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6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7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4.xml" ContentType="application/vnd.openxmlformats-officedocument.presentationml.tags+xml"/>
  <Override PartName="/ppt/notesSlides/notesSlide10.xml" ContentType="application/vnd.openxmlformats-officedocument.presentationml.notesSlide+xml"/>
  <Override PartName="/ppt/tags/tag25.xml" ContentType="application/vnd.openxmlformats-officedocument.presentationml.tags+xml"/>
  <Override PartName="/ppt/notesSlides/notesSlide11.xml" ContentType="application/vnd.openxmlformats-officedocument.presentationml.notesSlide+xml"/>
  <Override PartName="/ppt/tags/tag26.xml" ContentType="application/vnd.openxmlformats-officedocument.presentationml.tags+xml"/>
  <Override PartName="/ppt/notesSlides/notesSlide12.xml" ContentType="application/vnd.openxmlformats-officedocument.presentationml.notesSlide+xml"/>
  <Override PartName="/ppt/tags/tag27.xml" ContentType="application/vnd.openxmlformats-officedocument.presentationml.tags+xml"/>
  <Override PartName="/ppt/notesSlides/notesSlide13.xml" ContentType="application/vnd.openxmlformats-officedocument.presentationml.notesSlide+xml"/>
  <Override PartName="/ppt/tags/tag28.xml" ContentType="application/vnd.openxmlformats-officedocument.presentationml.tags+xml"/>
  <Override PartName="/ppt/notesSlides/notesSlide14.xml" ContentType="application/vnd.openxmlformats-officedocument.presentationml.notesSlide+xml"/>
  <Override PartName="/ppt/tags/tag29.xml" ContentType="application/vnd.openxmlformats-officedocument.presentationml.tags+xml"/>
  <Override PartName="/ppt/notesSlides/notesSlide15.xml" ContentType="application/vnd.openxmlformats-officedocument.presentationml.notesSlide+xml"/>
  <Override PartName="/ppt/tags/tag30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3"/>
  </p:notesMasterIdLst>
  <p:sldIdLst>
    <p:sldId id="256" r:id="rId2"/>
    <p:sldId id="262" r:id="rId3"/>
    <p:sldId id="258" r:id="rId4"/>
    <p:sldId id="291" r:id="rId5"/>
    <p:sldId id="268" r:id="rId6"/>
    <p:sldId id="270" r:id="rId7"/>
    <p:sldId id="271" r:id="rId8"/>
    <p:sldId id="263" r:id="rId9"/>
    <p:sldId id="272" r:id="rId10"/>
    <p:sldId id="273" r:id="rId11"/>
    <p:sldId id="274" r:id="rId12"/>
    <p:sldId id="275" r:id="rId13"/>
    <p:sldId id="264" r:id="rId14"/>
    <p:sldId id="276" r:id="rId15"/>
    <p:sldId id="277" r:id="rId16"/>
    <p:sldId id="278" r:id="rId17"/>
    <p:sldId id="279" r:id="rId18"/>
    <p:sldId id="265" r:id="rId19"/>
    <p:sldId id="280" r:id="rId20"/>
    <p:sldId id="281" r:id="rId21"/>
    <p:sldId id="282" r:id="rId22"/>
    <p:sldId id="283" r:id="rId23"/>
    <p:sldId id="266" r:id="rId24"/>
    <p:sldId id="284" r:id="rId25"/>
    <p:sldId id="285" r:id="rId26"/>
    <p:sldId id="286" r:id="rId27"/>
    <p:sldId id="287" r:id="rId28"/>
    <p:sldId id="267" r:id="rId29"/>
    <p:sldId id="288" r:id="rId30"/>
    <p:sldId id="269" r:id="rId31"/>
    <p:sldId id="289" r:id="rId32"/>
    <p:sldId id="261" r:id="rId33"/>
    <p:sldId id="296" r:id="rId34"/>
    <p:sldId id="259" r:id="rId35"/>
    <p:sldId id="260" r:id="rId36"/>
    <p:sldId id="297" r:id="rId37"/>
    <p:sldId id="298" r:id="rId38"/>
    <p:sldId id="299" r:id="rId39"/>
    <p:sldId id="300" r:id="rId40"/>
    <p:sldId id="301" r:id="rId41"/>
    <p:sldId id="302" r:id="rId42"/>
  </p:sldIdLst>
  <p:sldSz cx="12192000" cy="6858000"/>
  <p:notesSz cx="6858000" cy="9144000"/>
  <p:custDataLst>
    <p:tags r:id="rId4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B159"/>
    <a:srgbClr val="235787"/>
    <a:srgbClr val="26A9E0"/>
    <a:srgbClr val="2A9CA2"/>
    <a:srgbClr val="258A8F"/>
    <a:srgbClr val="2283CD"/>
    <a:srgbClr val="E71D3A"/>
    <a:srgbClr val="18BCE2"/>
    <a:srgbClr val="55BEC9"/>
    <a:srgbClr val="1561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33" autoAdjust="0"/>
    <p:restoredTop sz="94660"/>
  </p:normalViewPr>
  <p:slideViewPr>
    <p:cSldViewPr snapToGrid="0">
      <p:cViewPr varScale="1">
        <p:scale>
          <a:sx n="84" d="100"/>
          <a:sy n="84" d="100"/>
        </p:scale>
        <p:origin x="211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2019/1/2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6033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6914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419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8418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589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009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155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5525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，让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设计简单起来！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,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Make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PowerPoint Design Simple!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8CBA8-7810-4766-B530-356872D47133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630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，让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设计简单起来！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,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Make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PowerPoint Design Simple!</a:t>
            </a:r>
          </a:p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EF182-2FCB-4867-99A2-224514D135E8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698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，让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设计简单起来！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,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Make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PowerPoint Design Simple!</a:t>
            </a:r>
          </a:p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8CBA8-7810-4766-B530-356872D47133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82053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，让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设计简单起来！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,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Make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PowerPoint Design Simple!</a:t>
            </a:r>
          </a:p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8CBA8-7810-4766-B530-356872D47133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9883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，让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设计简单起来！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,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Make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PowerPoint Design Simple!</a:t>
            </a:r>
          </a:p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8CBA8-7810-4766-B530-356872D47133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1395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，让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设计简单起来！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,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Make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PowerPoint Design Simple!</a:t>
            </a:r>
          </a:p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8CBA8-7810-4766-B530-356872D47133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36877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，让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设计简单起来！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,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Make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PowerPoint Design Simple!</a:t>
            </a:r>
          </a:p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8CBA8-7810-4766-B530-356872D47133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2927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本素材由</a:t>
            </a:r>
            <a:r>
              <a:rPr kumimoji="0" lang="en-US" altLang="zh-CN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en-US" altLang="zh-CN" sz="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提供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en-US" altLang="zh-CN" sz="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尊重知识产权并注重保护用户享有的各项权利。郑重提醒您：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en-US" altLang="zh-CN" sz="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插件中提供的任何信息内容的所有权、知识产权归其原始权利人或权利受让人所有，您免费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/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购买获得的是信息内容的使用权，并受下述条款的约束；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1.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您仅可以个人非商业用途使用该等信息内容，不可将信息内容的全部或部分用于出售，或以出租、出借、转让、分销、发布等其他任何方式供他人使用；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2.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禁止在接入互联网或移动互联网的任何网站、平台、应用或程序上以任何方式为他人提供</a:t>
            </a:r>
            <a:r>
              <a:rPr kumimoji="0" lang="en-US" altLang="zh-CN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en-US" altLang="zh-CN" sz="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插件资源内容的下载。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The resource is supplied by </a:t>
            </a:r>
            <a:r>
              <a:rPr kumimoji="0" lang="en-US" altLang="zh-CN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en-US" altLang="zh-CN" sz="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en-US" altLang="zh-CN" sz="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respects all intellectual property rights and protects all the rights its users acquired. Solemnly remind you: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The ownership and intellectual property of the resources supplied in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Add-in belongs to its owner or the assignee of this ownership. you only acquired the usage of the resources supplied in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Add-in, as well as respected the following restrain terms: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1.You are only allowed to use such resource for personal and non-commercial aim, not allowed to use such resource or part of it for the sale; or rent, lend, transfer to others; or distribution or release it in any way.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2.You are not permitted to provide the resource of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iSlide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Add-in in any website, platform, application access to the Internet or mobile Internet.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8CBA8-7810-4766-B530-356872D47133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86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矩形 68">
            <a:extLst>
              <a:ext uri="{FF2B5EF4-FFF2-40B4-BE49-F238E27FC236}">
                <a16:creationId xmlns:a16="http://schemas.microsoft.com/office/drawing/2014/main" xmlns="" id="{1EA93DDB-C2F7-402C-A037-CD891F0C1A2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2">
              <a:grayscl/>
            </a:blip>
            <a:srcRect/>
            <a:stretch>
              <a:fillRect t="-83539" b="-8323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 userDrawn="1"/>
        </p:nvGrpSpPr>
        <p:grpSpPr>
          <a:xfrm>
            <a:off x="2186833" y="475773"/>
            <a:ext cx="7818335" cy="5906456"/>
            <a:chOff x="2186833" y="475773"/>
            <a:chExt cx="7818335" cy="5906456"/>
          </a:xfrm>
        </p:grpSpPr>
        <p:sp>
          <p:nvSpPr>
            <p:cNvPr id="70" name="六边形 69">
              <a:extLst>
                <a:ext uri="{FF2B5EF4-FFF2-40B4-BE49-F238E27FC236}">
                  <a16:creationId xmlns:a16="http://schemas.microsoft.com/office/drawing/2014/main" xmlns="" id="{9D1DED42-A216-4065-B00E-6F87C642E9E7}"/>
                </a:ext>
              </a:extLst>
            </p:cNvPr>
            <p:cNvSpPr/>
            <p:nvPr userDrawn="1"/>
          </p:nvSpPr>
          <p:spPr>
            <a:xfrm rot="16200000">
              <a:off x="3142773" y="-480167"/>
              <a:ext cx="5906455" cy="7818335"/>
            </a:xfrm>
            <a:prstGeom prst="hexagon">
              <a:avLst/>
            </a:prstGeom>
            <a:solidFill>
              <a:schemeClr val="accent1">
                <a:lumMod val="75000"/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菱形 72">
              <a:extLst>
                <a:ext uri="{FF2B5EF4-FFF2-40B4-BE49-F238E27FC236}">
                  <a16:creationId xmlns:a16="http://schemas.microsoft.com/office/drawing/2014/main" xmlns="" id="{82E240B2-E1E5-47D3-B7AA-25E1A9697700}"/>
                </a:ext>
              </a:extLst>
            </p:cNvPr>
            <p:cNvSpPr/>
            <p:nvPr userDrawn="1"/>
          </p:nvSpPr>
          <p:spPr>
            <a:xfrm rot="16200000">
              <a:off x="3142773" y="475202"/>
              <a:ext cx="5906455" cy="5907600"/>
            </a:xfrm>
            <a:prstGeom prst="diamond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占位符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945731" y="4468092"/>
            <a:ext cx="4300538" cy="304798"/>
          </a:xfrm>
        </p:spPr>
        <p:txBody>
          <a:bodyPr anchor="ctr">
            <a:noAutofit/>
          </a:bodyPr>
          <a:lstStyle>
            <a:lvl1pPr marL="0" marR="0" indent="0" algn="ctr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>
                <a:solidFill>
                  <a:schemeClr val="bg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Signature</a:t>
            </a:r>
          </a:p>
        </p:txBody>
      </p:sp>
      <p:sp>
        <p:nvSpPr>
          <p:cNvPr id="13" name="文本占位符 13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945731" y="4772892"/>
            <a:ext cx="4300538" cy="248371"/>
          </a:xfrm>
        </p:spPr>
        <p:txBody>
          <a:bodyPr anchor="ctr">
            <a:noAutofit/>
          </a:bodyPr>
          <a:lstStyle>
            <a:lvl1pPr marL="0" marR="0" indent="0" algn="ctr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>
                <a:solidFill>
                  <a:schemeClr val="bg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Date</a:t>
            </a:r>
            <a:endParaRPr lang="zh-CN" altLang="en-US" dirty="0"/>
          </a:p>
        </p:txBody>
      </p:sp>
      <p:sp>
        <p:nvSpPr>
          <p:cNvPr id="9801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149190" y="3359241"/>
            <a:ext cx="5893621" cy="558799"/>
          </a:xfrm>
        </p:spPr>
        <p:txBody>
          <a:bodyPr anchor="ctr">
            <a:normAutofit/>
          </a:bodyPr>
          <a:lstStyle>
            <a:lvl1pPr marL="0" marR="0" indent="0" algn="ctr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Click to edit Master subtitle style</a:t>
            </a:r>
          </a:p>
        </p:txBody>
      </p:sp>
      <p:sp>
        <p:nvSpPr>
          <p:cNvPr id="9802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3149190" y="1998276"/>
            <a:ext cx="5893621" cy="1360963"/>
          </a:xfrm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1002619" y="2779195"/>
            <a:ext cx="5542190" cy="656792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 hasCustomPrompt="1"/>
          </p:nvPr>
        </p:nvSpPr>
        <p:spPr>
          <a:xfrm>
            <a:off x="995565" y="3671131"/>
            <a:ext cx="5556298" cy="1015623"/>
          </a:xfrm>
        </p:spPr>
        <p:txBody>
          <a:bodyPr anchor="t">
            <a:norm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Edit Master text styles</a:t>
            </a:r>
          </a:p>
        </p:txBody>
      </p:sp>
      <p:sp>
        <p:nvSpPr>
          <p:cNvPr id="22" name="菱形 21">
            <a:extLst>
              <a:ext uri="{FF2B5EF4-FFF2-40B4-BE49-F238E27FC236}">
                <a16:creationId xmlns:a16="http://schemas.microsoft.com/office/drawing/2014/main" xmlns="" id="{EE33F3F0-13A7-4BCD-8595-0128E0C736E7}"/>
              </a:ext>
            </a:extLst>
          </p:cNvPr>
          <p:cNvSpPr/>
          <p:nvPr userDrawn="1"/>
        </p:nvSpPr>
        <p:spPr>
          <a:xfrm rot="16200000">
            <a:off x="6157438" y="475200"/>
            <a:ext cx="5906455" cy="5907600"/>
          </a:xfrm>
          <a:prstGeom prst="diamond">
            <a:avLst/>
          </a:prstGeom>
          <a:blipFill dpi="0" rotWithShape="0">
            <a:blip r:embed="rId2">
              <a:grayscl/>
            </a:blip>
            <a:srcRect/>
            <a:stretch>
              <a:fillRect t="-25069" b="-24961"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菱形 22">
            <a:extLst>
              <a:ext uri="{FF2B5EF4-FFF2-40B4-BE49-F238E27FC236}">
                <a16:creationId xmlns:a16="http://schemas.microsoft.com/office/drawing/2014/main" xmlns="" id="{64B56FBC-832E-4E6D-B44F-74E6D3DC2D51}"/>
              </a:ext>
            </a:extLst>
          </p:cNvPr>
          <p:cNvSpPr/>
          <p:nvPr userDrawn="1"/>
        </p:nvSpPr>
        <p:spPr>
          <a:xfrm rot="16200000">
            <a:off x="5692982" y="475200"/>
            <a:ext cx="5906455" cy="5907600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2E138-3A3A-4A21-8168-DF2407231462}" type="datetime1">
              <a:rPr lang="zh-CN" altLang="en-US" smtClean="0"/>
              <a:t>2019/1/2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967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8A45-1CDD-472A-A2CD-3503E0AFF339}" type="datetime1">
              <a:rPr lang="zh-CN" altLang="en-US" smtClean="0"/>
              <a:t>2019/1/2</a:t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174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EA91B09E-57F5-4BFE-8195-6C42E357332A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658F11AC-F33C-4A79-9443-45DAA16592F4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0">
              <a:blip r:embed="rId2">
                <a:grayscl/>
              </a:blip>
              <a:srcRect/>
              <a:stretch>
                <a:fillRect t="-83539" b="-8323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六边形 26">
              <a:extLst>
                <a:ext uri="{FF2B5EF4-FFF2-40B4-BE49-F238E27FC236}">
                  <a16:creationId xmlns:a16="http://schemas.microsoft.com/office/drawing/2014/main" xmlns="" id="{DF206648-DFB8-4C95-BE6F-7DB7ACE1CC4F}"/>
                </a:ext>
              </a:extLst>
            </p:cNvPr>
            <p:cNvSpPr/>
            <p:nvPr userDrawn="1"/>
          </p:nvSpPr>
          <p:spPr>
            <a:xfrm rot="16200000">
              <a:off x="3142773" y="133350"/>
              <a:ext cx="5906455" cy="6591300"/>
            </a:xfrm>
            <a:prstGeom prst="hexagon">
              <a:avLst/>
            </a:prstGeom>
            <a:solidFill>
              <a:schemeClr val="accent1">
                <a:lumMod val="75000"/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菱形 27">
              <a:extLst>
                <a:ext uri="{FF2B5EF4-FFF2-40B4-BE49-F238E27FC236}">
                  <a16:creationId xmlns:a16="http://schemas.microsoft.com/office/drawing/2014/main" xmlns="" id="{4CF79B51-E7F2-4F07-93A3-9EA58D6F23BB}"/>
                </a:ext>
              </a:extLst>
            </p:cNvPr>
            <p:cNvSpPr/>
            <p:nvPr userDrawn="1"/>
          </p:nvSpPr>
          <p:spPr>
            <a:xfrm rot="16200000">
              <a:off x="3142773" y="475202"/>
              <a:ext cx="5906455" cy="5907600"/>
            </a:xfrm>
            <a:prstGeom prst="diamond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3446690" y="1585249"/>
            <a:ext cx="5298621" cy="1801221"/>
          </a:xfrm>
        </p:spPr>
        <p:txBody>
          <a:bodyPr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4" name="文本占位符 62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3465113" y="3904556"/>
            <a:ext cx="5261775" cy="310871"/>
          </a:xfrm>
        </p:spPr>
        <p:txBody>
          <a:bodyPr vert="horz" lIns="91440" tIns="45720" rIns="91440" bIns="45720" rtlCol="0">
            <a:normAutofit/>
          </a:bodyPr>
          <a:lstStyle>
            <a:lvl1pPr marL="228589" marR="0" indent="-228589" algn="ctr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zh-CN" altLang="en-US" sz="1600">
                <a:solidFill>
                  <a:schemeClr val="bg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                                    Signature</a:t>
            </a:r>
          </a:p>
        </p:txBody>
      </p:sp>
      <p:sp>
        <p:nvSpPr>
          <p:cNvPr id="15" name="文本占位符 62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3465113" y="4258518"/>
            <a:ext cx="5261775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zh-CN" altLang="en-US" sz="1600" smtClean="0">
                <a:solidFill>
                  <a:schemeClr val="bg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D1EB5-8E16-4586-ADB8-EE27666A9DDF}" type="datetime1">
              <a:rPr lang="zh-CN" altLang="en-US" smtClean="0"/>
              <a:t>2019/1/2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dirty="0"/>
              <a:t>www.islide.cc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50" r:id="rId3"/>
    <p:sldLayoutId id="2147483654" r:id="rId4"/>
    <p:sldLayoutId id="2147483655" r:id="rId5"/>
    <p:sldLayoutId id="2147483661" r:id="rId6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0.xml"/><Relationship Id="rId6" Type="http://schemas.openxmlformats.org/officeDocument/2006/relationships/image" Target="../media/image27.png"/><Relationship Id="rId5" Type="http://schemas.openxmlformats.org/officeDocument/2006/relationships/image" Target="../media/image26.emf"/><Relationship Id="rId4" Type="http://schemas.openxmlformats.org/officeDocument/2006/relationships/hyperlink" Target="https://www.islide.cc/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51pptmoban.com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Speaker name and title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www.islide.cc</a:t>
            </a:r>
            <a:endParaRPr lang="en-US" altLang="en-US" dirty="0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个人简历</a:t>
            </a:r>
            <a:r>
              <a:rPr lang="en-US" altLang="zh-CN" dirty="0"/>
              <a:t>/</a:t>
            </a:r>
            <a:r>
              <a:rPr lang="zh-CN" altLang="en-US" dirty="0"/>
              <a:t>商务总结</a:t>
            </a:r>
            <a:endParaRPr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蓝色简约商务主题模板</a:t>
            </a:r>
          </a:p>
        </p:txBody>
      </p:sp>
    </p:spTree>
    <p:extLst>
      <p:ext uri="{BB962C8B-B14F-4D97-AF65-F5344CB8AC3E}">
        <p14:creationId xmlns:p14="http://schemas.microsoft.com/office/powerpoint/2010/main" val="227174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0dec3d3c-0e93-4187-9c95-42890b19ad2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F1DF8F0B-AEBC-4551-AFFC-44AA2F5E718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î$lîďè">
              <a:extLst>
                <a:ext uri="{FF2B5EF4-FFF2-40B4-BE49-F238E27FC236}">
                  <a16:creationId xmlns:a16="http://schemas.microsoft.com/office/drawing/2014/main" xmlns="" id="{182481A3-2C2D-4E27-BCB3-19F740EE6381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" name="íṧļiḓe">
              <a:extLst>
                <a:ext uri="{FF2B5EF4-FFF2-40B4-BE49-F238E27FC236}">
                  <a16:creationId xmlns:a16="http://schemas.microsoft.com/office/drawing/2014/main" xmlns="" id="{FB2A02F6-000F-4226-8F8E-1076838B0762}"/>
                </a:ext>
              </a:extLst>
            </p:cNvPr>
            <p:cNvSpPr/>
            <p:nvPr/>
          </p:nvSpPr>
          <p:spPr bwMode="auto">
            <a:xfrm>
              <a:off x="669924" y="1137479"/>
              <a:ext cx="10850563" cy="5006145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ïṣ1îḓê">
              <a:extLst>
                <a:ext uri="{FF2B5EF4-FFF2-40B4-BE49-F238E27FC236}">
                  <a16:creationId xmlns:a16="http://schemas.microsoft.com/office/drawing/2014/main" xmlns="" id="{B175A1E6-CB63-4797-B1A3-A6F34E770A1C}"/>
                </a:ext>
              </a:extLst>
            </p:cNvPr>
            <p:cNvGrpSpPr/>
            <p:nvPr/>
          </p:nvGrpSpPr>
          <p:grpSpPr>
            <a:xfrm>
              <a:off x="1780789" y="1793375"/>
              <a:ext cx="8576645" cy="3773069"/>
              <a:chOff x="1780789" y="1793375"/>
              <a:chExt cx="8576645" cy="3773069"/>
            </a:xfrm>
          </p:grpSpPr>
          <p:grpSp>
            <p:nvGrpSpPr>
              <p:cNvPr id="6" name="îṣlïḓè">
                <a:extLst>
                  <a:ext uri="{FF2B5EF4-FFF2-40B4-BE49-F238E27FC236}">
                    <a16:creationId xmlns:a16="http://schemas.microsoft.com/office/drawing/2014/main" xmlns="" id="{EA113F6B-7E77-4D7A-A65C-FB1073760EA7}"/>
                  </a:ext>
                </a:extLst>
              </p:cNvPr>
              <p:cNvGrpSpPr/>
              <p:nvPr/>
            </p:nvGrpSpPr>
            <p:grpSpPr>
              <a:xfrm>
                <a:off x="1780789" y="1801702"/>
                <a:ext cx="2461434" cy="1458861"/>
                <a:chOff x="2058271" y="1801702"/>
                <a:chExt cx="2461434" cy="1458861"/>
              </a:xfrm>
            </p:grpSpPr>
            <p:sp>
              <p:nvSpPr>
                <p:cNvPr id="22" name="îṣļîḓe">
                  <a:extLst>
                    <a:ext uri="{FF2B5EF4-FFF2-40B4-BE49-F238E27FC236}">
                      <a16:creationId xmlns:a16="http://schemas.microsoft.com/office/drawing/2014/main" xmlns="" id="{6E8796D6-A535-4AC8-8F60-A23442FA3B37}"/>
                    </a:ext>
                  </a:extLst>
                </p:cNvPr>
                <p:cNvSpPr txBox="1"/>
                <p:nvPr/>
              </p:nvSpPr>
              <p:spPr>
                <a:xfrm>
                  <a:off x="2681331" y="1801702"/>
                  <a:ext cx="1215314" cy="923330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en-US" sz="5400" dirty="0">
                      <a:solidFill>
                        <a:schemeClr val="accent1">
                          <a:lumMod val="100000"/>
                        </a:schemeClr>
                      </a:solidFill>
                      <a:latin typeface="Impact" panose="020B0806030902050204" pitchFamily="34" charset="0"/>
                    </a:rPr>
                    <a:t>01</a:t>
                  </a:r>
                </a:p>
              </p:txBody>
            </p:sp>
            <p:sp>
              <p:nvSpPr>
                <p:cNvPr id="23" name="îṣḻïḓé">
                  <a:extLst>
                    <a:ext uri="{FF2B5EF4-FFF2-40B4-BE49-F238E27FC236}">
                      <a16:creationId xmlns:a16="http://schemas.microsoft.com/office/drawing/2014/main" xmlns="" id="{B23AB931-A434-4745-B172-BEB4FB090A35}"/>
                    </a:ext>
                  </a:extLst>
                </p:cNvPr>
                <p:cNvSpPr txBox="1"/>
                <p:nvPr/>
              </p:nvSpPr>
              <p:spPr>
                <a:xfrm>
                  <a:off x="2058271" y="2725032"/>
                  <a:ext cx="2461434" cy="5355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</p:txBody>
            </p:sp>
          </p:grpSp>
          <p:grpSp>
            <p:nvGrpSpPr>
              <p:cNvPr id="7" name="işľiḑê">
                <a:extLst>
                  <a:ext uri="{FF2B5EF4-FFF2-40B4-BE49-F238E27FC236}">
                    <a16:creationId xmlns:a16="http://schemas.microsoft.com/office/drawing/2014/main" xmlns="" id="{C703DC2D-353B-4163-87D9-CEBADC6C9198}"/>
                  </a:ext>
                </a:extLst>
              </p:cNvPr>
              <p:cNvGrpSpPr/>
              <p:nvPr/>
            </p:nvGrpSpPr>
            <p:grpSpPr>
              <a:xfrm>
                <a:off x="1780789" y="4107583"/>
                <a:ext cx="2461434" cy="1458861"/>
                <a:chOff x="2058271" y="4107583"/>
                <a:chExt cx="2461434" cy="1458861"/>
              </a:xfrm>
            </p:grpSpPr>
            <p:sp>
              <p:nvSpPr>
                <p:cNvPr id="20" name="isļïḋé">
                  <a:extLst>
                    <a:ext uri="{FF2B5EF4-FFF2-40B4-BE49-F238E27FC236}">
                      <a16:creationId xmlns:a16="http://schemas.microsoft.com/office/drawing/2014/main" xmlns="" id="{B785FE76-40A0-49D8-BB96-7CE5FB3701F4}"/>
                    </a:ext>
                  </a:extLst>
                </p:cNvPr>
                <p:cNvSpPr txBox="1"/>
                <p:nvPr/>
              </p:nvSpPr>
              <p:spPr>
                <a:xfrm>
                  <a:off x="2058271" y="5030913"/>
                  <a:ext cx="2461434" cy="5355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</p:txBody>
            </p:sp>
            <p:sp>
              <p:nvSpPr>
                <p:cNvPr id="21" name="iṥlïḑe">
                  <a:extLst>
                    <a:ext uri="{FF2B5EF4-FFF2-40B4-BE49-F238E27FC236}">
                      <a16:creationId xmlns:a16="http://schemas.microsoft.com/office/drawing/2014/main" xmlns="" id="{2D3E260E-6A0A-4E70-B538-7A87EEA7321A}"/>
                    </a:ext>
                  </a:extLst>
                </p:cNvPr>
                <p:cNvSpPr txBox="1"/>
                <p:nvPr/>
              </p:nvSpPr>
              <p:spPr>
                <a:xfrm>
                  <a:off x="2681331" y="4107583"/>
                  <a:ext cx="1215314" cy="923330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en-US" sz="5400" dirty="0">
                      <a:solidFill>
                        <a:schemeClr val="accent4">
                          <a:lumMod val="100000"/>
                        </a:schemeClr>
                      </a:solidFill>
                      <a:latin typeface="Impact" panose="020B0806030902050204" pitchFamily="34" charset="0"/>
                    </a:rPr>
                    <a:t>04</a:t>
                  </a:r>
                </a:p>
              </p:txBody>
            </p:sp>
          </p:grpSp>
          <p:grpSp>
            <p:nvGrpSpPr>
              <p:cNvPr id="8" name="ïšlïdè">
                <a:extLst>
                  <a:ext uri="{FF2B5EF4-FFF2-40B4-BE49-F238E27FC236}">
                    <a16:creationId xmlns:a16="http://schemas.microsoft.com/office/drawing/2014/main" xmlns="" id="{C6E196AC-5A0C-4B93-8A1F-67CF0E96ABDF}"/>
                  </a:ext>
                </a:extLst>
              </p:cNvPr>
              <p:cNvGrpSpPr/>
              <p:nvPr/>
            </p:nvGrpSpPr>
            <p:grpSpPr>
              <a:xfrm>
                <a:off x="4838394" y="1797653"/>
                <a:ext cx="2461434" cy="1462910"/>
                <a:chOff x="4865283" y="1797653"/>
                <a:chExt cx="2461434" cy="1462910"/>
              </a:xfrm>
            </p:grpSpPr>
            <p:sp>
              <p:nvSpPr>
                <p:cNvPr id="18" name="íşḷîdé">
                  <a:extLst>
                    <a:ext uri="{FF2B5EF4-FFF2-40B4-BE49-F238E27FC236}">
                      <a16:creationId xmlns:a16="http://schemas.microsoft.com/office/drawing/2014/main" xmlns="" id="{EB37B2DF-A57A-4296-AA57-EC4EFD621965}"/>
                    </a:ext>
                  </a:extLst>
                </p:cNvPr>
                <p:cNvSpPr txBox="1"/>
                <p:nvPr/>
              </p:nvSpPr>
              <p:spPr>
                <a:xfrm>
                  <a:off x="4865283" y="2725032"/>
                  <a:ext cx="2461434" cy="5355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</p:txBody>
            </p:sp>
            <p:sp>
              <p:nvSpPr>
                <p:cNvPr id="19" name="iṡľîḍê">
                  <a:extLst>
                    <a:ext uri="{FF2B5EF4-FFF2-40B4-BE49-F238E27FC236}">
                      <a16:creationId xmlns:a16="http://schemas.microsoft.com/office/drawing/2014/main" xmlns="" id="{BC2D248B-378A-4ED6-9CA5-3B654E8E17F3}"/>
                    </a:ext>
                  </a:extLst>
                </p:cNvPr>
                <p:cNvSpPr txBox="1"/>
                <p:nvPr/>
              </p:nvSpPr>
              <p:spPr>
                <a:xfrm>
                  <a:off x="5488343" y="1797653"/>
                  <a:ext cx="1215314" cy="923330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en-US" sz="5400" dirty="0">
                      <a:solidFill>
                        <a:schemeClr val="accent2">
                          <a:lumMod val="100000"/>
                        </a:schemeClr>
                      </a:solidFill>
                      <a:latin typeface="Impact" panose="020B0806030902050204" pitchFamily="34" charset="0"/>
                    </a:rPr>
                    <a:t>02</a:t>
                  </a:r>
                </a:p>
              </p:txBody>
            </p:sp>
          </p:grpSp>
          <p:grpSp>
            <p:nvGrpSpPr>
              <p:cNvPr id="9" name="iSḻiḑe">
                <a:extLst>
                  <a:ext uri="{FF2B5EF4-FFF2-40B4-BE49-F238E27FC236}">
                    <a16:creationId xmlns:a16="http://schemas.microsoft.com/office/drawing/2014/main" xmlns="" id="{97DD3918-9934-4D74-A4B0-D4810219572B}"/>
                  </a:ext>
                </a:extLst>
              </p:cNvPr>
              <p:cNvGrpSpPr/>
              <p:nvPr/>
            </p:nvGrpSpPr>
            <p:grpSpPr>
              <a:xfrm>
                <a:off x="4838394" y="4107583"/>
                <a:ext cx="2461434" cy="1417938"/>
                <a:chOff x="4977136" y="4148506"/>
                <a:chExt cx="2461434" cy="1417938"/>
              </a:xfrm>
            </p:grpSpPr>
            <p:sp>
              <p:nvSpPr>
                <p:cNvPr id="16" name="íṣḷíḍé">
                  <a:extLst>
                    <a:ext uri="{FF2B5EF4-FFF2-40B4-BE49-F238E27FC236}">
                      <a16:creationId xmlns:a16="http://schemas.microsoft.com/office/drawing/2014/main" xmlns="" id="{77AE5E95-E7CE-43AB-A4BA-C55F6951F948}"/>
                    </a:ext>
                  </a:extLst>
                </p:cNvPr>
                <p:cNvSpPr txBox="1"/>
                <p:nvPr/>
              </p:nvSpPr>
              <p:spPr>
                <a:xfrm>
                  <a:off x="4977136" y="5030913"/>
                  <a:ext cx="2461434" cy="5355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</p:txBody>
            </p:sp>
            <p:sp>
              <p:nvSpPr>
                <p:cNvPr id="17" name="iŝľîḑé">
                  <a:extLst>
                    <a:ext uri="{FF2B5EF4-FFF2-40B4-BE49-F238E27FC236}">
                      <a16:creationId xmlns:a16="http://schemas.microsoft.com/office/drawing/2014/main" xmlns="" id="{460A2332-E1CC-4753-BEED-FB0C82360112}"/>
                    </a:ext>
                  </a:extLst>
                </p:cNvPr>
                <p:cNvSpPr txBox="1"/>
                <p:nvPr/>
              </p:nvSpPr>
              <p:spPr>
                <a:xfrm>
                  <a:off x="5600196" y="4148506"/>
                  <a:ext cx="1215314" cy="923330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en-US" sz="5400" dirty="0">
                      <a:solidFill>
                        <a:schemeClr val="accent5">
                          <a:lumMod val="100000"/>
                        </a:schemeClr>
                      </a:solidFill>
                      <a:latin typeface="Impact" panose="020B0806030902050204" pitchFamily="34" charset="0"/>
                    </a:rPr>
                    <a:t>05</a:t>
                  </a:r>
                </a:p>
              </p:txBody>
            </p:sp>
          </p:grpSp>
          <p:grpSp>
            <p:nvGrpSpPr>
              <p:cNvPr id="10" name="ïşlïḋè">
                <a:extLst>
                  <a:ext uri="{FF2B5EF4-FFF2-40B4-BE49-F238E27FC236}">
                    <a16:creationId xmlns:a16="http://schemas.microsoft.com/office/drawing/2014/main" xmlns="" id="{A0E8A135-9320-4C0A-A717-F55595500983}"/>
                  </a:ext>
                </a:extLst>
              </p:cNvPr>
              <p:cNvGrpSpPr/>
              <p:nvPr/>
            </p:nvGrpSpPr>
            <p:grpSpPr>
              <a:xfrm>
                <a:off x="7896000" y="1793375"/>
                <a:ext cx="2461434" cy="1467188"/>
                <a:chOff x="7896000" y="1793375"/>
                <a:chExt cx="2461434" cy="1467188"/>
              </a:xfrm>
            </p:grpSpPr>
            <p:sp>
              <p:nvSpPr>
                <p:cNvPr id="14" name="ïṣļide">
                  <a:extLst>
                    <a:ext uri="{FF2B5EF4-FFF2-40B4-BE49-F238E27FC236}">
                      <a16:creationId xmlns:a16="http://schemas.microsoft.com/office/drawing/2014/main" xmlns="" id="{334153CD-B0EB-47FF-BAB2-3F9CBF3D25E0}"/>
                    </a:ext>
                  </a:extLst>
                </p:cNvPr>
                <p:cNvSpPr txBox="1"/>
                <p:nvPr/>
              </p:nvSpPr>
              <p:spPr>
                <a:xfrm>
                  <a:off x="7896000" y="2725032"/>
                  <a:ext cx="2461434" cy="5355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</p:txBody>
            </p:sp>
            <p:sp>
              <p:nvSpPr>
                <p:cNvPr id="15" name="ïṣḻíḍê">
                  <a:extLst>
                    <a:ext uri="{FF2B5EF4-FFF2-40B4-BE49-F238E27FC236}">
                      <a16:creationId xmlns:a16="http://schemas.microsoft.com/office/drawing/2014/main" xmlns="" id="{194F665C-44B7-4328-92F1-3AFEAEDF2990}"/>
                    </a:ext>
                  </a:extLst>
                </p:cNvPr>
                <p:cNvSpPr txBox="1"/>
                <p:nvPr/>
              </p:nvSpPr>
              <p:spPr>
                <a:xfrm>
                  <a:off x="8519060" y="1793375"/>
                  <a:ext cx="1215314" cy="923330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en-US" sz="5400" dirty="0">
                      <a:solidFill>
                        <a:schemeClr val="accent3">
                          <a:lumMod val="100000"/>
                        </a:schemeClr>
                      </a:solidFill>
                      <a:latin typeface="Impact" panose="020B0806030902050204" pitchFamily="34" charset="0"/>
                    </a:rPr>
                    <a:t>03</a:t>
                  </a:r>
                </a:p>
              </p:txBody>
            </p:sp>
          </p:grpSp>
          <p:grpSp>
            <p:nvGrpSpPr>
              <p:cNvPr id="11" name="iṡḻiďê">
                <a:extLst>
                  <a:ext uri="{FF2B5EF4-FFF2-40B4-BE49-F238E27FC236}">
                    <a16:creationId xmlns:a16="http://schemas.microsoft.com/office/drawing/2014/main" xmlns="" id="{C5418443-99E0-4B03-8F3B-E58EBABD4990}"/>
                  </a:ext>
                </a:extLst>
              </p:cNvPr>
              <p:cNvGrpSpPr/>
              <p:nvPr/>
            </p:nvGrpSpPr>
            <p:grpSpPr>
              <a:xfrm>
                <a:off x="7896000" y="4107583"/>
                <a:ext cx="2461434" cy="1458861"/>
                <a:chOff x="7896000" y="4107583"/>
                <a:chExt cx="2461434" cy="1458861"/>
              </a:xfrm>
            </p:grpSpPr>
            <p:sp>
              <p:nvSpPr>
                <p:cNvPr id="12" name="íSļiďè">
                  <a:extLst>
                    <a:ext uri="{FF2B5EF4-FFF2-40B4-BE49-F238E27FC236}">
                      <a16:creationId xmlns:a16="http://schemas.microsoft.com/office/drawing/2014/main" xmlns="" id="{B8636703-4C5E-4F7B-85B0-8F48DF700BC7}"/>
                    </a:ext>
                  </a:extLst>
                </p:cNvPr>
                <p:cNvSpPr txBox="1"/>
                <p:nvPr/>
              </p:nvSpPr>
              <p:spPr>
                <a:xfrm>
                  <a:off x="7896000" y="5030913"/>
                  <a:ext cx="2461434" cy="5355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</p:txBody>
            </p:sp>
            <p:sp>
              <p:nvSpPr>
                <p:cNvPr id="13" name="iṩḷïḍé">
                  <a:extLst>
                    <a:ext uri="{FF2B5EF4-FFF2-40B4-BE49-F238E27FC236}">
                      <a16:creationId xmlns:a16="http://schemas.microsoft.com/office/drawing/2014/main" xmlns="" id="{DDF6BB9B-FD0D-4A47-ABBE-F998DCC3256A}"/>
                    </a:ext>
                  </a:extLst>
                </p:cNvPr>
                <p:cNvSpPr txBox="1"/>
                <p:nvPr/>
              </p:nvSpPr>
              <p:spPr>
                <a:xfrm>
                  <a:off x="8519060" y="4107583"/>
                  <a:ext cx="1215314" cy="923330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en-US" sz="5400" dirty="0">
                      <a:solidFill>
                        <a:schemeClr val="accent6">
                          <a:lumMod val="100000"/>
                        </a:schemeClr>
                      </a:solidFill>
                      <a:latin typeface="Impact" panose="020B0806030902050204" pitchFamily="34" charset="0"/>
                    </a:rPr>
                    <a:t>06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0643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7B7C48F6-1C67-470D-8675-F004ECA96531}"/>
              </a:ext>
            </a:extLst>
          </p:cNvPr>
          <p:cNvSpPr txBox="1"/>
          <p:nvPr/>
        </p:nvSpPr>
        <p:spPr>
          <a:xfrm>
            <a:off x="9448800" y="2588745"/>
            <a:ext cx="1116743" cy="168051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01</a:t>
            </a:r>
            <a:endParaRPr lang="zh-CN" altLang="en-US" spc="1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5" name="标题 4"/>
          <p:cNvSpPr>
            <a:spLocks noGrp="1"/>
          </p:cNvSpPr>
          <p:nvPr userDrawn="1"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Section Header Here</a:t>
            </a:r>
            <a:endParaRPr lang="zh-CN" altLang="en-US" b="0" dirty="0"/>
          </a:p>
        </p:txBody>
      </p:sp>
      <p:sp>
        <p:nvSpPr>
          <p:cNvPr id="6" name="文本占位符 5"/>
          <p:cNvSpPr>
            <a:spLocks noGrp="1"/>
          </p:cNvSpPr>
          <p:nvPr userDrawn="1"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159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4</a:t>
            </a:fld>
            <a:endParaRPr lang="zh-CN" altLang="en-US"/>
          </a:p>
        </p:txBody>
      </p:sp>
      <p:grpSp>
        <p:nvGrpSpPr>
          <p:cNvPr id="5" name="00fa1228-009e-41f8-881d-722e8232491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98AAEFA3-F581-43B0-9D00-01127A1CE49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-2"/>
            <a:ext cx="12192000" cy="6858002"/>
            <a:chOff x="0" y="-2"/>
            <a:chExt cx="12192000" cy="6858002"/>
          </a:xfrm>
        </p:grpSpPr>
        <p:sp>
          <p:nvSpPr>
            <p:cNvPr id="6" name="ísḷíďé">
              <a:extLst>
                <a:ext uri="{FF2B5EF4-FFF2-40B4-BE49-F238E27FC236}">
                  <a16:creationId xmlns:a16="http://schemas.microsoft.com/office/drawing/2014/main" xmlns="" id="{08AC03FD-1804-4CBF-AF75-F9EBAEB25E8C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/>
              <a:stretch>
                <a:fillRect t="-9253" b="-921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ṩḷíďe">
              <a:extLst>
                <a:ext uri="{FF2B5EF4-FFF2-40B4-BE49-F238E27FC236}">
                  <a16:creationId xmlns:a16="http://schemas.microsoft.com/office/drawing/2014/main" xmlns="" id="{219F1D34-611E-4E29-83E4-17C27A65DD49}"/>
                </a:ext>
              </a:extLst>
            </p:cNvPr>
            <p:cNvSpPr/>
            <p:nvPr/>
          </p:nvSpPr>
          <p:spPr>
            <a:xfrm flipH="1">
              <a:off x="4943871" y="-1"/>
              <a:ext cx="7248129" cy="6858000"/>
            </a:xfrm>
            <a:custGeom>
              <a:avLst/>
              <a:gdLst>
                <a:gd name="connsiteX0" fmla="*/ 4511825 w 7248129"/>
                <a:gd name="connsiteY0" fmla="*/ 0 h 6858000"/>
                <a:gd name="connsiteX1" fmla="*/ 0 w 7248129"/>
                <a:gd name="connsiteY1" fmla="*/ 0 h 6858000"/>
                <a:gd name="connsiteX2" fmla="*/ 0 w 7248129"/>
                <a:gd name="connsiteY2" fmla="*/ 6858000 h 6858000"/>
                <a:gd name="connsiteX3" fmla="*/ 4511825 w 7248129"/>
                <a:gd name="connsiteY3" fmla="*/ 6858000 h 6858000"/>
                <a:gd name="connsiteX4" fmla="*/ 4511825 w 7248129"/>
                <a:gd name="connsiteY4" fmla="*/ 6857999 h 6858000"/>
                <a:gd name="connsiteX5" fmla="*/ 7248129 w 7248129"/>
                <a:gd name="connsiteY5" fmla="*/ 6857999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48129" h="6858000">
                  <a:moveTo>
                    <a:pt x="451182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4511825" y="6858000"/>
                  </a:lnTo>
                  <a:lnTo>
                    <a:pt x="4511825" y="6857999"/>
                  </a:lnTo>
                  <a:lnTo>
                    <a:pt x="7248129" y="6857999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ṧļíḑé">
              <a:extLst>
                <a:ext uri="{FF2B5EF4-FFF2-40B4-BE49-F238E27FC236}">
                  <a16:creationId xmlns:a16="http://schemas.microsoft.com/office/drawing/2014/main" xmlns="" id="{CAF48D58-DBE3-4D71-B099-98D5BE646404}"/>
                </a:ext>
              </a:extLst>
            </p:cNvPr>
            <p:cNvSpPr/>
            <p:nvPr/>
          </p:nvSpPr>
          <p:spPr>
            <a:xfrm>
              <a:off x="4079776" y="-2"/>
              <a:ext cx="2808312" cy="5733258"/>
            </a:xfrm>
            <a:prstGeom prst="parallelogram">
              <a:avLst>
                <a:gd name="adj" fmla="val 8275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sļîḋê">
              <a:extLst>
                <a:ext uri="{FF2B5EF4-FFF2-40B4-BE49-F238E27FC236}">
                  <a16:creationId xmlns:a16="http://schemas.microsoft.com/office/drawing/2014/main" xmlns="" id="{8C264FBC-5C4C-43F4-8DAE-FDC1AA863702}"/>
                </a:ext>
              </a:extLst>
            </p:cNvPr>
            <p:cNvSpPr/>
            <p:nvPr/>
          </p:nvSpPr>
          <p:spPr>
            <a:xfrm>
              <a:off x="4295800" y="3933056"/>
              <a:ext cx="1658156" cy="2924943"/>
            </a:xfrm>
            <a:prstGeom prst="parallelogram">
              <a:avLst>
                <a:gd name="adj" fmla="val 7139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$lîḑê">
              <a:extLst>
                <a:ext uri="{FF2B5EF4-FFF2-40B4-BE49-F238E27FC236}">
                  <a16:creationId xmlns:a16="http://schemas.microsoft.com/office/drawing/2014/main" xmlns="" id="{7BB5AD6C-A47A-498B-89C9-A195EB05397F}"/>
                </a:ext>
              </a:extLst>
            </p:cNvPr>
            <p:cNvSpPr/>
            <p:nvPr/>
          </p:nvSpPr>
          <p:spPr>
            <a:xfrm>
              <a:off x="6818051" y="2863996"/>
              <a:ext cx="504056" cy="504056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lIns="90000" tIns="46800" rIns="90000" bIns="46800" anchor="ctr">
              <a:normAutofit fontScale="92500" lnSpcReduction="10000"/>
            </a:bodyPr>
            <a:lstStyle/>
            <a:p>
              <a:pPr algn="ctr"/>
              <a:r>
                <a:rPr lang="en-US" altLang="zh-CN" sz="2000" dirty="0"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11" name="iṥļíḓe">
              <a:extLst>
                <a:ext uri="{FF2B5EF4-FFF2-40B4-BE49-F238E27FC236}">
                  <a16:creationId xmlns:a16="http://schemas.microsoft.com/office/drawing/2014/main" xmlns="" id="{3F350B15-08FF-41C7-8063-026623375485}"/>
                </a:ext>
              </a:extLst>
            </p:cNvPr>
            <p:cNvSpPr txBox="1"/>
            <p:nvPr/>
          </p:nvSpPr>
          <p:spPr bwMode="auto">
            <a:xfrm>
              <a:off x="7322107" y="2722106"/>
              <a:ext cx="4150756" cy="381745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0">
              <a:normAutofit/>
            </a:bodyPr>
            <a:lstStyle/>
            <a:p>
              <a:pPr>
                <a:defRPr/>
              </a:pPr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12" name="ï$lïḍé">
              <a:extLst>
                <a:ext uri="{FF2B5EF4-FFF2-40B4-BE49-F238E27FC236}">
                  <a16:creationId xmlns:a16="http://schemas.microsoft.com/office/drawing/2014/main" xmlns="" id="{D3905E2A-0748-4D6E-B562-0D3FACDFBF21}"/>
                </a:ext>
              </a:extLst>
            </p:cNvPr>
            <p:cNvSpPr/>
            <p:nvPr/>
          </p:nvSpPr>
          <p:spPr bwMode="auto">
            <a:xfrm>
              <a:off x="7322107" y="3103849"/>
              <a:ext cx="4150756" cy="329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/>
                <a:t>Copy paste fonts. Choose the only option to retain text.</a:t>
              </a:r>
            </a:p>
          </p:txBody>
        </p:sp>
        <p:sp>
          <p:nvSpPr>
            <p:cNvPr id="13" name="iṡ1ïḑe">
              <a:extLst>
                <a:ext uri="{FF2B5EF4-FFF2-40B4-BE49-F238E27FC236}">
                  <a16:creationId xmlns:a16="http://schemas.microsoft.com/office/drawing/2014/main" xmlns="" id="{CB37C961-72CF-4DAB-A8A2-B5DE9032B6AD}"/>
                </a:ext>
              </a:extLst>
            </p:cNvPr>
            <p:cNvSpPr/>
            <p:nvPr/>
          </p:nvSpPr>
          <p:spPr>
            <a:xfrm>
              <a:off x="6818051" y="3900064"/>
              <a:ext cx="504056" cy="50405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lIns="90000" tIns="46800" rIns="90000" bIns="46800" anchor="ctr">
              <a:normAutofit fontScale="92500" lnSpcReduction="10000"/>
            </a:bodyPr>
            <a:lstStyle/>
            <a:p>
              <a:pPr algn="ctr"/>
              <a:r>
                <a:rPr lang="en-US" altLang="zh-CN" sz="2000"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14" name="îşlïḍe">
              <a:extLst>
                <a:ext uri="{FF2B5EF4-FFF2-40B4-BE49-F238E27FC236}">
                  <a16:creationId xmlns:a16="http://schemas.microsoft.com/office/drawing/2014/main" xmlns="" id="{35AC770E-13C5-4862-945E-3D69FE7D0699}"/>
                </a:ext>
              </a:extLst>
            </p:cNvPr>
            <p:cNvSpPr txBox="1"/>
            <p:nvPr/>
          </p:nvSpPr>
          <p:spPr bwMode="auto">
            <a:xfrm>
              <a:off x="7322107" y="3758174"/>
              <a:ext cx="4150756" cy="381745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0">
              <a:normAutofit/>
            </a:bodyPr>
            <a:lstStyle/>
            <a:p>
              <a:pPr>
                <a:defRPr/>
              </a:pPr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15" name="íṧḻïḋé">
              <a:extLst>
                <a:ext uri="{FF2B5EF4-FFF2-40B4-BE49-F238E27FC236}">
                  <a16:creationId xmlns:a16="http://schemas.microsoft.com/office/drawing/2014/main" xmlns="" id="{06F5192F-9030-48AE-8F72-7C053C1282A7}"/>
                </a:ext>
              </a:extLst>
            </p:cNvPr>
            <p:cNvSpPr/>
            <p:nvPr/>
          </p:nvSpPr>
          <p:spPr bwMode="auto">
            <a:xfrm>
              <a:off x="7322107" y="4139917"/>
              <a:ext cx="4150756" cy="329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/>
                <a:t>Copy paste fonts. Choose the only option to retain text.</a:t>
              </a:r>
            </a:p>
          </p:txBody>
        </p:sp>
        <p:sp>
          <p:nvSpPr>
            <p:cNvPr id="16" name="í$ḷïdè">
              <a:extLst>
                <a:ext uri="{FF2B5EF4-FFF2-40B4-BE49-F238E27FC236}">
                  <a16:creationId xmlns:a16="http://schemas.microsoft.com/office/drawing/2014/main" xmlns="" id="{803DA8A1-8E2F-46F2-8682-9CD9F3EC6900}"/>
                </a:ext>
              </a:extLst>
            </p:cNvPr>
            <p:cNvSpPr/>
            <p:nvPr/>
          </p:nvSpPr>
          <p:spPr>
            <a:xfrm>
              <a:off x="6818051" y="4936132"/>
              <a:ext cx="504056" cy="504056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lIns="90000" tIns="46800" rIns="90000" bIns="46800" anchor="ctr">
              <a:normAutofit fontScale="92500" lnSpcReduction="10000"/>
            </a:bodyPr>
            <a:lstStyle/>
            <a:p>
              <a:pPr algn="ctr"/>
              <a:r>
                <a:rPr lang="en-US" altLang="zh-CN" sz="2000">
                  <a:latin typeface="Impact" panose="020B0806030902050204" pitchFamily="34" charset="0"/>
                </a:rPr>
                <a:t>03</a:t>
              </a:r>
            </a:p>
          </p:txBody>
        </p:sp>
        <p:sp>
          <p:nvSpPr>
            <p:cNvPr id="17" name="îś1îḑè">
              <a:extLst>
                <a:ext uri="{FF2B5EF4-FFF2-40B4-BE49-F238E27FC236}">
                  <a16:creationId xmlns:a16="http://schemas.microsoft.com/office/drawing/2014/main" xmlns="" id="{0A1D0C0F-C2BB-4B43-B02E-18B44A38A620}"/>
                </a:ext>
              </a:extLst>
            </p:cNvPr>
            <p:cNvSpPr txBox="1"/>
            <p:nvPr/>
          </p:nvSpPr>
          <p:spPr bwMode="auto">
            <a:xfrm>
              <a:off x="7322107" y="4794242"/>
              <a:ext cx="4150756" cy="381745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0">
              <a:normAutofit/>
            </a:bodyPr>
            <a:lstStyle/>
            <a:p>
              <a:pPr>
                <a:defRPr/>
              </a:pPr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18" name="íṧḷiḍê">
              <a:extLst>
                <a:ext uri="{FF2B5EF4-FFF2-40B4-BE49-F238E27FC236}">
                  <a16:creationId xmlns:a16="http://schemas.microsoft.com/office/drawing/2014/main" xmlns="" id="{F02938BA-1D47-4EE2-897E-29B65C1A9102}"/>
                </a:ext>
              </a:extLst>
            </p:cNvPr>
            <p:cNvSpPr/>
            <p:nvPr/>
          </p:nvSpPr>
          <p:spPr bwMode="auto">
            <a:xfrm>
              <a:off x="7322107" y="5175985"/>
              <a:ext cx="4150756" cy="329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/>
                <a:t>Copy paste fonts. Choose the only option to retain text.</a:t>
              </a: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20BAB710-21A9-45C5-BD4C-D26A37C61A80}"/>
                </a:ext>
              </a:extLst>
            </p:cNvPr>
            <p:cNvCxnSpPr/>
            <p:nvPr/>
          </p:nvCxnSpPr>
          <p:spPr>
            <a:xfrm>
              <a:off x="7401000" y="3564000"/>
              <a:ext cx="4119488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3DD2A625-99BF-48D9-8BE0-03E3A08F79AF}"/>
                </a:ext>
              </a:extLst>
            </p:cNvPr>
            <p:cNvCxnSpPr/>
            <p:nvPr/>
          </p:nvCxnSpPr>
          <p:spPr>
            <a:xfrm>
              <a:off x="7401000" y="4580000"/>
              <a:ext cx="4119488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6454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5</a:t>
            </a:fld>
            <a:endParaRPr lang="zh-CN" altLang="en-US"/>
          </a:p>
        </p:txBody>
      </p:sp>
      <p:grpSp>
        <p:nvGrpSpPr>
          <p:cNvPr id="5" name="2e96e51e-8745-4ea6-944e-cbefeb4d833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AB80310A-A86E-4981-989B-35FD625B743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125538"/>
            <a:ext cx="12192000" cy="5018087"/>
            <a:chOff x="0" y="1125538"/>
            <a:chExt cx="12192000" cy="5018087"/>
          </a:xfrm>
        </p:grpSpPr>
        <p:sp>
          <p:nvSpPr>
            <p:cNvPr id="6" name="îślíḍé">
              <a:extLst>
                <a:ext uri="{FF2B5EF4-FFF2-40B4-BE49-F238E27FC236}">
                  <a16:creationId xmlns:a16="http://schemas.microsoft.com/office/drawing/2014/main" xmlns="" id="{149F9E13-E6D1-4169-B603-5163687A44F1}"/>
                </a:ext>
              </a:extLst>
            </p:cNvPr>
            <p:cNvSpPr/>
            <p:nvPr/>
          </p:nvSpPr>
          <p:spPr>
            <a:xfrm>
              <a:off x="0" y="3743611"/>
              <a:ext cx="12192000" cy="2373027"/>
            </a:xfrm>
            <a:prstGeom prst="roundRect">
              <a:avLst>
                <a:gd name="adj" fmla="val 0"/>
              </a:avLst>
            </a:prstGeom>
            <a:blipFill>
              <a:blip r:embed="rId3"/>
              <a:stretch>
                <a:fillRect t="-121907" b="-12060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en-US"/>
            </a:p>
          </p:txBody>
        </p:sp>
        <p:grpSp>
          <p:nvGrpSpPr>
            <p:cNvPr id="7" name="îs1îḋê">
              <a:extLst>
                <a:ext uri="{FF2B5EF4-FFF2-40B4-BE49-F238E27FC236}">
                  <a16:creationId xmlns:a16="http://schemas.microsoft.com/office/drawing/2014/main" xmlns="" id="{0C2C3362-59A1-487C-AE35-F909B2CC7DAF}"/>
                </a:ext>
              </a:extLst>
            </p:cNvPr>
            <p:cNvGrpSpPr/>
            <p:nvPr/>
          </p:nvGrpSpPr>
          <p:grpSpPr>
            <a:xfrm>
              <a:off x="673100" y="3743611"/>
              <a:ext cx="3437066" cy="1703549"/>
              <a:chOff x="729803" y="3743611"/>
              <a:chExt cx="3437066" cy="1703549"/>
            </a:xfrm>
          </p:grpSpPr>
          <p:sp>
            <p:nvSpPr>
              <p:cNvPr id="25" name="ïşlidè">
                <a:extLst>
                  <a:ext uri="{FF2B5EF4-FFF2-40B4-BE49-F238E27FC236}">
                    <a16:creationId xmlns:a16="http://schemas.microsoft.com/office/drawing/2014/main" xmlns="" id="{24A9B129-578D-4B18-B18E-637C77973F0C}"/>
                  </a:ext>
                </a:extLst>
              </p:cNvPr>
              <p:cNvSpPr/>
              <p:nvPr/>
            </p:nvSpPr>
            <p:spPr>
              <a:xfrm>
                <a:off x="729803" y="3743611"/>
                <a:ext cx="3437066" cy="1703549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/>
              <a:p>
                <a:pPr algn="ctr"/>
                <a:r>
                  <a:rPr lang="en-US" sz="2000" b="1" dirty="0"/>
                  <a:t>Text here</a:t>
                </a:r>
              </a:p>
            </p:txBody>
          </p:sp>
          <p:sp>
            <p:nvSpPr>
              <p:cNvPr id="26" name="iS1ídè">
                <a:extLst>
                  <a:ext uri="{FF2B5EF4-FFF2-40B4-BE49-F238E27FC236}">
                    <a16:creationId xmlns:a16="http://schemas.microsoft.com/office/drawing/2014/main" xmlns="" id="{BFA98B04-4217-4510-BEE9-9DB81CF25715}"/>
                  </a:ext>
                </a:extLst>
              </p:cNvPr>
              <p:cNvSpPr/>
              <p:nvPr/>
            </p:nvSpPr>
            <p:spPr>
              <a:xfrm>
                <a:off x="2088159" y="4091930"/>
                <a:ext cx="720355" cy="502116"/>
              </a:xfrm>
              <a:custGeom>
                <a:avLst/>
                <a:gdLst>
                  <a:gd name="connsiteX0" fmla="*/ 6350 w 338138"/>
                  <a:gd name="connsiteY0" fmla="*/ 196850 h 220663"/>
                  <a:gd name="connsiteX1" fmla="*/ 6350 w 338138"/>
                  <a:gd name="connsiteY1" fmla="*/ 203654 h 220663"/>
                  <a:gd name="connsiteX2" fmla="*/ 115798 w 338138"/>
                  <a:gd name="connsiteY2" fmla="*/ 203654 h 220663"/>
                  <a:gd name="connsiteX3" fmla="*/ 118435 w 338138"/>
                  <a:gd name="connsiteY3" fmla="*/ 206375 h 220663"/>
                  <a:gd name="connsiteX4" fmla="*/ 115798 w 338138"/>
                  <a:gd name="connsiteY4" fmla="*/ 209097 h 220663"/>
                  <a:gd name="connsiteX5" fmla="*/ 6350 w 338138"/>
                  <a:gd name="connsiteY5" fmla="*/ 209097 h 220663"/>
                  <a:gd name="connsiteX6" fmla="*/ 6350 w 338138"/>
                  <a:gd name="connsiteY6" fmla="*/ 211818 h 220663"/>
                  <a:gd name="connsiteX7" fmla="*/ 10306 w 338138"/>
                  <a:gd name="connsiteY7" fmla="*/ 215900 h 220663"/>
                  <a:gd name="connsiteX8" fmla="*/ 329419 w 338138"/>
                  <a:gd name="connsiteY8" fmla="*/ 215900 h 220663"/>
                  <a:gd name="connsiteX9" fmla="*/ 333375 w 338138"/>
                  <a:gd name="connsiteY9" fmla="*/ 211818 h 220663"/>
                  <a:gd name="connsiteX10" fmla="*/ 333375 w 338138"/>
                  <a:gd name="connsiteY10" fmla="*/ 196850 h 220663"/>
                  <a:gd name="connsiteX11" fmla="*/ 6350 w 338138"/>
                  <a:gd name="connsiteY11" fmla="*/ 196850 h 220663"/>
                  <a:gd name="connsiteX12" fmla="*/ 25400 w 338138"/>
                  <a:gd name="connsiteY12" fmla="*/ 176212 h 220663"/>
                  <a:gd name="connsiteX13" fmla="*/ 25400 w 338138"/>
                  <a:gd name="connsiteY13" fmla="*/ 190500 h 220663"/>
                  <a:gd name="connsiteX14" fmla="*/ 312738 w 338138"/>
                  <a:gd name="connsiteY14" fmla="*/ 190500 h 220663"/>
                  <a:gd name="connsiteX15" fmla="*/ 312738 w 338138"/>
                  <a:gd name="connsiteY15" fmla="*/ 176212 h 220663"/>
                  <a:gd name="connsiteX16" fmla="*/ 91503 w 338138"/>
                  <a:gd name="connsiteY16" fmla="*/ 28320 h 220663"/>
                  <a:gd name="connsiteX17" fmla="*/ 95504 w 338138"/>
                  <a:gd name="connsiteY17" fmla="*/ 28320 h 220663"/>
                  <a:gd name="connsiteX18" fmla="*/ 95504 w 338138"/>
                  <a:gd name="connsiteY18" fmla="*/ 32321 h 220663"/>
                  <a:gd name="connsiteX19" fmla="*/ 35496 w 338138"/>
                  <a:gd name="connsiteY19" fmla="*/ 92328 h 220663"/>
                  <a:gd name="connsiteX20" fmla="*/ 32829 w 338138"/>
                  <a:gd name="connsiteY20" fmla="*/ 93662 h 220663"/>
                  <a:gd name="connsiteX21" fmla="*/ 30162 w 338138"/>
                  <a:gd name="connsiteY21" fmla="*/ 92328 h 220663"/>
                  <a:gd name="connsiteX22" fmla="*/ 30162 w 338138"/>
                  <a:gd name="connsiteY22" fmla="*/ 88328 h 220663"/>
                  <a:gd name="connsiteX23" fmla="*/ 91503 w 338138"/>
                  <a:gd name="connsiteY23" fmla="*/ 28320 h 220663"/>
                  <a:gd name="connsiteX24" fmla="*/ 56621 w 338138"/>
                  <a:gd name="connsiteY24" fmla="*/ 28310 h 220663"/>
                  <a:gd name="connsiteX25" fmla="*/ 60589 w 338138"/>
                  <a:gd name="connsiteY25" fmla="*/ 28310 h 220663"/>
                  <a:gd name="connsiteX26" fmla="*/ 60589 w 338138"/>
                  <a:gd name="connsiteY26" fmla="*/ 32278 h 220663"/>
                  <a:gd name="connsiteX27" fmla="*/ 35454 w 338138"/>
                  <a:gd name="connsiteY27" fmla="*/ 57414 h 220663"/>
                  <a:gd name="connsiteX28" fmla="*/ 32808 w 338138"/>
                  <a:gd name="connsiteY28" fmla="*/ 58737 h 220663"/>
                  <a:gd name="connsiteX29" fmla="*/ 30162 w 338138"/>
                  <a:gd name="connsiteY29" fmla="*/ 57414 h 220663"/>
                  <a:gd name="connsiteX30" fmla="*/ 30162 w 338138"/>
                  <a:gd name="connsiteY30" fmla="*/ 53445 h 220663"/>
                  <a:gd name="connsiteX31" fmla="*/ 56621 w 338138"/>
                  <a:gd name="connsiteY31" fmla="*/ 28310 h 220663"/>
                  <a:gd name="connsiteX32" fmla="*/ 126415 w 338138"/>
                  <a:gd name="connsiteY32" fmla="*/ 28303 h 220663"/>
                  <a:gd name="connsiteX33" fmla="*/ 130425 w 338138"/>
                  <a:gd name="connsiteY33" fmla="*/ 28303 h 220663"/>
                  <a:gd name="connsiteX34" fmla="*/ 130425 w 338138"/>
                  <a:gd name="connsiteY34" fmla="*/ 32251 h 220663"/>
                  <a:gd name="connsiteX35" fmla="*/ 35510 w 338138"/>
                  <a:gd name="connsiteY35" fmla="*/ 125684 h 220663"/>
                  <a:gd name="connsiteX36" fmla="*/ 32836 w 338138"/>
                  <a:gd name="connsiteY36" fmla="*/ 127000 h 220663"/>
                  <a:gd name="connsiteX37" fmla="*/ 30162 w 338138"/>
                  <a:gd name="connsiteY37" fmla="*/ 125684 h 220663"/>
                  <a:gd name="connsiteX38" fmla="*/ 30162 w 338138"/>
                  <a:gd name="connsiteY38" fmla="*/ 121736 h 220663"/>
                  <a:gd name="connsiteX39" fmla="*/ 126415 w 338138"/>
                  <a:gd name="connsiteY39" fmla="*/ 28303 h 220663"/>
                  <a:gd name="connsiteX40" fmla="*/ 25400 w 338138"/>
                  <a:gd name="connsiteY40" fmla="*/ 19050 h 220663"/>
                  <a:gd name="connsiteX41" fmla="*/ 25400 w 338138"/>
                  <a:gd name="connsiteY41" fmla="*/ 169863 h 220663"/>
                  <a:gd name="connsiteX42" fmla="*/ 312738 w 338138"/>
                  <a:gd name="connsiteY42" fmla="*/ 169863 h 220663"/>
                  <a:gd name="connsiteX43" fmla="*/ 312738 w 338138"/>
                  <a:gd name="connsiteY43" fmla="*/ 160602 h 220663"/>
                  <a:gd name="connsiteX44" fmla="*/ 265288 w 338138"/>
                  <a:gd name="connsiteY44" fmla="*/ 160602 h 220663"/>
                  <a:gd name="connsiteX45" fmla="*/ 262652 w 338138"/>
                  <a:gd name="connsiteY45" fmla="*/ 157956 h 220663"/>
                  <a:gd name="connsiteX46" fmla="*/ 265288 w 338138"/>
                  <a:gd name="connsiteY46" fmla="*/ 153988 h 220663"/>
                  <a:gd name="connsiteX47" fmla="*/ 312738 w 338138"/>
                  <a:gd name="connsiteY47" fmla="*/ 153988 h 220663"/>
                  <a:gd name="connsiteX48" fmla="*/ 312738 w 338138"/>
                  <a:gd name="connsiteY48" fmla="*/ 146050 h 220663"/>
                  <a:gd name="connsiteX49" fmla="*/ 233654 w 338138"/>
                  <a:gd name="connsiteY49" fmla="*/ 146050 h 220663"/>
                  <a:gd name="connsiteX50" fmla="*/ 231018 w 338138"/>
                  <a:gd name="connsiteY50" fmla="*/ 143404 h 220663"/>
                  <a:gd name="connsiteX51" fmla="*/ 233654 w 338138"/>
                  <a:gd name="connsiteY51" fmla="*/ 139436 h 220663"/>
                  <a:gd name="connsiteX52" fmla="*/ 312738 w 338138"/>
                  <a:gd name="connsiteY52" fmla="*/ 139436 h 220663"/>
                  <a:gd name="connsiteX53" fmla="*/ 312738 w 338138"/>
                  <a:gd name="connsiteY53" fmla="*/ 19050 h 220663"/>
                  <a:gd name="connsiteX54" fmla="*/ 25400 w 338138"/>
                  <a:gd name="connsiteY54" fmla="*/ 19050 h 220663"/>
                  <a:gd name="connsiteX55" fmla="*/ 35945 w 338138"/>
                  <a:gd name="connsiteY55" fmla="*/ 4762 h 220663"/>
                  <a:gd name="connsiteX56" fmla="*/ 25400 w 338138"/>
                  <a:gd name="connsiteY56" fmla="*/ 14287 h 220663"/>
                  <a:gd name="connsiteX57" fmla="*/ 312738 w 338138"/>
                  <a:gd name="connsiteY57" fmla="*/ 14287 h 220663"/>
                  <a:gd name="connsiteX58" fmla="*/ 302194 w 338138"/>
                  <a:gd name="connsiteY58" fmla="*/ 4762 h 220663"/>
                  <a:gd name="connsiteX59" fmla="*/ 35945 w 338138"/>
                  <a:gd name="connsiteY59" fmla="*/ 4762 h 220663"/>
                  <a:gd name="connsiteX60" fmla="*/ 35663 w 338138"/>
                  <a:gd name="connsiteY60" fmla="*/ 0 h 220663"/>
                  <a:gd name="connsiteX61" fmla="*/ 302475 w 338138"/>
                  <a:gd name="connsiteY61" fmla="*/ 0 h 220663"/>
                  <a:gd name="connsiteX62" fmla="*/ 318325 w 338138"/>
                  <a:gd name="connsiteY62" fmla="*/ 15761 h 220663"/>
                  <a:gd name="connsiteX63" fmla="*/ 318325 w 338138"/>
                  <a:gd name="connsiteY63" fmla="*/ 190453 h 220663"/>
                  <a:gd name="connsiteX64" fmla="*/ 335497 w 338138"/>
                  <a:gd name="connsiteY64" fmla="*/ 190453 h 220663"/>
                  <a:gd name="connsiteX65" fmla="*/ 338138 w 338138"/>
                  <a:gd name="connsiteY65" fmla="*/ 194393 h 220663"/>
                  <a:gd name="connsiteX66" fmla="*/ 338138 w 338138"/>
                  <a:gd name="connsiteY66" fmla="*/ 211469 h 220663"/>
                  <a:gd name="connsiteX67" fmla="*/ 328892 w 338138"/>
                  <a:gd name="connsiteY67" fmla="*/ 220663 h 220663"/>
                  <a:gd name="connsiteX68" fmla="*/ 9246 w 338138"/>
                  <a:gd name="connsiteY68" fmla="*/ 220663 h 220663"/>
                  <a:gd name="connsiteX69" fmla="*/ 0 w 338138"/>
                  <a:gd name="connsiteY69" fmla="*/ 211469 h 220663"/>
                  <a:gd name="connsiteX70" fmla="*/ 0 w 338138"/>
                  <a:gd name="connsiteY70" fmla="*/ 194393 h 220663"/>
                  <a:gd name="connsiteX71" fmla="*/ 2641 w 338138"/>
                  <a:gd name="connsiteY71" fmla="*/ 190453 h 220663"/>
                  <a:gd name="connsiteX72" fmla="*/ 19813 w 338138"/>
                  <a:gd name="connsiteY72" fmla="*/ 190453 h 220663"/>
                  <a:gd name="connsiteX73" fmla="*/ 19813 w 338138"/>
                  <a:gd name="connsiteY73" fmla="*/ 15761 h 220663"/>
                  <a:gd name="connsiteX74" fmla="*/ 35663 w 338138"/>
                  <a:gd name="connsiteY74" fmla="*/ 0 h 220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338138" h="220663">
                    <a:moveTo>
                      <a:pt x="6350" y="196850"/>
                    </a:moveTo>
                    <a:cubicBezTo>
                      <a:pt x="6350" y="196850"/>
                      <a:pt x="6350" y="196850"/>
                      <a:pt x="6350" y="203654"/>
                    </a:cubicBezTo>
                    <a:cubicBezTo>
                      <a:pt x="6350" y="203654"/>
                      <a:pt x="6350" y="203654"/>
                      <a:pt x="115798" y="203654"/>
                    </a:cubicBezTo>
                    <a:cubicBezTo>
                      <a:pt x="117117" y="203654"/>
                      <a:pt x="118435" y="205015"/>
                      <a:pt x="118435" y="206375"/>
                    </a:cubicBezTo>
                    <a:cubicBezTo>
                      <a:pt x="118435" y="207736"/>
                      <a:pt x="117117" y="209097"/>
                      <a:pt x="115798" y="209097"/>
                    </a:cubicBezTo>
                    <a:cubicBezTo>
                      <a:pt x="115798" y="209097"/>
                      <a:pt x="115798" y="209097"/>
                      <a:pt x="6350" y="209097"/>
                    </a:cubicBezTo>
                    <a:cubicBezTo>
                      <a:pt x="6350" y="209097"/>
                      <a:pt x="6350" y="209097"/>
                      <a:pt x="6350" y="211818"/>
                    </a:cubicBezTo>
                    <a:cubicBezTo>
                      <a:pt x="6350" y="213179"/>
                      <a:pt x="8988" y="215900"/>
                      <a:pt x="10306" y="215900"/>
                    </a:cubicBezTo>
                    <a:cubicBezTo>
                      <a:pt x="10306" y="215900"/>
                      <a:pt x="10306" y="215900"/>
                      <a:pt x="329419" y="215900"/>
                    </a:cubicBezTo>
                    <a:cubicBezTo>
                      <a:pt x="330738" y="215900"/>
                      <a:pt x="333375" y="213179"/>
                      <a:pt x="333375" y="211818"/>
                    </a:cubicBezTo>
                    <a:lnTo>
                      <a:pt x="333375" y="196850"/>
                    </a:lnTo>
                    <a:cubicBezTo>
                      <a:pt x="333375" y="196850"/>
                      <a:pt x="333375" y="196850"/>
                      <a:pt x="6350" y="196850"/>
                    </a:cubicBezTo>
                    <a:close/>
                    <a:moveTo>
                      <a:pt x="25400" y="176212"/>
                    </a:moveTo>
                    <a:lnTo>
                      <a:pt x="25400" y="190500"/>
                    </a:lnTo>
                    <a:lnTo>
                      <a:pt x="312738" y="190500"/>
                    </a:lnTo>
                    <a:lnTo>
                      <a:pt x="312738" y="176212"/>
                    </a:lnTo>
                    <a:close/>
                    <a:moveTo>
                      <a:pt x="91503" y="28320"/>
                    </a:moveTo>
                    <a:cubicBezTo>
                      <a:pt x="92837" y="26987"/>
                      <a:pt x="94170" y="26987"/>
                      <a:pt x="95504" y="28320"/>
                    </a:cubicBezTo>
                    <a:cubicBezTo>
                      <a:pt x="96837" y="28320"/>
                      <a:pt x="96837" y="30987"/>
                      <a:pt x="95504" y="32321"/>
                    </a:cubicBezTo>
                    <a:cubicBezTo>
                      <a:pt x="95504" y="32321"/>
                      <a:pt x="95504" y="32321"/>
                      <a:pt x="35496" y="92328"/>
                    </a:cubicBezTo>
                    <a:cubicBezTo>
                      <a:pt x="34163" y="93662"/>
                      <a:pt x="34163" y="93662"/>
                      <a:pt x="32829" y="93662"/>
                    </a:cubicBezTo>
                    <a:cubicBezTo>
                      <a:pt x="31496" y="93662"/>
                      <a:pt x="31496" y="93662"/>
                      <a:pt x="30162" y="92328"/>
                    </a:cubicBezTo>
                    <a:cubicBezTo>
                      <a:pt x="30162" y="92328"/>
                      <a:pt x="30162" y="89661"/>
                      <a:pt x="30162" y="88328"/>
                    </a:cubicBezTo>
                    <a:cubicBezTo>
                      <a:pt x="30162" y="88328"/>
                      <a:pt x="30162" y="88328"/>
                      <a:pt x="91503" y="28320"/>
                    </a:cubicBezTo>
                    <a:close/>
                    <a:moveTo>
                      <a:pt x="56621" y="28310"/>
                    </a:moveTo>
                    <a:cubicBezTo>
                      <a:pt x="57943" y="26987"/>
                      <a:pt x="59266" y="26987"/>
                      <a:pt x="60589" y="28310"/>
                    </a:cubicBezTo>
                    <a:cubicBezTo>
                      <a:pt x="61912" y="28310"/>
                      <a:pt x="61912" y="30956"/>
                      <a:pt x="60589" y="32278"/>
                    </a:cubicBezTo>
                    <a:cubicBezTo>
                      <a:pt x="60589" y="32278"/>
                      <a:pt x="60589" y="32278"/>
                      <a:pt x="35454" y="57414"/>
                    </a:cubicBezTo>
                    <a:cubicBezTo>
                      <a:pt x="34131" y="58737"/>
                      <a:pt x="34131" y="58737"/>
                      <a:pt x="32808" y="58737"/>
                    </a:cubicBezTo>
                    <a:cubicBezTo>
                      <a:pt x="31485" y="58737"/>
                      <a:pt x="31485" y="58737"/>
                      <a:pt x="30162" y="57414"/>
                    </a:cubicBezTo>
                    <a:cubicBezTo>
                      <a:pt x="30162" y="56091"/>
                      <a:pt x="30162" y="54768"/>
                      <a:pt x="30162" y="53445"/>
                    </a:cubicBezTo>
                    <a:cubicBezTo>
                      <a:pt x="30162" y="53445"/>
                      <a:pt x="30162" y="53445"/>
                      <a:pt x="56621" y="28310"/>
                    </a:cubicBezTo>
                    <a:close/>
                    <a:moveTo>
                      <a:pt x="126415" y="28303"/>
                    </a:moveTo>
                    <a:cubicBezTo>
                      <a:pt x="127752" y="26987"/>
                      <a:pt x="129089" y="26987"/>
                      <a:pt x="130425" y="28303"/>
                    </a:cubicBezTo>
                    <a:cubicBezTo>
                      <a:pt x="131762" y="28303"/>
                      <a:pt x="131762" y="30935"/>
                      <a:pt x="130425" y="32251"/>
                    </a:cubicBezTo>
                    <a:cubicBezTo>
                      <a:pt x="130425" y="32251"/>
                      <a:pt x="130425" y="32251"/>
                      <a:pt x="35510" y="125684"/>
                    </a:cubicBezTo>
                    <a:cubicBezTo>
                      <a:pt x="34173" y="127000"/>
                      <a:pt x="34173" y="127000"/>
                      <a:pt x="32836" y="127000"/>
                    </a:cubicBezTo>
                    <a:cubicBezTo>
                      <a:pt x="31499" y="127000"/>
                      <a:pt x="31499" y="127000"/>
                      <a:pt x="30162" y="125684"/>
                    </a:cubicBezTo>
                    <a:cubicBezTo>
                      <a:pt x="30162" y="125684"/>
                      <a:pt x="30162" y="123052"/>
                      <a:pt x="30162" y="121736"/>
                    </a:cubicBezTo>
                    <a:cubicBezTo>
                      <a:pt x="30162" y="121736"/>
                      <a:pt x="30162" y="121736"/>
                      <a:pt x="126415" y="28303"/>
                    </a:cubicBezTo>
                    <a:close/>
                    <a:moveTo>
                      <a:pt x="25400" y="19050"/>
                    </a:moveTo>
                    <a:lnTo>
                      <a:pt x="25400" y="169863"/>
                    </a:lnTo>
                    <a:cubicBezTo>
                      <a:pt x="25400" y="169863"/>
                      <a:pt x="25400" y="169863"/>
                      <a:pt x="312738" y="169863"/>
                    </a:cubicBezTo>
                    <a:cubicBezTo>
                      <a:pt x="312738" y="169863"/>
                      <a:pt x="312738" y="169863"/>
                      <a:pt x="312738" y="160602"/>
                    </a:cubicBezTo>
                    <a:cubicBezTo>
                      <a:pt x="312738" y="160602"/>
                      <a:pt x="312738" y="160602"/>
                      <a:pt x="265288" y="160602"/>
                    </a:cubicBezTo>
                    <a:cubicBezTo>
                      <a:pt x="263970" y="160602"/>
                      <a:pt x="262652" y="159279"/>
                      <a:pt x="262652" y="157956"/>
                    </a:cubicBezTo>
                    <a:cubicBezTo>
                      <a:pt x="262652" y="155311"/>
                      <a:pt x="263970" y="153988"/>
                      <a:pt x="265288" y="153988"/>
                    </a:cubicBezTo>
                    <a:cubicBezTo>
                      <a:pt x="265288" y="153988"/>
                      <a:pt x="265288" y="153988"/>
                      <a:pt x="312738" y="153988"/>
                    </a:cubicBezTo>
                    <a:cubicBezTo>
                      <a:pt x="312738" y="153988"/>
                      <a:pt x="312738" y="153988"/>
                      <a:pt x="312738" y="146050"/>
                    </a:cubicBezTo>
                    <a:cubicBezTo>
                      <a:pt x="312738" y="146050"/>
                      <a:pt x="312738" y="146050"/>
                      <a:pt x="233654" y="146050"/>
                    </a:cubicBezTo>
                    <a:cubicBezTo>
                      <a:pt x="232336" y="146050"/>
                      <a:pt x="231018" y="144727"/>
                      <a:pt x="231018" y="143404"/>
                    </a:cubicBezTo>
                    <a:cubicBezTo>
                      <a:pt x="231018" y="140758"/>
                      <a:pt x="232336" y="139436"/>
                      <a:pt x="233654" y="139436"/>
                    </a:cubicBezTo>
                    <a:cubicBezTo>
                      <a:pt x="233654" y="139436"/>
                      <a:pt x="233654" y="139436"/>
                      <a:pt x="312738" y="139436"/>
                    </a:cubicBezTo>
                    <a:cubicBezTo>
                      <a:pt x="312738" y="139436"/>
                      <a:pt x="312738" y="139436"/>
                      <a:pt x="312738" y="19050"/>
                    </a:cubicBezTo>
                    <a:cubicBezTo>
                      <a:pt x="312738" y="19050"/>
                      <a:pt x="312738" y="19050"/>
                      <a:pt x="25400" y="19050"/>
                    </a:cubicBezTo>
                    <a:close/>
                    <a:moveTo>
                      <a:pt x="35945" y="4762"/>
                    </a:moveTo>
                    <a:cubicBezTo>
                      <a:pt x="30673" y="4762"/>
                      <a:pt x="26718" y="8844"/>
                      <a:pt x="25400" y="14287"/>
                    </a:cubicBezTo>
                    <a:cubicBezTo>
                      <a:pt x="25400" y="14287"/>
                      <a:pt x="25400" y="14287"/>
                      <a:pt x="312738" y="14287"/>
                    </a:cubicBezTo>
                    <a:cubicBezTo>
                      <a:pt x="311420" y="8844"/>
                      <a:pt x="307466" y="4762"/>
                      <a:pt x="302194" y="4762"/>
                    </a:cubicBezTo>
                    <a:cubicBezTo>
                      <a:pt x="302194" y="4762"/>
                      <a:pt x="302194" y="4762"/>
                      <a:pt x="35945" y="4762"/>
                    </a:cubicBezTo>
                    <a:close/>
                    <a:moveTo>
                      <a:pt x="35663" y="0"/>
                    </a:moveTo>
                    <a:cubicBezTo>
                      <a:pt x="35663" y="0"/>
                      <a:pt x="35663" y="0"/>
                      <a:pt x="302475" y="0"/>
                    </a:cubicBezTo>
                    <a:cubicBezTo>
                      <a:pt x="311721" y="0"/>
                      <a:pt x="318325" y="6567"/>
                      <a:pt x="318325" y="15761"/>
                    </a:cubicBezTo>
                    <a:cubicBezTo>
                      <a:pt x="318325" y="15761"/>
                      <a:pt x="318325" y="15761"/>
                      <a:pt x="318325" y="190453"/>
                    </a:cubicBezTo>
                    <a:cubicBezTo>
                      <a:pt x="318325" y="190453"/>
                      <a:pt x="318325" y="190453"/>
                      <a:pt x="335497" y="190453"/>
                    </a:cubicBezTo>
                    <a:cubicBezTo>
                      <a:pt x="336817" y="190453"/>
                      <a:pt x="338138" y="191766"/>
                      <a:pt x="338138" y="194393"/>
                    </a:cubicBezTo>
                    <a:cubicBezTo>
                      <a:pt x="338138" y="194393"/>
                      <a:pt x="338138" y="194393"/>
                      <a:pt x="338138" y="211469"/>
                    </a:cubicBezTo>
                    <a:cubicBezTo>
                      <a:pt x="338138" y="216723"/>
                      <a:pt x="334176" y="220663"/>
                      <a:pt x="328892" y="220663"/>
                    </a:cubicBezTo>
                    <a:cubicBezTo>
                      <a:pt x="328892" y="220663"/>
                      <a:pt x="328892" y="220663"/>
                      <a:pt x="9246" y="220663"/>
                    </a:cubicBezTo>
                    <a:cubicBezTo>
                      <a:pt x="3962" y="220663"/>
                      <a:pt x="0" y="216723"/>
                      <a:pt x="0" y="211469"/>
                    </a:cubicBezTo>
                    <a:cubicBezTo>
                      <a:pt x="0" y="211469"/>
                      <a:pt x="0" y="211469"/>
                      <a:pt x="0" y="194393"/>
                    </a:cubicBezTo>
                    <a:cubicBezTo>
                      <a:pt x="0" y="191766"/>
                      <a:pt x="1321" y="190453"/>
                      <a:pt x="2641" y="190453"/>
                    </a:cubicBezTo>
                    <a:cubicBezTo>
                      <a:pt x="2641" y="190453"/>
                      <a:pt x="2641" y="190453"/>
                      <a:pt x="19813" y="190453"/>
                    </a:cubicBezTo>
                    <a:cubicBezTo>
                      <a:pt x="19813" y="190453"/>
                      <a:pt x="19813" y="190453"/>
                      <a:pt x="19813" y="15761"/>
                    </a:cubicBezTo>
                    <a:cubicBezTo>
                      <a:pt x="19813" y="6567"/>
                      <a:pt x="26417" y="0"/>
                      <a:pt x="35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900"/>
              </a:p>
            </p:txBody>
          </p:sp>
        </p:grpSp>
        <p:grpSp>
          <p:nvGrpSpPr>
            <p:cNvPr id="8" name="íṣliḍé">
              <a:extLst>
                <a:ext uri="{FF2B5EF4-FFF2-40B4-BE49-F238E27FC236}">
                  <a16:creationId xmlns:a16="http://schemas.microsoft.com/office/drawing/2014/main" xmlns="" id="{0A3F5CC3-9FF6-4F54-A4A0-A491AE3225E5}"/>
                </a:ext>
              </a:extLst>
            </p:cNvPr>
            <p:cNvGrpSpPr/>
            <p:nvPr/>
          </p:nvGrpSpPr>
          <p:grpSpPr>
            <a:xfrm>
              <a:off x="4377467" y="3743611"/>
              <a:ext cx="3437066" cy="1703549"/>
              <a:chOff x="4382800" y="3743611"/>
              <a:chExt cx="3437066" cy="1703549"/>
            </a:xfrm>
          </p:grpSpPr>
          <p:sp>
            <p:nvSpPr>
              <p:cNvPr id="23" name="i$ḻiḓé">
                <a:extLst>
                  <a:ext uri="{FF2B5EF4-FFF2-40B4-BE49-F238E27FC236}">
                    <a16:creationId xmlns:a16="http://schemas.microsoft.com/office/drawing/2014/main" xmlns="" id="{789F2ACD-A6DD-4E53-860C-390039A40483}"/>
                  </a:ext>
                </a:extLst>
              </p:cNvPr>
              <p:cNvSpPr/>
              <p:nvPr/>
            </p:nvSpPr>
            <p:spPr>
              <a:xfrm>
                <a:off x="4382800" y="3743611"/>
                <a:ext cx="3437066" cy="1703549"/>
              </a:xfrm>
              <a:prstGeom prst="rect">
                <a:avLst/>
              </a:pr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/>
              <a:p>
                <a:pPr algn="ctr"/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24" name="íṩľíḋê">
                <a:extLst>
                  <a:ext uri="{FF2B5EF4-FFF2-40B4-BE49-F238E27FC236}">
                    <a16:creationId xmlns:a16="http://schemas.microsoft.com/office/drawing/2014/main" xmlns="" id="{8BEDE079-48DE-4949-8677-D2D7A619BB66}"/>
                  </a:ext>
                </a:extLst>
              </p:cNvPr>
              <p:cNvSpPr/>
              <p:nvPr/>
            </p:nvSpPr>
            <p:spPr>
              <a:xfrm>
                <a:off x="5741156" y="4091930"/>
                <a:ext cx="720355" cy="502116"/>
              </a:xfrm>
              <a:custGeom>
                <a:avLst/>
                <a:gdLst>
                  <a:gd name="connsiteX0" fmla="*/ 6350 w 338138"/>
                  <a:gd name="connsiteY0" fmla="*/ 196850 h 220663"/>
                  <a:gd name="connsiteX1" fmla="*/ 6350 w 338138"/>
                  <a:gd name="connsiteY1" fmla="*/ 203654 h 220663"/>
                  <a:gd name="connsiteX2" fmla="*/ 115798 w 338138"/>
                  <a:gd name="connsiteY2" fmla="*/ 203654 h 220663"/>
                  <a:gd name="connsiteX3" fmla="*/ 118435 w 338138"/>
                  <a:gd name="connsiteY3" fmla="*/ 206375 h 220663"/>
                  <a:gd name="connsiteX4" fmla="*/ 115798 w 338138"/>
                  <a:gd name="connsiteY4" fmla="*/ 209097 h 220663"/>
                  <a:gd name="connsiteX5" fmla="*/ 6350 w 338138"/>
                  <a:gd name="connsiteY5" fmla="*/ 209097 h 220663"/>
                  <a:gd name="connsiteX6" fmla="*/ 6350 w 338138"/>
                  <a:gd name="connsiteY6" fmla="*/ 211818 h 220663"/>
                  <a:gd name="connsiteX7" fmla="*/ 10306 w 338138"/>
                  <a:gd name="connsiteY7" fmla="*/ 215900 h 220663"/>
                  <a:gd name="connsiteX8" fmla="*/ 329419 w 338138"/>
                  <a:gd name="connsiteY8" fmla="*/ 215900 h 220663"/>
                  <a:gd name="connsiteX9" fmla="*/ 333375 w 338138"/>
                  <a:gd name="connsiteY9" fmla="*/ 211818 h 220663"/>
                  <a:gd name="connsiteX10" fmla="*/ 333375 w 338138"/>
                  <a:gd name="connsiteY10" fmla="*/ 196850 h 220663"/>
                  <a:gd name="connsiteX11" fmla="*/ 6350 w 338138"/>
                  <a:gd name="connsiteY11" fmla="*/ 196850 h 220663"/>
                  <a:gd name="connsiteX12" fmla="*/ 25400 w 338138"/>
                  <a:gd name="connsiteY12" fmla="*/ 176212 h 220663"/>
                  <a:gd name="connsiteX13" fmla="*/ 25400 w 338138"/>
                  <a:gd name="connsiteY13" fmla="*/ 190500 h 220663"/>
                  <a:gd name="connsiteX14" fmla="*/ 312738 w 338138"/>
                  <a:gd name="connsiteY14" fmla="*/ 190500 h 220663"/>
                  <a:gd name="connsiteX15" fmla="*/ 312738 w 338138"/>
                  <a:gd name="connsiteY15" fmla="*/ 176212 h 220663"/>
                  <a:gd name="connsiteX16" fmla="*/ 91503 w 338138"/>
                  <a:gd name="connsiteY16" fmla="*/ 28320 h 220663"/>
                  <a:gd name="connsiteX17" fmla="*/ 95504 w 338138"/>
                  <a:gd name="connsiteY17" fmla="*/ 28320 h 220663"/>
                  <a:gd name="connsiteX18" fmla="*/ 95504 w 338138"/>
                  <a:gd name="connsiteY18" fmla="*/ 32321 h 220663"/>
                  <a:gd name="connsiteX19" fmla="*/ 35496 w 338138"/>
                  <a:gd name="connsiteY19" fmla="*/ 92328 h 220663"/>
                  <a:gd name="connsiteX20" fmla="*/ 32829 w 338138"/>
                  <a:gd name="connsiteY20" fmla="*/ 93662 h 220663"/>
                  <a:gd name="connsiteX21" fmla="*/ 30162 w 338138"/>
                  <a:gd name="connsiteY21" fmla="*/ 92328 h 220663"/>
                  <a:gd name="connsiteX22" fmla="*/ 30162 w 338138"/>
                  <a:gd name="connsiteY22" fmla="*/ 88328 h 220663"/>
                  <a:gd name="connsiteX23" fmla="*/ 91503 w 338138"/>
                  <a:gd name="connsiteY23" fmla="*/ 28320 h 220663"/>
                  <a:gd name="connsiteX24" fmla="*/ 56621 w 338138"/>
                  <a:gd name="connsiteY24" fmla="*/ 28310 h 220663"/>
                  <a:gd name="connsiteX25" fmla="*/ 60589 w 338138"/>
                  <a:gd name="connsiteY25" fmla="*/ 28310 h 220663"/>
                  <a:gd name="connsiteX26" fmla="*/ 60589 w 338138"/>
                  <a:gd name="connsiteY26" fmla="*/ 32278 h 220663"/>
                  <a:gd name="connsiteX27" fmla="*/ 35454 w 338138"/>
                  <a:gd name="connsiteY27" fmla="*/ 57414 h 220663"/>
                  <a:gd name="connsiteX28" fmla="*/ 32808 w 338138"/>
                  <a:gd name="connsiteY28" fmla="*/ 58737 h 220663"/>
                  <a:gd name="connsiteX29" fmla="*/ 30162 w 338138"/>
                  <a:gd name="connsiteY29" fmla="*/ 57414 h 220663"/>
                  <a:gd name="connsiteX30" fmla="*/ 30162 w 338138"/>
                  <a:gd name="connsiteY30" fmla="*/ 53445 h 220663"/>
                  <a:gd name="connsiteX31" fmla="*/ 56621 w 338138"/>
                  <a:gd name="connsiteY31" fmla="*/ 28310 h 220663"/>
                  <a:gd name="connsiteX32" fmla="*/ 126415 w 338138"/>
                  <a:gd name="connsiteY32" fmla="*/ 28303 h 220663"/>
                  <a:gd name="connsiteX33" fmla="*/ 130425 w 338138"/>
                  <a:gd name="connsiteY33" fmla="*/ 28303 h 220663"/>
                  <a:gd name="connsiteX34" fmla="*/ 130425 w 338138"/>
                  <a:gd name="connsiteY34" fmla="*/ 32251 h 220663"/>
                  <a:gd name="connsiteX35" fmla="*/ 35510 w 338138"/>
                  <a:gd name="connsiteY35" fmla="*/ 125684 h 220663"/>
                  <a:gd name="connsiteX36" fmla="*/ 32836 w 338138"/>
                  <a:gd name="connsiteY36" fmla="*/ 127000 h 220663"/>
                  <a:gd name="connsiteX37" fmla="*/ 30162 w 338138"/>
                  <a:gd name="connsiteY37" fmla="*/ 125684 h 220663"/>
                  <a:gd name="connsiteX38" fmla="*/ 30162 w 338138"/>
                  <a:gd name="connsiteY38" fmla="*/ 121736 h 220663"/>
                  <a:gd name="connsiteX39" fmla="*/ 126415 w 338138"/>
                  <a:gd name="connsiteY39" fmla="*/ 28303 h 220663"/>
                  <a:gd name="connsiteX40" fmla="*/ 25400 w 338138"/>
                  <a:gd name="connsiteY40" fmla="*/ 19050 h 220663"/>
                  <a:gd name="connsiteX41" fmla="*/ 25400 w 338138"/>
                  <a:gd name="connsiteY41" fmla="*/ 169863 h 220663"/>
                  <a:gd name="connsiteX42" fmla="*/ 312738 w 338138"/>
                  <a:gd name="connsiteY42" fmla="*/ 169863 h 220663"/>
                  <a:gd name="connsiteX43" fmla="*/ 312738 w 338138"/>
                  <a:gd name="connsiteY43" fmla="*/ 160602 h 220663"/>
                  <a:gd name="connsiteX44" fmla="*/ 265288 w 338138"/>
                  <a:gd name="connsiteY44" fmla="*/ 160602 h 220663"/>
                  <a:gd name="connsiteX45" fmla="*/ 262652 w 338138"/>
                  <a:gd name="connsiteY45" fmla="*/ 157956 h 220663"/>
                  <a:gd name="connsiteX46" fmla="*/ 265288 w 338138"/>
                  <a:gd name="connsiteY46" fmla="*/ 153988 h 220663"/>
                  <a:gd name="connsiteX47" fmla="*/ 312738 w 338138"/>
                  <a:gd name="connsiteY47" fmla="*/ 153988 h 220663"/>
                  <a:gd name="connsiteX48" fmla="*/ 312738 w 338138"/>
                  <a:gd name="connsiteY48" fmla="*/ 146050 h 220663"/>
                  <a:gd name="connsiteX49" fmla="*/ 233654 w 338138"/>
                  <a:gd name="connsiteY49" fmla="*/ 146050 h 220663"/>
                  <a:gd name="connsiteX50" fmla="*/ 231018 w 338138"/>
                  <a:gd name="connsiteY50" fmla="*/ 143404 h 220663"/>
                  <a:gd name="connsiteX51" fmla="*/ 233654 w 338138"/>
                  <a:gd name="connsiteY51" fmla="*/ 139436 h 220663"/>
                  <a:gd name="connsiteX52" fmla="*/ 312738 w 338138"/>
                  <a:gd name="connsiteY52" fmla="*/ 139436 h 220663"/>
                  <a:gd name="connsiteX53" fmla="*/ 312738 w 338138"/>
                  <a:gd name="connsiteY53" fmla="*/ 19050 h 220663"/>
                  <a:gd name="connsiteX54" fmla="*/ 25400 w 338138"/>
                  <a:gd name="connsiteY54" fmla="*/ 19050 h 220663"/>
                  <a:gd name="connsiteX55" fmla="*/ 35945 w 338138"/>
                  <a:gd name="connsiteY55" fmla="*/ 4762 h 220663"/>
                  <a:gd name="connsiteX56" fmla="*/ 25400 w 338138"/>
                  <a:gd name="connsiteY56" fmla="*/ 14287 h 220663"/>
                  <a:gd name="connsiteX57" fmla="*/ 312738 w 338138"/>
                  <a:gd name="connsiteY57" fmla="*/ 14287 h 220663"/>
                  <a:gd name="connsiteX58" fmla="*/ 302194 w 338138"/>
                  <a:gd name="connsiteY58" fmla="*/ 4762 h 220663"/>
                  <a:gd name="connsiteX59" fmla="*/ 35945 w 338138"/>
                  <a:gd name="connsiteY59" fmla="*/ 4762 h 220663"/>
                  <a:gd name="connsiteX60" fmla="*/ 35663 w 338138"/>
                  <a:gd name="connsiteY60" fmla="*/ 0 h 220663"/>
                  <a:gd name="connsiteX61" fmla="*/ 302475 w 338138"/>
                  <a:gd name="connsiteY61" fmla="*/ 0 h 220663"/>
                  <a:gd name="connsiteX62" fmla="*/ 318325 w 338138"/>
                  <a:gd name="connsiteY62" fmla="*/ 15761 h 220663"/>
                  <a:gd name="connsiteX63" fmla="*/ 318325 w 338138"/>
                  <a:gd name="connsiteY63" fmla="*/ 190453 h 220663"/>
                  <a:gd name="connsiteX64" fmla="*/ 335497 w 338138"/>
                  <a:gd name="connsiteY64" fmla="*/ 190453 h 220663"/>
                  <a:gd name="connsiteX65" fmla="*/ 338138 w 338138"/>
                  <a:gd name="connsiteY65" fmla="*/ 194393 h 220663"/>
                  <a:gd name="connsiteX66" fmla="*/ 338138 w 338138"/>
                  <a:gd name="connsiteY66" fmla="*/ 211469 h 220663"/>
                  <a:gd name="connsiteX67" fmla="*/ 328892 w 338138"/>
                  <a:gd name="connsiteY67" fmla="*/ 220663 h 220663"/>
                  <a:gd name="connsiteX68" fmla="*/ 9246 w 338138"/>
                  <a:gd name="connsiteY68" fmla="*/ 220663 h 220663"/>
                  <a:gd name="connsiteX69" fmla="*/ 0 w 338138"/>
                  <a:gd name="connsiteY69" fmla="*/ 211469 h 220663"/>
                  <a:gd name="connsiteX70" fmla="*/ 0 w 338138"/>
                  <a:gd name="connsiteY70" fmla="*/ 194393 h 220663"/>
                  <a:gd name="connsiteX71" fmla="*/ 2641 w 338138"/>
                  <a:gd name="connsiteY71" fmla="*/ 190453 h 220663"/>
                  <a:gd name="connsiteX72" fmla="*/ 19813 w 338138"/>
                  <a:gd name="connsiteY72" fmla="*/ 190453 h 220663"/>
                  <a:gd name="connsiteX73" fmla="*/ 19813 w 338138"/>
                  <a:gd name="connsiteY73" fmla="*/ 15761 h 220663"/>
                  <a:gd name="connsiteX74" fmla="*/ 35663 w 338138"/>
                  <a:gd name="connsiteY74" fmla="*/ 0 h 220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338138" h="220663">
                    <a:moveTo>
                      <a:pt x="6350" y="196850"/>
                    </a:moveTo>
                    <a:cubicBezTo>
                      <a:pt x="6350" y="196850"/>
                      <a:pt x="6350" y="196850"/>
                      <a:pt x="6350" y="203654"/>
                    </a:cubicBezTo>
                    <a:cubicBezTo>
                      <a:pt x="6350" y="203654"/>
                      <a:pt x="6350" y="203654"/>
                      <a:pt x="115798" y="203654"/>
                    </a:cubicBezTo>
                    <a:cubicBezTo>
                      <a:pt x="117117" y="203654"/>
                      <a:pt x="118435" y="205015"/>
                      <a:pt x="118435" y="206375"/>
                    </a:cubicBezTo>
                    <a:cubicBezTo>
                      <a:pt x="118435" y="207736"/>
                      <a:pt x="117117" y="209097"/>
                      <a:pt x="115798" y="209097"/>
                    </a:cubicBezTo>
                    <a:cubicBezTo>
                      <a:pt x="115798" y="209097"/>
                      <a:pt x="115798" y="209097"/>
                      <a:pt x="6350" y="209097"/>
                    </a:cubicBezTo>
                    <a:cubicBezTo>
                      <a:pt x="6350" y="209097"/>
                      <a:pt x="6350" y="209097"/>
                      <a:pt x="6350" y="211818"/>
                    </a:cubicBezTo>
                    <a:cubicBezTo>
                      <a:pt x="6350" y="213179"/>
                      <a:pt x="8988" y="215900"/>
                      <a:pt x="10306" y="215900"/>
                    </a:cubicBezTo>
                    <a:cubicBezTo>
                      <a:pt x="10306" y="215900"/>
                      <a:pt x="10306" y="215900"/>
                      <a:pt x="329419" y="215900"/>
                    </a:cubicBezTo>
                    <a:cubicBezTo>
                      <a:pt x="330738" y="215900"/>
                      <a:pt x="333375" y="213179"/>
                      <a:pt x="333375" y="211818"/>
                    </a:cubicBezTo>
                    <a:lnTo>
                      <a:pt x="333375" y="196850"/>
                    </a:lnTo>
                    <a:cubicBezTo>
                      <a:pt x="333375" y="196850"/>
                      <a:pt x="333375" y="196850"/>
                      <a:pt x="6350" y="196850"/>
                    </a:cubicBezTo>
                    <a:close/>
                    <a:moveTo>
                      <a:pt x="25400" y="176212"/>
                    </a:moveTo>
                    <a:lnTo>
                      <a:pt x="25400" y="190500"/>
                    </a:lnTo>
                    <a:lnTo>
                      <a:pt x="312738" y="190500"/>
                    </a:lnTo>
                    <a:lnTo>
                      <a:pt x="312738" y="176212"/>
                    </a:lnTo>
                    <a:close/>
                    <a:moveTo>
                      <a:pt x="91503" y="28320"/>
                    </a:moveTo>
                    <a:cubicBezTo>
                      <a:pt x="92837" y="26987"/>
                      <a:pt x="94170" y="26987"/>
                      <a:pt x="95504" y="28320"/>
                    </a:cubicBezTo>
                    <a:cubicBezTo>
                      <a:pt x="96837" y="28320"/>
                      <a:pt x="96837" y="30987"/>
                      <a:pt x="95504" y="32321"/>
                    </a:cubicBezTo>
                    <a:cubicBezTo>
                      <a:pt x="95504" y="32321"/>
                      <a:pt x="95504" y="32321"/>
                      <a:pt x="35496" y="92328"/>
                    </a:cubicBezTo>
                    <a:cubicBezTo>
                      <a:pt x="34163" y="93662"/>
                      <a:pt x="34163" y="93662"/>
                      <a:pt x="32829" y="93662"/>
                    </a:cubicBezTo>
                    <a:cubicBezTo>
                      <a:pt x="31496" y="93662"/>
                      <a:pt x="31496" y="93662"/>
                      <a:pt x="30162" y="92328"/>
                    </a:cubicBezTo>
                    <a:cubicBezTo>
                      <a:pt x="30162" y="92328"/>
                      <a:pt x="30162" y="89661"/>
                      <a:pt x="30162" y="88328"/>
                    </a:cubicBezTo>
                    <a:cubicBezTo>
                      <a:pt x="30162" y="88328"/>
                      <a:pt x="30162" y="88328"/>
                      <a:pt x="91503" y="28320"/>
                    </a:cubicBezTo>
                    <a:close/>
                    <a:moveTo>
                      <a:pt x="56621" y="28310"/>
                    </a:moveTo>
                    <a:cubicBezTo>
                      <a:pt x="57943" y="26987"/>
                      <a:pt x="59266" y="26987"/>
                      <a:pt x="60589" y="28310"/>
                    </a:cubicBezTo>
                    <a:cubicBezTo>
                      <a:pt x="61912" y="28310"/>
                      <a:pt x="61912" y="30956"/>
                      <a:pt x="60589" y="32278"/>
                    </a:cubicBezTo>
                    <a:cubicBezTo>
                      <a:pt x="60589" y="32278"/>
                      <a:pt x="60589" y="32278"/>
                      <a:pt x="35454" y="57414"/>
                    </a:cubicBezTo>
                    <a:cubicBezTo>
                      <a:pt x="34131" y="58737"/>
                      <a:pt x="34131" y="58737"/>
                      <a:pt x="32808" y="58737"/>
                    </a:cubicBezTo>
                    <a:cubicBezTo>
                      <a:pt x="31485" y="58737"/>
                      <a:pt x="31485" y="58737"/>
                      <a:pt x="30162" y="57414"/>
                    </a:cubicBezTo>
                    <a:cubicBezTo>
                      <a:pt x="30162" y="56091"/>
                      <a:pt x="30162" y="54768"/>
                      <a:pt x="30162" y="53445"/>
                    </a:cubicBezTo>
                    <a:cubicBezTo>
                      <a:pt x="30162" y="53445"/>
                      <a:pt x="30162" y="53445"/>
                      <a:pt x="56621" y="28310"/>
                    </a:cubicBezTo>
                    <a:close/>
                    <a:moveTo>
                      <a:pt x="126415" y="28303"/>
                    </a:moveTo>
                    <a:cubicBezTo>
                      <a:pt x="127752" y="26987"/>
                      <a:pt x="129089" y="26987"/>
                      <a:pt x="130425" y="28303"/>
                    </a:cubicBezTo>
                    <a:cubicBezTo>
                      <a:pt x="131762" y="28303"/>
                      <a:pt x="131762" y="30935"/>
                      <a:pt x="130425" y="32251"/>
                    </a:cubicBezTo>
                    <a:cubicBezTo>
                      <a:pt x="130425" y="32251"/>
                      <a:pt x="130425" y="32251"/>
                      <a:pt x="35510" y="125684"/>
                    </a:cubicBezTo>
                    <a:cubicBezTo>
                      <a:pt x="34173" y="127000"/>
                      <a:pt x="34173" y="127000"/>
                      <a:pt x="32836" y="127000"/>
                    </a:cubicBezTo>
                    <a:cubicBezTo>
                      <a:pt x="31499" y="127000"/>
                      <a:pt x="31499" y="127000"/>
                      <a:pt x="30162" y="125684"/>
                    </a:cubicBezTo>
                    <a:cubicBezTo>
                      <a:pt x="30162" y="125684"/>
                      <a:pt x="30162" y="123052"/>
                      <a:pt x="30162" y="121736"/>
                    </a:cubicBezTo>
                    <a:cubicBezTo>
                      <a:pt x="30162" y="121736"/>
                      <a:pt x="30162" y="121736"/>
                      <a:pt x="126415" y="28303"/>
                    </a:cubicBezTo>
                    <a:close/>
                    <a:moveTo>
                      <a:pt x="25400" y="19050"/>
                    </a:moveTo>
                    <a:lnTo>
                      <a:pt x="25400" y="169863"/>
                    </a:lnTo>
                    <a:cubicBezTo>
                      <a:pt x="25400" y="169863"/>
                      <a:pt x="25400" y="169863"/>
                      <a:pt x="312738" y="169863"/>
                    </a:cubicBezTo>
                    <a:cubicBezTo>
                      <a:pt x="312738" y="169863"/>
                      <a:pt x="312738" y="169863"/>
                      <a:pt x="312738" y="160602"/>
                    </a:cubicBezTo>
                    <a:cubicBezTo>
                      <a:pt x="312738" y="160602"/>
                      <a:pt x="312738" y="160602"/>
                      <a:pt x="265288" y="160602"/>
                    </a:cubicBezTo>
                    <a:cubicBezTo>
                      <a:pt x="263970" y="160602"/>
                      <a:pt x="262652" y="159279"/>
                      <a:pt x="262652" y="157956"/>
                    </a:cubicBezTo>
                    <a:cubicBezTo>
                      <a:pt x="262652" y="155311"/>
                      <a:pt x="263970" y="153988"/>
                      <a:pt x="265288" y="153988"/>
                    </a:cubicBezTo>
                    <a:cubicBezTo>
                      <a:pt x="265288" y="153988"/>
                      <a:pt x="265288" y="153988"/>
                      <a:pt x="312738" y="153988"/>
                    </a:cubicBezTo>
                    <a:cubicBezTo>
                      <a:pt x="312738" y="153988"/>
                      <a:pt x="312738" y="153988"/>
                      <a:pt x="312738" y="146050"/>
                    </a:cubicBezTo>
                    <a:cubicBezTo>
                      <a:pt x="312738" y="146050"/>
                      <a:pt x="312738" y="146050"/>
                      <a:pt x="233654" y="146050"/>
                    </a:cubicBezTo>
                    <a:cubicBezTo>
                      <a:pt x="232336" y="146050"/>
                      <a:pt x="231018" y="144727"/>
                      <a:pt x="231018" y="143404"/>
                    </a:cubicBezTo>
                    <a:cubicBezTo>
                      <a:pt x="231018" y="140758"/>
                      <a:pt x="232336" y="139436"/>
                      <a:pt x="233654" y="139436"/>
                    </a:cubicBezTo>
                    <a:cubicBezTo>
                      <a:pt x="233654" y="139436"/>
                      <a:pt x="233654" y="139436"/>
                      <a:pt x="312738" y="139436"/>
                    </a:cubicBezTo>
                    <a:cubicBezTo>
                      <a:pt x="312738" y="139436"/>
                      <a:pt x="312738" y="139436"/>
                      <a:pt x="312738" y="19050"/>
                    </a:cubicBezTo>
                    <a:cubicBezTo>
                      <a:pt x="312738" y="19050"/>
                      <a:pt x="312738" y="19050"/>
                      <a:pt x="25400" y="19050"/>
                    </a:cubicBezTo>
                    <a:close/>
                    <a:moveTo>
                      <a:pt x="35945" y="4762"/>
                    </a:moveTo>
                    <a:cubicBezTo>
                      <a:pt x="30673" y="4762"/>
                      <a:pt x="26718" y="8844"/>
                      <a:pt x="25400" y="14287"/>
                    </a:cubicBezTo>
                    <a:cubicBezTo>
                      <a:pt x="25400" y="14287"/>
                      <a:pt x="25400" y="14287"/>
                      <a:pt x="312738" y="14287"/>
                    </a:cubicBezTo>
                    <a:cubicBezTo>
                      <a:pt x="311420" y="8844"/>
                      <a:pt x="307466" y="4762"/>
                      <a:pt x="302194" y="4762"/>
                    </a:cubicBezTo>
                    <a:cubicBezTo>
                      <a:pt x="302194" y="4762"/>
                      <a:pt x="302194" y="4762"/>
                      <a:pt x="35945" y="4762"/>
                    </a:cubicBezTo>
                    <a:close/>
                    <a:moveTo>
                      <a:pt x="35663" y="0"/>
                    </a:moveTo>
                    <a:cubicBezTo>
                      <a:pt x="35663" y="0"/>
                      <a:pt x="35663" y="0"/>
                      <a:pt x="302475" y="0"/>
                    </a:cubicBezTo>
                    <a:cubicBezTo>
                      <a:pt x="311721" y="0"/>
                      <a:pt x="318325" y="6567"/>
                      <a:pt x="318325" y="15761"/>
                    </a:cubicBezTo>
                    <a:cubicBezTo>
                      <a:pt x="318325" y="15761"/>
                      <a:pt x="318325" y="15761"/>
                      <a:pt x="318325" y="190453"/>
                    </a:cubicBezTo>
                    <a:cubicBezTo>
                      <a:pt x="318325" y="190453"/>
                      <a:pt x="318325" y="190453"/>
                      <a:pt x="335497" y="190453"/>
                    </a:cubicBezTo>
                    <a:cubicBezTo>
                      <a:pt x="336817" y="190453"/>
                      <a:pt x="338138" y="191766"/>
                      <a:pt x="338138" y="194393"/>
                    </a:cubicBezTo>
                    <a:cubicBezTo>
                      <a:pt x="338138" y="194393"/>
                      <a:pt x="338138" y="194393"/>
                      <a:pt x="338138" y="211469"/>
                    </a:cubicBezTo>
                    <a:cubicBezTo>
                      <a:pt x="338138" y="216723"/>
                      <a:pt x="334176" y="220663"/>
                      <a:pt x="328892" y="220663"/>
                    </a:cubicBezTo>
                    <a:cubicBezTo>
                      <a:pt x="328892" y="220663"/>
                      <a:pt x="328892" y="220663"/>
                      <a:pt x="9246" y="220663"/>
                    </a:cubicBezTo>
                    <a:cubicBezTo>
                      <a:pt x="3962" y="220663"/>
                      <a:pt x="0" y="216723"/>
                      <a:pt x="0" y="211469"/>
                    </a:cubicBezTo>
                    <a:cubicBezTo>
                      <a:pt x="0" y="211469"/>
                      <a:pt x="0" y="211469"/>
                      <a:pt x="0" y="194393"/>
                    </a:cubicBezTo>
                    <a:cubicBezTo>
                      <a:pt x="0" y="191766"/>
                      <a:pt x="1321" y="190453"/>
                      <a:pt x="2641" y="190453"/>
                    </a:cubicBezTo>
                    <a:cubicBezTo>
                      <a:pt x="2641" y="190453"/>
                      <a:pt x="2641" y="190453"/>
                      <a:pt x="19813" y="190453"/>
                    </a:cubicBezTo>
                    <a:cubicBezTo>
                      <a:pt x="19813" y="190453"/>
                      <a:pt x="19813" y="190453"/>
                      <a:pt x="19813" y="15761"/>
                    </a:cubicBezTo>
                    <a:cubicBezTo>
                      <a:pt x="19813" y="6567"/>
                      <a:pt x="26417" y="0"/>
                      <a:pt x="35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900"/>
              </a:p>
            </p:txBody>
          </p:sp>
        </p:grpSp>
        <p:grpSp>
          <p:nvGrpSpPr>
            <p:cNvPr id="9" name="ïş1îdé">
              <a:extLst>
                <a:ext uri="{FF2B5EF4-FFF2-40B4-BE49-F238E27FC236}">
                  <a16:creationId xmlns:a16="http://schemas.microsoft.com/office/drawing/2014/main" xmlns="" id="{32750531-3859-49C8-BF7A-8A3B15D6ECB6}"/>
                </a:ext>
              </a:extLst>
            </p:cNvPr>
            <p:cNvGrpSpPr/>
            <p:nvPr/>
          </p:nvGrpSpPr>
          <p:grpSpPr>
            <a:xfrm>
              <a:off x="8081834" y="3743611"/>
              <a:ext cx="3437066" cy="1703549"/>
              <a:chOff x="8035797" y="3743611"/>
              <a:chExt cx="3437066" cy="1703549"/>
            </a:xfrm>
          </p:grpSpPr>
          <p:sp>
            <p:nvSpPr>
              <p:cNvPr id="21" name="ïŝ1íďè">
                <a:extLst>
                  <a:ext uri="{FF2B5EF4-FFF2-40B4-BE49-F238E27FC236}">
                    <a16:creationId xmlns:a16="http://schemas.microsoft.com/office/drawing/2014/main" xmlns="" id="{E9B72FF9-E8B1-43B5-A88C-CB477562500E}"/>
                  </a:ext>
                </a:extLst>
              </p:cNvPr>
              <p:cNvSpPr/>
              <p:nvPr/>
            </p:nvSpPr>
            <p:spPr>
              <a:xfrm>
                <a:off x="8035797" y="3743611"/>
                <a:ext cx="3437066" cy="1703549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/>
              <a:p>
                <a:pPr algn="ctr"/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22" name="îSļiḋè">
                <a:extLst>
                  <a:ext uri="{FF2B5EF4-FFF2-40B4-BE49-F238E27FC236}">
                    <a16:creationId xmlns:a16="http://schemas.microsoft.com/office/drawing/2014/main" xmlns="" id="{CE12B88E-2003-4FAB-9740-FB93627DA352}"/>
                  </a:ext>
                </a:extLst>
              </p:cNvPr>
              <p:cNvSpPr/>
              <p:nvPr/>
            </p:nvSpPr>
            <p:spPr>
              <a:xfrm>
                <a:off x="9394153" y="4091930"/>
                <a:ext cx="720355" cy="502116"/>
              </a:xfrm>
              <a:custGeom>
                <a:avLst/>
                <a:gdLst>
                  <a:gd name="connsiteX0" fmla="*/ 6350 w 338138"/>
                  <a:gd name="connsiteY0" fmla="*/ 196850 h 220663"/>
                  <a:gd name="connsiteX1" fmla="*/ 6350 w 338138"/>
                  <a:gd name="connsiteY1" fmla="*/ 203654 h 220663"/>
                  <a:gd name="connsiteX2" fmla="*/ 115798 w 338138"/>
                  <a:gd name="connsiteY2" fmla="*/ 203654 h 220663"/>
                  <a:gd name="connsiteX3" fmla="*/ 118435 w 338138"/>
                  <a:gd name="connsiteY3" fmla="*/ 206375 h 220663"/>
                  <a:gd name="connsiteX4" fmla="*/ 115798 w 338138"/>
                  <a:gd name="connsiteY4" fmla="*/ 209097 h 220663"/>
                  <a:gd name="connsiteX5" fmla="*/ 6350 w 338138"/>
                  <a:gd name="connsiteY5" fmla="*/ 209097 h 220663"/>
                  <a:gd name="connsiteX6" fmla="*/ 6350 w 338138"/>
                  <a:gd name="connsiteY6" fmla="*/ 211818 h 220663"/>
                  <a:gd name="connsiteX7" fmla="*/ 10306 w 338138"/>
                  <a:gd name="connsiteY7" fmla="*/ 215900 h 220663"/>
                  <a:gd name="connsiteX8" fmla="*/ 329419 w 338138"/>
                  <a:gd name="connsiteY8" fmla="*/ 215900 h 220663"/>
                  <a:gd name="connsiteX9" fmla="*/ 333375 w 338138"/>
                  <a:gd name="connsiteY9" fmla="*/ 211818 h 220663"/>
                  <a:gd name="connsiteX10" fmla="*/ 333375 w 338138"/>
                  <a:gd name="connsiteY10" fmla="*/ 196850 h 220663"/>
                  <a:gd name="connsiteX11" fmla="*/ 6350 w 338138"/>
                  <a:gd name="connsiteY11" fmla="*/ 196850 h 220663"/>
                  <a:gd name="connsiteX12" fmla="*/ 25400 w 338138"/>
                  <a:gd name="connsiteY12" fmla="*/ 176212 h 220663"/>
                  <a:gd name="connsiteX13" fmla="*/ 25400 w 338138"/>
                  <a:gd name="connsiteY13" fmla="*/ 190500 h 220663"/>
                  <a:gd name="connsiteX14" fmla="*/ 312738 w 338138"/>
                  <a:gd name="connsiteY14" fmla="*/ 190500 h 220663"/>
                  <a:gd name="connsiteX15" fmla="*/ 312738 w 338138"/>
                  <a:gd name="connsiteY15" fmla="*/ 176212 h 220663"/>
                  <a:gd name="connsiteX16" fmla="*/ 91503 w 338138"/>
                  <a:gd name="connsiteY16" fmla="*/ 28320 h 220663"/>
                  <a:gd name="connsiteX17" fmla="*/ 95504 w 338138"/>
                  <a:gd name="connsiteY17" fmla="*/ 28320 h 220663"/>
                  <a:gd name="connsiteX18" fmla="*/ 95504 w 338138"/>
                  <a:gd name="connsiteY18" fmla="*/ 32321 h 220663"/>
                  <a:gd name="connsiteX19" fmla="*/ 35496 w 338138"/>
                  <a:gd name="connsiteY19" fmla="*/ 92328 h 220663"/>
                  <a:gd name="connsiteX20" fmla="*/ 32829 w 338138"/>
                  <a:gd name="connsiteY20" fmla="*/ 93662 h 220663"/>
                  <a:gd name="connsiteX21" fmla="*/ 30162 w 338138"/>
                  <a:gd name="connsiteY21" fmla="*/ 92328 h 220663"/>
                  <a:gd name="connsiteX22" fmla="*/ 30162 w 338138"/>
                  <a:gd name="connsiteY22" fmla="*/ 88328 h 220663"/>
                  <a:gd name="connsiteX23" fmla="*/ 91503 w 338138"/>
                  <a:gd name="connsiteY23" fmla="*/ 28320 h 220663"/>
                  <a:gd name="connsiteX24" fmla="*/ 56621 w 338138"/>
                  <a:gd name="connsiteY24" fmla="*/ 28310 h 220663"/>
                  <a:gd name="connsiteX25" fmla="*/ 60589 w 338138"/>
                  <a:gd name="connsiteY25" fmla="*/ 28310 h 220663"/>
                  <a:gd name="connsiteX26" fmla="*/ 60589 w 338138"/>
                  <a:gd name="connsiteY26" fmla="*/ 32278 h 220663"/>
                  <a:gd name="connsiteX27" fmla="*/ 35454 w 338138"/>
                  <a:gd name="connsiteY27" fmla="*/ 57414 h 220663"/>
                  <a:gd name="connsiteX28" fmla="*/ 32808 w 338138"/>
                  <a:gd name="connsiteY28" fmla="*/ 58737 h 220663"/>
                  <a:gd name="connsiteX29" fmla="*/ 30162 w 338138"/>
                  <a:gd name="connsiteY29" fmla="*/ 57414 h 220663"/>
                  <a:gd name="connsiteX30" fmla="*/ 30162 w 338138"/>
                  <a:gd name="connsiteY30" fmla="*/ 53445 h 220663"/>
                  <a:gd name="connsiteX31" fmla="*/ 56621 w 338138"/>
                  <a:gd name="connsiteY31" fmla="*/ 28310 h 220663"/>
                  <a:gd name="connsiteX32" fmla="*/ 126415 w 338138"/>
                  <a:gd name="connsiteY32" fmla="*/ 28303 h 220663"/>
                  <a:gd name="connsiteX33" fmla="*/ 130425 w 338138"/>
                  <a:gd name="connsiteY33" fmla="*/ 28303 h 220663"/>
                  <a:gd name="connsiteX34" fmla="*/ 130425 w 338138"/>
                  <a:gd name="connsiteY34" fmla="*/ 32251 h 220663"/>
                  <a:gd name="connsiteX35" fmla="*/ 35510 w 338138"/>
                  <a:gd name="connsiteY35" fmla="*/ 125684 h 220663"/>
                  <a:gd name="connsiteX36" fmla="*/ 32836 w 338138"/>
                  <a:gd name="connsiteY36" fmla="*/ 127000 h 220663"/>
                  <a:gd name="connsiteX37" fmla="*/ 30162 w 338138"/>
                  <a:gd name="connsiteY37" fmla="*/ 125684 h 220663"/>
                  <a:gd name="connsiteX38" fmla="*/ 30162 w 338138"/>
                  <a:gd name="connsiteY38" fmla="*/ 121736 h 220663"/>
                  <a:gd name="connsiteX39" fmla="*/ 126415 w 338138"/>
                  <a:gd name="connsiteY39" fmla="*/ 28303 h 220663"/>
                  <a:gd name="connsiteX40" fmla="*/ 25400 w 338138"/>
                  <a:gd name="connsiteY40" fmla="*/ 19050 h 220663"/>
                  <a:gd name="connsiteX41" fmla="*/ 25400 w 338138"/>
                  <a:gd name="connsiteY41" fmla="*/ 169863 h 220663"/>
                  <a:gd name="connsiteX42" fmla="*/ 312738 w 338138"/>
                  <a:gd name="connsiteY42" fmla="*/ 169863 h 220663"/>
                  <a:gd name="connsiteX43" fmla="*/ 312738 w 338138"/>
                  <a:gd name="connsiteY43" fmla="*/ 160602 h 220663"/>
                  <a:gd name="connsiteX44" fmla="*/ 265288 w 338138"/>
                  <a:gd name="connsiteY44" fmla="*/ 160602 h 220663"/>
                  <a:gd name="connsiteX45" fmla="*/ 262652 w 338138"/>
                  <a:gd name="connsiteY45" fmla="*/ 157956 h 220663"/>
                  <a:gd name="connsiteX46" fmla="*/ 265288 w 338138"/>
                  <a:gd name="connsiteY46" fmla="*/ 153988 h 220663"/>
                  <a:gd name="connsiteX47" fmla="*/ 312738 w 338138"/>
                  <a:gd name="connsiteY47" fmla="*/ 153988 h 220663"/>
                  <a:gd name="connsiteX48" fmla="*/ 312738 w 338138"/>
                  <a:gd name="connsiteY48" fmla="*/ 146050 h 220663"/>
                  <a:gd name="connsiteX49" fmla="*/ 233654 w 338138"/>
                  <a:gd name="connsiteY49" fmla="*/ 146050 h 220663"/>
                  <a:gd name="connsiteX50" fmla="*/ 231018 w 338138"/>
                  <a:gd name="connsiteY50" fmla="*/ 143404 h 220663"/>
                  <a:gd name="connsiteX51" fmla="*/ 233654 w 338138"/>
                  <a:gd name="connsiteY51" fmla="*/ 139436 h 220663"/>
                  <a:gd name="connsiteX52" fmla="*/ 312738 w 338138"/>
                  <a:gd name="connsiteY52" fmla="*/ 139436 h 220663"/>
                  <a:gd name="connsiteX53" fmla="*/ 312738 w 338138"/>
                  <a:gd name="connsiteY53" fmla="*/ 19050 h 220663"/>
                  <a:gd name="connsiteX54" fmla="*/ 25400 w 338138"/>
                  <a:gd name="connsiteY54" fmla="*/ 19050 h 220663"/>
                  <a:gd name="connsiteX55" fmla="*/ 35945 w 338138"/>
                  <a:gd name="connsiteY55" fmla="*/ 4762 h 220663"/>
                  <a:gd name="connsiteX56" fmla="*/ 25400 w 338138"/>
                  <a:gd name="connsiteY56" fmla="*/ 14287 h 220663"/>
                  <a:gd name="connsiteX57" fmla="*/ 312738 w 338138"/>
                  <a:gd name="connsiteY57" fmla="*/ 14287 h 220663"/>
                  <a:gd name="connsiteX58" fmla="*/ 302194 w 338138"/>
                  <a:gd name="connsiteY58" fmla="*/ 4762 h 220663"/>
                  <a:gd name="connsiteX59" fmla="*/ 35945 w 338138"/>
                  <a:gd name="connsiteY59" fmla="*/ 4762 h 220663"/>
                  <a:gd name="connsiteX60" fmla="*/ 35663 w 338138"/>
                  <a:gd name="connsiteY60" fmla="*/ 0 h 220663"/>
                  <a:gd name="connsiteX61" fmla="*/ 302475 w 338138"/>
                  <a:gd name="connsiteY61" fmla="*/ 0 h 220663"/>
                  <a:gd name="connsiteX62" fmla="*/ 318325 w 338138"/>
                  <a:gd name="connsiteY62" fmla="*/ 15761 h 220663"/>
                  <a:gd name="connsiteX63" fmla="*/ 318325 w 338138"/>
                  <a:gd name="connsiteY63" fmla="*/ 190453 h 220663"/>
                  <a:gd name="connsiteX64" fmla="*/ 335497 w 338138"/>
                  <a:gd name="connsiteY64" fmla="*/ 190453 h 220663"/>
                  <a:gd name="connsiteX65" fmla="*/ 338138 w 338138"/>
                  <a:gd name="connsiteY65" fmla="*/ 194393 h 220663"/>
                  <a:gd name="connsiteX66" fmla="*/ 338138 w 338138"/>
                  <a:gd name="connsiteY66" fmla="*/ 211469 h 220663"/>
                  <a:gd name="connsiteX67" fmla="*/ 328892 w 338138"/>
                  <a:gd name="connsiteY67" fmla="*/ 220663 h 220663"/>
                  <a:gd name="connsiteX68" fmla="*/ 9246 w 338138"/>
                  <a:gd name="connsiteY68" fmla="*/ 220663 h 220663"/>
                  <a:gd name="connsiteX69" fmla="*/ 0 w 338138"/>
                  <a:gd name="connsiteY69" fmla="*/ 211469 h 220663"/>
                  <a:gd name="connsiteX70" fmla="*/ 0 w 338138"/>
                  <a:gd name="connsiteY70" fmla="*/ 194393 h 220663"/>
                  <a:gd name="connsiteX71" fmla="*/ 2641 w 338138"/>
                  <a:gd name="connsiteY71" fmla="*/ 190453 h 220663"/>
                  <a:gd name="connsiteX72" fmla="*/ 19813 w 338138"/>
                  <a:gd name="connsiteY72" fmla="*/ 190453 h 220663"/>
                  <a:gd name="connsiteX73" fmla="*/ 19813 w 338138"/>
                  <a:gd name="connsiteY73" fmla="*/ 15761 h 220663"/>
                  <a:gd name="connsiteX74" fmla="*/ 35663 w 338138"/>
                  <a:gd name="connsiteY74" fmla="*/ 0 h 220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338138" h="220663">
                    <a:moveTo>
                      <a:pt x="6350" y="196850"/>
                    </a:moveTo>
                    <a:cubicBezTo>
                      <a:pt x="6350" y="196850"/>
                      <a:pt x="6350" y="196850"/>
                      <a:pt x="6350" y="203654"/>
                    </a:cubicBezTo>
                    <a:cubicBezTo>
                      <a:pt x="6350" y="203654"/>
                      <a:pt x="6350" y="203654"/>
                      <a:pt x="115798" y="203654"/>
                    </a:cubicBezTo>
                    <a:cubicBezTo>
                      <a:pt x="117117" y="203654"/>
                      <a:pt x="118435" y="205015"/>
                      <a:pt x="118435" y="206375"/>
                    </a:cubicBezTo>
                    <a:cubicBezTo>
                      <a:pt x="118435" y="207736"/>
                      <a:pt x="117117" y="209097"/>
                      <a:pt x="115798" y="209097"/>
                    </a:cubicBezTo>
                    <a:cubicBezTo>
                      <a:pt x="115798" y="209097"/>
                      <a:pt x="115798" y="209097"/>
                      <a:pt x="6350" y="209097"/>
                    </a:cubicBezTo>
                    <a:cubicBezTo>
                      <a:pt x="6350" y="209097"/>
                      <a:pt x="6350" y="209097"/>
                      <a:pt x="6350" y="211818"/>
                    </a:cubicBezTo>
                    <a:cubicBezTo>
                      <a:pt x="6350" y="213179"/>
                      <a:pt x="8988" y="215900"/>
                      <a:pt x="10306" y="215900"/>
                    </a:cubicBezTo>
                    <a:cubicBezTo>
                      <a:pt x="10306" y="215900"/>
                      <a:pt x="10306" y="215900"/>
                      <a:pt x="329419" y="215900"/>
                    </a:cubicBezTo>
                    <a:cubicBezTo>
                      <a:pt x="330738" y="215900"/>
                      <a:pt x="333375" y="213179"/>
                      <a:pt x="333375" y="211818"/>
                    </a:cubicBezTo>
                    <a:lnTo>
                      <a:pt x="333375" y="196850"/>
                    </a:lnTo>
                    <a:cubicBezTo>
                      <a:pt x="333375" y="196850"/>
                      <a:pt x="333375" y="196850"/>
                      <a:pt x="6350" y="196850"/>
                    </a:cubicBezTo>
                    <a:close/>
                    <a:moveTo>
                      <a:pt x="25400" y="176212"/>
                    </a:moveTo>
                    <a:lnTo>
                      <a:pt x="25400" y="190500"/>
                    </a:lnTo>
                    <a:lnTo>
                      <a:pt x="312738" y="190500"/>
                    </a:lnTo>
                    <a:lnTo>
                      <a:pt x="312738" y="176212"/>
                    </a:lnTo>
                    <a:close/>
                    <a:moveTo>
                      <a:pt x="91503" y="28320"/>
                    </a:moveTo>
                    <a:cubicBezTo>
                      <a:pt x="92837" y="26987"/>
                      <a:pt x="94170" y="26987"/>
                      <a:pt x="95504" y="28320"/>
                    </a:cubicBezTo>
                    <a:cubicBezTo>
                      <a:pt x="96837" y="28320"/>
                      <a:pt x="96837" y="30987"/>
                      <a:pt x="95504" y="32321"/>
                    </a:cubicBezTo>
                    <a:cubicBezTo>
                      <a:pt x="95504" y="32321"/>
                      <a:pt x="95504" y="32321"/>
                      <a:pt x="35496" y="92328"/>
                    </a:cubicBezTo>
                    <a:cubicBezTo>
                      <a:pt x="34163" y="93662"/>
                      <a:pt x="34163" y="93662"/>
                      <a:pt x="32829" y="93662"/>
                    </a:cubicBezTo>
                    <a:cubicBezTo>
                      <a:pt x="31496" y="93662"/>
                      <a:pt x="31496" y="93662"/>
                      <a:pt x="30162" y="92328"/>
                    </a:cubicBezTo>
                    <a:cubicBezTo>
                      <a:pt x="30162" y="92328"/>
                      <a:pt x="30162" y="89661"/>
                      <a:pt x="30162" y="88328"/>
                    </a:cubicBezTo>
                    <a:cubicBezTo>
                      <a:pt x="30162" y="88328"/>
                      <a:pt x="30162" y="88328"/>
                      <a:pt x="91503" y="28320"/>
                    </a:cubicBezTo>
                    <a:close/>
                    <a:moveTo>
                      <a:pt x="56621" y="28310"/>
                    </a:moveTo>
                    <a:cubicBezTo>
                      <a:pt x="57943" y="26987"/>
                      <a:pt x="59266" y="26987"/>
                      <a:pt x="60589" y="28310"/>
                    </a:cubicBezTo>
                    <a:cubicBezTo>
                      <a:pt x="61912" y="28310"/>
                      <a:pt x="61912" y="30956"/>
                      <a:pt x="60589" y="32278"/>
                    </a:cubicBezTo>
                    <a:cubicBezTo>
                      <a:pt x="60589" y="32278"/>
                      <a:pt x="60589" y="32278"/>
                      <a:pt x="35454" y="57414"/>
                    </a:cubicBezTo>
                    <a:cubicBezTo>
                      <a:pt x="34131" y="58737"/>
                      <a:pt x="34131" y="58737"/>
                      <a:pt x="32808" y="58737"/>
                    </a:cubicBezTo>
                    <a:cubicBezTo>
                      <a:pt x="31485" y="58737"/>
                      <a:pt x="31485" y="58737"/>
                      <a:pt x="30162" y="57414"/>
                    </a:cubicBezTo>
                    <a:cubicBezTo>
                      <a:pt x="30162" y="56091"/>
                      <a:pt x="30162" y="54768"/>
                      <a:pt x="30162" y="53445"/>
                    </a:cubicBezTo>
                    <a:cubicBezTo>
                      <a:pt x="30162" y="53445"/>
                      <a:pt x="30162" y="53445"/>
                      <a:pt x="56621" y="28310"/>
                    </a:cubicBezTo>
                    <a:close/>
                    <a:moveTo>
                      <a:pt x="126415" y="28303"/>
                    </a:moveTo>
                    <a:cubicBezTo>
                      <a:pt x="127752" y="26987"/>
                      <a:pt x="129089" y="26987"/>
                      <a:pt x="130425" y="28303"/>
                    </a:cubicBezTo>
                    <a:cubicBezTo>
                      <a:pt x="131762" y="28303"/>
                      <a:pt x="131762" y="30935"/>
                      <a:pt x="130425" y="32251"/>
                    </a:cubicBezTo>
                    <a:cubicBezTo>
                      <a:pt x="130425" y="32251"/>
                      <a:pt x="130425" y="32251"/>
                      <a:pt x="35510" y="125684"/>
                    </a:cubicBezTo>
                    <a:cubicBezTo>
                      <a:pt x="34173" y="127000"/>
                      <a:pt x="34173" y="127000"/>
                      <a:pt x="32836" y="127000"/>
                    </a:cubicBezTo>
                    <a:cubicBezTo>
                      <a:pt x="31499" y="127000"/>
                      <a:pt x="31499" y="127000"/>
                      <a:pt x="30162" y="125684"/>
                    </a:cubicBezTo>
                    <a:cubicBezTo>
                      <a:pt x="30162" y="125684"/>
                      <a:pt x="30162" y="123052"/>
                      <a:pt x="30162" y="121736"/>
                    </a:cubicBezTo>
                    <a:cubicBezTo>
                      <a:pt x="30162" y="121736"/>
                      <a:pt x="30162" y="121736"/>
                      <a:pt x="126415" y="28303"/>
                    </a:cubicBezTo>
                    <a:close/>
                    <a:moveTo>
                      <a:pt x="25400" y="19050"/>
                    </a:moveTo>
                    <a:lnTo>
                      <a:pt x="25400" y="169863"/>
                    </a:lnTo>
                    <a:cubicBezTo>
                      <a:pt x="25400" y="169863"/>
                      <a:pt x="25400" y="169863"/>
                      <a:pt x="312738" y="169863"/>
                    </a:cubicBezTo>
                    <a:cubicBezTo>
                      <a:pt x="312738" y="169863"/>
                      <a:pt x="312738" y="169863"/>
                      <a:pt x="312738" y="160602"/>
                    </a:cubicBezTo>
                    <a:cubicBezTo>
                      <a:pt x="312738" y="160602"/>
                      <a:pt x="312738" y="160602"/>
                      <a:pt x="265288" y="160602"/>
                    </a:cubicBezTo>
                    <a:cubicBezTo>
                      <a:pt x="263970" y="160602"/>
                      <a:pt x="262652" y="159279"/>
                      <a:pt x="262652" y="157956"/>
                    </a:cubicBezTo>
                    <a:cubicBezTo>
                      <a:pt x="262652" y="155311"/>
                      <a:pt x="263970" y="153988"/>
                      <a:pt x="265288" y="153988"/>
                    </a:cubicBezTo>
                    <a:cubicBezTo>
                      <a:pt x="265288" y="153988"/>
                      <a:pt x="265288" y="153988"/>
                      <a:pt x="312738" y="153988"/>
                    </a:cubicBezTo>
                    <a:cubicBezTo>
                      <a:pt x="312738" y="153988"/>
                      <a:pt x="312738" y="153988"/>
                      <a:pt x="312738" y="146050"/>
                    </a:cubicBezTo>
                    <a:cubicBezTo>
                      <a:pt x="312738" y="146050"/>
                      <a:pt x="312738" y="146050"/>
                      <a:pt x="233654" y="146050"/>
                    </a:cubicBezTo>
                    <a:cubicBezTo>
                      <a:pt x="232336" y="146050"/>
                      <a:pt x="231018" y="144727"/>
                      <a:pt x="231018" y="143404"/>
                    </a:cubicBezTo>
                    <a:cubicBezTo>
                      <a:pt x="231018" y="140758"/>
                      <a:pt x="232336" y="139436"/>
                      <a:pt x="233654" y="139436"/>
                    </a:cubicBezTo>
                    <a:cubicBezTo>
                      <a:pt x="233654" y="139436"/>
                      <a:pt x="233654" y="139436"/>
                      <a:pt x="312738" y="139436"/>
                    </a:cubicBezTo>
                    <a:cubicBezTo>
                      <a:pt x="312738" y="139436"/>
                      <a:pt x="312738" y="139436"/>
                      <a:pt x="312738" y="19050"/>
                    </a:cubicBezTo>
                    <a:cubicBezTo>
                      <a:pt x="312738" y="19050"/>
                      <a:pt x="312738" y="19050"/>
                      <a:pt x="25400" y="19050"/>
                    </a:cubicBezTo>
                    <a:close/>
                    <a:moveTo>
                      <a:pt x="35945" y="4762"/>
                    </a:moveTo>
                    <a:cubicBezTo>
                      <a:pt x="30673" y="4762"/>
                      <a:pt x="26718" y="8844"/>
                      <a:pt x="25400" y="14287"/>
                    </a:cubicBezTo>
                    <a:cubicBezTo>
                      <a:pt x="25400" y="14287"/>
                      <a:pt x="25400" y="14287"/>
                      <a:pt x="312738" y="14287"/>
                    </a:cubicBezTo>
                    <a:cubicBezTo>
                      <a:pt x="311420" y="8844"/>
                      <a:pt x="307466" y="4762"/>
                      <a:pt x="302194" y="4762"/>
                    </a:cubicBezTo>
                    <a:cubicBezTo>
                      <a:pt x="302194" y="4762"/>
                      <a:pt x="302194" y="4762"/>
                      <a:pt x="35945" y="4762"/>
                    </a:cubicBezTo>
                    <a:close/>
                    <a:moveTo>
                      <a:pt x="35663" y="0"/>
                    </a:moveTo>
                    <a:cubicBezTo>
                      <a:pt x="35663" y="0"/>
                      <a:pt x="35663" y="0"/>
                      <a:pt x="302475" y="0"/>
                    </a:cubicBezTo>
                    <a:cubicBezTo>
                      <a:pt x="311721" y="0"/>
                      <a:pt x="318325" y="6567"/>
                      <a:pt x="318325" y="15761"/>
                    </a:cubicBezTo>
                    <a:cubicBezTo>
                      <a:pt x="318325" y="15761"/>
                      <a:pt x="318325" y="15761"/>
                      <a:pt x="318325" y="190453"/>
                    </a:cubicBezTo>
                    <a:cubicBezTo>
                      <a:pt x="318325" y="190453"/>
                      <a:pt x="318325" y="190453"/>
                      <a:pt x="335497" y="190453"/>
                    </a:cubicBezTo>
                    <a:cubicBezTo>
                      <a:pt x="336817" y="190453"/>
                      <a:pt x="338138" y="191766"/>
                      <a:pt x="338138" y="194393"/>
                    </a:cubicBezTo>
                    <a:cubicBezTo>
                      <a:pt x="338138" y="194393"/>
                      <a:pt x="338138" y="194393"/>
                      <a:pt x="338138" y="211469"/>
                    </a:cubicBezTo>
                    <a:cubicBezTo>
                      <a:pt x="338138" y="216723"/>
                      <a:pt x="334176" y="220663"/>
                      <a:pt x="328892" y="220663"/>
                    </a:cubicBezTo>
                    <a:cubicBezTo>
                      <a:pt x="328892" y="220663"/>
                      <a:pt x="328892" y="220663"/>
                      <a:pt x="9246" y="220663"/>
                    </a:cubicBezTo>
                    <a:cubicBezTo>
                      <a:pt x="3962" y="220663"/>
                      <a:pt x="0" y="216723"/>
                      <a:pt x="0" y="211469"/>
                    </a:cubicBezTo>
                    <a:cubicBezTo>
                      <a:pt x="0" y="211469"/>
                      <a:pt x="0" y="211469"/>
                      <a:pt x="0" y="194393"/>
                    </a:cubicBezTo>
                    <a:cubicBezTo>
                      <a:pt x="0" y="191766"/>
                      <a:pt x="1321" y="190453"/>
                      <a:pt x="2641" y="190453"/>
                    </a:cubicBezTo>
                    <a:cubicBezTo>
                      <a:pt x="2641" y="190453"/>
                      <a:pt x="2641" y="190453"/>
                      <a:pt x="19813" y="190453"/>
                    </a:cubicBezTo>
                    <a:cubicBezTo>
                      <a:pt x="19813" y="190453"/>
                      <a:pt x="19813" y="190453"/>
                      <a:pt x="19813" y="15761"/>
                    </a:cubicBezTo>
                    <a:cubicBezTo>
                      <a:pt x="19813" y="6567"/>
                      <a:pt x="26417" y="0"/>
                      <a:pt x="35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900"/>
              </a:p>
            </p:txBody>
          </p:sp>
        </p:grpSp>
        <p:grpSp>
          <p:nvGrpSpPr>
            <p:cNvPr id="10" name="ïṣľîďé">
              <a:extLst>
                <a:ext uri="{FF2B5EF4-FFF2-40B4-BE49-F238E27FC236}">
                  <a16:creationId xmlns:a16="http://schemas.microsoft.com/office/drawing/2014/main" xmlns="" id="{2CEBB7A6-1965-444D-AF45-10D6AC97921F}"/>
                </a:ext>
              </a:extLst>
            </p:cNvPr>
            <p:cNvGrpSpPr/>
            <p:nvPr/>
          </p:nvGrpSpPr>
          <p:grpSpPr>
            <a:xfrm>
              <a:off x="937191" y="1719000"/>
              <a:ext cx="2908885" cy="1765494"/>
              <a:chOff x="937191" y="1854000"/>
              <a:chExt cx="2908885" cy="1765494"/>
            </a:xfrm>
          </p:grpSpPr>
          <p:sp>
            <p:nvSpPr>
              <p:cNvPr id="19" name="ïŝḻiḍê">
                <a:extLst>
                  <a:ext uri="{FF2B5EF4-FFF2-40B4-BE49-F238E27FC236}">
                    <a16:creationId xmlns:a16="http://schemas.microsoft.com/office/drawing/2014/main" xmlns="" id="{71FEA47A-0058-4673-B038-0F374761CB55}"/>
                  </a:ext>
                </a:extLst>
              </p:cNvPr>
              <p:cNvSpPr/>
              <p:nvPr/>
            </p:nvSpPr>
            <p:spPr bwMode="auto">
              <a:xfrm>
                <a:off x="937191" y="2323247"/>
                <a:ext cx="2908884" cy="1296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Supporting text here. 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When you copy &amp; paste, choose "keep text only" option.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……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0" name="iṡļíḍê">
                <a:extLst>
                  <a:ext uri="{FF2B5EF4-FFF2-40B4-BE49-F238E27FC236}">
                    <a16:creationId xmlns:a16="http://schemas.microsoft.com/office/drawing/2014/main" xmlns="" id="{4D563321-3F3F-46D4-94E8-14232427D7FB}"/>
                  </a:ext>
                </a:extLst>
              </p:cNvPr>
              <p:cNvSpPr txBox="1"/>
              <p:nvPr/>
            </p:nvSpPr>
            <p:spPr bwMode="auto">
              <a:xfrm>
                <a:off x="937191" y="1854000"/>
                <a:ext cx="2908885" cy="46924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Text here</a:t>
                </a:r>
              </a:p>
            </p:txBody>
          </p:sp>
        </p:grpSp>
        <p:grpSp>
          <p:nvGrpSpPr>
            <p:cNvPr id="11" name="ïṥḷîḑé">
              <a:extLst>
                <a:ext uri="{FF2B5EF4-FFF2-40B4-BE49-F238E27FC236}">
                  <a16:creationId xmlns:a16="http://schemas.microsoft.com/office/drawing/2014/main" xmlns="" id="{7A1077FD-F26E-4F74-B7C8-2442C72AE4CA}"/>
                </a:ext>
              </a:extLst>
            </p:cNvPr>
            <p:cNvGrpSpPr/>
            <p:nvPr/>
          </p:nvGrpSpPr>
          <p:grpSpPr>
            <a:xfrm>
              <a:off x="4641558" y="1719000"/>
              <a:ext cx="2908885" cy="1765494"/>
              <a:chOff x="937191" y="1854000"/>
              <a:chExt cx="2908885" cy="1765494"/>
            </a:xfrm>
          </p:grpSpPr>
          <p:sp>
            <p:nvSpPr>
              <p:cNvPr id="17" name="iṩľîďê">
                <a:extLst>
                  <a:ext uri="{FF2B5EF4-FFF2-40B4-BE49-F238E27FC236}">
                    <a16:creationId xmlns:a16="http://schemas.microsoft.com/office/drawing/2014/main" xmlns="" id="{D19437B8-9C91-49BA-9378-7C43ED4A315D}"/>
                  </a:ext>
                </a:extLst>
              </p:cNvPr>
              <p:cNvSpPr/>
              <p:nvPr/>
            </p:nvSpPr>
            <p:spPr bwMode="auto">
              <a:xfrm>
                <a:off x="937191" y="2323247"/>
                <a:ext cx="2908884" cy="1296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Supporting text here. 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When you copy &amp; paste, choose "keep text only" option.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……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8" name="iṣļíḋè">
                <a:extLst>
                  <a:ext uri="{FF2B5EF4-FFF2-40B4-BE49-F238E27FC236}">
                    <a16:creationId xmlns:a16="http://schemas.microsoft.com/office/drawing/2014/main" xmlns="" id="{AAF104A4-ECAF-4049-885B-F81E74175730}"/>
                  </a:ext>
                </a:extLst>
              </p:cNvPr>
              <p:cNvSpPr txBox="1"/>
              <p:nvPr/>
            </p:nvSpPr>
            <p:spPr bwMode="auto">
              <a:xfrm>
                <a:off x="937191" y="1854000"/>
                <a:ext cx="2908885" cy="46924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Text here</a:t>
                </a:r>
              </a:p>
            </p:txBody>
          </p:sp>
        </p:grpSp>
        <p:grpSp>
          <p:nvGrpSpPr>
            <p:cNvPr id="12" name="iŝľíďê">
              <a:extLst>
                <a:ext uri="{FF2B5EF4-FFF2-40B4-BE49-F238E27FC236}">
                  <a16:creationId xmlns:a16="http://schemas.microsoft.com/office/drawing/2014/main" xmlns="" id="{69DF16D4-194E-469C-BB95-4DCC92DBAECE}"/>
                </a:ext>
              </a:extLst>
            </p:cNvPr>
            <p:cNvGrpSpPr/>
            <p:nvPr/>
          </p:nvGrpSpPr>
          <p:grpSpPr>
            <a:xfrm>
              <a:off x="8345925" y="1719000"/>
              <a:ext cx="2908885" cy="1765494"/>
              <a:chOff x="937191" y="1854000"/>
              <a:chExt cx="2908885" cy="1765494"/>
            </a:xfrm>
          </p:grpSpPr>
          <p:sp>
            <p:nvSpPr>
              <p:cNvPr id="15" name="íṧ1îḓe">
                <a:extLst>
                  <a:ext uri="{FF2B5EF4-FFF2-40B4-BE49-F238E27FC236}">
                    <a16:creationId xmlns:a16="http://schemas.microsoft.com/office/drawing/2014/main" xmlns="" id="{F6110F75-FC99-4DB0-BB49-AFFBDE96E803}"/>
                  </a:ext>
                </a:extLst>
              </p:cNvPr>
              <p:cNvSpPr/>
              <p:nvPr/>
            </p:nvSpPr>
            <p:spPr bwMode="auto">
              <a:xfrm>
                <a:off x="937191" y="2323247"/>
                <a:ext cx="2908884" cy="1296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Supporting text here. 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When you copy &amp; paste, choose "keep text only" option.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……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6" name="ïṧḻíde">
                <a:extLst>
                  <a:ext uri="{FF2B5EF4-FFF2-40B4-BE49-F238E27FC236}">
                    <a16:creationId xmlns:a16="http://schemas.microsoft.com/office/drawing/2014/main" xmlns="" id="{AFFE780A-4D97-4A62-A979-97E15EFA544C}"/>
                  </a:ext>
                </a:extLst>
              </p:cNvPr>
              <p:cNvSpPr txBox="1"/>
              <p:nvPr/>
            </p:nvSpPr>
            <p:spPr bwMode="auto">
              <a:xfrm>
                <a:off x="937191" y="1854000"/>
                <a:ext cx="2908885" cy="46924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Text here</a:t>
                </a:r>
              </a:p>
            </p:txBody>
          </p:sp>
        </p:grp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="" id="{7FD04B56-79E7-4089-8993-62A541B85A2A}"/>
                </a:ext>
              </a:extLst>
            </p:cNvPr>
            <p:cNvCxnSpPr/>
            <p:nvPr/>
          </p:nvCxnSpPr>
          <p:spPr>
            <a:xfrm>
              <a:off x="4243817" y="1125538"/>
              <a:ext cx="0" cy="5018087"/>
            </a:xfrm>
            <a:prstGeom prst="line">
              <a:avLst/>
            </a:prstGeom>
            <a:ln w="3175" cap="rnd">
              <a:solidFill>
                <a:schemeClr val="bg1">
                  <a:lumMod val="6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xmlns="" id="{1D553F76-EEA6-4DA8-A110-E8ACAE8280BA}"/>
                </a:ext>
              </a:extLst>
            </p:cNvPr>
            <p:cNvCxnSpPr/>
            <p:nvPr/>
          </p:nvCxnSpPr>
          <p:spPr>
            <a:xfrm>
              <a:off x="7948184" y="1125538"/>
              <a:ext cx="0" cy="5018087"/>
            </a:xfrm>
            <a:prstGeom prst="line">
              <a:avLst/>
            </a:prstGeom>
            <a:ln w="3175" cap="rnd">
              <a:solidFill>
                <a:schemeClr val="bg1">
                  <a:lumMod val="6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4482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6</a:t>
            </a:fld>
            <a:endParaRPr lang="zh-CN" altLang="en-US"/>
          </a:p>
        </p:txBody>
      </p:sp>
      <p:grpSp>
        <p:nvGrpSpPr>
          <p:cNvPr id="5" name="ec3f4571-abf3-44b2-9814-eecd7282181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18EFB2D5-1E15-404D-91C1-2C65A48E0590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19138" y="2556026"/>
            <a:ext cx="10753724" cy="2536502"/>
            <a:chOff x="719139" y="2564903"/>
            <a:chExt cx="10753723" cy="2536502"/>
          </a:xfrm>
        </p:grpSpPr>
        <p:grpSp>
          <p:nvGrpSpPr>
            <p:cNvPr id="6" name="ïš1iḑê">
              <a:extLst>
                <a:ext uri="{FF2B5EF4-FFF2-40B4-BE49-F238E27FC236}">
                  <a16:creationId xmlns:a16="http://schemas.microsoft.com/office/drawing/2014/main" xmlns="" id="{E084BEBC-599F-48D7-BD93-71F1BFE51F6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19139" y="2564903"/>
              <a:ext cx="5147121" cy="2536502"/>
              <a:chOff x="719139" y="1556792"/>
              <a:chExt cx="10522426" cy="2536502"/>
            </a:xfrm>
          </p:grpSpPr>
          <p:sp>
            <p:nvSpPr>
              <p:cNvPr id="14" name="îsḷîďé">
                <a:extLst>
                  <a:ext uri="{FF2B5EF4-FFF2-40B4-BE49-F238E27FC236}">
                    <a16:creationId xmlns:a16="http://schemas.microsoft.com/office/drawing/2014/main" xmlns="" id="{0E9E2DFC-1847-418B-853B-4C5BECAAE2E3}"/>
                  </a:ext>
                </a:extLst>
              </p:cNvPr>
              <p:cNvSpPr/>
              <p:nvPr/>
            </p:nvSpPr>
            <p:spPr>
              <a:xfrm>
                <a:off x="9473514" y="1556793"/>
                <a:ext cx="1768051" cy="94962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15" name="íṩļîḓè">
                <a:extLst>
                  <a:ext uri="{FF2B5EF4-FFF2-40B4-BE49-F238E27FC236}">
                    <a16:creationId xmlns:a16="http://schemas.microsoft.com/office/drawing/2014/main" xmlns="" id="{7C6AB0C5-E9DB-4F05-84BA-C881E74F46E3}"/>
                  </a:ext>
                </a:extLst>
              </p:cNvPr>
              <p:cNvSpPr txBox="1"/>
              <p:nvPr/>
            </p:nvSpPr>
            <p:spPr>
              <a:xfrm>
                <a:off x="9726465" y="1677663"/>
                <a:ext cx="134097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sz="40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</a:t>
                </a:r>
                <a:r>
                  <a:rPr lang="en-US" sz="4000">
                    <a:solidFill>
                      <a:schemeClr val="bg1"/>
                    </a:solidFill>
                    <a:latin typeface="Impact" panose="020B0806030902050204" pitchFamily="34" charset="0"/>
                  </a:rPr>
                  <a:t>1</a:t>
                </a:r>
                <a:endParaRPr lang="tr-TR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6" name="ï$ḷíde">
                <a:extLst>
                  <a:ext uri="{FF2B5EF4-FFF2-40B4-BE49-F238E27FC236}">
                    <a16:creationId xmlns:a16="http://schemas.microsoft.com/office/drawing/2014/main" xmlns="" id="{97AB1F46-A411-4757-8A4F-380A8E0E41C9}"/>
                  </a:ext>
                </a:extLst>
              </p:cNvPr>
              <p:cNvSpPr txBox="1"/>
              <p:nvPr/>
            </p:nvSpPr>
            <p:spPr>
              <a:xfrm>
                <a:off x="719139" y="2893146"/>
                <a:ext cx="8847247" cy="46384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spAutoFit/>
              </a:bodyPr>
              <a:lstStyle/>
              <a:p>
                <a:pPr algn="r"/>
                <a:r>
                  <a:rPr lang="en-US" altLang="zh-CN" sz="2400" dirty="0"/>
                  <a:t>Text here</a:t>
                </a:r>
                <a:endParaRPr lang="en-US" sz="2400" dirty="0"/>
              </a:p>
            </p:txBody>
          </p: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xmlns="" id="{0D6264A9-1F89-4DC7-8C7A-7450CAEBC943}"/>
                  </a:ext>
                </a:extLst>
              </p:cNvPr>
              <p:cNvCxnSpPr/>
              <p:nvPr/>
            </p:nvCxnSpPr>
            <p:spPr>
              <a:xfrm>
                <a:off x="5481945" y="3397202"/>
                <a:ext cx="4084441" cy="0"/>
              </a:xfrm>
              <a:prstGeom prst="line">
                <a:avLst/>
              </a:prstGeom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i$ļíďe">
                <a:extLst>
                  <a:ext uri="{FF2B5EF4-FFF2-40B4-BE49-F238E27FC236}">
                    <a16:creationId xmlns:a16="http://schemas.microsoft.com/office/drawing/2014/main" xmlns="" id="{A21751B9-52B7-465A-8E79-DE70A7B3DD7E}"/>
                  </a:ext>
                </a:extLst>
              </p:cNvPr>
              <p:cNvSpPr/>
              <p:nvPr/>
            </p:nvSpPr>
            <p:spPr>
              <a:xfrm>
                <a:off x="719139" y="1556792"/>
                <a:ext cx="8847245" cy="949629"/>
              </a:xfrm>
              <a:prstGeom prst="rect">
                <a:avLst/>
              </a:prstGeom>
              <a:blipFill>
                <a:blip r:embed="rId3"/>
                <a:stretch>
                  <a:fillRect t="-79218" b="-77127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íšḻîḍè">
                <a:extLst>
                  <a:ext uri="{FF2B5EF4-FFF2-40B4-BE49-F238E27FC236}">
                    <a16:creationId xmlns:a16="http://schemas.microsoft.com/office/drawing/2014/main" xmlns="" id="{437D9BCF-F2AA-41C4-98C2-25A4628A121E}"/>
                  </a:ext>
                </a:extLst>
              </p:cNvPr>
              <p:cNvSpPr txBox="1"/>
              <p:nvPr/>
            </p:nvSpPr>
            <p:spPr>
              <a:xfrm>
                <a:off x="719139" y="3608993"/>
                <a:ext cx="8847247" cy="48430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spAutoFit/>
              </a:bodyPr>
              <a:lstStyle/>
              <a:p>
                <a:pPr algn="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900" dirty="0"/>
                  <a:t>Supporting text here. </a:t>
                </a:r>
              </a:p>
              <a:p>
                <a:pPr algn="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900" dirty="0"/>
                  <a:t>When you copy &amp; paste, choose "keep text only" option.</a:t>
                </a:r>
                <a:endParaRPr lang="zh-CN" altLang="en-US" sz="900" dirty="0"/>
              </a:p>
            </p:txBody>
          </p:sp>
        </p:grpSp>
        <p:grpSp>
          <p:nvGrpSpPr>
            <p:cNvPr id="7" name="išľïḓe">
              <a:extLst>
                <a:ext uri="{FF2B5EF4-FFF2-40B4-BE49-F238E27FC236}">
                  <a16:creationId xmlns:a16="http://schemas.microsoft.com/office/drawing/2014/main" xmlns="" id="{2B2F3896-6CB8-4930-9450-EE6B2FC07A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12603" y="2564903"/>
              <a:ext cx="5260259" cy="2496292"/>
              <a:chOff x="719139" y="1556792"/>
              <a:chExt cx="10753724" cy="2496292"/>
            </a:xfrm>
          </p:grpSpPr>
          <p:sp>
            <p:nvSpPr>
              <p:cNvPr id="8" name="ïšlïḓê">
                <a:extLst>
                  <a:ext uri="{FF2B5EF4-FFF2-40B4-BE49-F238E27FC236}">
                    <a16:creationId xmlns:a16="http://schemas.microsoft.com/office/drawing/2014/main" xmlns="" id="{5FA4B913-13D6-413D-8737-E6B7C8E580FC}"/>
                  </a:ext>
                </a:extLst>
              </p:cNvPr>
              <p:cNvSpPr/>
              <p:nvPr/>
            </p:nvSpPr>
            <p:spPr>
              <a:xfrm>
                <a:off x="9704811" y="1556794"/>
                <a:ext cx="1768052" cy="94962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9" name="íšľïḑè">
                <a:extLst>
                  <a:ext uri="{FF2B5EF4-FFF2-40B4-BE49-F238E27FC236}">
                    <a16:creationId xmlns:a16="http://schemas.microsoft.com/office/drawing/2014/main" xmlns="" id="{D4826F7D-4166-44EF-94AE-EC7D9127494D}"/>
                  </a:ext>
                </a:extLst>
              </p:cNvPr>
              <p:cNvSpPr txBox="1"/>
              <p:nvPr/>
            </p:nvSpPr>
            <p:spPr>
              <a:xfrm>
                <a:off x="9726465" y="1677663"/>
                <a:ext cx="71846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</a:p>
            </p:txBody>
          </p:sp>
          <p:sp>
            <p:nvSpPr>
              <p:cNvPr id="10" name="í$ḷîdé">
                <a:extLst>
                  <a:ext uri="{FF2B5EF4-FFF2-40B4-BE49-F238E27FC236}">
                    <a16:creationId xmlns:a16="http://schemas.microsoft.com/office/drawing/2014/main" xmlns="" id="{6E1E34F7-DDC2-454B-88B3-212C64882DB7}"/>
                  </a:ext>
                </a:extLst>
              </p:cNvPr>
              <p:cNvSpPr txBox="1"/>
              <p:nvPr/>
            </p:nvSpPr>
            <p:spPr>
              <a:xfrm>
                <a:off x="719139" y="2852936"/>
                <a:ext cx="8847246" cy="46384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spAutoFit/>
              </a:bodyPr>
              <a:lstStyle/>
              <a:p>
                <a:pPr algn="r"/>
                <a:r>
                  <a:rPr lang="en-US" altLang="zh-CN" sz="2400" dirty="0"/>
                  <a:t>Text here</a:t>
                </a:r>
                <a:endParaRPr lang="en-US" sz="2400" dirty="0"/>
              </a:p>
            </p:txBody>
          </p: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xmlns="" id="{BD7CB242-40B8-4017-B4ED-24454F8B004A}"/>
                  </a:ext>
                </a:extLst>
              </p:cNvPr>
              <p:cNvCxnSpPr/>
              <p:nvPr/>
            </p:nvCxnSpPr>
            <p:spPr>
              <a:xfrm>
                <a:off x="5481945" y="3356992"/>
                <a:ext cx="4084441" cy="0"/>
              </a:xfrm>
              <a:prstGeom prst="line">
                <a:avLst/>
              </a:prstGeom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îslîdè">
                <a:extLst>
                  <a:ext uri="{FF2B5EF4-FFF2-40B4-BE49-F238E27FC236}">
                    <a16:creationId xmlns:a16="http://schemas.microsoft.com/office/drawing/2014/main" xmlns="" id="{A187F8A5-0665-4E93-BA8F-46603FF20945}"/>
                  </a:ext>
                </a:extLst>
              </p:cNvPr>
              <p:cNvSpPr/>
              <p:nvPr/>
            </p:nvSpPr>
            <p:spPr>
              <a:xfrm>
                <a:off x="719139" y="1556792"/>
                <a:ext cx="8847244" cy="949629"/>
              </a:xfrm>
              <a:prstGeom prst="rect">
                <a:avLst/>
              </a:prstGeom>
              <a:blipFill>
                <a:blip r:embed="rId4"/>
                <a:stretch>
                  <a:fillRect t="-122514" b="-119279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" name="i$lîḋe">
                <a:extLst>
                  <a:ext uri="{FF2B5EF4-FFF2-40B4-BE49-F238E27FC236}">
                    <a16:creationId xmlns:a16="http://schemas.microsoft.com/office/drawing/2014/main" xmlns="" id="{7F2B65C5-CEB1-429D-9354-91D5B454F16D}"/>
                  </a:ext>
                </a:extLst>
              </p:cNvPr>
              <p:cNvSpPr txBox="1"/>
              <p:nvPr/>
            </p:nvSpPr>
            <p:spPr>
              <a:xfrm>
                <a:off x="719139" y="3568783"/>
                <a:ext cx="8847246" cy="48430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spAutoFit/>
              </a:bodyPr>
              <a:lstStyle/>
              <a:p>
                <a:pPr algn="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900" dirty="0"/>
                  <a:t>Supporting text here. </a:t>
                </a:r>
              </a:p>
              <a:p>
                <a:pPr algn="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900" dirty="0"/>
                  <a:t>When you copy &amp; paste, choose "keep text only" option.</a:t>
                </a:r>
                <a:endParaRPr lang="zh-CN" altLang="en-US" sz="9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831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7</a:t>
            </a:fld>
            <a:endParaRPr lang="zh-CN" altLang="en-US"/>
          </a:p>
        </p:txBody>
      </p:sp>
      <p:grpSp>
        <p:nvGrpSpPr>
          <p:cNvPr id="5" name="7e1a958e-7d77-4027-be84-775d1d420b7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FE3FD3FC-79AA-42C3-84E5-DCBA15B945C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9925" y="1123950"/>
            <a:ext cx="10850563" cy="5032079"/>
            <a:chOff x="669925" y="1123950"/>
            <a:chExt cx="10850563" cy="5032079"/>
          </a:xfrm>
        </p:grpSpPr>
        <p:sp>
          <p:nvSpPr>
            <p:cNvPr id="6" name="îṩļíḓè">
              <a:extLst>
                <a:ext uri="{FF2B5EF4-FFF2-40B4-BE49-F238E27FC236}">
                  <a16:creationId xmlns:a16="http://schemas.microsoft.com/office/drawing/2014/main" xmlns="" id="{D859EF03-B027-4E30-9366-050F28575A18}"/>
                </a:ext>
              </a:extLst>
            </p:cNvPr>
            <p:cNvSpPr/>
            <p:nvPr/>
          </p:nvSpPr>
          <p:spPr>
            <a:xfrm>
              <a:off x="7941594" y="1123950"/>
              <a:ext cx="3578894" cy="50196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7" name="ï$ľïḋè">
              <a:extLst>
                <a:ext uri="{FF2B5EF4-FFF2-40B4-BE49-F238E27FC236}">
                  <a16:creationId xmlns:a16="http://schemas.microsoft.com/office/drawing/2014/main" xmlns="" id="{DED95B91-9D93-4C80-B3CD-342675EC91E9}"/>
                </a:ext>
              </a:extLst>
            </p:cNvPr>
            <p:cNvSpPr/>
            <p:nvPr/>
          </p:nvSpPr>
          <p:spPr>
            <a:xfrm>
              <a:off x="4305760" y="1123950"/>
              <a:ext cx="3578894" cy="5019675"/>
            </a:xfrm>
            <a:prstGeom prst="rect">
              <a:avLst/>
            </a:prstGeom>
            <a:blipFill>
              <a:blip r:embed="rId3"/>
              <a:stretch>
                <a:fillRect l="-55390" r="-54997"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outerShdw blurRad="12700" dist="38100" dir="5400000" algn="ctr" rotWithShape="0">
                <a:srgbClr val="000000">
                  <a:alpha val="4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šľïḋê">
              <a:extLst>
                <a:ext uri="{FF2B5EF4-FFF2-40B4-BE49-F238E27FC236}">
                  <a16:creationId xmlns:a16="http://schemas.microsoft.com/office/drawing/2014/main" xmlns="" id="{A90EE1D0-FEF0-4C82-B194-51AF9A55DACD}"/>
                </a:ext>
              </a:extLst>
            </p:cNvPr>
            <p:cNvSpPr/>
            <p:nvPr/>
          </p:nvSpPr>
          <p:spPr>
            <a:xfrm>
              <a:off x="669925" y="1123950"/>
              <a:ext cx="3578894" cy="5019675"/>
            </a:xfrm>
            <a:prstGeom prst="rect">
              <a:avLst/>
            </a:prstGeom>
            <a:blipFill>
              <a:blip r:embed="rId4"/>
              <a:stretch>
                <a:fillRect l="-53129" r="-52754"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outerShdw blurRad="12700" dist="38100" dir="5400000" algn="ctr" rotWithShape="0">
                <a:srgbClr val="000000">
                  <a:alpha val="4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sļïďé">
              <a:extLst>
                <a:ext uri="{FF2B5EF4-FFF2-40B4-BE49-F238E27FC236}">
                  <a16:creationId xmlns:a16="http://schemas.microsoft.com/office/drawing/2014/main" xmlns="" id="{7CB1FB96-8C43-4C3E-ABD2-A84E49E18FD4}"/>
                </a:ext>
              </a:extLst>
            </p:cNvPr>
            <p:cNvSpPr/>
            <p:nvPr/>
          </p:nvSpPr>
          <p:spPr bwMode="auto">
            <a:xfrm flipH="1">
              <a:off x="7996698" y="3171133"/>
              <a:ext cx="3507456" cy="2984896"/>
            </a:xfrm>
            <a:custGeom>
              <a:avLst/>
              <a:gdLst>
                <a:gd name="T0" fmla="*/ 881 w 1104"/>
                <a:gd name="T1" fmla="*/ 119 h 938"/>
                <a:gd name="T2" fmla="*/ 834 w 1104"/>
                <a:gd name="T3" fmla="*/ 182 h 938"/>
                <a:gd name="T4" fmla="*/ 513 w 1104"/>
                <a:gd name="T5" fmla="*/ 191 h 938"/>
                <a:gd name="T6" fmla="*/ 17 w 1104"/>
                <a:gd name="T7" fmla="*/ 1 h 938"/>
                <a:gd name="T8" fmla="*/ 16 w 1104"/>
                <a:gd name="T9" fmla="*/ 2 h 938"/>
                <a:gd name="T10" fmla="*/ 135 w 1104"/>
                <a:gd name="T11" fmla="*/ 137 h 938"/>
                <a:gd name="T12" fmla="*/ 37 w 1104"/>
                <a:gd name="T13" fmla="*/ 496 h 938"/>
                <a:gd name="T14" fmla="*/ 502 w 1104"/>
                <a:gd name="T15" fmla="*/ 210 h 938"/>
                <a:gd name="T16" fmla="*/ 250 w 1104"/>
                <a:gd name="T17" fmla="*/ 509 h 938"/>
                <a:gd name="T18" fmla="*/ 1 w 1104"/>
                <a:gd name="T19" fmla="*/ 735 h 938"/>
                <a:gd name="T20" fmla="*/ 250 w 1104"/>
                <a:gd name="T21" fmla="*/ 770 h 938"/>
                <a:gd name="T22" fmla="*/ 823 w 1104"/>
                <a:gd name="T23" fmla="*/ 938 h 938"/>
                <a:gd name="T24" fmla="*/ 262 w 1104"/>
                <a:gd name="T25" fmla="*/ 525 h 938"/>
                <a:gd name="T26" fmla="*/ 554 w 1104"/>
                <a:gd name="T27" fmla="*/ 682 h 938"/>
                <a:gd name="T28" fmla="*/ 802 w 1104"/>
                <a:gd name="T29" fmla="*/ 802 h 938"/>
                <a:gd name="T30" fmla="*/ 1091 w 1104"/>
                <a:gd name="T31" fmla="*/ 488 h 938"/>
                <a:gd name="T32" fmla="*/ 763 w 1104"/>
                <a:gd name="T33" fmla="*/ 319 h 938"/>
                <a:gd name="T34" fmla="*/ 780 w 1104"/>
                <a:gd name="T35" fmla="*/ 288 h 938"/>
                <a:gd name="T36" fmla="*/ 855 w 1104"/>
                <a:gd name="T37" fmla="*/ 444 h 938"/>
                <a:gd name="T38" fmla="*/ 857 w 1104"/>
                <a:gd name="T39" fmla="*/ 437 h 938"/>
                <a:gd name="T40" fmla="*/ 761 w 1104"/>
                <a:gd name="T41" fmla="*/ 319 h 938"/>
                <a:gd name="T42" fmla="*/ 760 w 1104"/>
                <a:gd name="T43" fmla="*/ 320 h 938"/>
                <a:gd name="T44" fmla="*/ 760 w 1104"/>
                <a:gd name="T45" fmla="*/ 320 h 938"/>
                <a:gd name="T46" fmla="*/ 742 w 1104"/>
                <a:gd name="T47" fmla="*/ 311 h 938"/>
                <a:gd name="T48" fmla="*/ 524 w 1104"/>
                <a:gd name="T49" fmla="*/ 211 h 938"/>
                <a:gd name="T50" fmla="*/ 493 w 1104"/>
                <a:gd name="T51" fmla="*/ 228 h 938"/>
                <a:gd name="T52" fmla="*/ 739 w 1104"/>
                <a:gd name="T53" fmla="*/ 356 h 938"/>
                <a:gd name="T54" fmla="*/ 260 w 1104"/>
                <a:gd name="T55" fmla="*/ 514 h 938"/>
                <a:gd name="T56" fmla="*/ 855 w 1104"/>
                <a:gd name="T57" fmla="*/ 445 h 938"/>
                <a:gd name="T58" fmla="*/ 858 w 1104"/>
                <a:gd name="T59" fmla="*/ 435 h 938"/>
                <a:gd name="T60" fmla="*/ 1079 w 1104"/>
                <a:gd name="T61" fmla="*/ 475 h 938"/>
                <a:gd name="T62" fmla="*/ 863 w 1104"/>
                <a:gd name="T63" fmla="*/ 131 h 938"/>
                <a:gd name="T64" fmla="*/ 1083 w 1104"/>
                <a:gd name="T65" fmla="*/ 465 h 938"/>
                <a:gd name="T66" fmla="*/ 773 w 1104"/>
                <a:gd name="T67" fmla="*/ 286 h 938"/>
                <a:gd name="T68" fmla="*/ 525 w 1104"/>
                <a:gd name="T69" fmla="*/ 207 h 938"/>
                <a:gd name="T70" fmla="*/ 833 w 1104"/>
                <a:gd name="T71" fmla="*/ 184 h 938"/>
                <a:gd name="T72" fmla="*/ 161 w 1104"/>
                <a:gd name="T73" fmla="*/ 139 h 938"/>
                <a:gd name="T74" fmla="*/ 19 w 1104"/>
                <a:gd name="T75" fmla="*/ 4 h 938"/>
                <a:gd name="T76" fmla="*/ 145 w 1104"/>
                <a:gd name="T77" fmla="*/ 150 h 938"/>
                <a:gd name="T78" fmla="*/ 500 w 1104"/>
                <a:gd name="T79" fmla="*/ 204 h 938"/>
                <a:gd name="T80" fmla="*/ 239 w 1104"/>
                <a:gd name="T81" fmla="*/ 528 h 938"/>
                <a:gd name="T82" fmla="*/ 237 w 1104"/>
                <a:gd name="T83" fmla="*/ 755 h 938"/>
                <a:gd name="T84" fmla="*/ 262 w 1104"/>
                <a:gd name="T85" fmla="*/ 759 h 938"/>
                <a:gd name="T86" fmla="*/ 261 w 1104"/>
                <a:gd name="T87" fmla="*/ 527 h 938"/>
                <a:gd name="T88" fmla="*/ 262 w 1104"/>
                <a:gd name="T89" fmla="*/ 517 h 938"/>
                <a:gd name="T90" fmla="*/ 543 w 1104"/>
                <a:gd name="T91" fmla="*/ 663 h 938"/>
                <a:gd name="T92" fmla="*/ 566 w 1104"/>
                <a:gd name="T93" fmla="*/ 675 h 938"/>
                <a:gd name="T94" fmla="*/ 1080 w 1104"/>
                <a:gd name="T95" fmla="*/ 480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04" h="938">
                  <a:moveTo>
                    <a:pt x="1091" y="462"/>
                  </a:moveTo>
                  <a:cubicBezTo>
                    <a:pt x="1089" y="462"/>
                    <a:pt x="1087" y="463"/>
                    <a:pt x="1085" y="464"/>
                  </a:cubicBezTo>
                  <a:cubicBezTo>
                    <a:pt x="875" y="130"/>
                    <a:pt x="875" y="130"/>
                    <a:pt x="875" y="130"/>
                  </a:cubicBezTo>
                  <a:cubicBezTo>
                    <a:pt x="879" y="127"/>
                    <a:pt x="881" y="123"/>
                    <a:pt x="881" y="119"/>
                  </a:cubicBezTo>
                  <a:cubicBezTo>
                    <a:pt x="881" y="112"/>
                    <a:pt x="875" y="106"/>
                    <a:pt x="868" y="106"/>
                  </a:cubicBezTo>
                  <a:cubicBezTo>
                    <a:pt x="861" y="106"/>
                    <a:pt x="855" y="112"/>
                    <a:pt x="855" y="119"/>
                  </a:cubicBezTo>
                  <a:cubicBezTo>
                    <a:pt x="855" y="124"/>
                    <a:pt x="858" y="128"/>
                    <a:pt x="861" y="130"/>
                  </a:cubicBezTo>
                  <a:cubicBezTo>
                    <a:pt x="834" y="182"/>
                    <a:pt x="834" y="182"/>
                    <a:pt x="834" y="182"/>
                  </a:cubicBezTo>
                  <a:cubicBezTo>
                    <a:pt x="674" y="1"/>
                    <a:pt x="674" y="1"/>
                    <a:pt x="674" y="1"/>
                  </a:cubicBezTo>
                  <a:cubicBezTo>
                    <a:pt x="673" y="0"/>
                    <a:pt x="673" y="0"/>
                    <a:pt x="673" y="0"/>
                  </a:cubicBezTo>
                  <a:cubicBezTo>
                    <a:pt x="520" y="193"/>
                    <a:pt x="520" y="193"/>
                    <a:pt x="520" y="193"/>
                  </a:cubicBezTo>
                  <a:cubicBezTo>
                    <a:pt x="518" y="192"/>
                    <a:pt x="516" y="191"/>
                    <a:pt x="513" y="191"/>
                  </a:cubicBezTo>
                  <a:cubicBezTo>
                    <a:pt x="509" y="191"/>
                    <a:pt x="505" y="194"/>
                    <a:pt x="502" y="197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38" y="129"/>
                    <a:pt x="138" y="129"/>
                    <a:pt x="138" y="129"/>
                  </a:cubicBezTo>
                  <a:cubicBezTo>
                    <a:pt x="136" y="131"/>
                    <a:pt x="135" y="134"/>
                    <a:pt x="135" y="137"/>
                  </a:cubicBezTo>
                  <a:cubicBezTo>
                    <a:pt x="135" y="143"/>
                    <a:pt x="139" y="147"/>
                    <a:pt x="144" y="149"/>
                  </a:cubicBezTo>
                  <a:cubicBezTo>
                    <a:pt x="52" y="484"/>
                    <a:pt x="52" y="484"/>
                    <a:pt x="52" y="484"/>
                  </a:cubicBezTo>
                  <a:cubicBezTo>
                    <a:pt x="52" y="484"/>
                    <a:pt x="51" y="483"/>
                    <a:pt x="50" y="483"/>
                  </a:cubicBezTo>
                  <a:cubicBezTo>
                    <a:pt x="43" y="483"/>
                    <a:pt x="37" y="489"/>
                    <a:pt x="37" y="496"/>
                  </a:cubicBezTo>
                  <a:cubicBezTo>
                    <a:pt x="37" y="503"/>
                    <a:pt x="43" y="509"/>
                    <a:pt x="50" y="509"/>
                  </a:cubicBezTo>
                  <a:cubicBezTo>
                    <a:pt x="57" y="509"/>
                    <a:pt x="63" y="503"/>
                    <a:pt x="63" y="496"/>
                  </a:cubicBezTo>
                  <a:cubicBezTo>
                    <a:pt x="63" y="494"/>
                    <a:pt x="62" y="492"/>
                    <a:pt x="61" y="490"/>
                  </a:cubicBezTo>
                  <a:cubicBezTo>
                    <a:pt x="502" y="210"/>
                    <a:pt x="502" y="210"/>
                    <a:pt x="502" y="210"/>
                  </a:cubicBezTo>
                  <a:cubicBezTo>
                    <a:pt x="503" y="211"/>
                    <a:pt x="503" y="212"/>
                    <a:pt x="504" y="213"/>
                  </a:cubicBezTo>
                  <a:cubicBezTo>
                    <a:pt x="495" y="224"/>
                    <a:pt x="495" y="224"/>
                    <a:pt x="495" y="224"/>
                  </a:cubicBezTo>
                  <a:cubicBezTo>
                    <a:pt x="255" y="510"/>
                    <a:pt x="255" y="510"/>
                    <a:pt x="255" y="510"/>
                  </a:cubicBezTo>
                  <a:cubicBezTo>
                    <a:pt x="254" y="509"/>
                    <a:pt x="252" y="509"/>
                    <a:pt x="250" y="509"/>
                  </a:cubicBezTo>
                  <a:cubicBezTo>
                    <a:pt x="243" y="509"/>
                    <a:pt x="237" y="514"/>
                    <a:pt x="237" y="521"/>
                  </a:cubicBezTo>
                  <a:cubicBezTo>
                    <a:pt x="237" y="523"/>
                    <a:pt x="238" y="525"/>
                    <a:pt x="238" y="527"/>
                  </a:cubicBezTo>
                  <a:cubicBezTo>
                    <a:pt x="0" y="735"/>
                    <a:pt x="0" y="735"/>
                    <a:pt x="0" y="735"/>
                  </a:cubicBezTo>
                  <a:cubicBezTo>
                    <a:pt x="1" y="735"/>
                    <a:pt x="1" y="735"/>
                    <a:pt x="1" y="735"/>
                  </a:cubicBezTo>
                  <a:cubicBezTo>
                    <a:pt x="1" y="736"/>
                    <a:pt x="1" y="736"/>
                    <a:pt x="1" y="736"/>
                  </a:cubicBezTo>
                  <a:cubicBezTo>
                    <a:pt x="237" y="756"/>
                    <a:pt x="237" y="756"/>
                    <a:pt x="237" y="756"/>
                  </a:cubicBezTo>
                  <a:cubicBezTo>
                    <a:pt x="237" y="756"/>
                    <a:pt x="237" y="757"/>
                    <a:pt x="237" y="757"/>
                  </a:cubicBezTo>
                  <a:cubicBezTo>
                    <a:pt x="237" y="764"/>
                    <a:pt x="243" y="770"/>
                    <a:pt x="250" y="770"/>
                  </a:cubicBezTo>
                  <a:cubicBezTo>
                    <a:pt x="256" y="770"/>
                    <a:pt x="260" y="766"/>
                    <a:pt x="262" y="760"/>
                  </a:cubicBezTo>
                  <a:cubicBezTo>
                    <a:pt x="810" y="923"/>
                    <a:pt x="810" y="923"/>
                    <a:pt x="810" y="923"/>
                  </a:cubicBezTo>
                  <a:cubicBezTo>
                    <a:pt x="810" y="924"/>
                    <a:pt x="810" y="924"/>
                    <a:pt x="810" y="925"/>
                  </a:cubicBezTo>
                  <a:cubicBezTo>
                    <a:pt x="810" y="932"/>
                    <a:pt x="816" y="938"/>
                    <a:pt x="823" y="938"/>
                  </a:cubicBezTo>
                  <a:cubicBezTo>
                    <a:pt x="830" y="938"/>
                    <a:pt x="835" y="932"/>
                    <a:pt x="835" y="925"/>
                  </a:cubicBezTo>
                  <a:cubicBezTo>
                    <a:pt x="835" y="918"/>
                    <a:pt x="830" y="912"/>
                    <a:pt x="823" y="912"/>
                  </a:cubicBezTo>
                  <a:cubicBezTo>
                    <a:pt x="818" y="912"/>
                    <a:pt x="814" y="915"/>
                    <a:pt x="811" y="919"/>
                  </a:cubicBezTo>
                  <a:cubicBezTo>
                    <a:pt x="262" y="525"/>
                    <a:pt x="262" y="525"/>
                    <a:pt x="262" y="525"/>
                  </a:cubicBezTo>
                  <a:cubicBezTo>
                    <a:pt x="262" y="525"/>
                    <a:pt x="262" y="525"/>
                    <a:pt x="262" y="525"/>
                  </a:cubicBezTo>
                  <a:cubicBezTo>
                    <a:pt x="542" y="665"/>
                    <a:pt x="542" y="665"/>
                    <a:pt x="542" y="665"/>
                  </a:cubicBezTo>
                  <a:cubicBezTo>
                    <a:pt x="542" y="666"/>
                    <a:pt x="541" y="668"/>
                    <a:pt x="541" y="670"/>
                  </a:cubicBezTo>
                  <a:cubicBezTo>
                    <a:pt x="541" y="677"/>
                    <a:pt x="547" y="682"/>
                    <a:pt x="554" y="682"/>
                  </a:cubicBezTo>
                  <a:cubicBezTo>
                    <a:pt x="559" y="682"/>
                    <a:pt x="563" y="680"/>
                    <a:pt x="565" y="676"/>
                  </a:cubicBezTo>
                  <a:cubicBezTo>
                    <a:pt x="791" y="784"/>
                    <a:pt x="791" y="784"/>
                    <a:pt x="791" y="784"/>
                  </a:cubicBezTo>
                  <a:cubicBezTo>
                    <a:pt x="790" y="785"/>
                    <a:pt x="790" y="787"/>
                    <a:pt x="790" y="789"/>
                  </a:cubicBezTo>
                  <a:cubicBezTo>
                    <a:pt x="790" y="796"/>
                    <a:pt x="795" y="802"/>
                    <a:pt x="802" y="802"/>
                  </a:cubicBezTo>
                  <a:cubicBezTo>
                    <a:pt x="809" y="802"/>
                    <a:pt x="815" y="796"/>
                    <a:pt x="815" y="789"/>
                  </a:cubicBezTo>
                  <a:cubicBezTo>
                    <a:pt x="815" y="786"/>
                    <a:pt x="814" y="784"/>
                    <a:pt x="813" y="782"/>
                  </a:cubicBezTo>
                  <a:cubicBezTo>
                    <a:pt x="1083" y="485"/>
                    <a:pt x="1083" y="485"/>
                    <a:pt x="1083" y="485"/>
                  </a:cubicBezTo>
                  <a:cubicBezTo>
                    <a:pt x="1085" y="487"/>
                    <a:pt x="1088" y="488"/>
                    <a:pt x="1091" y="488"/>
                  </a:cubicBezTo>
                  <a:cubicBezTo>
                    <a:pt x="1098" y="488"/>
                    <a:pt x="1104" y="482"/>
                    <a:pt x="1104" y="475"/>
                  </a:cubicBezTo>
                  <a:cubicBezTo>
                    <a:pt x="1104" y="468"/>
                    <a:pt x="1098" y="462"/>
                    <a:pt x="1091" y="462"/>
                  </a:cubicBezTo>
                  <a:close/>
                  <a:moveTo>
                    <a:pt x="1080" y="469"/>
                  </a:moveTo>
                  <a:cubicBezTo>
                    <a:pt x="763" y="319"/>
                    <a:pt x="763" y="319"/>
                    <a:pt x="763" y="319"/>
                  </a:cubicBezTo>
                  <a:cubicBezTo>
                    <a:pt x="768" y="310"/>
                    <a:pt x="768" y="310"/>
                    <a:pt x="768" y="310"/>
                  </a:cubicBezTo>
                  <a:cubicBezTo>
                    <a:pt x="769" y="311"/>
                    <a:pt x="771" y="312"/>
                    <a:pt x="773" y="312"/>
                  </a:cubicBezTo>
                  <a:cubicBezTo>
                    <a:pt x="781" y="312"/>
                    <a:pt x="786" y="306"/>
                    <a:pt x="786" y="299"/>
                  </a:cubicBezTo>
                  <a:cubicBezTo>
                    <a:pt x="786" y="295"/>
                    <a:pt x="784" y="291"/>
                    <a:pt x="780" y="288"/>
                  </a:cubicBezTo>
                  <a:cubicBezTo>
                    <a:pt x="834" y="185"/>
                    <a:pt x="834" y="185"/>
                    <a:pt x="834" y="185"/>
                  </a:cubicBezTo>
                  <a:cubicBezTo>
                    <a:pt x="1082" y="466"/>
                    <a:pt x="1082" y="466"/>
                    <a:pt x="1082" y="466"/>
                  </a:cubicBezTo>
                  <a:cubicBezTo>
                    <a:pt x="1081" y="467"/>
                    <a:pt x="1081" y="468"/>
                    <a:pt x="1080" y="469"/>
                  </a:cubicBezTo>
                  <a:close/>
                  <a:moveTo>
                    <a:pt x="855" y="444"/>
                  </a:moveTo>
                  <a:cubicBezTo>
                    <a:pt x="676" y="465"/>
                    <a:pt x="676" y="465"/>
                    <a:pt x="676" y="465"/>
                  </a:cubicBezTo>
                  <a:cubicBezTo>
                    <a:pt x="703" y="420"/>
                    <a:pt x="703" y="420"/>
                    <a:pt x="703" y="420"/>
                  </a:cubicBezTo>
                  <a:cubicBezTo>
                    <a:pt x="740" y="357"/>
                    <a:pt x="740" y="357"/>
                    <a:pt x="740" y="357"/>
                  </a:cubicBezTo>
                  <a:cubicBezTo>
                    <a:pt x="857" y="437"/>
                    <a:pt x="857" y="437"/>
                    <a:pt x="857" y="437"/>
                  </a:cubicBezTo>
                  <a:cubicBezTo>
                    <a:pt x="856" y="438"/>
                    <a:pt x="855" y="441"/>
                    <a:pt x="855" y="443"/>
                  </a:cubicBezTo>
                  <a:cubicBezTo>
                    <a:pt x="855" y="443"/>
                    <a:pt x="855" y="444"/>
                    <a:pt x="855" y="444"/>
                  </a:cubicBezTo>
                  <a:close/>
                  <a:moveTo>
                    <a:pt x="766" y="310"/>
                  </a:moveTo>
                  <a:cubicBezTo>
                    <a:pt x="761" y="319"/>
                    <a:pt x="761" y="319"/>
                    <a:pt x="761" y="319"/>
                  </a:cubicBezTo>
                  <a:cubicBezTo>
                    <a:pt x="746" y="311"/>
                    <a:pt x="746" y="311"/>
                    <a:pt x="746" y="311"/>
                  </a:cubicBezTo>
                  <a:cubicBezTo>
                    <a:pt x="762" y="305"/>
                    <a:pt x="762" y="305"/>
                    <a:pt x="762" y="305"/>
                  </a:cubicBezTo>
                  <a:cubicBezTo>
                    <a:pt x="763" y="307"/>
                    <a:pt x="764" y="308"/>
                    <a:pt x="766" y="310"/>
                  </a:cubicBezTo>
                  <a:close/>
                  <a:moveTo>
                    <a:pt x="760" y="320"/>
                  </a:moveTo>
                  <a:cubicBezTo>
                    <a:pt x="740" y="355"/>
                    <a:pt x="740" y="355"/>
                    <a:pt x="740" y="355"/>
                  </a:cubicBezTo>
                  <a:cubicBezTo>
                    <a:pt x="702" y="330"/>
                    <a:pt x="702" y="330"/>
                    <a:pt x="702" y="330"/>
                  </a:cubicBezTo>
                  <a:cubicBezTo>
                    <a:pt x="744" y="312"/>
                    <a:pt x="744" y="312"/>
                    <a:pt x="744" y="312"/>
                  </a:cubicBezTo>
                  <a:lnTo>
                    <a:pt x="760" y="320"/>
                  </a:lnTo>
                  <a:close/>
                  <a:moveTo>
                    <a:pt x="701" y="329"/>
                  </a:moveTo>
                  <a:cubicBezTo>
                    <a:pt x="525" y="209"/>
                    <a:pt x="525" y="209"/>
                    <a:pt x="525" y="209"/>
                  </a:cubicBezTo>
                  <a:cubicBezTo>
                    <a:pt x="525" y="209"/>
                    <a:pt x="525" y="209"/>
                    <a:pt x="525" y="209"/>
                  </a:cubicBezTo>
                  <a:cubicBezTo>
                    <a:pt x="742" y="311"/>
                    <a:pt x="742" y="311"/>
                    <a:pt x="742" y="311"/>
                  </a:cubicBezTo>
                  <a:lnTo>
                    <a:pt x="701" y="329"/>
                  </a:lnTo>
                  <a:close/>
                  <a:moveTo>
                    <a:pt x="505" y="214"/>
                  </a:moveTo>
                  <a:cubicBezTo>
                    <a:pt x="507" y="215"/>
                    <a:pt x="510" y="217"/>
                    <a:pt x="513" y="217"/>
                  </a:cubicBezTo>
                  <a:cubicBezTo>
                    <a:pt x="518" y="217"/>
                    <a:pt x="522" y="214"/>
                    <a:pt x="524" y="211"/>
                  </a:cubicBezTo>
                  <a:cubicBezTo>
                    <a:pt x="699" y="329"/>
                    <a:pt x="699" y="329"/>
                    <a:pt x="699" y="329"/>
                  </a:cubicBezTo>
                  <a:cubicBezTo>
                    <a:pt x="259" y="513"/>
                    <a:pt x="259" y="513"/>
                    <a:pt x="259" y="513"/>
                  </a:cubicBezTo>
                  <a:cubicBezTo>
                    <a:pt x="259" y="512"/>
                    <a:pt x="258" y="511"/>
                    <a:pt x="257" y="511"/>
                  </a:cubicBezTo>
                  <a:cubicBezTo>
                    <a:pt x="493" y="228"/>
                    <a:pt x="493" y="228"/>
                    <a:pt x="493" y="228"/>
                  </a:cubicBezTo>
                  <a:lnTo>
                    <a:pt x="505" y="214"/>
                  </a:lnTo>
                  <a:close/>
                  <a:moveTo>
                    <a:pt x="260" y="514"/>
                  </a:moveTo>
                  <a:cubicBezTo>
                    <a:pt x="701" y="330"/>
                    <a:pt x="701" y="330"/>
                    <a:pt x="701" y="330"/>
                  </a:cubicBezTo>
                  <a:cubicBezTo>
                    <a:pt x="739" y="356"/>
                    <a:pt x="739" y="356"/>
                    <a:pt x="739" y="356"/>
                  </a:cubicBezTo>
                  <a:cubicBezTo>
                    <a:pt x="701" y="420"/>
                    <a:pt x="701" y="420"/>
                    <a:pt x="701" y="420"/>
                  </a:cubicBezTo>
                  <a:cubicBezTo>
                    <a:pt x="674" y="466"/>
                    <a:pt x="674" y="466"/>
                    <a:pt x="674" y="466"/>
                  </a:cubicBezTo>
                  <a:cubicBezTo>
                    <a:pt x="261" y="515"/>
                    <a:pt x="261" y="515"/>
                    <a:pt x="261" y="515"/>
                  </a:cubicBezTo>
                  <a:cubicBezTo>
                    <a:pt x="261" y="515"/>
                    <a:pt x="261" y="514"/>
                    <a:pt x="260" y="514"/>
                  </a:cubicBezTo>
                  <a:close/>
                  <a:moveTo>
                    <a:pt x="566" y="665"/>
                  </a:moveTo>
                  <a:cubicBezTo>
                    <a:pt x="565" y="662"/>
                    <a:pt x="563" y="661"/>
                    <a:pt x="562" y="659"/>
                  </a:cubicBezTo>
                  <a:cubicBezTo>
                    <a:pt x="675" y="467"/>
                    <a:pt x="675" y="467"/>
                    <a:pt x="675" y="467"/>
                  </a:cubicBezTo>
                  <a:cubicBezTo>
                    <a:pt x="855" y="445"/>
                    <a:pt x="855" y="445"/>
                    <a:pt x="855" y="445"/>
                  </a:cubicBezTo>
                  <a:cubicBezTo>
                    <a:pt x="857" y="451"/>
                    <a:pt x="862" y="456"/>
                    <a:pt x="868" y="456"/>
                  </a:cubicBezTo>
                  <a:cubicBezTo>
                    <a:pt x="875" y="456"/>
                    <a:pt x="881" y="450"/>
                    <a:pt x="881" y="443"/>
                  </a:cubicBezTo>
                  <a:cubicBezTo>
                    <a:pt x="881" y="436"/>
                    <a:pt x="875" y="430"/>
                    <a:pt x="868" y="430"/>
                  </a:cubicBezTo>
                  <a:cubicBezTo>
                    <a:pt x="864" y="430"/>
                    <a:pt x="860" y="432"/>
                    <a:pt x="858" y="435"/>
                  </a:cubicBezTo>
                  <a:cubicBezTo>
                    <a:pt x="741" y="356"/>
                    <a:pt x="741" y="356"/>
                    <a:pt x="741" y="356"/>
                  </a:cubicBezTo>
                  <a:cubicBezTo>
                    <a:pt x="762" y="320"/>
                    <a:pt x="762" y="320"/>
                    <a:pt x="762" y="320"/>
                  </a:cubicBezTo>
                  <a:cubicBezTo>
                    <a:pt x="1080" y="470"/>
                    <a:pt x="1080" y="470"/>
                    <a:pt x="1080" y="470"/>
                  </a:cubicBezTo>
                  <a:cubicBezTo>
                    <a:pt x="1079" y="472"/>
                    <a:pt x="1079" y="473"/>
                    <a:pt x="1079" y="475"/>
                  </a:cubicBezTo>
                  <a:cubicBezTo>
                    <a:pt x="1079" y="476"/>
                    <a:pt x="1079" y="477"/>
                    <a:pt x="1079" y="479"/>
                  </a:cubicBezTo>
                  <a:cubicBezTo>
                    <a:pt x="786" y="585"/>
                    <a:pt x="786" y="585"/>
                    <a:pt x="786" y="585"/>
                  </a:cubicBezTo>
                  <a:lnTo>
                    <a:pt x="566" y="665"/>
                  </a:lnTo>
                  <a:close/>
                  <a:moveTo>
                    <a:pt x="863" y="131"/>
                  </a:moveTo>
                  <a:cubicBezTo>
                    <a:pt x="864" y="132"/>
                    <a:pt x="866" y="132"/>
                    <a:pt x="868" y="132"/>
                  </a:cubicBezTo>
                  <a:cubicBezTo>
                    <a:pt x="870" y="132"/>
                    <a:pt x="872" y="131"/>
                    <a:pt x="874" y="130"/>
                  </a:cubicBezTo>
                  <a:cubicBezTo>
                    <a:pt x="1084" y="465"/>
                    <a:pt x="1084" y="465"/>
                    <a:pt x="1084" y="465"/>
                  </a:cubicBezTo>
                  <a:cubicBezTo>
                    <a:pt x="1084" y="465"/>
                    <a:pt x="1084" y="465"/>
                    <a:pt x="1083" y="465"/>
                  </a:cubicBezTo>
                  <a:cubicBezTo>
                    <a:pt x="835" y="184"/>
                    <a:pt x="835" y="184"/>
                    <a:pt x="835" y="184"/>
                  </a:cubicBezTo>
                  <a:lnTo>
                    <a:pt x="863" y="131"/>
                  </a:lnTo>
                  <a:close/>
                  <a:moveTo>
                    <a:pt x="779" y="288"/>
                  </a:moveTo>
                  <a:cubicBezTo>
                    <a:pt x="777" y="287"/>
                    <a:pt x="775" y="286"/>
                    <a:pt x="773" y="286"/>
                  </a:cubicBezTo>
                  <a:cubicBezTo>
                    <a:pt x="766" y="286"/>
                    <a:pt x="761" y="292"/>
                    <a:pt x="761" y="299"/>
                  </a:cubicBezTo>
                  <a:cubicBezTo>
                    <a:pt x="761" y="301"/>
                    <a:pt x="761" y="302"/>
                    <a:pt x="761" y="303"/>
                  </a:cubicBezTo>
                  <a:cubicBezTo>
                    <a:pt x="744" y="311"/>
                    <a:pt x="744" y="311"/>
                    <a:pt x="744" y="311"/>
                  </a:cubicBezTo>
                  <a:cubicBezTo>
                    <a:pt x="525" y="207"/>
                    <a:pt x="525" y="207"/>
                    <a:pt x="525" y="207"/>
                  </a:cubicBezTo>
                  <a:cubicBezTo>
                    <a:pt x="526" y="206"/>
                    <a:pt x="526" y="205"/>
                    <a:pt x="526" y="204"/>
                  </a:cubicBezTo>
                  <a:cubicBezTo>
                    <a:pt x="526" y="200"/>
                    <a:pt x="524" y="196"/>
                    <a:pt x="521" y="194"/>
                  </a:cubicBezTo>
                  <a:cubicBezTo>
                    <a:pt x="673" y="2"/>
                    <a:pt x="673" y="2"/>
                    <a:pt x="673" y="2"/>
                  </a:cubicBezTo>
                  <a:cubicBezTo>
                    <a:pt x="833" y="184"/>
                    <a:pt x="833" y="184"/>
                    <a:pt x="833" y="184"/>
                  </a:cubicBezTo>
                  <a:lnTo>
                    <a:pt x="779" y="288"/>
                  </a:lnTo>
                  <a:close/>
                  <a:moveTo>
                    <a:pt x="502" y="199"/>
                  </a:moveTo>
                  <a:cubicBezTo>
                    <a:pt x="502" y="199"/>
                    <a:pt x="501" y="199"/>
                    <a:pt x="501" y="20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8"/>
                    <a:pt x="161" y="138"/>
                    <a:pt x="161" y="137"/>
                  </a:cubicBezTo>
                  <a:cubicBezTo>
                    <a:pt x="161" y="130"/>
                    <a:pt x="155" y="124"/>
                    <a:pt x="148" y="124"/>
                  </a:cubicBezTo>
                  <a:cubicBezTo>
                    <a:pt x="145" y="124"/>
                    <a:pt x="142" y="126"/>
                    <a:pt x="139" y="128"/>
                  </a:cubicBezTo>
                  <a:cubicBezTo>
                    <a:pt x="19" y="4"/>
                    <a:pt x="19" y="4"/>
                    <a:pt x="19" y="4"/>
                  </a:cubicBezTo>
                  <a:lnTo>
                    <a:pt x="502" y="199"/>
                  </a:lnTo>
                  <a:close/>
                  <a:moveTo>
                    <a:pt x="61" y="489"/>
                  </a:moveTo>
                  <a:cubicBezTo>
                    <a:pt x="59" y="487"/>
                    <a:pt x="57" y="485"/>
                    <a:pt x="54" y="484"/>
                  </a:cubicBezTo>
                  <a:cubicBezTo>
                    <a:pt x="145" y="150"/>
                    <a:pt x="145" y="150"/>
                    <a:pt x="145" y="150"/>
                  </a:cubicBezTo>
                  <a:cubicBezTo>
                    <a:pt x="146" y="150"/>
                    <a:pt x="147" y="150"/>
                    <a:pt x="148" y="150"/>
                  </a:cubicBezTo>
                  <a:cubicBezTo>
                    <a:pt x="154" y="150"/>
                    <a:pt x="159" y="146"/>
                    <a:pt x="160" y="14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501" y="202"/>
                    <a:pt x="500" y="203"/>
                    <a:pt x="500" y="204"/>
                  </a:cubicBezTo>
                  <a:cubicBezTo>
                    <a:pt x="500" y="206"/>
                    <a:pt x="501" y="208"/>
                    <a:pt x="502" y="209"/>
                  </a:cubicBezTo>
                  <a:lnTo>
                    <a:pt x="61" y="489"/>
                  </a:lnTo>
                  <a:close/>
                  <a:moveTo>
                    <a:pt x="2" y="735"/>
                  </a:moveTo>
                  <a:cubicBezTo>
                    <a:pt x="239" y="528"/>
                    <a:pt x="239" y="528"/>
                    <a:pt x="239" y="528"/>
                  </a:cubicBezTo>
                  <a:cubicBezTo>
                    <a:pt x="241" y="531"/>
                    <a:pt x="245" y="534"/>
                    <a:pt x="249" y="534"/>
                  </a:cubicBezTo>
                  <a:cubicBezTo>
                    <a:pt x="252" y="744"/>
                    <a:pt x="252" y="744"/>
                    <a:pt x="252" y="744"/>
                  </a:cubicBezTo>
                  <a:cubicBezTo>
                    <a:pt x="251" y="744"/>
                    <a:pt x="251" y="744"/>
                    <a:pt x="250" y="744"/>
                  </a:cubicBezTo>
                  <a:cubicBezTo>
                    <a:pt x="244" y="744"/>
                    <a:pt x="238" y="749"/>
                    <a:pt x="237" y="755"/>
                  </a:cubicBezTo>
                  <a:lnTo>
                    <a:pt x="2" y="735"/>
                  </a:lnTo>
                  <a:close/>
                  <a:moveTo>
                    <a:pt x="811" y="920"/>
                  </a:moveTo>
                  <a:cubicBezTo>
                    <a:pt x="811" y="921"/>
                    <a:pt x="810" y="921"/>
                    <a:pt x="810" y="922"/>
                  </a:cubicBezTo>
                  <a:cubicBezTo>
                    <a:pt x="262" y="759"/>
                    <a:pt x="262" y="759"/>
                    <a:pt x="262" y="759"/>
                  </a:cubicBezTo>
                  <a:cubicBezTo>
                    <a:pt x="263" y="758"/>
                    <a:pt x="263" y="758"/>
                    <a:pt x="263" y="757"/>
                  </a:cubicBezTo>
                  <a:cubicBezTo>
                    <a:pt x="263" y="751"/>
                    <a:pt x="259" y="746"/>
                    <a:pt x="253" y="744"/>
                  </a:cubicBezTo>
                  <a:cubicBezTo>
                    <a:pt x="251" y="534"/>
                    <a:pt x="251" y="534"/>
                    <a:pt x="251" y="534"/>
                  </a:cubicBezTo>
                  <a:cubicBezTo>
                    <a:pt x="255" y="534"/>
                    <a:pt x="259" y="531"/>
                    <a:pt x="261" y="527"/>
                  </a:cubicBezTo>
                  <a:lnTo>
                    <a:pt x="811" y="920"/>
                  </a:lnTo>
                  <a:close/>
                  <a:moveTo>
                    <a:pt x="263" y="523"/>
                  </a:moveTo>
                  <a:cubicBezTo>
                    <a:pt x="263" y="522"/>
                    <a:pt x="263" y="522"/>
                    <a:pt x="263" y="521"/>
                  </a:cubicBezTo>
                  <a:cubicBezTo>
                    <a:pt x="263" y="520"/>
                    <a:pt x="262" y="518"/>
                    <a:pt x="262" y="517"/>
                  </a:cubicBezTo>
                  <a:cubicBezTo>
                    <a:pt x="673" y="467"/>
                    <a:pt x="673" y="467"/>
                    <a:pt x="673" y="467"/>
                  </a:cubicBezTo>
                  <a:cubicBezTo>
                    <a:pt x="560" y="658"/>
                    <a:pt x="560" y="658"/>
                    <a:pt x="560" y="658"/>
                  </a:cubicBezTo>
                  <a:cubicBezTo>
                    <a:pt x="558" y="657"/>
                    <a:pt x="556" y="657"/>
                    <a:pt x="554" y="657"/>
                  </a:cubicBezTo>
                  <a:cubicBezTo>
                    <a:pt x="549" y="657"/>
                    <a:pt x="545" y="660"/>
                    <a:pt x="543" y="663"/>
                  </a:cubicBezTo>
                  <a:lnTo>
                    <a:pt x="263" y="523"/>
                  </a:lnTo>
                  <a:close/>
                  <a:moveTo>
                    <a:pt x="802" y="777"/>
                  </a:moveTo>
                  <a:cubicBezTo>
                    <a:pt x="798" y="777"/>
                    <a:pt x="794" y="779"/>
                    <a:pt x="792" y="782"/>
                  </a:cubicBezTo>
                  <a:cubicBezTo>
                    <a:pt x="566" y="675"/>
                    <a:pt x="566" y="675"/>
                    <a:pt x="566" y="675"/>
                  </a:cubicBezTo>
                  <a:cubicBezTo>
                    <a:pt x="567" y="673"/>
                    <a:pt x="567" y="671"/>
                    <a:pt x="567" y="670"/>
                  </a:cubicBezTo>
                  <a:cubicBezTo>
                    <a:pt x="567" y="668"/>
                    <a:pt x="567" y="667"/>
                    <a:pt x="566" y="666"/>
                  </a:cubicBezTo>
                  <a:cubicBezTo>
                    <a:pt x="777" y="590"/>
                    <a:pt x="777" y="590"/>
                    <a:pt x="777" y="590"/>
                  </a:cubicBezTo>
                  <a:cubicBezTo>
                    <a:pt x="1080" y="480"/>
                    <a:pt x="1080" y="480"/>
                    <a:pt x="1080" y="480"/>
                  </a:cubicBezTo>
                  <a:cubicBezTo>
                    <a:pt x="1080" y="481"/>
                    <a:pt x="1081" y="483"/>
                    <a:pt x="1082" y="484"/>
                  </a:cubicBezTo>
                  <a:cubicBezTo>
                    <a:pt x="812" y="781"/>
                    <a:pt x="812" y="781"/>
                    <a:pt x="812" y="781"/>
                  </a:cubicBezTo>
                  <a:cubicBezTo>
                    <a:pt x="809" y="778"/>
                    <a:pt x="806" y="777"/>
                    <a:pt x="802" y="777"/>
                  </a:cubicBezTo>
                  <a:close/>
                </a:path>
              </a:pathLst>
            </a:custGeom>
            <a:solidFill>
              <a:schemeClr val="accent1">
                <a:alpha val="17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0" name="íşḻiḍè">
              <a:extLst>
                <a:ext uri="{FF2B5EF4-FFF2-40B4-BE49-F238E27FC236}">
                  <a16:creationId xmlns:a16="http://schemas.microsoft.com/office/drawing/2014/main" xmlns="" id="{3C4C4729-C993-42E1-A3E0-3434F99A4F21}"/>
                </a:ext>
              </a:extLst>
            </p:cNvPr>
            <p:cNvSpPr/>
            <p:nvPr/>
          </p:nvSpPr>
          <p:spPr>
            <a:xfrm>
              <a:off x="8112699" y="4052400"/>
              <a:ext cx="3236685" cy="1429449"/>
            </a:xfrm>
            <a:prstGeom prst="rect">
              <a:avLst/>
            </a:prstGeom>
          </p:spPr>
          <p:txBody>
            <a:bodyPr wrap="square" lIns="91440" tIns="45720" rIns="91440" bIns="4572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endParaRPr lang="en-US" altLang="zh-CN" sz="1400" dirty="0"/>
            </a:p>
            <a:p>
              <a:pPr algn="ctr">
                <a:lnSpc>
                  <a:spcPct val="120000"/>
                </a:lnSpc>
              </a:pPr>
              <a:r>
                <a:rPr lang="en-US" altLang="zh-CN" sz="1400" dirty="0"/>
                <a:t>……</a:t>
              </a:r>
            </a:p>
          </p:txBody>
        </p:sp>
        <p:sp>
          <p:nvSpPr>
            <p:cNvPr id="11" name="ïş1ïḍè">
              <a:extLst>
                <a:ext uri="{FF2B5EF4-FFF2-40B4-BE49-F238E27FC236}">
                  <a16:creationId xmlns:a16="http://schemas.microsoft.com/office/drawing/2014/main" xmlns="" id="{010D33D9-4AFB-4CFE-84BB-E5B6C6EC9AE4}"/>
                </a:ext>
              </a:extLst>
            </p:cNvPr>
            <p:cNvSpPr txBox="1"/>
            <p:nvPr/>
          </p:nvSpPr>
          <p:spPr>
            <a:xfrm>
              <a:off x="8687260" y="3368306"/>
              <a:ext cx="2087563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/>
            <a:p>
              <a:pPr algn="ctr"/>
              <a:r>
                <a:rPr lang="en-US" altLang="zh-CN" sz="2000" b="1" dirty="0"/>
                <a:t>Text here</a:t>
              </a:r>
              <a:endParaRPr lang="zh-CN" altLang="en-US" sz="2000" b="1" dirty="0"/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3E85A004-F138-4559-A60E-796C867C5A8B}"/>
                </a:ext>
              </a:extLst>
            </p:cNvPr>
            <p:cNvCxnSpPr/>
            <p:nvPr/>
          </p:nvCxnSpPr>
          <p:spPr>
            <a:xfrm>
              <a:off x="8561041" y="3838076"/>
              <a:ext cx="2340000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îṣľîḋè">
              <a:extLst>
                <a:ext uri="{FF2B5EF4-FFF2-40B4-BE49-F238E27FC236}">
                  <a16:creationId xmlns:a16="http://schemas.microsoft.com/office/drawing/2014/main" xmlns="" id="{C3917B8C-D500-42F1-B3BA-055A0E0E5622}"/>
                </a:ext>
              </a:extLst>
            </p:cNvPr>
            <p:cNvGrpSpPr/>
            <p:nvPr/>
          </p:nvGrpSpPr>
          <p:grpSpPr>
            <a:xfrm>
              <a:off x="8947020" y="1629880"/>
              <a:ext cx="1568042" cy="1568042"/>
              <a:chOff x="9250244" y="1629880"/>
              <a:chExt cx="1568042" cy="1568042"/>
            </a:xfrm>
          </p:grpSpPr>
          <p:sp>
            <p:nvSpPr>
              <p:cNvPr id="14" name="îṩ1ïḍê">
                <a:extLst>
                  <a:ext uri="{FF2B5EF4-FFF2-40B4-BE49-F238E27FC236}">
                    <a16:creationId xmlns:a16="http://schemas.microsoft.com/office/drawing/2014/main" xmlns="" id="{781B3931-62E5-439D-AF6B-5D17A8E84626}"/>
                  </a:ext>
                </a:extLst>
              </p:cNvPr>
              <p:cNvSpPr/>
              <p:nvPr/>
            </p:nvSpPr>
            <p:spPr>
              <a:xfrm>
                <a:off x="9250244" y="1629880"/>
                <a:ext cx="1568042" cy="1568042"/>
              </a:xfrm>
              <a:prstGeom prst="ellipse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5" name="íŝlïḑè">
                <a:extLst>
                  <a:ext uri="{FF2B5EF4-FFF2-40B4-BE49-F238E27FC236}">
                    <a16:creationId xmlns:a16="http://schemas.microsoft.com/office/drawing/2014/main" xmlns="" id="{5BAE5CAC-A6E5-4309-8BBD-69EC5A113017}"/>
                  </a:ext>
                </a:extLst>
              </p:cNvPr>
              <p:cNvGrpSpPr/>
              <p:nvPr/>
            </p:nvGrpSpPr>
            <p:grpSpPr>
              <a:xfrm>
                <a:off x="9700447" y="2081159"/>
                <a:ext cx="667637" cy="665484"/>
                <a:chOff x="8758238" y="276225"/>
                <a:chExt cx="492125" cy="490538"/>
              </a:xfrm>
              <a:solidFill>
                <a:schemeClr val="accent1"/>
              </a:solidFill>
            </p:grpSpPr>
            <p:sp>
              <p:nvSpPr>
                <p:cNvPr id="16" name="íSḻïḍé">
                  <a:extLst>
                    <a:ext uri="{FF2B5EF4-FFF2-40B4-BE49-F238E27FC236}">
                      <a16:creationId xmlns:a16="http://schemas.microsoft.com/office/drawing/2014/main" xmlns="" id="{F26AAE17-7EEF-4157-B29B-C0F6EDBE3978}"/>
                    </a:ext>
                  </a:extLst>
                </p:cNvPr>
                <p:cNvSpPr/>
                <p:nvPr/>
              </p:nvSpPr>
              <p:spPr bwMode="auto">
                <a:xfrm>
                  <a:off x="8758238" y="276225"/>
                  <a:ext cx="492125" cy="490538"/>
                </a:xfrm>
                <a:custGeom>
                  <a:avLst/>
                  <a:gdLst>
                    <a:gd name="T0" fmla="*/ 116 w 128"/>
                    <a:gd name="T1" fmla="*/ 0 h 128"/>
                    <a:gd name="T2" fmla="*/ 28 w 128"/>
                    <a:gd name="T3" fmla="*/ 0 h 128"/>
                    <a:gd name="T4" fmla="*/ 16 w 128"/>
                    <a:gd name="T5" fmla="*/ 12 h 128"/>
                    <a:gd name="T6" fmla="*/ 16 w 128"/>
                    <a:gd name="T7" fmla="*/ 20 h 128"/>
                    <a:gd name="T8" fmla="*/ 12 w 128"/>
                    <a:gd name="T9" fmla="*/ 20 h 128"/>
                    <a:gd name="T10" fmla="*/ 0 w 128"/>
                    <a:gd name="T11" fmla="*/ 32 h 128"/>
                    <a:gd name="T12" fmla="*/ 0 w 128"/>
                    <a:gd name="T13" fmla="*/ 112 h 128"/>
                    <a:gd name="T14" fmla="*/ 16 w 128"/>
                    <a:gd name="T15" fmla="*/ 128 h 128"/>
                    <a:gd name="T16" fmla="*/ 112 w 128"/>
                    <a:gd name="T17" fmla="*/ 128 h 128"/>
                    <a:gd name="T18" fmla="*/ 128 w 128"/>
                    <a:gd name="T19" fmla="*/ 112 h 128"/>
                    <a:gd name="T20" fmla="*/ 128 w 128"/>
                    <a:gd name="T21" fmla="*/ 12 h 128"/>
                    <a:gd name="T22" fmla="*/ 116 w 128"/>
                    <a:gd name="T23" fmla="*/ 0 h 128"/>
                    <a:gd name="T24" fmla="*/ 120 w 128"/>
                    <a:gd name="T25" fmla="*/ 112 h 128"/>
                    <a:gd name="T26" fmla="*/ 112 w 128"/>
                    <a:gd name="T27" fmla="*/ 120 h 128"/>
                    <a:gd name="T28" fmla="*/ 16 w 128"/>
                    <a:gd name="T29" fmla="*/ 120 h 128"/>
                    <a:gd name="T30" fmla="*/ 8 w 128"/>
                    <a:gd name="T31" fmla="*/ 112 h 128"/>
                    <a:gd name="T32" fmla="*/ 8 w 128"/>
                    <a:gd name="T33" fmla="*/ 32 h 128"/>
                    <a:gd name="T34" fmla="*/ 12 w 128"/>
                    <a:gd name="T35" fmla="*/ 28 h 128"/>
                    <a:gd name="T36" fmla="*/ 16 w 128"/>
                    <a:gd name="T37" fmla="*/ 28 h 128"/>
                    <a:gd name="T38" fmla="*/ 16 w 128"/>
                    <a:gd name="T39" fmla="*/ 108 h 128"/>
                    <a:gd name="T40" fmla="*/ 20 w 128"/>
                    <a:gd name="T41" fmla="*/ 112 h 128"/>
                    <a:gd name="T42" fmla="*/ 24 w 128"/>
                    <a:gd name="T43" fmla="*/ 108 h 128"/>
                    <a:gd name="T44" fmla="*/ 24 w 128"/>
                    <a:gd name="T45" fmla="*/ 12 h 128"/>
                    <a:gd name="T46" fmla="*/ 28 w 128"/>
                    <a:gd name="T47" fmla="*/ 8 h 128"/>
                    <a:gd name="T48" fmla="*/ 116 w 128"/>
                    <a:gd name="T49" fmla="*/ 8 h 128"/>
                    <a:gd name="T50" fmla="*/ 120 w 128"/>
                    <a:gd name="T51" fmla="*/ 12 h 128"/>
                    <a:gd name="T52" fmla="*/ 120 w 128"/>
                    <a:gd name="T53" fmla="*/ 11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28" h="128">
                      <a:moveTo>
                        <a:pt x="116" y="0"/>
                      </a:move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1" y="0"/>
                        <a:pt x="16" y="5"/>
                        <a:pt x="16" y="12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5" y="20"/>
                        <a:pt x="0" y="25"/>
                        <a:pt x="0" y="32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0" y="121"/>
                        <a:pt x="7" y="128"/>
                        <a:pt x="16" y="128"/>
                      </a:cubicBezTo>
                      <a:cubicBezTo>
                        <a:pt x="112" y="128"/>
                        <a:pt x="112" y="128"/>
                        <a:pt x="112" y="128"/>
                      </a:cubicBezTo>
                      <a:cubicBezTo>
                        <a:pt x="121" y="128"/>
                        <a:pt x="128" y="121"/>
                        <a:pt x="128" y="112"/>
                      </a:cubicBezTo>
                      <a:cubicBezTo>
                        <a:pt x="128" y="12"/>
                        <a:pt x="128" y="12"/>
                        <a:pt x="128" y="12"/>
                      </a:cubicBezTo>
                      <a:cubicBezTo>
                        <a:pt x="128" y="5"/>
                        <a:pt x="123" y="0"/>
                        <a:pt x="116" y="0"/>
                      </a:cubicBezTo>
                      <a:close/>
                      <a:moveTo>
                        <a:pt x="120" y="112"/>
                      </a:moveTo>
                      <a:cubicBezTo>
                        <a:pt x="120" y="116"/>
                        <a:pt x="116" y="120"/>
                        <a:pt x="112" y="120"/>
                      </a:cubicBezTo>
                      <a:cubicBezTo>
                        <a:pt x="16" y="120"/>
                        <a:pt x="16" y="120"/>
                        <a:pt x="16" y="120"/>
                      </a:cubicBezTo>
                      <a:cubicBezTo>
                        <a:pt x="12" y="120"/>
                        <a:pt x="8" y="116"/>
                        <a:pt x="8" y="112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8" y="30"/>
                        <a:pt x="10" y="28"/>
                        <a:pt x="12" y="28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6" y="108"/>
                        <a:pt x="16" y="108"/>
                        <a:pt x="16" y="108"/>
                      </a:cubicBezTo>
                      <a:cubicBezTo>
                        <a:pt x="16" y="110"/>
                        <a:pt x="18" y="112"/>
                        <a:pt x="20" y="112"/>
                      </a:cubicBezTo>
                      <a:cubicBezTo>
                        <a:pt x="22" y="112"/>
                        <a:pt x="24" y="110"/>
                        <a:pt x="24" y="108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10"/>
                        <a:pt x="26" y="8"/>
                        <a:pt x="28" y="8"/>
                      </a:cubicBezTo>
                      <a:cubicBezTo>
                        <a:pt x="116" y="8"/>
                        <a:pt x="116" y="8"/>
                        <a:pt x="116" y="8"/>
                      </a:cubicBezTo>
                      <a:cubicBezTo>
                        <a:pt x="118" y="8"/>
                        <a:pt x="120" y="10"/>
                        <a:pt x="120" y="12"/>
                      </a:cubicBezTo>
                      <a:lnTo>
                        <a:pt x="12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" name="işļíḍè">
                  <a:extLst>
                    <a:ext uri="{FF2B5EF4-FFF2-40B4-BE49-F238E27FC236}">
                      <a16:creationId xmlns:a16="http://schemas.microsoft.com/office/drawing/2014/main" xmlns="" id="{86D397A7-229E-4C1B-AA46-4416B71B8F20}"/>
                    </a:ext>
                  </a:extLst>
                </p:cNvPr>
                <p:cNvSpPr/>
                <p:nvPr/>
              </p:nvSpPr>
              <p:spPr bwMode="auto">
                <a:xfrm>
                  <a:off x="9050338" y="460375"/>
                  <a:ext cx="138113" cy="15875"/>
                </a:xfrm>
                <a:custGeom>
                  <a:avLst/>
                  <a:gdLst>
                    <a:gd name="T0" fmla="*/ 2 w 36"/>
                    <a:gd name="T1" fmla="*/ 4 h 4"/>
                    <a:gd name="T2" fmla="*/ 34 w 36"/>
                    <a:gd name="T3" fmla="*/ 4 h 4"/>
                    <a:gd name="T4" fmla="*/ 36 w 36"/>
                    <a:gd name="T5" fmla="*/ 2 h 4"/>
                    <a:gd name="T6" fmla="*/ 34 w 36"/>
                    <a:gd name="T7" fmla="*/ 0 h 4"/>
                    <a:gd name="T8" fmla="*/ 2 w 36"/>
                    <a:gd name="T9" fmla="*/ 0 h 4"/>
                    <a:gd name="T10" fmla="*/ 0 w 36"/>
                    <a:gd name="T11" fmla="*/ 2 h 4"/>
                    <a:gd name="T12" fmla="*/ 2 w 36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2" y="4"/>
                      </a:move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" name="ïṧļïdê">
                  <a:extLst>
                    <a:ext uri="{FF2B5EF4-FFF2-40B4-BE49-F238E27FC236}">
                      <a16:creationId xmlns:a16="http://schemas.microsoft.com/office/drawing/2014/main" xmlns="" id="{E65E0915-A67F-47D4-A06D-31987BF41A93}"/>
                    </a:ext>
                  </a:extLst>
                </p:cNvPr>
                <p:cNvSpPr/>
                <p:nvPr/>
              </p:nvSpPr>
              <p:spPr bwMode="auto">
                <a:xfrm>
                  <a:off x="9050338" y="414338"/>
                  <a:ext cx="138113" cy="15875"/>
                </a:xfrm>
                <a:custGeom>
                  <a:avLst/>
                  <a:gdLst>
                    <a:gd name="T0" fmla="*/ 2 w 36"/>
                    <a:gd name="T1" fmla="*/ 4 h 4"/>
                    <a:gd name="T2" fmla="*/ 34 w 36"/>
                    <a:gd name="T3" fmla="*/ 4 h 4"/>
                    <a:gd name="T4" fmla="*/ 36 w 36"/>
                    <a:gd name="T5" fmla="*/ 2 h 4"/>
                    <a:gd name="T6" fmla="*/ 34 w 36"/>
                    <a:gd name="T7" fmla="*/ 0 h 4"/>
                    <a:gd name="T8" fmla="*/ 2 w 36"/>
                    <a:gd name="T9" fmla="*/ 0 h 4"/>
                    <a:gd name="T10" fmla="*/ 0 w 36"/>
                    <a:gd name="T11" fmla="*/ 2 h 4"/>
                    <a:gd name="T12" fmla="*/ 2 w 36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2" y="4"/>
                      </a:move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" name="îŝḻiďe">
                  <a:extLst>
                    <a:ext uri="{FF2B5EF4-FFF2-40B4-BE49-F238E27FC236}">
                      <a16:creationId xmlns:a16="http://schemas.microsoft.com/office/drawing/2014/main" xmlns="" id="{1F563C47-A062-4FC6-A3D0-0AA1B2CBF8CF}"/>
                    </a:ext>
                  </a:extLst>
                </p:cNvPr>
                <p:cNvSpPr/>
                <p:nvPr/>
              </p:nvSpPr>
              <p:spPr bwMode="auto">
                <a:xfrm>
                  <a:off x="9050338" y="368300"/>
                  <a:ext cx="138113" cy="15875"/>
                </a:xfrm>
                <a:custGeom>
                  <a:avLst/>
                  <a:gdLst>
                    <a:gd name="T0" fmla="*/ 2 w 36"/>
                    <a:gd name="T1" fmla="*/ 4 h 4"/>
                    <a:gd name="T2" fmla="*/ 34 w 36"/>
                    <a:gd name="T3" fmla="*/ 4 h 4"/>
                    <a:gd name="T4" fmla="*/ 36 w 36"/>
                    <a:gd name="T5" fmla="*/ 2 h 4"/>
                    <a:gd name="T6" fmla="*/ 34 w 36"/>
                    <a:gd name="T7" fmla="*/ 0 h 4"/>
                    <a:gd name="T8" fmla="*/ 2 w 36"/>
                    <a:gd name="T9" fmla="*/ 0 h 4"/>
                    <a:gd name="T10" fmla="*/ 0 w 36"/>
                    <a:gd name="T11" fmla="*/ 2 h 4"/>
                    <a:gd name="T12" fmla="*/ 2 w 36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2" y="4"/>
                      </a:move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" name="íṩľiḋê">
                  <a:extLst>
                    <a:ext uri="{FF2B5EF4-FFF2-40B4-BE49-F238E27FC236}">
                      <a16:creationId xmlns:a16="http://schemas.microsoft.com/office/drawing/2014/main" xmlns="" id="{A1559413-4847-4441-8344-5D1783754CBB}"/>
                    </a:ext>
                  </a:extLst>
                </p:cNvPr>
                <p:cNvSpPr/>
                <p:nvPr/>
              </p:nvSpPr>
              <p:spPr bwMode="auto">
                <a:xfrm>
                  <a:off x="8880476" y="690563"/>
                  <a:ext cx="138113" cy="14288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ïṩḷîḑê">
                  <a:extLst>
                    <a:ext uri="{FF2B5EF4-FFF2-40B4-BE49-F238E27FC236}">
                      <a16:creationId xmlns:a16="http://schemas.microsoft.com/office/drawing/2014/main" xmlns="" id="{45A8C89F-919B-4B4E-82C9-2720626E33AB}"/>
                    </a:ext>
                  </a:extLst>
                </p:cNvPr>
                <p:cNvSpPr/>
                <p:nvPr/>
              </p:nvSpPr>
              <p:spPr bwMode="auto">
                <a:xfrm>
                  <a:off x="8880476" y="644525"/>
                  <a:ext cx="138113" cy="14288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ïṩļíďè">
                  <a:extLst>
                    <a:ext uri="{FF2B5EF4-FFF2-40B4-BE49-F238E27FC236}">
                      <a16:creationId xmlns:a16="http://schemas.microsoft.com/office/drawing/2014/main" xmlns="" id="{4E95A06A-107E-44DB-922D-6A48AC68E795}"/>
                    </a:ext>
                  </a:extLst>
                </p:cNvPr>
                <p:cNvSpPr/>
                <p:nvPr/>
              </p:nvSpPr>
              <p:spPr bwMode="auto">
                <a:xfrm>
                  <a:off x="8880476" y="598488"/>
                  <a:ext cx="138113" cy="15875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îṩļîdé">
                  <a:extLst>
                    <a:ext uri="{FF2B5EF4-FFF2-40B4-BE49-F238E27FC236}">
                      <a16:creationId xmlns:a16="http://schemas.microsoft.com/office/drawing/2014/main" xmlns="" id="{170B6459-1C5D-432C-BEF8-EAB33F54A764}"/>
                    </a:ext>
                  </a:extLst>
                </p:cNvPr>
                <p:cNvSpPr/>
                <p:nvPr/>
              </p:nvSpPr>
              <p:spPr bwMode="auto">
                <a:xfrm>
                  <a:off x="9050338" y="690563"/>
                  <a:ext cx="138113" cy="14288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ïṧľiḋê">
                  <a:extLst>
                    <a:ext uri="{FF2B5EF4-FFF2-40B4-BE49-F238E27FC236}">
                      <a16:creationId xmlns:a16="http://schemas.microsoft.com/office/drawing/2014/main" xmlns="" id="{852D100F-77A5-4C51-A99B-6E090CBE2690}"/>
                    </a:ext>
                  </a:extLst>
                </p:cNvPr>
                <p:cNvSpPr/>
                <p:nvPr/>
              </p:nvSpPr>
              <p:spPr bwMode="auto">
                <a:xfrm>
                  <a:off x="9050338" y="644525"/>
                  <a:ext cx="138113" cy="14288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i$1îḑê">
                  <a:extLst>
                    <a:ext uri="{FF2B5EF4-FFF2-40B4-BE49-F238E27FC236}">
                      <a16:creationId xmlns:a16="http://schemas.microsoft.com/office/drawing/2014/main" xmlns="" id="{58E6567D-FB34-400B-89F9-BED8C820C470}"/>
                    </a:ext>
                  </a:extLst>
                </p:cNvPr>
                <p:cNvSpPr/>
                <p:nvPr/>
              </p:nvSpPr>
              <p:spPr bwMode="auto">
                <a:xfrm>
                  <a:off x="9050338" y="598488"/>
                  <a:ext cx="138113" cy="15875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iSļïḍê">
                  <a:extLst>
                    <a:ext uri="{FF2B5EF4-FFF2-40B4-BE49-F238E27FC236}">
                      <a16:creationId xmlns:a16="http://schemas.microsoft.com/office/drawing/2014/main" xmlns="" id="{9396FA8D-FB5D-4922-9BF7-ACA63530CECB}"/>
                    </a:ext>
                  </a:extLst>
                </p:cNvPr>
                <p:cNvSpPr/>
                <p:nvPr/>
              </p:nvSpPr>
              <p:spPr bwMode="auto">
                <a:xfrm>
                  <a:off x="8880476" y="506413"/>
                  <a:ext cx="307975" cy="15875"/>
                </a:xfrm>
                <a:custGeom>
                  <a:avLst/>
                  <a:gdLst>
                    <a:gd name="T0" fmla="*/ 78 w 80"/>
                    <a:gd name="T1" fmla="*/ 0 h 4"/>
                    <a:gd name="T2" fmla="*/ 2 w 80"/>
                    <a:gd name="T3" fmla="*/ 0 h 4"/>
                    <a:gd name="T4" fmla="*/ 0 w 80"/>
                    <a:gd name="T5" fmla="*/ 2 h 4"/>
                    <a:gd name="T6" fmla="*/ 2 w 80"/>
                    <a:gd name="T7" fmla="*/ 4 h 4"/>
                    <a:gd name="T8" fmla="*/ 78 w 80"/>
                    <a:gd name="T9" fmla="*/ 4 h 4"/>
                    <a:gd name="T10" fmla="*/ 80 w 80"/>
                    <a:gd name="T11" fmla="*/ 2 h 4"/>
                    <a:gd name="T12" fmla="*/ 78 w 80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4">
                      <a:moveTo>
                        <a:pt x="78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78" y="4"/>
                        <a:pt x="78" y="4"/>
                        <a:pt x="78" y="4"/>
                      </a:cubicBezTo>
                      <a:cubicBezTo>
                        <a:pt x="79" y="4"/>
                        <a:pt x="80" y="3"/>
                        <a:pt x="80" y="2"/>
                      </a:cubicBezTo>
                      <a:cubicBezTo>
                        <a:pt x="80" y="1"/>
                        <a:pt x="79" y="0"/>
                        <a:pt x="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î$1îdé">
                  <a:extLst>
                    <a:ext uri="{FF2B5EF4-FFF2-40B4-BE49-F238E27FC236}">
                      <a16:creationId xmlns:a16="http://schemas.microsoft.com/office/drawing/2014/main" xmlns="" id="{4D18C50E-5BB1-4B33-A57B-DBF45AEAE9AB}"/>
                    </a:ext>
                  </a:extLst>
                </p:cNvPr>
                <p:cNvSpPr/>
                <p:nvPr/>
              </p:nvSpPr>
              <p:spPr bwMode="auto">
                <a:xfrm>
                  <a:off x="8880476" y="552450"/>
                  <a:ext cx="307975" cy="15875"/>
                </a:xfrm>
                <a:custGeom>
                  <a:avLst/>
                  <a:gdLst>
                    <a:gd name="T0" fmla="*/ 78 w 80"/>
                    <a:gd name="T1" fmla="*/ 0 h 4"/>
                    <a:gd name="T2" fmla="*/ 2 w 80"/>
                    <a:gd name="T3" fmla="*/ 0 h 4"/>
                    <a:gd name="T4" fmla="*/ 0 w 80"/>
                    <a:gd name="T5" fmla="*/ 2 h 4"/>
                    <a:gd name="T6" fmla="*/ 2 w 80"/>
                    <a:gd name="T7" fmla="*/ 4 h 4"/>
                    <a:gd name="T8" fmla="*/ 78 w 80"/>
                    <a:gd name="T9" fmla="*/ 4 h 4"/>
                    <a:gd name="T10" fmla="*/ 80 w 80"/>
                    <a:gd name="T11" fmla="*/ 2 h 4"/>
                    <a:gd name="T12" fmla="*/ 78 w 80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4">
                      <a:moveTo>
                        <a:pt x="78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78" y="4"/>
                        <a:pt x="78" y="4"/>
                        <a:pt x="78" y="4"/>
                      </a:cubicBezTo>
                      <a:cubicBezTo>
                        <a:pt x="79" y="4"/>
                        <a:pt x="80" y="3"/>
                        <a:pt x="80" y="2"/>
                      </a:cubicBezTo>
                      <a:cubicBezTo>
                        <a:pt x="80" y="1"/>
                        <a:pt x="79" y="0"/>
                        <a:pt x="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i$ḷíḍè">
                  <a:extLst>
                    <a:ext uri="{FF2B5EF4-FFF2-40B4-BE49-F238E27FC236}">
                      <a16:creationId xmlns:a16="http://schemas.microsoft.com/office/drawing/2014/main" xmlns="" id="{A427DD78-1944-4892-959F-A36674DDD104}"/>
                    </a:ext>
                  </a:extLst>
                </p:cNvPr>
                <p:cNvSpPr/>
                <p:nvPr/>
              </p:nvSpPr>
              <p:spPr bwMode="auto">
                <a:xfrm>
                  <a:off x="8880476" y="338138"/>
                  <a:ext cx="138113" cy="138113"/>
                </a:xfrm>
                <a:custGeom>
                  <a:avLst/>
                  <a:gdLst>
                    <a:gd name="T0" fmla="*/ 4 w 36"/>
                    <a:gd name="T1" fmla="*/ 36 h 36"/>
                    <a:gd name="T2" fmla="*/ 32 w 36"/>
                    <a:gd name="T3" fmla="*/ 36 h 36"/>
                    <a:gd name="T4" fmla="*/ 36 w 36"/>
                    <a:gd name="T5" fmla="*/ 32 h 36"/>
                    <a:gd name="T6" fmla="*/ 36 w 36"/>
                    <a:gd name="T7" fmla="*/ 4 h 36"/>
                    <a:gd name="T8" fmla="*/ 32 w 36"/>
                    <a:gd name="T9" fmla="*/ 0 h 36"/>
                    <a:gd name="T10" fmla="*/ 4 w 36"/>
                    <a:gd name="T11" fmla="*/ 0 h 36"/>
                    <a:gd name="T12" fmla="*/ 0 w 36"/>
                    <a:gd name="T13" fmla="*/ 4 h 36"/>
                    <a:gd name="T14" fmla="*/ 0 w 36"/>
                    <a:gd name="T15" fmla="*/ 32 h 36"/>
                    <a:gd name="T16" fmla="*/ 4 w 36"/>
                    <a:gd name="T17" fmla="*/ 36 h 36"/>
                    <a:gd name="T18" fmla="*/ 8 w 36"/>
                    <a:gd name="T19" fmla="*/ 8 h 36"/>
                    <a:gd name="T20" fmla="*/ 28 w 36"/>
                    <a:gd name="T21" fmla="*/ 8 h 36"/>
                    <a:gd name="T22" fmla="*/ 28 w 36"/>
                    <a:gd name="T23" fmla="*/ 28 h 36"/>
                    <a:gd name="T24" fmla="*/ 8 w 36"/>
                    <a:gd name="T25" fmla="*/ 28 h 36"/>
                    <a:gd name="T26" fmla="*/ 8 w 36"/>
                    <a:gd name="T27" fmla="*/ 8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6">
                      <a:moveTo>
                        <a:pt x="4" y="36"/>
                      </a:move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4" y="36"/>
                        <a:pt x="36" y="34"/>
                        <a:pt x="36" y="32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2"/>
                        <a:pt x="34" y="0"/>
                        <a:pt x="3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4"/>
                        <a:pt x="2" y="36"/>
                        <a:pt x="4" y="36"/>
                      </a:cubicBezTo>
                      <a:close/>
                      <a:moveTo>
                        <a:pt x="8" y="8"/>
                      </a:move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8" y="28"/>
                        <a:pt x="8" y="28"/>
                        <a:pt x="8" y="28"/>
                      </a:cubicBezTo>
                      <a:lnTo>
                        <a:pt x="8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41047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7B7C48F6-1C67-470D-8675-F004ECA96531}"/>
              </a:ext>
            </a:extLst>
          </p:cNvPr>
          <p:cNvSpPr txBox="1"/>
          <p:nvPr/>
        </p:nvSpPr>
        <p:spPr>
          <a:xfrm>
            <a:off x="9448800" y="2588745"/>
            <a:ext cx="1116743" cy="168051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02</a:t>
            </a:r>
            <a:endParaRPr lang="zh-CN" altLang="en-US" spc="1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5" name="标题 4"/>
          <p:cNvSpPr>
            <a:spLocks noGrp="1"/>
          </p:cNvSpPr>
          <p:nvPr userDrawn="1"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Section Header Here</a:t>
            </a:r>
            <a:endParaRPr lang="zh-CN" altLang="en-US" b="0" dirty="0"/>
          </a:p>
        </p:txBody>
      </p:sp>
      <p:sp>
        <p:nvSpPr>
          <p:cNvPr id="6" name="文本占位符 5"/>
          <p:cNvSpPr>
            <a:spLocks noGrp="1"/>
          </p:cNvSpPr>
          <p:nvPr userDrawn="1"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458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9</a:t>
            </a:fld>
            <a:endParaRPr lang="zh-CN" altLang="en-US"/>
          </a:p>
        </p:txBody>
      </p:sp>
      <p:grpSp>
        <p:nvGrpSpPr>
          <p:cNvPr id="52" name="16a3c790-1bf3-4a1c-b28f-ab3b7e88d02e" descr="9x4AAB+LCAAAAAAABADlmd9v2jAQx/8Xb3tDVUji0eaNH2ND09ZqoO1h4sFLDHhLHJSYirXK/147iUMMSetqSEyOeIHznX33de4+ingEb9nfLQYemEcoYROC1gmKZgxHoAdmAfDoLgx7YERoQOj6YxLvtinwfj5WYfWVH4RtvqNwh0UsJYygsPjpnfhLty+EkmgXlW7WlcVNaF8z9a3CSIIgxHW3GWU4ua9O6Atb/n3OEn7ANE4ixPiBj1b2DpRLwLu2r6xMBAd4z4N6YFGkJfMp0xMCNNYpFkSZd3HKSEwPEXeI64Z5Sg3FHgUdXHlaOGHER+EwJGsaYSoyLmrli5/ihDzElKnLY0yL2M8Yb0v95uSBn7dCYYqlChu0xV/5ObK43NDnYd9wiBi5VzwUWx9kVVmVk1Dj2K2n7LysxDyIw0vl2SoaZz0zRJ35MX2FpramqLboncPW/y7qAu/Z6xQVEXU5mxqqrZg8HbFBPfUyhaa8lw2ZV7NkHIdx8vIskW4n67erFfHxYoMjLH0WhLIhDXjSgRwko4SsN4ziNC0Nt79+Y5/VwjwovHbphu/5Zjp13YE9doEsz8qaBoo8UHegHPnr3FMeUr8oXm+K2dD3ucxl5kVBuf2kTpl+y1WOkP/nhUaXSSs3Wxifv9n/nBL5dodbtbuGCVtnpGlONFt5euzOYkJPU11RFUycQ9QLYcI2CRPvFUx8mAwmTr8RE7aJmGhvdFMxMRjUKeF0jRKOzkRz9Aaaozw8TmcpoaepJiUchRLnEPVClHBMosRAocQQik8jJRwTKdHe6MZSQnmXcLtGCVdnorl6A81VHh63s5TQ01STEq5CiXOIeiFKuCZR4lqhxHQ6tiyrkRKuiZRob3RTKaH+MQG7RgmoM9Gg3kCDysMDO0sJPU01KQEVSpxD1AtRAppEiRuFEnB0M5o0v0tAEynR3ujPU2KZPQG6Nxop9x4AAA==">
            <a:extLst>
              <a:ext uri="{FF2B5EF4-FFF2-40B4-BE49-F238E27FC236}">
                <a16:creationId xmlns:a16="http://schemas.microsoft.com/office/drawing/2014/main" xmlns="" id="{2B19A67D-FA25-450C-B853-BB045206CB10}"/>
              </a:ext>
            </a:extLst>
          </p:cNvPr>
          <p:cNvGrpSpPr>
            <a:grpSpLocks noChangeAspect="1"/>
          </p:cNvGrpSpPr>
          <p:nvPr/>
        </p:nvGrpSpPr>
        <p:grpSpPr>
          <a:xfrm>
            <a:off x="2709791" y="799858"/>
            <a:ext cx="6772419" cy="5258285"/>
            <a:chOff x="2764410" y="763196"/>
            <a:chExt cx="6772419" cy="5258285"/>
          </a:xfrm>
        </p:grpSpPr>
        <p:sp>
          <p:nvSpPr>
            <p:cNvPr id="53" name="RelativeShape1">
              <a:extLst>
                <a:ext uri="{FF2B5EF4-FFF2-40B4-BE49-F238E27FC236}">
                  <a16:creationId xmlns:a16="http://schemas.microsoft.com/office/drawing/2014/main" xmlns="" id="{DD1CFDFC-1E6B-4185-A945-853D4E13227E}"/>
                </a:ext>
              </a:extLst>
            </p:cNvPr>
            <p:cNvSpPr/>
            <p:nvPr/>
          </p:nvSpPr>
          <p:spPr>
            <a:xfrm>
              <a:off x="5476206" y="2272248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RelativeShape2">
              <a:extLst>
                <a:ext uri="{FF2B5EF4-FFF2-40B4-BE49-F238E27FC236}">
                  <a16:creationId xmlns:a16="http://schemas.microsoft.com/office/drawing/2014/main" xmlns="" id="{82F5BD0E-7FB1-47ED-B0BB-4B7949B6060C}"/>
                </a:ext>
              </a:extLst>
            </p:cNvPr>
            <p:cNvSpPr/>
            <p:nvPr/>
          </p:nvSpPr>
          <p:spPr>
            <a:xfrm>
              <a:off x="8395259" y="2148339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RelativeShape3">
              <a:extLst>
                <a:ext uri="{FF2B5EF4-FFF2-40B4-BE49-F238E27FC236}">
                  <a16:creationId xmlns:a16="http://schemas.microsoft.com/office/drawing/2014/main" xmlns="" id="{8BEDB436-877A-4B31-933C-86EA83D59850}"/>
                </a:ext>
              </a:extLst>
            </p:cNvPr>
            <p:cNvSpPr/>
            <p:nvPr/>
          </p:nvSpPr>
          <p:spPr>
            <a:xfrm>
              <a:off x="3082825" y="888270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RelativeShape4">
              <a:extLst>
                <a:ext uri="{FF2B5EF4-FFF2-40B4-BE49-F238E27FC236}">
                  <a16:creationId xmlns:a16="http://schemas.microsoft.com/office/drawing/2014/main" xmlns="" id="{D0B00272-5349-4031-A26D-D9F37622D068}"/>
                </a:ext>
              </a:extLst>
            </p:cNvPr>
            <p:cNvSpPr/>
            <p:nvPr/>
          </p:nvSpPr>
          <p:spPr>
            <a:xfrm>
              <a:off x="2764410" y="3593274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RelativeShape5">
              <a:extLst>
                <a:ext uri="{FF2B5EF4-FFF2-40B4-BE49-F238E27FC236}">
                  <a16:creationId xmlns:a16="http://schemas.microsoft.com/office/drawing/2014/main" xmlns="" id="{A1878264-7B9A-4BFC-9CF0-D320529A2AF1}"/>
                </a:ext>
              </a:extLst>
            </p:cNvPr>
            <p:cNvSpPr/>
            <p:nvPr/>
          </p:nvSpPr>
          <p:spPr>
            <a:xfrm>
              <a:off x="5747006" y="763196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Oval 142">
              <a:extLst>
                <a:ext uri="{FF2B5EF4-FFF2-40B4-BE49-F238E27FC236}">
                  <a16:creationId xmlns:a16="http://schemas.microsoft.com/office/drawing/2014/main" xmlns="" id="{CCE7254E-011E-431D-8443-E54939F41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7010" y="2877008"/>
              <a:ext cx="295782" cy="29578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Freeform 5">
              <a:extLst>
                <a:ext uri="{FF2B5EF4-FFF2-40B4-BE49-F238E27FC236}">
                  <a16:creationId xmlns:a16="http://schemas.microsoft.com/office/drawing/2014/main" xmlns="" id="{8ECE37DA-A9F9-4A49-B564-8CC64995A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1999" y="2711131"/>
              <a:ext cx="673504" cy="1468917"/>
            </a:xfrm>
            <a:custGeom>
              <a:avLst/>
              <a:gdLst>
                <a:gd name="T0" fmla="*/ 8 w 337"/>
                <a:gd name="T1" fmla="*/ 735 h 735"/>
                <a:gd name="T2" fmla="*/ 0 w 337"/>
                <a:gd name="T3" fmla="*/ 727 h 735"/>
                <a:gd name="T4" fmla="*/ 329 w 337"/>
                <a:gd name="T5" fmla="*/ 0 h 735"/>
                <a:gd name="T6" fmla="*/ 337 w 337"/>
                <a:gd name="T7" fmla="*/ 8 h 735"/>
                <a:gd name="T8" fmla="*/ 8 w 337"/>
                <a:gd name="T9" fmla="*/ 735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" h="735">
                  <a:moveTo>
                    <a:pt x="8" y="735"/>
                  </a:moveTo>
                  <a:lnTo>
                    <a:pt x="0" y="727"/>
                  </a:lnTo>
                  <a:lnTo>
                    <a:pt x="329" y="0"/>
                  </a:lnTo>
                  <a:lnTo>
                    <a:pt x="337" y="8"/>
                  </a:lnTo>
                  <a:lnTo>
                    <a:pt x="8" y="73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Freeform 6">
              <a:extLst>
                <a:ext uri="{FF2B5EF4-FFF2-40B4-BE49-F238E27FC236}">
                  <a16:creationId xmlns:a16="http://schemas.microsoft.com/office/drawing/2014/main" xmlns="" id="{11E92FB1-C52A-4D38-8E15-8605E4646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9515" y="1637922"/>
              <a:ext cx="1083201" cy="1073209"/>
            </a:xfrm>
            <a:custGeom>
              <a:avLst/>
              <a:gdLst>
                <a:gd name="T0" fmla="*/ 8 w 542"/>
                <a:gd name="T1" fmla="*/ 537 h 537"/>
                <a:gd name="T2" fmla="*/ 0 w 542"/>
                <a:gd name="T3" fmla="*/ 529 h 537"/>
                <a:gd name="T4" fmla="*/ 534 w 542"/>
                <a:gd name="T5" fmla="*/ 0 h 537"/>
                <a:gd name="T6" fmla="*/ 542 w 542"/>
                <a:gd name="T7" fmla="*/ 8 h 537"/>
                <a:gd name="T8" fmla="*/ 8 w 542"/>
                <a:gd name="T9" fmla="*/ 53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2" h="537">
                  <a:moveTo>
                    <a:pt x="8" y="537"/>
                  </a:moveTo>
                  <a:lnTo>
                    <a:pt x="0" y="529"/>
                  </a:lnTo>
                  <a:lnTo>
                    <a:pt x="534" y="0"/>
                  </a:lnTo>
                  <a:lnTo>
                    <a:pt x="542" y="8"/>
                  </a:lnTo>
                  <a:lnTo>
                    <a:pt x="8" y="53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Freeform 7">
              <a:extLst>
                <a:ext uri="{FF2B5EF4-FFF2-40B4-BE49-F238E27FC236}">
                  <a16:creationId xmlns:a16="http://schemas.microsoft.com/office/drawing/2014/main" xmlns="" id="{88AF7FB4-E9F7-45FA-9C16-ED186B943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7480" y="1308165"/>
              <a:ext cx="2298305" cy="1418953"/>
            </a:xfrm>
            <a:custGeom>
              <a:avLst/>
              <a:gdLst>
                <a:gd name="T0" fmla="*/ 0 w 1150"/>
                <a:gd name="T1" fmla="*/ 710 h 710"/>
                <a:gd name="T2" fmla="*/ 0 w 1150"/>
                <a:gd name="T3" fmla="*/ 702 h 710"/>
                <a:gd name="T4" fmla="*/ 1150 w 1150"/>
                <a:gd name="T5" fmla="*/ 0 h 710"/>
                <a:gd name="T6" fmla="*/ 1150 w 1150"/>
                <a:gd name="T7" fmla="*/ 0 h 710"/>
                <a:gd name="T8" fmla="*/ 0 w 1150"/>
                <a:gd name="T9" fmla="*/ 71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0" h="710">
                  <a:moveTo>
                    <a:pt x="0" y="710"/>
                  </a:moveTo>
                  <a:lnTo>
                    <a:pt x="0" y="702"/>
                  </a:lnTo>
                  <a:lnTo>
                    <a:pt x="1150" y="0"/>
                  </a:lnTo>
                  <a:lnTo>
                    <a:pt x="1150" y="0"/>
                  </a:lnTo>
                  <a:lnTo>
                    <a:pt x="0" y="7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Freeform 8">
              <a:extLst>
                <a:ext uri="{FF2B5EF4-FFF2-40B4-BE49-F238E27FC236}">
                  <a16:creationId xmlns:a16="http://schemas.microsoft.com/office/drawing/2014/main" xmlns="" id="{20240283-C08F-4325-9916-465D65551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7480" y="2793070"/>
              <a:ext cx="443673" cy="909330"/>
            </a:xfrm>
            <a:custGeom>
              <a:avLst/>
              <a:gdLst>
                <a:gd name="T0" fmla="*/ 214 w 222"/>
                <a:gd name="T1" fmla="*/ 455 h 455"/>
                <a:gd name="T2" fmla="*/ 0 w 222"/>
                <a:gd name="T3" fmla="*/ 0 h 455"/>
                <a:gd name="T4" fmla="*/ 0 w 222"/>
                <a:gd name="T5" fmla="*/ 0 h 455"/>
                <a:gd name="T6" fmla="*/ 222 w 222"/>
                <a:gd name="T7" fmla="*/ 455 h 455"/>
                <a:gd name="T8" fmla="*/ 214 w 222"/>
                <a:gd name="T9" fmla="*/ 45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455">
                  <a:moveTo>
                    <a:pt x="214" y="45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22" y="455"/>
                  </a:lnTo>
                  <a:lnTo>
                    <a:pt x="214" y="45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Freeform 9">
              <a:extLst>
                <a:ext uri="{FF2B5EF4-FFF2-40B4-BE49-F238E27FC236}">
                  <a16:creationId xmlns:a16="http://schemas.microsoft.com/office/drawing/2014/main" xmlns="" id="{2756F379-12B8-4AD8-ADA2-E524F675A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9515" y="2711131"/>
              <a:ext cx="2494161" cy="1750709"/>
            </a:xfrm>
            <a:custGeom>
              <a:avLst/>
              <a:gdLst>
                <a:gd name="T0" fmla="*/ 1240 w 1248"/>
                <a:gd name="T1" fmla="*/ 876 h 876"/>
                <a:gd name="T2" fmla="*/ 0 w 1248"/>
                <a:gd name="T3" fmla="*/ 8 h 876"/>
                <a:gd name="T4" fmla="*/ 8 w 1248"/>
                <a:gd name="T5" fmla="*/ 0 h 876"/>
                <a:gd name="T6" fmla="*/ 1248 w 1248"/>
                <a:gd name="T7" fmla="*/ 867 h 876"/>
                <a:gd name="T8" fmla="*/ 1240 w 1248"/>
                <a:gd name="T9" fmla="*/ 876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8" h="876">
                  <a:moveTo>
                    <a:pt x="1240" y="876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248" y="867"/>
                  </a:lnTo>
                  <a:lnTo>
                    <a:pt x="1240" y="87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Freeform 10">
              <a:extLst>
                <a:ext uri="{FF2B5EF4-FFF2-40B4-BE49-F238E27FC236}">
                  <a16:creationId xmlns:a16="http://schemas.microsoft.com/office/drawing/2014/main" xmlns="" id="{41F5C0DB-4DDF-42C7-B43F-689BCCCA1A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5540" y="1522007"/>
              <a:ext cx="1067213" cy="131903"/>
            </a:xfrm>
            <a:custGeom>
              <a:avLst/>
              <a:gdLst>
                <a:gd name="T0" fmla="*/ 534 w 534"/>
                <a:gd name="T1" fmla="*/ 66 h 66"/>
                <a:gd name="T2" fmla="*/ 0 w 534"/>
                <a:gd name="T3" fmla="*/ 8 h 66"/>
                <a:gd name="T4" fmla="*/ 0 w 534"/>
                <a:gd name="T5" fmla="*/ 0 h 66"/>
                <a:gd name="T6" fmla="*/ 534 w 534"/>
                <a:gd name="T7" fmla="*/ 58 h 66"/>
                <a:gd name="T8" fmla="*/ 534 w 534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4" h="66">
                  <a:moveTo>
                    <a:pt x="534" y="6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534" y="58"/>
                  </a:lnTo>
                  <a:lnTo>
                    <a:pt x="534" y="6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Freeform 11">
              <a:extLst>
                <a:ext uri="{FF2B5EF4-FFF2-40B4-BE49-F238E27FC236}">
                  <a16:creationId xmlns:a16="http://schemas.microsoft.com/office/drawing/2014/main" xmlns="" id="{8EB92027-3587-4B5D-AD6C-14AEE19B03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1624" y="1603947"/>
              <a:ext cx="2200378" cy="1255074"/>
            </a:xfrm>
            <a:custGeom>
              <a:avLst/>
              <a:gdLst>
                <a:gd name="T0" fmla="*/ 1092 w 1101"/>
                <a:gd name="T1" fmla="*/ 628 h 628"/>
                <a:gd name="T2" fmla="*/ 0 w 1101"/>
                <a:gd name="T3" fmla="*/ 9 h 628"/>
                <a:gd name="T4" fmla="*/ 8 w 1101"/>
                <a:gd name="T5" fmla="*/ 0 h 628"/>
                <a:gd name="T6" fmla="*/ 1101 w 1101"/>
                <a:gd name="T7" fmla="*/ 620 h 628"/>
                <a:gd name="T8" fmla="*/ 1092 w 1101"/>
                <a:gd name="T9" fmla="*/ 62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1" h="628">
                  <a:moveTo>
                    <a:pt x="1092" y="628"/>
                  </a:moveTo>
                  <a:lnTo>
                    <a:pt x="0" y="9"/>
                  </a:lnTo>
                  <a:lnTo>
                    <a:pt x="8" y="0"/>
                  </a:lnTo>
                  <a:lnTo>
                    <a:pt x="1101" y="620"/>
                  </a:lnTo>
                  <a:lnTo>
                    <a:pt x="1092" y="62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Freeform 12">
              <a:extLst>
                <a:ext uri="{FF2B5EF4-FFF2-40B4-BE49-F238E27FC236}">
                  <a16:creationId xmlns:a16="http://schemas.microsoft.com/office/drawing/2014/main" xmlns="" id="{F8B1AD9B-B675-486F-8B27-717FC233B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9758" y="1308165"/>
              <a:ext cx="2676028" cy="163879"/>
            </a:xfrm>
            <a:custGeom>
              <a:avLst/>
              <a:gdLst>
                <a:gd name="T0" fmla="*/ 0 w 1339"/>
                <a:gd name="T1" fmla="*/ 82 h 82"/>
                <a:gd name="T2" fmla="*/ 0 w 1339"/>
                <a:gd name="T3" fmla="*/ 74 h 82"/>
                <a:gd name="T4" fmla="*/ 1339 w 1339"/>
                <a:gd name="T5" fmla="*/ 0 h 82"/>
                <a:gd name="T6" fmla="*/ 1339 w 1339"/>
                <a:gd name="T7" fmla="*/ 8 h 82"/>
                <a:gd name="T8" fmla="*/ 0 w 1339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9" h="82">
                  <a:moveTo>
                    <a:pt x="0" y="82"/>
                  </a:moveTo>
                  <a:lnTo>
                    <a:pt x="0" y="74"/>
                  </a:lnTo>
                  <a:lnTo>
                    <a:pt x="1339" y="0"/>
                  </a:lnTo>
                  <a:lnTo>
                    <a:pt x="1339" y="8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Freeform 13">
              <a:extLst>
                <a:ext uri="{FF2B5EF4-FFF2-40B4-BE49-F238E27FC236}">
                  <a16:creationId xmlns:a16="http://schemas.microsoft.com/office/drawing/2014/main" xmlns="" id="{F29888E5-D031-43E6-A5E2-A3DC3DEC7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7781" y="1472045"/>
              <a:ext cx="2855895" cy="2989795"/>
            </a:xfrm>
            <a:custGeom>
              <a:avLst/>
              <a:gdLst>
                <a:gd name="T0" fmla="*/ 1421 w 1429"/>
                <a:gd name="T1" fmla="*/ 1496 h 1496"/>
                <a:gd name="T2" fmla="*/ 0 w 1429"/>
                <a:gd name="T3" fmla="*/ 9 h 1496"/>
                <a:gd name="T4" fmla="*/ 8 w 1429"/>
                <a:gd name="T5" fmla="*/ 0 h 1496"/>
                <a:gd name="T6" fmla="*/ 1429 w 1429"/>
                <a:gd name="T7" fmla="*/ 1487 h 1496"/>
                <a:gd name="T8" fmla="*/ 1421 w 1429"/>
                <a:gd name="T9" fmla="*/ 1496 h 1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9" h="1496">
                  <a:moveTo>
                    <a:pt x="1421" y="1496"/>
                  </a:moveTo>
                  <a:lnTo>
                    <a:pt x="0" y="9"/>
                  </a:lnTo>
                  <a:lnTo>
                    <a:pt x="8" y="0"/>
                  </a:lnTo>
                  <a:lnTo>
                    <a:pt x="1429" y="1487"/>
                  </a:lnTo>
                  <a:lnTo>
                    <a:pt x="1421" y="149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Freeform 14">
              <a:extLst>
                <a:ext uri="{FF2B5EF4-FFF2-40B4-BE49-F238E27FC236}">
                  <a16:creationId xmlns:a16="http://schemas.microsoft.com/office/drawing/2014/main" xmlns="" id="{E7B2A97F-F462-4AE9-B069-2D52B488E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0023" y="1456056"/>
              <a:ext cx="377722" cy="2708003"/>
            </a:xfrm>
            <a:custGeom>
              <a:avLst/>
              <a:gdLst>
                <a:gd name="T0" fmla="*/ 8 w 189"/>
                <a:gd name="T1" fmla="*/ 1355 h 1355"/>
                <a:gd name="T2" fmla="*/ 0 w 189"/>
                <a:gd name="T3" fmla="*/ 1355 h 1355"/>
                <a:gd name="T4" fmla="*/ 180 w 189"/>
                <a:gd name="T5" fmla="*/ 0 h 1355"/>
                <a:gd name="T6" fmla="*/ 189 w 189"/>
                <a:gd name="T7" fmla="*/ 8 h 1355"/>
                <a:gd name="T8" fmla="*/ 8 w 189"/>
                <a:gd name="T9" fmla="*/ 1355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355">
                  <a:moveTo>
                    <a:pt x="8" y="1355"/>
                  </a:moveTo>
                  <a:lnTo>
                    <a:pt x="0" y="1355"/>
                  </a:lnTo>
                  <a:lnTo>
                    <a:pt x="180" y="0"/>
                  </a:lnTo>
                  <a:lnTo>
                    <a:pt x="189" y="8"/>
                  </a:lnTo>
                  <a:lnTo>
                    <a:pt x="8" y="135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Oval 21">
              <a:extLst>
                <a:ext uri="{FF2B5EF4-FFF2-40B4-BE49-F238E27FC236}">
                  <a16:creationId xmlns:a16="http://schemas.microsoft.com/office/drawing/2014/main" xmlns="" id="{A6C0CAB3-5A71-4DAB-B202-702F707AA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4695" y="4064132"/>
              <a:ext cx="311770" cy="31376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Oval 22">
              <a:extLst>
                <a:ext uri="{FF2B5EF4-FFF2-40B4-BE49-F238E27FC236}">
                  <a16:creationId xmlns:a16="http://schemas.microsoft.com/office/drawing/2014/main" xmlns="" id="{4D0133F2-7B28-4A62-AB28-D5C8A6447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7612" y="2579228"/>
              <a:ext cx="279794" cy="27979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Freeform 24">
              <a:extLst>
                <a:ext uri="{FF2B5EF4-FFF2-40B4-BE49-F238E27FC236}">
                  <a16:creationId xmlns:a16="http://schemas.microsoft.com/office/drawing/2014/main" xmlns="" id="{568185CB-CD34-4546-AE42-80B348378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3733" y="1587959"/>
              <a:ext cx="311770" cy="1107183"/>
            </a:xfrm>
            <a:custGeom>
              <a:avLst/>
              <a:gdLst>
                <a:gd name="T0" fmla="*/ 148 w 156"/>
                <a:gd name="T1" fmla="*/ 554 h 554"/>
                <a:gd name="T2" fmla="*/ 0 w 156"/>
                <a:gd name="T3" fmla="*/ 0 h 554"/>
                <a:gd name="T4" fmla="*/ 8 w 156"/>
                <a:gd name="T5" fmla="*/ 0 h 554"/>
                <a:gd name="T6" fmla="*/ 156 w 156"/>
                <a:gd name="T7" fmla="*/ 554 h 554"/>
                <a:gd name="T8" fmla="*/ 148 w 156"/>
                <a:gd name="T9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554">
                  <a:moveTo>
                    <a:pt x="148" y="554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56" y="554"/>
                  </a:lnTo>
                  <a:lnTo>
                    <a:pt x="148" y="55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Freeform 25">
              <a:extLst>
                <a:ext uri="{FF2B5EF4-FFF2-40B4-BE49-F238E27FC236}">
                  <a16:creationId xmlns:a16="http://schemas.microsoft.com/office/drawing/2014/main" xmlns="" id="{7A3CDAD7-6A14-482D-A103-5A43F63340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5165" y="3024899"/>
              <a:ext cx="1247081" cy="677501"/>
            </a:xfrm>
            <a:custGeom>
              <a:avLst/>
              <a:gdLst>
                <a:gd name="T0" fmla="*/ 8 w 624"/>
                <a:gd name="T1" fmla="*/ 339 h 339"/>
                <a:gd name="T2" fmla="*/ 0 w 624"/>
                <a:gd name="T3" fmla="*/ 339 h 339"/>
                <a:gd name="T4" fmla="*/ 624 w 624"/>
                <a:gd name="T5" fmla="*/ 0 h 339"/>
                <a:gd name="T6" fmla="*/ 624 w 624"/>
                <a:gd name="T7" fmla="*/ 0 h 339"/>
                <a:gd name="T8" fmla="*/ 8 w 624"/>
                <a:gd name="T9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4" h="339">
                  <a:moveTo>
                    <a:pt x="8" y="339"/>
                  </a:moveTo>
                  <a:lnTo>
                    <a:pt x="0" y="339"/>
                  </a:lnTo>
                  <a:lnTo>
                    <a:pt x="624" y="0"/>
                  </a:lnTo>
                  <a:lnTo>
                    <a:pt x="624" y="0"/>
                  </a:lnTo>
                  <a:lnTo>
                    <a:pt x="8" y="33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Freeform 26">
              <a:extLst>
                <a:ext uri="{FF2B5EF4-FFF2-40B4-BE49-F238E27FC236}">
                  <a16:creationId xmlns:a16="http://schemas.microsoft.com/office/drawing/2014/main" xmlns="" id="{74AFF82E-9BC7-40C7-8F27-AAB7B7007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9176" y="1653910"/>
              <a:ext cx="623540" cy="2014514"/>
            </a:xfrm>
            <a:custGeom>
              <a:avLst/>
              <a:gdLst>
                <a:gd name="T0" fmla="*/ 8 w 312"/>
                <a:gd name="T1" fmla="*/ 1008 h 1008"/>
                <a:gd name="T2" fmla="*/ 0 w 312"/>
                <a:gd name="T3" fmla="*/ 1000 h 1008"/>
                <a:gd name="T4" fmla="*/ 304 w 312"/>
                <a:gd name="T5" fmla="*/ 0 h 1008"/>
                <a:gd name="T6" fmla="*/ 312 w 312"/>
                <a:gd name="T7" fmla="*/ 0 h 1008"/>
                <a:gd name="T8" fmla="*/ 8 w 312"/>
                <a:gd name="T9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008">
                  <a:moveTo>
                    <a:pt x="8" y="1008"/>
                  </a:moveTo>
                  <a:lnTo>
                    <a:pt x="0" y="1000"/>
                  </a:lnTo>
                  <a:lnTo>
                    <a:pt x="304" y="0"/>
                  </a:lnTo>
                  <a:lnTo>
                    <a:pt x="312" y="0"/>
                  </a:lnTo>
                  <a:lnTo>
                    <a:pt x="8" y="100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Freeform 28">
              <a:extLst>
                <a:ext uri="{FF2B5EF4-FFF2-40B4-BE49-F238E27FC236}">
                  <a16:creationId xmlns:a16="http://schemas.microsoft.com/office/drawing/2014/main" xmlns="" id="{291A9B58-54EA-408E-8F4E-99020D68C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5165" y="3702399"/>
              <a:ext cx="2018512" cy="759440"/>
            </a:xfrm>
            <a:custGeom>
              <a:avLst/>
              <a:gdLst>
                <a:gd name="T0" fmla="*/ 1010 w 1010"/>
                <a:gd name="T1" fmla="*/ 380 h 380"/>
                <a:gd name="T2" fmla="*/ 0 w 1010"/>
                <a:gd name="T3" fmla="*/ 8 h 380"/>
                <a:gd name="T4" fmla="*/ 0 w 1010"/>
                <a:gd name="T5" fmla="*/ 0 h 380"/>
                <a:gd name="T6" fmla="*/ 1010 w 1010"/>
                <a:gd name="T7" fmla="*/ 371 h 380"/>
                <a:gd name="T8" fmla="*/ 1010 w 1010"/>
                <a:gd name="T9" fmla="*/ 38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0" h="380">
                  <a:moveTo>
                    <a:pt x="1010" y="380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010" y="371"/>
                  </a:lnTo>
                  <a:lnTo>
                    <a:pt x="1010" y="38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Freeform 29">
              <a:extLst>
                <a:ext uri="{FF2B5EF4-FFF2-40B4-BE49-F238E27FC236}">
                  <a16:creationId xmlns:a16="http://schemas.microsoft.com/office/drawing/2014/main" xmlns="" id="{B731C73C-A9B9-4F42-8566-6E304B5C9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1963" y="4214022"/>
              <a:ext cx="3101713" cy="247817"/>
            </a:xfrm>
            <a:custGeom>
              <a:avLst/>
              <a:gdLst>
                <a:gd name="T0" fmla="*/ 1552 w 1552"/>
                <a:gd name="T1" fmla="*/ 124 h 124"/>
                <a:gd name="T2" fmla="*/ 0 w 1552"/>
                <a:gd name="T3" fmla="*/ 8 h 124"/>
                <a:gd name="T4" fmla="*/ 0 w 1552"/>
                <a:gd name="T5" fmla="*/ 0 h 124"/>
                <a:gd name="T6" fmla="*/ 1552 w 1552"/>
                <a:gd name="T7" fmla="*/ 115 h 124"/>
                <a:gd name="T8" fmla="*/ 1552 w 1552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2" h="124">
                  <a:moveTo>
                    <a:pt x="1552" y="12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552" y="115"/>
                  </a:lnTo>
                  <a:lnTo>
                    <a:pt x="1552" y="12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Freeform 30">
              <a:extLst>
                <a:ext uri="{FF2B5EF4-FFF2-40B4-BE49-F238E27FC236}">
                  <a16:creationId xmlns:a16="http://schemas.microsoft.com/office/drawing/2014/main" xmlns="" id="{4A909B82-052B-46FC-A79A-D822855B7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3676" y="4214022"/>
              <a:ext cx="1460924" cy="247817"/>
            </a:xfrm>
            <a:custGeom>
              <a:avLst/>
              <a:gdLst>
                <a:gd name="T0" fmla="*/ 0 w 731"/>
                <a:gd name="T1" fmla="*/ 124 h 124"/>
                <a:gd name="T2" fmla="*/ 0 w 731"/>
                <a:gd name="T3" fmla="*/ 115 h 124"/>
                <a:gd name="T4" fmla="*/ 731 w 731"/>
                <a:gd name="T5" fmla="*/ 0 h 124"/>
                <a:gd name="T6" fmla="*/ 731 w 731"/>
                <a:gd name="T7" fmla="*/ 8 h 124"/>
                <a:gd name="T8" fmla="*/ 0 w 731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1" h="124">
                  <a:moveTo>
                    <a:pt x="0" y="124"/>
                  </a:moveTo>
                  <a:lnTo>
                    <a:pt x="0" y="115"/>
                  </a:lnTo>
                  <a:lnTo>
                    <a:pt x="731" y="0"/>
                  </a:lnTo>
                  <a:lnTo>
                    <a:pt x="731" y="8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Freeform 31">
              <a:extLst>
                <a:ext uri="{FF2B5EF4-FFF2-40B4-BE49-F238E27FC236}">
                  <a16:creationId xmlns:a16="http://schemas.microsoft.com/office/drawing/2014/main" xmlns="" id="{7C12FC5C-5A89-4D75-811C-6CCC568B7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4901" y="3024899"/>
              <a:ext cx="409699" cy="1189124"/>
            </a:xfrm>
            <a:custGeom>
              <a:avLst/>
              <a:gdLst>
                <a:gd name="T0" fmla="*/ 205 w 205"/>
                <a:gd name="T1" fmla="*/ 595 h 595"/>
                <a:gd name="T2" fmla="*/ 0 w 205"/>
                <a:gd name="T3" fmla="*/ 0 h 595"/>
                <a:gd name="T4" fmla="*/ 0 w 205"/>
                <a:gd name="T5" fmla="*/ 0 h 595"/>
                <a:gd name="T6" fmla="*/ 205 w 205"/>
                <a:gd name="T7" fmla="*/ 595 h 595"/>
                <a:gd name="T8" fmla="*/ 205 w 205"/>
                <a:gd name="T9" fmla="*/ 595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595">
                  <a:moveTo>
                    <a:pt x="205" y="59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05" y="595"/>
                  </a:lnTo>
                  <a:lnTo>
                    <a:pt x="205" y="59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Freeform 32">
              <a:extLst>
                <a:ext uri="{FF2B5EF4-FFF2-40B4-BE49-F238E27FC236}">
                  <a16:creationId xmlns:a16="http://schemas.microsoft.com/office/drawing/2014/main" xmlns="" id="{530CC111-383B-4FA0-9886-DD495EAE93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7688" y="3024899"/>
              <a:ext cx="1067213" cy="1436941"/>
            </a:xfrm>
            <a:custGeom>
              <a:avLst/>
              <a:gdLst>
                <a:gd name="T0" fmla="*/ 8 w 534"/>
                <a:gd name="T1" fmla="*/ 719 h 719"/>
                <a:gd name="T2" fmla="*/ 0 w 534"/>
                <a:gd name="T3" fmla="*/ 710 h 719"/>
                <a:gd name="T4" fmla="*/ 534 w 534"/>
                <a:gd name="T5" fmla="*/ 0 h 719"/>
                <a:gd name="T6" fmla="*/ 534 w 534"/>
                <a:gd name="T7" fmla="*/ 0 h 719"/>
                <a:gd name="T8" fmla="*/ 8 w 534"/>
                <a:gd name="T9" fmla="*/ 719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4" h="719">
                  <a:moveTo>
                    <a:pt x="8" y="719"/>
                  </a:moveTo>
                  <a:lnTo>
                    <a:pt x="0" y="710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8" y="7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Freeform 33">
              <a:extLst>
                <a:ext uri="{FF2B5EF4-FFF2-40B4-BE49-F238E27FC236}">
                  <a16:creationId xmlns:a16="http://schemas.microsoft.com/office/drawing/2014/main" xmlns="" id="{1F6B72A7-3CAF-4B29-B4D0-B814CDEBC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3978" y="2859022"/>
              <a:ext cx="409699" cy="1602818"/>
            </a:xfrm>
            <a:custGeom>
              <a:avLst/>
              <a:gdLst>
                <a:gd name="T0" fmla="*/ 197 w 205"/>
                <a:gd name="T1" fmla="*/ 802 h 802"/>
                <a:gd name="T2" fmla="*/ 0 w 205"/>
                <a:gd name="T3" fmla="*/ 0 h 802"/>
                <a:gd name="T4" fmla="*/ 0 w 205"/>
                <a:gd name="T5" fmla="*/ 0 h 802"/>
                <a:gd name="T6" fmla="*/ 205 w 205"/>
                <a:gd name="T7" fmla="*/ 793 h 802"/>
                <a:gd name="T8" fmla="*/ 197 w 205"/>
                <a:gd name="T9" fmla="*/ 80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802">
                  <a:moveTo>
                    <a:pt x="197" y="80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05" y="793"/>
                  </a:lnTo>
                  <a:lnTo>
                    <a:pt x="197" y="80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Freeform 34">
              <a:extLst>
                <a:ext uri="{FF2B5EF4-FFF2-40B4-BE49-F238E27FC236}">
                  <a16:creationId xmlns:a16="http://schemas.microsoft.com/office/drawing/2014/main" xmlns="" id="{C713D06B-D4AE-46C0-966E-C8653343A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3978" y="2859022"/>
              <a:ext cx="1460924" cy="165878"/>
            </a:xfrm>
            <a:custGeom>
              <a:avLst/>
              <a:gdLst>
                <a:gd name="T0" fmla="*/ 731 w 731"/>
                <a:gd name="T1" fmla="*/ 83 h 83"/>
                <a:gd name="T2" fmla="*/ 0 w 731"/>
                <a:gd name="T3" fmla="*/ 9 h 83"/>
                <a:gd name="T4" fmla="*/ 0 w 731"/>
                <a:gd name="T5" fmla="*/ 0 h 83"/>
                <a:gd name="T6" fmla="*/ 731 w 731"/>
                <a:gd name="T7" fmla="*/ 83 h 83"/>
                <a:gd name="T8" fmla="*/ 731 w 731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1" h="83">
                  <a:moveTo>
                    <a:pt x="731" y="83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31" y="83"/>
                  </a:lnTo>
                  <a:lnTo>
                    <a:pt x="731" y="8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Freeform 35">
              <a:extLst>
                <a:ext uri="{FF2B5EF4-FFF2-40B4-BE49-F238E27FC236}">
                  <a16:creationId xmlns:a16="http://schemas.microsoft.com/office/drawing/2014/main" xmlns="" id="{EAEADA34-17A7-4B51-AF78-699B4A98B2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4901" y="2711131"/>
              <a:ext cx="1460924" cy="313769"/>
            </a:xfrm>
            <a:custGeom>
              <a:avLst/>
              <a:gdLst>
                <a:gd name="T0" fmla="*/ 0 w 731"/>
                <a:gd name="T1" fmla="*/ 157 h 157"/>
                <a:gd name="T2" fmla="*/ 0 w 731"/>
                <a:gd name="T3" fmla="*/ 157 h 157"/>
                <a:gd name="T4" fmla="*/ 731 w 731"/>
                <a:gd name="T5" fmla="*/ 0 h 157"/>
                <a:gd name="T6" fmla="*/ 731 w 731"/>
                <a:gd name="T7" fmla="*/ 8 h 157"/>
                <a:gd name="T8" fmla="*/ 0 w 731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1" h="157">
                  <a:moveTo>
                    <a:pt x="0" y="157"/>
                  </a:moveTo>
                  <a:lnTo>
                    <a:pt x="0" y="157"/>
                  </a:lnTo>
                  <a:lnTo>
                    <a:pt x="731" y="0"/>
                  </a:lnTo>
                  <a:lnTo>
                    <a:pt x="731" y="8"/>
                  </a:lnTo>
                  <a:lnTo>
                    <a:pt x="0" y="1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Freeform 36">
              <a:extLst>
                <a:ext uri="{FF2B5EF4-FFF2-40B4-BE49-F238E27FC236}">
                  <a16:creationId xmlns:a16="http://schemas.microsoft.com/office/drawing/2014/main" xmlns="" id="{F70975E7-4A4A-4393-A0B9-130628A5C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2586" y="2711131"/>
              <a:ext cx="1033239" cy="1502891"/>
            </a:xfrm>
            <a:custGeom>
              <a:avLst/>
              <a:gdLst>
                <a:gd name="T0" fmla="*/ 0 w 517"/>
                <a:gd name="T1" fmla="*/ 752 h 752"/>
                <a:gd name="T2" fmla="*/ 0 w 517"/>
                <a:gd name="T3" fmla="*/ 752 h 752"/>
                <a:gd name="T4" fmla="*/ 517 w 517"/>
                <a:gd name="T5" fmla="*/ 0 h 752"/>
                <a:gd name="T6" fmla="*/ 517 w 517"/>
                <a:gd name="T7" fmla="*/ 8 h 752"/>
                <a:gd name="T8" fmla="*/ 0 w 517"/>
                <a:gd name="T9" fmla="*/ 75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7" h="752">
                  <a:moveTo>
                    <a:pt x="0" y="752"/>
                  </a:moveTo>
                  <a:lnTo>
                    <a:pt x="0" y="752"/>
                  </a:lnTo>
                  <a:lnTo>
                    <a:pt x="517" y="0"/>
                  </a:lnTo>
                  <a:lnTo>
                    <a:pt x="517" y="8"/>
                  </a:lnTo>
                  <a:lnTo>
                    <a:pt x="0" y="75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Freeform 37">
              <a:extLst>
                <a:ext uri="{FF2B5EF4-FFF2-40B4-BE49-F238E27FC236}">
                  <a16:creationId xmlns:a16="http://schemas.microsoft.com/office/drawing/2014/main" xmlns="" id="{C30F9B8F-295D-4646-A207-9F57979B3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7688" y="2711131"/>
              <a:ext cx="2512148" cy="1750709"/>
            </a:xfrm>
            <a:custGeom>
              <a:avLst/>
              <a:gdLst>
                <a:gd name="T0" fmla="*/ 8 w 1257"/>
                <a:gd name="T1" fmla="*/ 876 h 876"/>
                <a:gd name="T2" fmla="*/ 0 w 1257"/>
                <a:gd name="T3" fmla="*/ 867 h 876"/>
                <a:gd name="T4" fmla="*/ 1257 w 1257"/>
                <a:gd name="T5" fmla="*/ 0 h 876"/>
                <a:gd name="T6" fmla="*/ 1257 w 1257"/>
                <a:gd name="T7" fmla="*/ 8 h 876"/>
                <a:gd name="T8" fmla="*/ 8 w 1257"/>
                <a:gd name="T9" fmla="*/ 876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7" h="876">
                  <a:moveTo>
                    <a:pt x="8" y="876"/>
                  </a:moveTo>
                  <a:lnTo>
                    <a:pt x="0" y="867"/>
                  </a:lnTo>
                  <a:lnTo>
                    <a:pt x="1257" y="0"/>
                  </a:lnTo>
                  <a:lnTo>
                    <a:pt x="1257" y="8"/>
                  </a:lnTo>
                  <a:lnTo>
                    <a:pt x="8" y="87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Freeform 38">
              <a:extLst>
                <a:ext uri="{FF2B5EF4-FFF2-40B4-BE49-F238E27FC236}">
                  <a16:creationId xmlns:a16="http://schemas.microsoft.com/office/drawing/2014/main" xmlns="" id="{CACC0907-03FF-4251-B7D8-05A03E28B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8705" y="1308165"/>
              <a:ext cx="1247081" cy="345746"/>
            </a:xfrm>
            <a:custGeom>
              <a:avLst/>
              <a:gdLst>
                <a:gd name="T0" fmla="*/ 0 w 624"/>
                <a:gd name="T1" fmla="*/ 173 h 173"/>
                <a:gd name="T2" fmla="*/ 0 w 624"/>
                <a:gd name="T3" fmla="*/ 165 h 173"/>
                <a:gd name="T4" fmla="*/ 624 w 624"/>
                <a:gd name="T5" fmla="*/ 0 h 173"/>
                <a:gd name="T6" fmla="*/ 624 w 624"/>
                <a:gd name="T7" fmla="*/ 8 h 173"/>
                <a:gd name="T8" fmla="*/ 0 w 624"/>
                <a:gd name="T9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4" h="173">
                  <a:moveTo>
                    <a:pt x="0" y="173"/>
                  </a:moveTo>
                  <a:lnTo>
                    <a:pt x="0" y="165"/>
                  </a:lnTo>
                  <a:lnTo>
                    <a:pt x="624" y="0"/>
                  </a:lnTo>
                  <a:lnTo>
                    <a:pt x="624" y="8"/>
                  </a:lnTo>
                  <a:lnTo>
                    <a:pt x="0" y="1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Freeform 39">
              <a:extLst>
                <a:ext uri="{FF2B5EF4-FFF2-40B4-BE49-F238E27FC236}">
                  <a16:creationId xmlns:a16="http://schemas.microsoft.com/office/drawing/2014/main" xmlns="" id="{E7F14860-7C51-465F-8036-85445FCE9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2717" y="1637922"/>
              <a:ext cx="985274" cy="1205112"/>
            </a:xfrm>
            <a:custGeom>
              <a:avLst/>
              <a:gdLst>
                <a:gd name="T0" fmla="*/ 493 w 493"/>
                <a:gd name="T1" fmla="*/ 603 h 603"/>
                <a:gd name="T2" fmla="*/ 0 w 493"/>
                <a:gd name="T3" fmla="*/ 8 h 603"/>
                <a:gd name="T4" fmla="*/ 8 w 493"/>
                <a:gd name="T5" fmla="*/ 0 h 603"/>
                <a:gd name="T6" fmla="*/ 493 w 493"/>
                <a:gd name="T7" fmla="*/ 603 h 603"/>
                <a:gd name="T8" fmla="*/ 493 w 493"/>
                <a:gd name="T9" fmla="*/ 60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3" h="603">
                  <a:moveTo>
                    <a:pt x="493" y="603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493" y="603"/>
                  </a:lnTo>
                  <a:lnTo>
                    <a:pt x="493" y="60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Freeform 40">
              <a:extLst>
                <a:ext uri="{FF2B5EF4-FFF2-40B4-BE49-F238E27FC236}">
                  <a16:creationId xmlns:a16="http://schemas.microsoft.com/office/drawing/2014/main" xmlns="" id="{6D3BB36C-C9D3-4290-8E70-57EDC2076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001" y="1308165"/>
              <a:ext cx="293784" cy="1534868"/>
            </a:xfrm>
            <a:custGeom>
              <a:avLst/>
              <a:gdLst>
                <a:gd name="T0" fmla="*/ 8 w 147"/>
                <a:gd name="T1" fmla="*/ 768 h 768"/>
                <a:gd name="T2" fmla="*/ 0 w 147"/>
                <a:gd name="T3" fmla="*/ 768 h 768"/>
                <a:gd name="T4" fmla="*/ 139 w 147"/>
                <a:gd name="T5" fmla="*/ 0 h 768"/>
                <a:gd name="T6" fmla="*/ 147 w 147"/>
                <a:gd name="T7" fmla="*/ 0 h 768"/>
                <a:gd name="T8" fmla="*/ 8 w 147"/>
                <a:gd name="T9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768">
                  <a:moveTo>
                    <a:pt x="8" y="768"/>
                  </a:moveTo>
                  <a:lnTo>
                    <a:pt x="0" y="768"/>
                  </a:lnTo>
                  <a:lnTo>
                    <a:pt x="139" y="0"/>
                  </a:lnTo>
                  <a:lnTo>
                    <a:pt x="147" y="0"/>
                  </a:lnTo>
                  <a:lnTo>
                    <a:pt x="8" y="7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Freeform 41">
              <a:extLst>
                <a:ext uri="{FF2B5EF4-FFF2-40B4-BE49-F238E27FC236}">
                  <a16:creationId xmlns:a16="http://schemas.microsoft.com/office/drawing/2014/main" xmlns="" id="{8B7C2DA1-8412-4BB7-8B24-AA20BDAC7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5785" y="1308165"/>
              <a:ext cx="1494898" cy="147891"/>
            </a:xfrm>
            <a:custGeom>
              <a:avLst/>
              <a:gdLst>
                <a:gd name="T0" fmla="*/ 748 w 748"/>
                <a:gd name="T1" fmla="*/ 74 h 74"/>
                <a:gd name="T2" fmla="*/ 0 w 748"/>
                <a:gd name="T3" fmla="*/ 8 h 74"/>
                <a:gd name="T4" fmla="*/ 0 w 748"/>
                <a:gd name="T5" fmla="*/ 0 h 74"/>
                <a:gd name="T6" fmla="*/ 748 w 748"/>
                <a:gd name="T7" fmla="*/ 66 h 74"/>
                <a:gd name="T8" fmla="*/ 748 w 748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74">
                  <a:moveTo>
                    <a:pt x="748" y="7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48" y="66"/>
                  </a:lnTo>
                  <a:lnTo>
                    <a:pt x="748" y="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Freeform 42">
              <a:extLst>
                <a:ext uri="{FF2B5EF4-FFF2-40B4-BE49-F238E27FC236}">
                  <a16:creationId xmlns:a16="http://schemas.microsoft.com/office/drawing/2014/main" xmlns="" id="{C2E71264-6916-4617-980D-023B480BE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4901" y="1456056"/>
              <a:ext cx="295782" cy="1534868"/>
            </a:xfrm>
            <a:custGeom>
              <a:avLst/>
              <a:gdLst>
                <a:gd name="T0" fmla="*/ 0 w 148"/>
                <a:gd name="T1" fmla="*/ 768 h 768"/>
                <a:gd name="T2" fmla="*/ 0 w 148"/>
                <a:gd name="T3" fmla="*/ 768 h 768"/>
                <a:gd name="T4" fmla="*/ 148 w 148"/>
                <a:gd name="T5" fmla="*/ 0 h 768"/>
                <a:gd name="T6" fmla="*/ 148 w 148"/>
                <a:gd name="T7" fmla="*/ 0 h 768"/>
                <a:gd name="T8" fmla="*/ 0 w 148"/>
                <a:gd name="T9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768">
                  <a:moveTo>
                    <a:pt x="0" y="768"/>
                  </a:moveTo>
                  <a:lnTo>
                    <a:pt x="0" y="768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0" y="7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Freeform 43">
              <a:extLst>
                <a:ext uri="{FF2B5EF4-FFF2-40B4-BE49-F238E27FC236}">
                  <a16:creationId xmlns:a16="http://schemas.microsoft.com/office/drawing/2014/main" xmlns="" id="{0CB02CA7-FFDE-424C-A0A2-F072DB9803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683" y="1456056"/>
              <a:ext cx="1149153" cy="1239086"/>
            </a:xfrm>
            <a:custGeom>
              <a:avLst/>
              <a:gdLst>
                <a:gd name="T0" fmla="*/ 567 w 575"/>
                <a:gd name="T1" fmla="*/ 620 h 620"/>
                <a:gd name="T2" fmla="*/ 0 w 575"/>
                <a:gd name="T3" fmla="*/ 8 h 620"/>
                <a:gd name="T4" fmla="*/ 0 w 575"/>
                <a:gd name="T5" fmla="*/ 0 h 620"/>
                <a:gd name="T6" fmla="*/ 575 w 575"/>
                <a:gd name="T7" fmla="*/ 620 h 620"/>
                <a:gd name="T8" fmla="*/ 567 w 575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5" h="620">
                  <a:moveTo>
                    <a:pt x="567" y="620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575" y="620"/>
                  </a:lnTo>
                  <a:lnTo>
                    <a:pt x="567" y="6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Freeform 44">
              <a:extLst>
                <a:ext uri="{FF2B5EF4-FFF2-40B4-BE49-F238E27FC236}">
                  <a16:creationId xmlns:a16="http://schemas.microsoft.com/office/drawing/2014/main" xmlns="" id="{836B8D45-610A-43AE-868B-56B1E6751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54" y="1456056"/>
              <a:ext cx="1724729" cy="1337014"/>
            </a:xfrm>
            <a:custGeom>
              <a:avLst/>
              <a:gdLst>
                <a:gd name="T0" fmla="*/ 9 w 863"/>
                <a:gd name="T1" fmla="*/ 669 h 669"/>
                <a:gd name="T2" fmla="*/ 0 w 863"/>
                <a:gd name="T3" fmla="*/ 669 h 669"/>
                <a:gd name="T4" fmla="*/ 863 w 863"/>
                <a:gd name="T5" fmla="*/ 0 h 669"/>
                <a:gd name="T6" fmla="*/ 863 w 863"/>
                <a:gd name="T7" fmla="*/ 8 h 669"/>
                <a:gd name="T8" fmla="*/ 9 w 863"/>
                <a:gd name="T9" fmla="*/ 669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3" h="669">
                  <a:moveTo>
                    <a:pt x="9" y="669"/>
                  </a:moveTo>
                  <a:lnTo>
                    <a:pt x="0" y="669"/>
                  </a:lnTo>
                  <a:lnTo>
                    <a:pt x="863" y="0"/>
                  </a:lnTo>
                  <a:lnTo>
                    <a:pt x="863" y="8"/>
                  </a:lnTo>
                  <a:lnTo>
                    <a:pt x="9" y="6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Freeform 45">
              <a:extLst>
                <a:ext uri="{FF2B5EF4-FFF2-40B4-BE49-F238E27FC236}">
                  <a16:creationId xmlns:a16="http://schemas.microsoft.com/office/drawing/2014/main" xmlns="" id="{531113AC-5E9C-4D3D-9402-901444C1F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9797" y="1308165"/>
              <a:ext cx="1215104" cy="1716734"/>
            </a:xfrm>
            <a:custGeom>
              <a:avLst/>
              <a:gdLst>
                <a:gd name="T0" fmla="*/ 608 w 608"/>
                <a:gd name="T1" fmla="*/ 859 h 859"/>
                <a:gd name="T2" fmla="*/ 0 w 608"/>
                <a:gd name="T3" fmla="*/ 0 h 859"/>
                <a:gd name="T4" fmla="*/ 8 w 608"/>
                <a:gd name="T5" fmla="*/ 0 h 859"/>
                <a:gd name="T6" fmla="*/ 608 w 608"/>
                <a:gd name="T7" fmla="*/ 859 h 859"/>
                <a:gd name="T8" fmla="*/ 608 w 608"/>
                <a:gd name="T9" fmla="*/ 859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8" h="859">
                  <a:moveTo>
                    <a:pt x="608" y="859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608" y="859"/>
                  </a:lnTo>
                  <a:lnTo>
                    <a:pt x="608" y="85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Freeform 46">
              <a:extLst>
                <a:ext uri="{FF2B5EF4-FFF2-40B4-BE49-F238E27FC236}">
                  <a16:creationId xmlns:a16="http://schemas.microsoft.com/office/drawing/2014/main" xmlns="" id="{2A8E417F-2F1E-4133-89E8-43B78C6440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683" y="1456056"/>
              <a:ext cx="147891" cy="2708003"/>
            </a:xfrm>
            <a:custGeom>
              <a:avLst/>
              <a:gdLst>
                <a:gd name="T0" fmla="*/ 66 w 74"/>
                <a:gd name="T1" fmla="*/ 1355 h 1355"/>
                <a:gd name="T2" fmla="*/ 0 w 74"/>
                <a:gd name="T3" fmla="*/ 8 h 1355"/>
                <a:gd name="T4" fmla="*/ 0 w 74"/>
                <a:gd name="T5" fmla="*/ 0 h 1355"/>
                <a:gd name="T6" fmla="*/ 74 w 74"/>
                <a:gd name="T7" fmla="*/ 1355 h 1355"/>
                <a:gd name="T8" fmla="*/ 66 w 74"/>
                <a:gd name="T9" fmla="*/ 1355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355">
                  <a:moveTo>
                    <a:pt x="66" y="1355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4" y="1355"/>
                  </a:lnTo>
                  <a:lnTo>
                    <a:pt x="66" y="135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Freeform 47">
              <a:extLst>
                <a:ext uri="{FF2B5EF4-FFF2-40B4-BE49-F238E27FC236}">
                  <a16:creationId xmlns:a16="http://schemas.microsoft.com/office/drawing/2014/main" xmlns="" id="{D2A0761C-AAA4-424E-9003-88BAA3044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7688" y="1456056"/>
              <a:ext cx="1362995" cy="3005783"/>
            </a:xfrm>
            <a:custGeom>
              <a:avLst/>
              <a:gdLst>
                <a:gd name="T0" fmla="*/ 8 w 682"/>
                <a:gd name="T1" fmla="*/ 1504 h 1504"/>
                <a:gd name="T2" fmla="*/ 0 w 682"/>
                <a:gd name="T3" fmla="*/ 1495 h 1504"/>
                <a:gd name="T4" fmla="*/ 682 w 682"/>
                <a:gd name="T5" fmla="*/ 0 h 1504"/>
                <a:gd name="T6" fmla="*/ 682 w 682"/>
                <a:gd name="T7" fmla="*/ 8 h 1504"/>
                <a:gd name="T8" fmla="*/ 8 w 682"/>
                <a:gd name="T9" fmla="*/ 1504 h 1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2" h="1504">
                  <a:moveTo>
                    <a:pt x="8" y="1504"/>
                  </a:moveTo>
                  <a:lnTo>
                    <a:pt x="0" y="1495"/>
                  </a:lnTo>
                  <a:lnTo>
                    <a:pt x="682" y="0"/>
                  </a:lnTo>
                  <a:lnTo>
                    <a:pt x="682" y="8"/>
                  </a:lnTo>
                  <a:lnTo>
                    <a:pt x="8" y="150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Freeform 48">
              <a:extLst>
                <a:ext uri="{FF2B5EF4-FFF2-40B4-BE49-F238E27FC236}">
                  <a16:creationId xmlns:a16="http://schemas.microsoft.com/office/drawing/2014/main" xmlns="" id="{0AFCA24F-918F-47FD-82D0-F621C9E442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5785" y="1308165"/>
              <a:ext cx="2660039" cy="1418953"/>
            </a:xfrm>
            <a:custGeom>
              <a:avLst/>
              <a:gdLst>
                <a:gd name="T0" fmla="*/ 1331 w 1331"/>
                <a:gd name="T1" fmla="*/ 710 h 710"/>
                <a:gd name="T2" fmla="*/ 0 w 1331"/>
                <a:gd name="T3" fmla="*/ 0 h 710"/>
                <a:gd name="T4" fmla="*/ 0 w 1331"/>
                <a:gd name="T5" fmla="*/ 0 h 710"/>
                <a:gd name="T6" fmla="*/ 1331 w 1331"/>
                <a:gd name="T7" fmla="*/ 702 h 710"/>
                <a:gd name="T8" fmla="*/ 1331 w 1331"/>
                <a:gd name="T9" fmla="*/ 71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1" h="710">
                  <a:moveTo>
                    <a:pt x="1331" y="71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31" y="702"/>
                  </a:lnTo>
                  <a:lnTo>
                    <a:pt x="1331" y="7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Freeform 49">
              <a:extLst>
                <a:ext uri="{FF2B5EF4-FFF2-40B4-BE49-F238E27FC236}">
                  <a16:creationId xmlns:a16="http://schemas.microsoft.com/office/drawing/2014/main" xmlns="" id="{D03DFA48-DB23-4437-8D51-D93CECF96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4015" y="2711131"/>
              <a:ext cx="2971810" cy="147891"/>
            </a:xfrm>
            <a:custGeom>
              <a:avLst/>
              <a:gdLst>
                <a:gd name="T0" fmla="*/ 0 w 1487"/>
                <a:gd name="T1" fmla="*/ 74 h 74"/>
                <a:gd name="T2" fmla="*/ 0 w 1487"/>
                <a:gd name="T3" fmla="*/ 66 h 74"/>
                <a:gd name="T4" fmla="*/ 1487 w 1487"/>
                <a:gd name="T5" fmla="*/ 0 h 74"/>
                <a:gd name="T6" fmla="*/ 1487 w 1487"/>
                <a:gd name="T7" fmla="*/ 8 h 74"/>
                <a:gd name="T8" fmla="*/ 0 w 1487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7" h="74">
                  <a:moveTo>
                    <a:pt x="0" y="74"/>
                  </a:moveTo>
                  <a:lnTo>
                    <a:pt x="0" y="66"/>
                  </a:lnTo>
                  <a:lnTo>
                    <a:pt x="1487" y="0"/>
                  </a:lnTo>
                  <a:lnTo>
                    <a:pt x="1487" y="8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Freeform 50">
              <a:extLst>
                <a:ext uri="{FF2B5EF4-FFF2-40B4-BE49-F238E27FC236}">
                  <a16:creationId xmlns:a16="http://schemas.microsoft.com/office/drawing/2014/main" xmlns="" id="{34E4B950-0B67-4533-B313-8BE373192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5165" y="3702399"/>
              <a:ext cx="3479435" cy="527611"/>
            </a:xfrm>
            <a:custGeom>
              <a:avLst/>
              <a:gdLst>
                <a:gd name="T0" fmla="*/ 1741 w 1741"/>
                <a:gd name="T1" fmla="*/ 264 h 264"/>
                <a:gd name="T2" fmla="*/ 0 w 1741"/>
                <a:gd name="T3" fmla="*/ 8 h 264"/>
                <a:gd name="T4" fmla="*/ 0 w 1741"/>
                <a:gd name="T5" fmla="*/ 0 h 264"/>
                <a:gd name="T6" fmla="*/ 1741 w 1741"/>
                <a:gd name="T7" fmla="*/ 256 h 264"/>
                <a:gd name="T8" fmla="*/ 1741 w 1741"/>
                <a:gd name="T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1" h="264">
                  <a:moveTo>
                    <a:pt x="1741" y="26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741" y="256"/>
                  </a:lnTo>
                  <a:lnTo>
                    <a:pt x="1741" y="26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Oval 141">
              <a:extLst>
                <a:ext uri="{FF2B5EF4-FFF2-40B4-BE49-F238E27FC236}">
                  <a16:creationId xmlns:a16="http://schemas.microsoft.com/office/drawing/2014/main" xmlns="" id="{2362DC72-67B0-4E85-A318-69FC469F6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4439" y="4158057"/>
              <a:ext cx="584486" cy="58757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Oval 143">
              <a:extLst>
                <a:ext uri="{FF2B5EF4-FFF2-40B4-BE49-F238E27FC236}">
                  <a16:creationId xmlns:a16="http://schemas.microsoft.com/office/drawing/2014/main" xmlns="" id="{0A245FBB-6740-4EFB-B072-DFFCD16D0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900" y="1241274"/>
              <a:ext cx="429564" cy="4295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Oval 23">
              <a:extLst>
                <a:ext uri="{FF2B5EF4-FFF2-40B4-BE49-F238E27FC236}">
                  <a16:creationId xmlns:a16="http://schemas.microsoft.com/office/drawing/2014/main" xmlns="" id="{F413EC44-2361-4B40-ABA1-9CBBA6E3E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4788" y="1537995"/>
              <a:ext cx="229831" cy="231829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Oval 20">
              <a:extLst>
                <a:ext uri="{FF2B5EF4-FFF2-40B4-BE49-F238E27FC236}">
                  <a16:creationId xmlns:a16="http://schemas.microsoft.com/office/drawing/2014/main" xmlns="" id="{F9D8A624-2A2D-452E-840F-29772EBE0C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7274" y="3552509"/>
              <a:ext cx="311770" cy="313769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BackShape1">
              <a:extLst>
                <a:ext uri="{FF2B5EF4-FFF2-40B4-BE49-F238E27FC236}">
                  <a16:creationId xmlns:a16="http://schemas.microsoft.com/office/drawing/2014/main" xmlns="" id="{330F2FD2-3B0D-43AF-A199-37CE9ADA1274}"/>
                </a:ext>
              </a:extLst>
            </p:cNvPr>
            <p:cNvSpPr/>
            <p:nvPr/>
          </p:nvSpPr>
          <p:spPr>
            <a:xfrm>
              <a:off x="3056643" y="5936807"/>
              <a:ext cx="1179003" cy="8467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BackShape2">
              <a:extLst>
                <a:ext uri="{FF2B5EF4-FFF2-40B4-BE49-F238E27FC236}">
                  <a16:creationId xmlns:a16="http://schemas.microsoft.com/office/drawing/2014/main" xmlns="" id="{BE5E5BBE-A6E2-45BA-BE6C-C8730AAE9574}"/>
                </a:ext>
              </a:extLst>
            </p:cNvPr>
            <p:cNvSpPr/>
            <p:nvPr/>
          </p:nvSpPr>
          <p:spPr>
            <a:xfrm>
              <a:off x="4286907" y="5936807"/>
              <a:ext cx="1179003" cy="8467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BackShape3">
              <a:extLst>
                <a:ext uri="{FF2B5EF4-FFF2-40B4-BE49-F238E27FC236}">
                  <a16:creationId xmlns:a16="http://schemas.microsoft.com/office/drawing/2014/main" xmlns="" id="{D41C7B30-10BE-43AC-86D9-6F8223C0B2FF}"/>
                </a:ext>
              </a:extLst>
            </p:cNvPr>
            <p:cNvSpPr/>
            <p:nvPr/>
          </p:nvSpPr>
          <p:spPr>
            <a:xfrm>
              <a:off x="5517171" y="5936807"/>
              <a:ext cx="1179003" cy="846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BackShape4">
              <a:extLst>
                <a:ext uri="{FF2B5EF4-FFF2-40B4-BE49-F238E27FC236}">
                  <a16:creationId xmlns:a16="http://schemas.microsoft.com/office/drawing/2014/main" xmlns="" id="{D6213AA2-D40A-49F4-85B1-9ACBDB464FB1}"/>
                </a:ext>
              </a:extLst>
            </p:cNvPr>
            <p:cNvSpPr/>
            <p:nvPr/>
          </p:nvSpPr>
          <p:spPr>
            <a:xfrm>
              <a:off x="6747435" y="5936807"/>
              <a:ext cx="1179003" cy="8467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BackShape5">
              <a:extLst>
                <a:ext uri="{FF2B5EF4-FFF2-40B4-BE49-F238E27FC236}">
                  <a16:creationId xmlns:a16="http://schemas.microsoft.com/office/drawing/2014/main" xmlns="" id="{51F4E0E8-EEFD-421F-ACB0-86BE8EFF0259}"/>
                </a:ext>
              </a:extLst>
            </p:cNvPr>
            <p:cNvSpPr/>
            <p:nvPr/>
          </p:nvSpPr>
          <p:spPr>
            <a:xfrm>
              <a:off x="7977698" y="5936807"/>
              <a:ext cx="1179003" cy="8467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CustomText1">
              <a:extLst>
                <a:ext uri="{FF2B5EF4-FFF2-40B4-BE49-F238E27FC236}">
                  <a16:creationId xmlns:a16="http://schemas.microsoft.com/office/drawing/2014/main" xmlns="" id="{A551D7C1-C27F-4259-B3D7-D012095D8C7B}"/>
                </a:ext>
              </a:extLst>
            </p:cNvPr>
            <p:cNvSpPr/>
            <p:nvPr/>
          </p:nvSpPr>
          <p:spPr>
            <a:xfrm>
              <a:off x="3162115" y="5208705"/>
              <a:ext cx="949555" cy="29925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/>
              <a:r>
                <a:rPr lang="en-US" altLang="zh-CN" sz="1600" dirty="0">
                  <a:solidFill>
                    <a:prstClr val="black"/>
                  </a:solidFill>
                </a:rPr>
                <a:t>Text here</a:t>
              </a:r>
            </a:p>
          </p:txBody>
        </p:sp>
        <p:sp>
          <p:nvSpPr>
            <p:cNvPr id="107" name="CustomText2">
              <a:extLst>
                <a:ext uri="{FF2B5EF4-FFF2-40B4-BE49-F238E27FC236}">
                  <a16:creationId xmlns:a16="http://schemas.microsoft.com/office/drawing/2014/main" xmlns="" id="{33748247-564D-4BC9-B62A-54D99459958F}"/>
                </a:ext>
              </a:extLst>
            </p:cNvPr>
            <p:cNvSpPr/>
            <p:nvPr/>
          </p:nvSpPr>
          <p:spPr>
            <a:xfrm>
              <a:off x="4392287" y="5208705"/>
              <a:ext cx="949555" cy="29925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/>
              <a:r>
                <a:rPr lang="en-US" altLang="zh-CN" sz="1600">
                  <a:solidFill>
                    <a:prstClr val="black"/>
                  </a:solidFill>
                </a:rPr>
                <a:t>Text here</a:t>
              </a:r>
            </a:p>
          </p:txBody>
        </p:sp>
        <p:sp>
          <p:nvSpPr>
            <p:cNvPr id="108" name="CustomText3">
              <a:extLst>
                <a:ext uri="{FF2B5EF4-FFF2-40B4-BE49-F238E27FC236}">
                  <a16:creationId xmlns:a16="http://schemas.microsoft.com/office/drawing/2014/main" xmlns="" id="{9F5EFEEC-22CA-44BE-9210-D003FFAB2E13}"/>
                </a:ext>
              </a:extLst>
            </p:cNvPr>
            <p:cNvSpPr/>
            <p:nvPr/>
          </p:nvSpPr>
          <p:spPr>
            <a:xfrm>
              <a:off x="5622462" y="5208705"/>
              <a:ext cx="949555" cy="29925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/>
              <a:r>
                <a:rPr lang="en-US" altLang="zh-CN" sz="1600">
                  <a:solidFill>
                    <a:prstClr val="black"/>
                  </a:solidFill>
                </a:rPr>
                <a:t>Text here</a:t>
              </a:r>
            </a:p>
          </p:txBody>
        </p:sp>
        <p:sp>
          <p:nvSpPr>
            <p:cNvPr id="109" name="CustomText4">
              <a:extLst>
                <a:ext uri="{FF2B5EF4-FFF2-40B4-BE49-F238E27FC236}">
                  <a16:creationId xmlns:a16="http://schemas.microsoft.com/office/drawing/2014/main" xmlns="" id="{9A314DC6-DB80-48D7-BECE-85BE0C533E94}"/>
                </a:ext>
              </a:extLst>
            </p:cNvPr>
            <p:cNvSpPr/>
            <p:nvPr/>
          </p:nvSpPr>
          <p:spPr>
            <a:xfrm>
              <a:off x="6852638" y="5208705"/>
              <a:ext cx="949555" cy="29925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/>
              <a:r>
                <a:rPr lang="en-US" altLang="zh-CN" sz="1600" dirty="0">
                  <a:solidFill>
                    <a:prstClr val="black"/>
                  </a:solidFill>
                </a:rPr>
                <a:t>Text here</a:t>
              </a:r>
            </a:p>
          </p:txBody>
        </p:sp>
        <p:sp>
          <p:nvSpPr>
            <p:cNvPr id="110" name="CustomText5">
              <a:extLst>
                <a:ext uri="{FF2B5EF4-FFF2-40B4-BE49-F238E27FC236}">
                  <a16:creationId xmlns:a16="http://schemas.microsoft.com/office/drawing/2014/main" xmlns="" id="{E853FDB8-96E4-4454-978A-632C25454CA2}"/>
                </a:ext>
              </a:extLst>
            </p:cNvPr>
            <p:cNvSpPr/>
            <p:nvPr/>
          </p:nvSpPr>
          <p:spPr>
            <a:xfrm>
              <a:off x="8082806" y="5208705"/>
              <a:ext cx="949555" cy="29925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defRPr sz="1600" b="0" i="0" u="none" strike="noStrike" kern="1200" baseline="0">
                  <a:solidFill>
                    <a:prstClr val="black"/>
                  </a:solidFill>
                </a:defRPr>
              </a:pPr>
              <a:r>
                <a:rPr lang="en-US" altLang="zh-CN" sz="1600" dirty="0"/>
                <a:t>Text here</a:t>
              </a:r>
            </a:p>
          </p:txBody>
        </p:sp>
        <p:sp>
          <p:nvSpPr>
            <p:cNvPr id="111" name="ValueText1">
              <a:extLst>
                <a:ext uri="{FF2B5EF4-FFF2-40B4-BE49-F238E27FC236}">
                  <a16:creationId xmlns:a16="http://schemas.microsoft.com/office/drawing/2014/main" xmlns="" id="{9160C480-0646-4D6B-9241-E523D9F8A67E}"/>
                </a:ext>
              </a:extLst>
            </p:cNvPr>
            <p:cNvSpPr txBox="1"/>
            <p:nvPr/>
          </p:nvSpPr>
          <p:spPr>
            <a:xfrm>
              <a:off x="3403265" y="5570731"/>
              <a:ext cx="484025" cy="265892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lnSpcReduction="10000"/>
            </a:bodyPr>
            <a:lstStyle/>
            <a:p>
              <a:r>
                <a:rPr lang="en-US" dirty="0">
                  <a:latin typeface="Impact" panose="020B0806030902050204" pitchFamily="34" charset="0"/>
                </a:rPr>
                <a:t>80%</a:t>
              </a:r>
            </a:p>
          </p:txBody>
        </p:sp>
        <p:sp>
          <p:nvSpPr>
            <p:cNvPr id="112" name="ValueText2">
              <a:extLst>
                <a:ext uri="{FF2B5EF4-FFF2-40B4-BE49-F238E27FC236}">
                  <a16:creationId xmlns:a16="http://schemas.microsoft.com/office/drawing/2014/main" xmlns="" id="{012F9E93-E2FC-46B2-A025-16EC56AEDB34}"/>
                </a:ext>
              </a:extLst>
            </p:cNvPr>
            <p:cNvSpPr txBox="1"/>
            <p:nvPr/>
          </p:nvSpPr>
          <p:spPr>
            <a:xfrm>
              <a:off x="4631341" y="5570731"/>
              <a:ext cx="484025" cy="265892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lnSpcReduction="10000"/>
            </a:bodyPr>
            <a:lstStyle/>
            <a:p>
              <a:r>
                <a:rPr lang="en-US">
                  <a:latin typeface="Impact" panose="020B0806030902050204" pitchFamily="34" charset="0"/>
                </a:rPr>
                <a:t>73%</a:t>
              </a:r>
            </a:p>
          </p:txBody>
        </p:sp>
        <p:sp>
          <p:nvSpPr>
            <p:cNvPr id="113" name="ValueText3">
              <a:extLst>
                <a:ext uri="{FF2B5EF4-FFF2-40B4-BE49-F238E27FC236}">
                  <a16:creationId xmlns:a16="http://schemas.microsoft.com/office/drawing/2014/main" xmlns="" id="{178A3A69-A063-435D-B9C7-1DBA049A976A}"/>
                </a:ext>
              </a:extLst>
            </p:cNvPr>
            <p:cNvSpPr txBox="1"/>
            <p:nvPr/>
          </p:nvSpPr>
          <p:spPr>
            <a:xfrm>
              <a:off x="5859418" y="5570731"/>
              <a:ext cx="484025" cy="265892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lnSpcReduction="10000"/>
            </a:bodyPr>
            <a:lstStyle/>
            <a:p>
              <a:r>
                <a:rPr lang="en-US">
                  <a:latin typeface="Impact" panose="020B0806030902050204" pitchFamily="34" charset="0"/>
                </a:rPr>
                <a:t>74%</a:t>
              </a:r>
            </a:p>
          </p:txBody>
        </p:sp>
        <p:sp>
          <p:nvSpPr>
            <p:cNvPr id="114" name="ValueText4">
              <a:extLst>
                <a:ext uri="{FF2B5EF4-FFF2-40B4-BE49-F238E27FC236}">
                  <a16:creationId xmlns:a16="http://schemas.microsoft.com/office/drawing/2014/main" xmlns="" id="{786E71DF-7E43-4301-932F-64A5265B0149}"/>
                </a:ext>
              </a:extLst>
            </p:cNvPr>
            <p:cNvSpPr txBox="1"/>
            <p:nvPr/>
          </p:nvSpPr>
          <p:spPr>
            <a:xfrm>
              <a:off x="7087494" y="5570731"/>
              <a:ext cx="484025" cy="265892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lnSpcReduction="10000"/>
            </a:bodyPr>
            <a:lstStyle/>
            <a:p>
              <a:r>
                <a:rPr lang="en-US">
                  <a:latin typeface="Impact" panose="020B0806030902050204" pitchFamily="34" charset="0"/>
                </a:rPr>
                <a:t>80%</a:t>
              </a:r>
            </a:p>
          </p:txBody>
        </p:sp>
        <p:sp>
          <p:nvSpPr>
            <p:cNvPr id="115" name="ValueText5">
              <a:extLst>
                <a:ext uri="{FF2B5EF4-FFF2-40B4-BE49-F238E27FC236}">
                  <a16:creationId xmlns:a16="http://schemas.microsoft.com/office/drawing/2014/main" xmlns="" id="{303C81E9-0E1C-47AD-8384-9F8C9D48150B}"/>
                </a:ext>
              </a:extLst>
            </p:cNvPr>
            <p:cNvSpPr txBox="1"/>
            <p:nvPr/>
          </p:nvSpPr>
          <p:spPr>
            <a:xfrm>
              <a:off x="8315570" y="5570731"/>
              <a:ext cx="484025" cy="265892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lnSpcReduction="10000"/>
            </a:bodyPr>
            <a:lstStyle/>
            <a:p>
              <a:r>
                <a:rPr lang="en-US" dirty="0">
                  <a:latin typeface="Impact" panose="020B0806030902050204" pitchFamily="34" charset="0"/>
                </a:rPr>
                <a:t>58%</a:t>
              </a:r>
            </a:p>
          </p:txBody>
        </p:sp>
        <p:cxnSp>
          <p:nvCxnSpPr>
            <p:cNvPr id="116" name="ExtraShape">
              <a:extLst>
                <a:ext uri="{FF2B5EF4-FFF2-40B4-BE49-F238E27FC236}">
                  <a16:creationId xmlns:a16="http://schemas.microsoft.com/office/drawing/2014/main" xmlns="" id="{4C143F7F-BAC5-4846-B8E7-EB60ACE4991D}"/>
                </a:ext>
              </a:extLst>
            </p:cNvPr>
            <p:cNvCxnSpPr>
              <a:cxnSpLocks/>
            </p:cNvCxnSpPr>
            <p:nvPr/>
          </p:nvCxnSpPr>
          <p:spPr>
            <a:xfrm>
              <a:off x="3056643" y="5148539"/>
              <a:ext cx="6100058" cy="0"/>
            </a:xfrm>
            <a:prstGeom prst="line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117" name="ValueShape1">
              <a:extLst>
                <a:ext uri="{FF2B5EF4-FFF2-40B4-BE49-F238E27FC236}">
                  <a16:creationId xmlns:a16="http://schemas.microsoft.com/office/drawing/2014/main" xmlns="" id="{E94CAC71-B4A1-4DCD-9B73-89D122D4A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363" y="2386405"/>
              <a:ext cx="913256" cy="913256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  <a:round/>
              <a:headEnd/>
              <a:tailEnd/>
            </a:ln>
            <a:extLst/>
          </p:spPr>
          <p:txBody>
            <a:bodyPr vert="horz" wrap="none" lIns="90000" tIns="46800" rIns="90000" bIns="4680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Impact" panose="020B0806030902050204" pitchFamily="34" charset="0"/>
                </a:rPr>
                <a:t>Text</a:t>
              </a:r>
            </a:p>
          </p:txBody>
        </p:sp>
        <p:sp>
          <p:nvSpPr>
            <p:cNvPr id="118" name="ValueShape2">
              <a:extLst>
                <a:ext uri="{FF2B5EF4-FFF2-40B4-BE49-F238E27FC236}">
                  <a16:creationId xmlns:a16="http://schemas.microsoft.com/office/drawing/2014/main" xmlns="" id="{F4C65B2D-1746-4A06-A4E6-2B90C5A9E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9371" y="2302451"/>
              <a:ext cx="833346" cy="83334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xtLst/>
          </p:spPr>
          <p:txBody>
            <a:bodyPr vert="horz" wrap="none" lIns="90000" tIns="46800" rIns="90000" bIns="4680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</a:rPr>
                <a:t>Text</a:t>
              </a:r>
            </a:p>
          </p:txBody>
        </p:sp>
        <p:sp>
          <p:nvSpPr>
            <p:cNvPr id="119" name="ValueShape3">
              <a:extLst>
                <a:ext uri="{FF2B5EF4-FFF2-40B4-BE49-F238E27FC236}">
                  <a16:creationId xmlns:a16="http://schemas.microsoft.com/office/drawing/2014/main" xmlns="" id="{C24EF067-BB01-4C05-B9EF-D8D369EE0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1229" y="1036674"/>
              <a:ext cx="844762" cy="844762"/>
            </a:xfrm>
            <a:prstGeom prst="ellipse">
              <a:avLst/>
            </a:prstGeom>
            <a:solidFill>
              <a:schemeClr val="accent3"/>
            </a:solidFill>
            <a:ln w="28575">
              <a:noFill/>
              <a:round/>
              <a:headEnd/>
              <a:tailEnd/>
            </a:ln>
            <a:extLst/>
          </p:spPr>
          <p:txBody>
            <a:bodyPr vert="horz" wrap="none" lIns="90000" tIns="46800" rIns="90000" bIns="4680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Text</a:t>
              </a:r>
            </a:p>
          </p:txBody>
        </p:sp>
        <p:sp>
          <p:nvSpPr>
            <p:cNvPr id="120" name="ValueShape4">
              <a:extLst>
                <a:ext uri="{FF2B5EF4-FFF2-40B4-BE49-F238E27FC236}">
                  <a16:creationId xmlns:a16="http://schemas.microsoft.com/office/drawing/2014/main" xmlns="" id="{2E3B2C51-D4A9-4359-B299-A9B3A3C5B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567" y="3707431"/>
              <a:ext cx="913256" cy="913256"/>
            </a:xfrm>
            <a:prstGeom prst="ellipse">
              <a:avLst/>
            </a:prstGeom>
            <a:solidFill>
              <a:schemeClr val="accent4"/>
            </a:solidFill>
            <a:ln w="28575">
              <a:noFill/>
              <a:round/>
              <a:headEnd/>
              <a:tailEnd/>
            </a:ln>
            <a:extLst/>
          </p:spPr>
          <p:txBody>
            <a:bodyPr vert="horz" wrap="none" lIns="90000" tIns="46800" rIns="90000" bIns="4680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Text</a:t>
              </a:r>
            </a:p>
          </p:txBody>
        </p:sp>
        <p:sp>
          <p:nvSpPr>
            <p:cNvPr id="121" name="ValueShape5">
              <a:extLst>
                <a:ext uri="{FF2B5EF4-FFF2-40B4-BE49-F238E27FC236}">
                  <a16:creationId xmlns:a16="http://schemas.microsoft.com/office/drawing/2014/main" xmlns="" id="{F841402C-8AA7-435E-B446-D49B82CA3B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6736" y="1002926"/>
              <a:ext cx="662111" cy="662111"/>
            </a:xfrm>
            <a:prstGeom prst="ellipse">
              <a:avLst/>
            </a:prstGeom>
            <a:solidFill>
              <a:schemeClr val="accent5"/>
            </a:solidFill>
            <a:ln w="28575">
              <a:noFill/>
              <a:round/>
              <a:headEnd/>
              <a:tailEnd/>
            </a:ln>
            <a:extLst/>
          </p:spPr>
          <p:txBody>
            <a:bodyPr vert="horz" wrap="none" lIns="90000" tIns="46800" rIns="90000" bIns="4680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Impact" panose="020B0806030902050204" pitchFamily="34" charset="0"/>
                </a:rPr>
                <a:t>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232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10</a:t>
            </a:fld>
            <a:endParaRPr lang="zh-CN" altLang="en-US"/>
          </a:p>
        </p:txBody>
      </p:sp>
      <p:grpSp>
        <p:nvGrpSpPr>
          <p:cNvPr id="5" name="4db34cd7-333f-4658-baec-88d4fbea09e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B5DBEA4D-08B8-4F5F-B474-889E7371B0B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509279" y="0"/>
            <a:ext cx="9173443" cy="6138311"/>
            <a:chOff x="1509279" y="0"/>
            <a:chExt cx="9173443" cy="6138311"/>
          </a:xfrm>
        </p:grpSpPr>
        <p:grpSp>
          <p:nvGrpSpPr>
            <p:cNvPr id="6" name="iSlïdè">
              <a:extLst>
                <a:ext uri="{FF2B5EF4-FFF2-40B4-BE49-F238E27FC236}">
                  <a16:creationId xmlns:a16="http://schemas.microsoft.com/office/drawing/2014/main" xmlns="" id="{5BBC9111-C2C1-41A3-9364-9AC424494D0A}"/>
                </a:ext>
              </a:extLst>
            </p:cNvPr>
            <p:cNvGrpSpPr/>
            <p:nvPr/>
          </p:nvGrpSpPr>
          <p:grpSpPr>
            <a:xfrm>
              <a:off x="2037656" y="2152514"/>
              <a:ext cx="2977116" cy="2977116"/>
              <a:chOff x="1753319" y="2148403"/>
              <a:chExt cx="2977116" cy="2977116"/>
            </a:xfrm>
          </p:grpSpPr>
          <p:sp>
            <p:nvSpPr>
              <p:cNvPr id="41" name="ïsḷîdê">
                <a:extLst>
                  <a:ext uri="{FF2B5EF4-FFF2-40B4-BE49-F238E27FC236}">
                    <a16:creationId xmlns:a16="http://schemas.microsoft.com/office/drawing/2014/main" xmlns="" id="{CE2484F6-A8DF-467F-9411-6A9EB066D4D1}"/>
                  </a:ext>
                </a:extLst>
              </p:cNvPr>
              <p:cNvSpPr/>
              <p:nvPr/>
            </p:nvSpPr>
            <p:spPr>
              <a:xfrm>
                <a:off x="1753319" y="2148403"/>
                <a:ext cx="2977116" cy="2977116"/>
              </a:xfrm>
              <a:prstGeom prst="ellipse">
                <a:avLst/>
              </a:prstGeom>
              <a:noFill/>
              <a:ln w="127000">
                <a:solidFill>
                  <a:schemeClr val="bg1">
                    <a:lumMod val="85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ïṧ1îďê">
                <a:extLst>
                  <a:ext uri="{FF2B5EF4-FFF2-40B4-BE49-F238E27FC236}">
                    <a16:creationId xmlns:a16="http://schemas.microsoft.com/office/drawing/2014/main" xmlns="" id="{BCD1224A-3D72-4CBD-9B45-F6B0649566A3}"/>
                  </a:ext>
                </a:extLst>
              </p:cNvPr>
              <p:cNvSpPr/>
              <p:nvPr/>
            </p:nvSpPr>
            <p:spPr>
              <a:xfrm>
                <a:off x="1935845" y="2330929"/>
                <a:ext cx="2612065" cy="2612065"/>
              </a:xfrm>
              <a:prstGeom prst="ellipse">
                <a:avLst/>
              </a:prstGeom>
              <a:noFill/>
              <a:ln w="127000">
                <a:solidFill>
                  <a:schemeClr val="bg1">
                    <a:lumMod val="85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sḷïde">
                <a:extLst>
                  <a:ext uri="{FF2B5EF4-FFF2-40B4-BE49-F238E27FC236}">
                    <a16:creationId xmlns:a16="http://schemas.microsoft.com/office/drawing/2014/main" xmlns="" id="{E7CBD294-4F64-44B6-A2FB-5A598D84B7D4}"/>
                  </a:ext>
                </a:extLst>
              </p:cNvPr>
              <p:cNvSpPr/>
              <p:nvPr/>
            </p:nvSpPr>
            <p:spPr>
              <a:xfrm>
                <a:off x="2117165" y="2512249"/>
                <a:ext cx="2249424" cy="2249424"/>
              </a:xfrm>
              <a:prstGeom prst="ellipse">
                <a:avLst/>
              </a:prstGeom>
              <a:noFill/>
              <a:ln w="127000">
                <a:solidFill>
                  <a:schemeClr val="bg1">
                    <a:lumMod val="85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iṧḷîďe">
                <a:extLst>
                  <a:ext uri="{FF2B5EF4-FFF2-40B4-BE49-F238E27FC236}">
                    <a16:creationId xmlns:a16="http://schemas.microsoft.com/office/drawing/2014/main" xmlns="" id="{5A8DE839-AED2-4232-8657-E0F66FBFF8D6}"/>
                  </a:ext>
                </a:extLst>
              </p:cNvPr>
              <p:cNvSpPr/>
              <p:nvPr/>
            </p:nvSpPr>
            <p:spPr>
              <a:xfrm>
                <a:off x="2300045" y="2695129"/>
                <a:ext cx="1883664" cy="1883664"/>
              </a:xfrm>
              <a:prstGeom prst="ellipse">
                <a:avLst/>
              </a:prstGeom>
              <a:noFill/>
              <a:ln w="127000" cap="rnd">
                <a:solidFill>
                  <a:schemeClr val="bg1">
                    <a:lumMod val="85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îṥḷiḍê">
                <a:extLst>
                  <a:ext uri="{FF2B5EF4-FFF2-40B4-BE49-F238E27FC236}">
                    <a16:creationId xmlns:a16="http://schemas.microsoft.com/office/drawing/2014/main" xmlns="" id="{31D8D007-9937-4D7D-83B3-544EA2E931FC}"/>
                  </a:ext>
                </a:extLst>
              </p:cNvPr>
              <p:cNvSpPr/>
              <p:nvPr/>
            </p:nvSpPr>
            <p:spPr>
              <a:xfrm>
                <a:off x="1753319" y="2148403"/>
                <a:ext cx="2977116" cy="2977116"/>
              </a:xfrm>
              <a:prstGeom prst="arc">
                <a:avLst>
                  <a:gd name="adj1" fmla="val 16200000"/>
                  <a:gd name="adj2" fmla="val 20886546"/>
                </a:avLst>
              </a:prstGeom>
              <a:noFill/>
              <a:ln w="127000" cap="rnd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ïṧḷîďe">
                <a:extLst>
                  <a:ext uri="{FF2B5EF4-FFF2-40B4-BE49-F238E27FC236}">
                    <a16:creationId xmlns:a16="http://schemas.microsoft.com/office/drawing/2014/main" xmlns="" id="{B06CB7AE-8562-4E75-9F6F-88BC6D6DD848}"/>
                  </a:ext>
                </a:extLst>
              </p:cNvPr>
              <p:cNvSpPr/>
              <p:nvPr/>
            </p:nvSpPr>
            <p:spPr>
              <a:xfrm>
                <a:off x="1935845" y="2330928"/>
                <a:ext cx="2612065" cy="2612065"/>
              </a:xfrm>
              <a:prstGeom prst="arc">
                <a:avLst>
                  <a:gd name="adj1" fmla="val 12350273"/>
                  <a:gd name="adj2" fmla="val 15240146"/>
                </a:avLst>
              </a:prstGeom>
              <a:noFill/>
              <a:ln w="127000" cap="rnd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ïṥ1ïḑé">
                <a:extLst>
                  <a:ext uri="{FF2B5EF4-FFF2-40B4-BE49-F238E27FC236}">
                    <a16:creationId xmlns:a16="http://schemas.microsoft.com/office/drawing/2014/main" xmlns="" id="{EBFD7474-1E93-4873-B449-355C19D886F3}"/>
                  </a:ext>
                </a:extLst>
              </p:cNvPr>
              <p:cNvSpPr/>
              <p:nvPr/>
            </p:nvSpPr>
            <p:spPr>
              <a:xfrm>
                <a:off x="2117165" y="2512249"/>
                <a:ext cx="2249424" cy="2249424"/>
              </a:xfrm>
              <a:prstGeom prst="arc">
                <a:avLst>
                  <a:gd name="adj1" fmla="val 3842578"/>
                  <a:gd name="adj2" fmla="val 9752989"/>
                </a:avLst>
              </a:prstGeom>
              <a:noFill/>
              <a:ln w="127000" cap="rnd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Sļîde">
                <a:extLst>
                  <a:ext uri="{FF2B5EF4-FFF2-40B4-BE49-F238E27FC236}">
                    <a16:creationId xmlns:a16="http://schemas.microsoft.com/office/drawing/2014/main" xmlns="" id="{99F8B785-5FB0-45DA-9B22-EB4AAD6BD7B3}"/>
                  </a:ext>
                </a:extLst>
              </p:cNvPr>
              <p:cNvSpPr/>
              <p:nvPr/>
            </p:nvSpPr>
            <p:spPr>
              <a:xfrm>
                <a:off x="2300045" y="2695129"/>
                <a:ext cx="1883664" cy="1883664"/>
              </a:xfrm>
              <a:prstGeom prst="arc">
                <a:avLst>
                  <a:gd name="adj1" fmla="val 21482739"/>
                  <a:gd name="adj2" fmla="val 2573572"/>
                </a:avLst>
              </a:prstGeom>
              <a:noFill/>
              <a:ln w="127000" cap="rnd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" name="ïṣḷiďê">
              <a:extLst>
                <a:ext uri="{FF2B5EF4-FFF2-40B4-BE49-F238E27FC236}">
                  <a16:creationId xmlns:a16="http://schemas.microsoft.com/office/drawing/2014/main" xmlns="" id="{14EBD319-B3EF-40DE-8AEF-E560D8AFE89A}"/>
                </a:ext>
              </a:extLst>
            </p:cNvPr>
            <p:cNvSpPr txBox="1"/>
            <p:nvPr/>
          </p:nvSpPr>
          <p:spPr>
            <a:xfrm>
              <a:off x="2953266" y="3389192"/>
              <a:ext cx="1145896" cy="503760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pPr algn="ctr"/>
              <a:r>
                <a:rPr lang="en-US" altLang="zh-CN" b="1" dirty="0">
                  <a:solidFill>
                    <a:schemeClr val="dk1">
                      <a:lumMod val="100000"/>
                    </a:schemeClr>
                  </a:solidFill>
                </a:rPr>
                <a:t>Keyword</a:t>
              </a:r>
              <a:endParaRPr lang="zh-CN" altLang="en-US" b="1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8" name="îṡ1ïdé">
              <a:extLst>
                <a:ext uri="{FF2B5EF4-FFF2-40B4-BE49-F238E27FC236}">
                  <a16:creationId xmlns:a16="http://schemas.microsoft.com/office/drawing/2014/main" xmlns="" id="{0194F06D-855A-48EB-B4D3-D697226A216F}"/>
                </a:ext>
              </a:extLst>
            </p:cNvPr>
            <p:cNvSpPr txBox="1"/>
            <p:nvPr/>
          </p:nvSpPr>
          <p:spPr>
            <a:xfrm>
              <a:off x="5130232" y="2944773"/>
              <a:ext cx="515500" cy="348087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pPr algn="ctr"/>
              <a:r>
                <a:rPr lang="en-US" sz="1600" b="1" dirty="0"/>
                <a:t>65%</a:t>
              </a:r>
            </a:p>
          </p:txBody>
        </p:sp>
        <p:sp>
          <p:nvSpPr>
            <p:cNvPr id="9" name="iŝľiďe">
              <a:extLst>
                <a:ext uri="{FF2B5EF4-FFF2-40B4-BE49-F238E27FC236}">
                  <a16:creationId xmlns:a16="http://schemas.microsoft.com/office/drawing/2014/main" xmlns="" id="{FF0DDE97-D528-438A-95BE-7CCA47FA2C6B}"/>
                </a:ext>
              </a:extLst>
            </p:cNvPr>
            <p:cNvSpPr txBox="1"/>
            <p:nvPr/>
          </p:nvSpPr>
          <p:spPr>
            <a:xfrm>
              <a:off x="5081623" y="4061106"/>
              <a:ext cx="486681" cy="348087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pPr algn="ctr"/>
              <a:r>
                <a:rPr lang="en-US" sz="1600" b="1" dirty="0"/>
                <a:t>10%</a:t>
              </a:r>
            </a:p>
          </p:txBody>
        </p:sp>
        <p:sp>
          <p:nvSpPr>
            <p:cNvPr id="10" name="işlîďè">
              <a:extLst>
                <a:ext uri="{FF2B5EF4-FFF2-40B4-BE49-F238E27FC236}">
                  <a16:creationId xmlns:a16="http://schemas.microsoft.com/office/drawing/2014/main" xmlns="" id="{81865E47-5829-47D5-8DEA-92D95B526A51}"/>
                </a:ext>
              </a:extLst>
            </p:cNvPr>
            <p:cNvSpPr txBox="1"/>
            <p:nvPr/>
          </p:nvSpPr>
          <p:spPr>
            <a:xfrm>
              <a:off x="1509279" y="4154135"/>
              <a:ext cx="508295" cy="348087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pPr algn="ctr"/>
              <a:r>
                <a:rPr lang="en-US" sz="1600" b="1" dirty="0"/>
                <a:t>45%</a:t>
              </a:r>
            </a:p>
          </p:txBody>
        </p:sp>
        <p:sp>
          <p:nvSpPr>
            <p:cNvPr id="11" name="ï$lidê">
              <a:extLst>
                <a:ext uri="{FF2B5EF4-FFF2-40B4-BE49-F238E27FC236}">
                  <a16:creationId xmlns:a16="http://schemas.microsoft.com/office/drawing/2014/main" xmlns="" id="{1496C917-83CD-44E7-93BA-8CCD1341A991}"/>
                </a:ext>
              </a:extLst>
            </p:cNvPr>
            <p:cNvSpPr txBox="1"/>
            <p:nvPr/>
          </p:nvSpPr>
          <p:spPr>
            <a:xfrm>
              <a:off x="2308676" y="1846896"/>
              <a:ext cx="506493" cy="348087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pPr algn="ctr"/>
              <a:r>
                <a:rPr lang="en-US" sz="1600" b="1" dirty="0">
                  <a:solidFill>
                    <a:schemeClr val="dk1">
                      <a:lumMod val="100000"/>
                    </a:schemeClr>
                  </a:solidFill>
                </a:rPr>
                <a:t>20%</a:t>
              </a: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4D2B0DC1-510C-4200-A7AC-7D292D8B98F0}"/>
                </a:ext>
              </a:extLst>
            </p:cNvPr>
            <p:cNvCxnSpPr/>
            <p:nvPr/>
          </p:nvCxnSpPr>
          <p:spPr>
            <a:xfrm>
              <a:off x="6236721" y="0"/>
              <a:ext cx="0" cy="5926649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íSľîḋê">
              <a:extLst>
                <a:ext uri="{FF2B5EF4-FFF2-40B4-BE49-F238E27FC236}">
                  <a16:creationId xmlns:a16="http://schemas.microsoft.com/office/drawing/2014/main" xmlns="" id="{06574FBA-BBFF-413C-9E01-9E3A5CEC83DA}"/>
                </a:ext>
              </a:extLst>
            </p:cNvPr>
            <p:cNvSpPr/>
            <p:nvPr/>
          </p:nvSpPr>
          <p:spPr>
            <a:xfrm>
              <a:off x="6123112" y="1644120"/>
              <a:ext cx="227214" cy="227214"/>
            </a:xfrm>
            <a:prstGeom prst="ellipse">
              <a:avLst/>
            </a:prstGeom>
            <a:solidFill>
              <a:schemeClr val="tx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ṣḻïďé">
              <a:extLst>
                <a:ext uri="{FF2B5EF4-FFF2-40B4-BE49-F238E27FC236}">
                  <a16:creationId xmlns:a16="http://schemas.microsoft.com/office/drawing/2014/main" xmlns="" id="{401B61BA-7CA6-4FB8-A287-B48E4353F26D}"/>
                </a:ext>
              </a:extLst>
            </p:cNvPr>
            <p:cNvSpPr/>
            <p:nvPr/>
          </p:nvSpPr>
          <p:spPr>
            <a:xfrm>
              <a:off x="6123111" y="3424095"/>
              <a:ext cx="227214" cy="227214"/>
            </a:xfrm>
            <a:prstGeom prst="ellipse">
              <a:avLst/>
            </a:prstGeom>
            <a:solidFill>
              <a:schemeClr val="tx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Sľîḓê">
              <a:extLst>
                <a:ext uri="{FF2B5EF4-FFF2-40B4-BE49-F238E27FC236}">
                  <a16:creationId xmlns:a16="http://schemas.microsoft.com/office/drawing/2014/main" xmlns="" id="{C9287ED7-02F1-40B0-8533-136FC3AE5B64}"/>
                </a:ext>
              </a:extLst>
            </p:cNvPr>
            <p:cNvSpPr/>
            <p:nvPr/>
          </p:nvSpPr>
          <p:spPr>
            <a:xfrm>
              <a:off x="6025054" y="5714985"/>
              <a:ext cx="423326" cy="423326"/>
            </a:xfrm>
            <a:prstGeom prst="ellipse">
              <a:avLst/>
            </a:prstGeom>
            <a:solidFill>
              <a:schemeClr val="tx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$1íḍe">
              <a:extLst>
                <a:ext uri="{FF2B5EF4-FFF2-40B4-BE49-F238E27FC236}">
                  <a16:creationId xmlns:a16="http://schemas.microsoft.com/office/drawing/2014/main" xmlns="" id="{FE0BD25A-CBB5-4CA4-B989-B8B703AC5743}"/>
                </a:ext>
              </a:extLst>
            </p:cNvPr>
            <p:cNvSpPr/>
            <p:nvPr/>
          </p:nvSpPr>
          <p:spPr>
            <a:xfrm>
              <a:off x="6123111" y="4974050"/>
              <a:ext cx="227214" cy="227214"/>
            </a:xfrm>
            <a:prstGeom prst="ellipse">
              <a:avLst/>
            </a:prstGeom>
            <a:solidFill>
              <a:schemeClr val="tx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sḷiḋé">
              <a:extLst>
                <a:ext uri="{FF2B5EF4-FFF2-40B4-BE49-F238E27FC236}">
                  <a16:creationId xmlns:a16="http://schemas.microsoft.com/office/drawing/2014/main" xmlns="" id="{1CB68D02-18E0-45FF-854C-085CFE7C392E}"/>
                </a:ext>
              </a:extLst>
            </p:cNvPr>
            <p:cNvSpPr/>
            <p:nvPr/>
          </p:nvSpPr>
          <p:spPr>
            <a:xfrm rot="5400000">
              <a:off x="6423462" y="1676365"/>
              <a:ext cx="83948" cy="165006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ṥliḍe">
              <a:extLst>
                <a:ext uri="{FF2B5EF4-FFF2-40B4-BE49-F238E27FC236}">
                  <a16:creationId xmlns:a16="http://schemas.microsoft.com/office/drawing/2014/main" xmlns="" id="{BF7CD9C0-555D-4107-960A-D75D991B32C9}"/>
                </a:ext>
              </a:extLst>
            </p:cNvPr>
            <p:cNvSpPr/>
            <p:nvPr/>
          </p:nvSpPr>
          <p:spPr>
            <a:xfrm rot="5400000">
              <a:off x="6421960" y="5005153"/>
              <a:ext cx="83948" cy="165006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śľîdè">
              <a:extLst>
                <a:ext uri="{FF2B5EF4-FFF2-40B4-BE49-F238E27FC236}">
                  <a16:creationId xmlns:a16="http://schemas.microsoft.com/office/drawing/2014/main" xmlns="" id="{F0C7CB20-781A-4FD3-A7D6-A7A81D9A2FAD}"/>
                </a:ext>
              </a:extLst>
            </p:cNvPr>
            <p:cNvSpPr/>
            <p:nvPr/>
          </p:nvSpPr>
          <p:spPr>
            <a:xfrm rot="16200000" flipH="1">
              <a:off x="5968922" y="3455178"/>
              <a:ext cx="83948" cy="165006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i$ḻïḓê">
              <a:extLst>
                <a:ext uri="{FF2B5EF4-FFF2-40B4-BE49-F238E27FC236}">
                  <a16:creationId xmlns:a16="http://schemas.microsoft.com/office/drawing/2014/main" xmlns="" id="{0DF02F64-CE25-4C21-99BE-F8605F6C89E8}"/>
                </a:ext>
              </a:extLst>
            </p:cNvPr>
            <p:cNvSpPr txBox="1"/>
            <p:nvPr/>
          </p:nvSpPr>
          <p:spPr>
            <a:xfrm>
              <a:off x="7550922" y="4944243"/>
              <a:ext cx="1127139" cy="395375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r>
                <a:rPr lang="en-US" altLang="zh-CN" b="1" dirty="0">
                  <a:solidFill>
                    <a:schemeClr val="dk1">
                      <a:lumMod val="100000"/>
                    </a:schemeClr>
                  </a:solidFill>
                </a:rPr>
                <a:t>Keyword</a:t>
              </a:r>
              <a:endParaRPr lang="zh-CN" altLang="en-US" b="1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grpSp>
          <p:nvGrpSpPr>
            <p:cNvPr id="21" name="íṣľiḑé">
              <a:extLst>
                <a:ext uri="{FF2B5EF4-FFF2-40B4-BE49-F238E27FC236}">
                  <a16:creationId xmlns:a16="http://schemas.microsoft.com/office/drawing/2014/main" xmlns="" id="{5A9B41B0-53A6-4293-83B0-10A4039E98A0}"/>
                </a:ext>
              </a:extLst>
            </p:cNvPr>
            <p:cNvGrpSpPr/>
            <p:nvPr/>
          </p:nvGrpSpPr>
          <p:grpSpPr>
            <a:xfrm>
              <a:off x="6836782" y="4784860"/>
              <a:ext cx="714140" cy="714140"/>
              <a:chOff x="6972707" y="4917897"/>
              <a:chExt cx="761316" cy="761316"/>
            </a:xfrm>
          </p:grpSpPr>
          <p:sp>
            <p:nvSpPr>
              <p:cNvPr id="39" name="ïṡľíďê">
                <a:extLst>
                  <a:ext uri="{FF2B5EF4-FFF2-40B4-BE49-F238E27FC236}">
                    <a16:creationId xmlns:a16="http://schemas.microsoft.com/office/drawing/2014/main" xmlns="" id="{B475DBB5-7C2B-40ED-8EDF-AC672C8D1075}"/>
                  </a:ext>
                </a:extLst>
              </p:cNvPr>
              <p:cNvSpPr/>
              <p:nvPr/>
            </p:nvSpPr>
            <p:spPr>
              <a:xfrm>
                <a:off x="6972707" y="4917897"/>
                <a:ext cx="761316" cy="761316"/>
              </a:xfrm>
              <a:prstGeom prst="roundRect">
                <a:avLst>
                  <a:gd name="adj" fmla="val 35272"/>
                </a:avLst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ïşḷíďe">
                <a:extLst>
                  <a:ext uri="{FF2B5EF4-FFF2-40B4-BE49-F238E27FC236}">
                    <a16:creationId xmlns:a16="http://schemas.microsoft.com/office/drawing/2014/main" xmlns="" id="{D69AD8F2-496B-4A45-8A7A-D8203AC2F075}"/>
                  </a:ext>
                </a:extLst>
              </p:cNvPr>
              <p:cNvSpPr/>
              <p:nvPr/>
            </p:nvSpPr>
            <p:spPr>
              <a:xfrm>
                <a:off x="7180329" y="5125757"/>
                <a:ext cx="346073" cy="345596"/>
              </a:xfrm>
              <a:custGeom>
                <a:avLst/>
                <a:gdLst>
                  <a:gd name="connsiteX0" fmla="*/ 142851 w 336480"/>
                  <a:gd name="connsiteY0" fmla="*/ 229463 h 336016"/>
                  <a:gd name="connsiteX1" fmla="*/ 152983 w 336480"/>
                  <a:gd name="connsiteY1" fmla="*/ 229627 h 336016"/>
                  <a:gd name="connsiteX2" fmla="*/ 160827 w 336480"/>
                  <a:gd name="connsiteY2" fmla="*/ 247930 h 336016"/>
                  <a:gd name="connsiteX3" fmla="*/ 124221 w 336480"/>
                  <a:gd name="connsiteY3" fmla="*/ 327678 h 336016"/>
                  <a:gd name="connsiteX4" fmla="*/ 105918 w 336480"/>
                  <a:gd name="connsiteY4" fmla="*/ 334215 h 336016"/>
                  <a:gd name="connsiteX5" fmla="*/ 99382 w 336480"/>
                  <a:gd name="connsiteY5" fmla="*/ 315912 h 336016"/>
                  <a:gd name="connsiteX6" fmla="*/ 134680 w 336480"/>
                  <a:gd name="connsiteY6" fmla="*/ 236164 h 336016"/>
                  <a:gd name="connsiteX7" fmla="*/ 142851 w 336480"/>
                  <a:gd name="connsiteY7" fmla="*/ 229463 h 336016"/>
                  <a:gd name="connsiteX8" fmla="*/ 122081 w 336480"/>
                  <a:gd name="connsiteY8" fmla="*/ 201355 h 336016"/>
                  <a:gd name="connsiteX9" fmla="*/ 132722 w 336480"/>
                  <a:gd name="connsiteY9" fmla="*/ 205345 h 336016"/>
                  <a:gd name="connsiteX10" fmla="*/ 132722 w 336480"/>
                  <a:gd name="connsiteY10" fmla="*/ 225296 h 336016"/>
                  <a:gd name="connsiteX11" fmla="*/ 66218 w 336480"/>
                  <a:gd name="connsiteY11" fmla="*/ 291800 h 336016"/>
                  <a:gd name="connsiteX12" fmla="*/ 46267 w 336480"/>
                  <a:gd name="connsiteY12" fmla="*/ 291800 h 336016"/>
                  <a:gd name="connsiteX13" fmla="*/ 46267 w 336480"/>
                  <a:gd name="connsiteY13" fmla="*/ 271849 h 336016"/>
                  <a:gd name="connsiteX14" fmla="*/ 111441 w 336480"/>
                  <a:gd name="connsiteY14" fmla="*/ 205345 h 336016"/>
                  <a:gd name="connsiteX15" fmla="*/ 122081 w 336480"/>
                  <a:gd name="connsiteY15" fmla="*/ 201355 h 336016"/>
                  <a:gd name="connsiteX16" fmla="*/ 100115 w 336480"/>
                  <a:gd name="connsiteY16" fmla="*/ 177086 h 336016"/>
                  <a:gd name="connsiteX17" fmla="*/ 108403 w 336480"/>
                  <a:gd name="connsiteY17" fmla="*/ 183814 h 336016"/>
                  <a:gd name="connsiteX18" fmla="*/ 100447 w 336480"/>
                  <a:gd name="connsiteY18" fmla="*/ 202193 h 336016"/>
                  <a:gd name="connsiteX19" fmla="*/ 20884 w 336480"/>
                  <a:gd name="connsiteY19" fmla="*/ 238950 h 336016"/>
                  <a:gd name="connsiteX20" fmla="*/ 994 w 336480"/>
                  <a:gd name="connsiteY20" fmla="*/ 232386 h 336016"/>
                  <a:gd name="connsiteX21" fmla="*/ 8950 w 336480"/>
                  <a:gd name="connsiteY21" fmla="*/ 214008 h 336016"/>
                  <a:gd name="connsiteX22" fmla="*/ 89838 w 336480"/>
                  <a:gd name="connsiteY22" fmla="*/ 177251 h 336016"/>
                  <a:gd name="connsiteX23" fmla="*/ 100115 w 336480"/>
                  <a:gd name="connsiteY23" fmla="*/ 177086 h 336016"/>
                  <a:gd name="connsiteX24" fmla="*/ 222974 w 336480"/>
                  <a:gd name="connsiteY24" fmla="*/ 30162 h 336016"/>
                  <a:gd name="connsiteX25" fmla="*/ 136455 w 336480"/>
                  <a:gd name="connsiteY25" fmla="*/ 115094 h 336016"/>
                  <a:gd name="connsiteX26" fmla="*/ 222974 w 336480"/>
                  <a:gd name="connsiteY26" fmla="*/ 200026 h 336016"/>
                  <a:gd name="connsiteX27" fmla="*/ 309493 w 336480"/>
                  <a:gd name="connsiteY27" fmla="*/ 115094 h 336016"/>
                  <a:gd name="connsiteX28" fmla="*/ 222974 w 336480"/>
                  <a:gd name="connsiteY28" fmla="*/ 30162 h 336016"/>
                  <a:gd name="connsiteX29" fmla="*/ 222180 w 336480"/>
                  <a:gd name="connsiteY29" fmla="*/ 0 h 336016"/>
                  <a:gd name="connsiteX30" fmla="*/ 336480 w 336480"/>
                  <a:gd name="connsiteY30" fmla="*/ 115094 h 336016"/>
                  <a:gd name="connsiteX31" fmla="*/ 222180 w 336480"/>
                  <a:gd name="connsiteY31" fmla="*/ 230188 h 336016"/>
                  <a:gd name="connsiteX32" fmla="*/ 107880 w 336480"/>
                  <a:gd name="connsiteY32" fmla="*/ 115094 h 336016"/>
                  <a:gd name="connsiteX33" fmla="*/ 222180 w 336480"/>
                  <a:gd name="connsiteY33" fmla="*/ 0 h 336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36480" h="336016">
                    <a:moveTo>
                      <a:pt x="142851" y="229463"/>
                    </a:moveTo>
                    <a:cubicBezTo>
                      <a:pt x="146120" y="228319"/>
                      <a:pt x="149715" y="228319"/>
                      <a:pt x="152983" y="229627"/>
                    </a:cubicBezTo>
                    <a:cubicBezTo>
                      <a:pt x="160827" y="232241"/>
                      <a:pt x="163442" y="241393"/>
                      <a:pt x="160827" y="247930"/>
                    </a:cubicBezTo>
                    <a:cubicBezTo>
                      <a:pt x="160827" y="247930"/>
                      <a:pt x="160827" y="247930"/>
                      <a:pt x="124221" y="327678"/>
                    </a:cubicBezTo>
                    <a:cubicBezTo>
                      <a:pt x="121607" y="335522"/>
                      <a:pt x="113762" y="338137"/>
                      <a:pt x="105918" y="334215"/>
                    </a:cubicBezTo>
                    <a:cubicBezTo>
                      <a:pt x="99382" y="331600"/>
                      <a:pt x="96767" y="323756"/>
                      <a:pt x="99382" y="315912"/>
                    </a:cubicBezTo>
                    <a:cubicBezTo>
                      <a:pt x="99382" y="315912"/>
                      <a:pt x="99382" y="315912"/>
                      <a:pt x="134680" y="236164"/>
                    </a:cubicBezTo>
                    <a:cubicBezTo>
                      <a:pt x="136641" y="232895"/>
                      <a:pt x="139583" y="230607"/>
                      <a:pt x="142851" y="229463"/>
                    </a:cubicBezTo>
                    <a:close/>
                    <a:moveTo>
                      <a:pt x="122081" y="201355"/>
                    </a:moveTo>
                    <a:cubicBezTo>
                      <a:pt x="125739" y="201355"/>
                      <a:pt x="129397" y="202685"/>
                      <a:pt x="132722" y="205345"/>
                    </a:cubicBezTo>
                    <a:cubicBezTo>
                      <a:pt x="138042" y="211996"/>
                      <a:pt x="138042" y="219976"/>
                      <a:pt x="132722" y="225296"/>
                    </a:cubicBezTo>
                    <a:cubicBezTo>
                      <a:pt x="132722" y="225296"/>
                      <a:pt x="132722" y="225296"/>
                      <a:pt x="66218" y="291800"/>
                    </a:cubicBezTo>
                    <a:cubicBezTo>
                      <a:pt x="59568" y="298450"/>
                      <a:pt x="51587" y="297120"/>
                      <a:pt x="46267" y="291800"/>
                    </a:cubicBezTo>
                    <a:cubicBezTo>
                      <a:pt x="39617" y="286479"/>
                      <a:pt x="39617" y="277169"/>
                      <a:pt x="46267" y="271849"/>
                    </a:cubicBezTo>
                    <a:cubicBezTo>
                      <a:pt x="46267" y="271849"/>
                      <a:pt x="46267" y="271849"/>
                      <a:pt x="111441" y="205345"/>
                    </a:cubicBezTo>
                    <a:cubicBezTo>
                      <a:pt x="114766" y="202685"/>
                      <a:pt x="118423" y="201355"/>
                      <a:pt x="122081" y="201355"/>
                    </a:cubicBezTo>
                    <a:close/>
                    <a:moveTo>
                      <a:pt x="100115" y="177086"/>
                    </a:moveTo>
                    <a:cubicBezTo>
                      <a:pt x="103430" y="178235"/>
                      <a:pt x="106414" y="180532"/>
                      <a:pt x="108403" y="183814"/>
                    </a:cubicBezTo>
                    <a:cubicBezTo>
                      <a:pt x="111055" y="191691"/>
                      <a:pt x="108403" y="199567"/>
                      <a:pt x="100447" y="202193"/>
                    </a:cubicBezTo>
                    <a:cubicBezTo>
                      <a:pt x="100447" y="202193"/>
                      <a:pt x="100447" y="202193"/>
                      <a:pt x="20884" y="238950"/>
                    </a:cubicBezTo>
                    <a:cubicBezTo>
                      <a:pt x="12928" y="242888"/>
                      <a:pt x="3646" y="238950"/>
                      <a:pt x="994" y="232386"/>
                    </a:cubicBezTo>
                    <a:cubicBezTo>
                      <a:pt x="-1658" y="224510"/>
                      <a:pt x="994" y="216633"/>
                      <a:pt x="8950" y="214008"/>
                    </a:cubicBezTo>
                    <a:cubicBezTo>
                      <a:pt x="8950" y="214008"/>
                      <a:pt x="8950" y="214008"/>
                      <a:pt x="89838" y="177251"/>
                    </a:cubicBezTo>
                    <a:cubicBezTo>
                      <a:pt x="93153" y="175938"/>
                      <a:pt x="96800" y="175938"/>
                      <a:pt x="100115" y="177086"/>
                    </a:cubicBezTo>
                    <a:close/>
                    <a:moveTo>
                      <a:pt x="222974" y="30162"/>
                    </a:moveTo>
                    <a:cubicBezTo>
                      <a:pt x="175191" y="30162"/>
                      <a:pt x="136455" y="68187"/>
                      <a:pt x="136455" y="115094"/>
                    </a:cubicBezTo>
                    <a:cubicBezTo>
                      <a:pt x="136455" y="162001"/>
                      <a:pt x="175191" y="200026"/>
                      <a:pt x="222974" y="200026"/>
                    </a:cubicBezTo>
                    <a:cubicBezTo>
                      <a:pt x="270757" y="200026"/>
                      <a:pt x="309493" y="162001"/>
                      <a:pt x="309493" y="115094"/>
                    </a:cubicBezTo>
                    <a:cubicBezTo>
                      <a:pt x="309493" y="68187"/>
                      <a:pt x="270757" y="30162"/>
                      <a:pt x="222974" y="30162"/>
                    </a:cubicBezTo>
                    <a:close/>
                    <a:moveTo>
                      <a:pt x="222180" y="0"/>
                    </a:moveTo>
                    <a:cubicBezTo>
                      <a:pt x="285306" y="0"/>
                      <a:pt x="336480" y="51529"/>
                      <a:pt x="336480" y="115094"/>
                    </a:cubicBezTo>
                    <a:cubicBezTo>
                      <a:pt x="336480" y="178659"/>
                      <a:pt x="285306" y="230188"/>
                      <a:pt x="222180" y="230188"/>
                    </a:cubicBezTo>
                    <a:cubicBezTo>
                      <a:pt x="159054" y="230188"/>
                      <a:pt x="107880" y="178659"/>
                      <a:pt x="107880" y="115094"/>
                    </a:cubicBezTo>
                    <a:cubicBezTo>
                      <a:pt x="107880" y="51529"/>
                      <a:pt x="159054" y="0"/>
                      <a:pt x="222180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2" name="išľíḍè">
              <a:extLst>
                <a:ext uri="{FF2B5EF4-FFF2-40B4-BE49-F238E27FC236}">
                  <a16:creationId xmlns:a16="http://schemas.microsoft.com/office/drawing/2014/main" xmlns="" id="{2192CEB9-33C5-4AD4-A47D-EF11AB1A055C}"/>
                </a:ext>
              </a:extLst>
            </p:cNvPr>
            <p:cNvSpPr txBox="1"/>
            <p:nvPr/>
          </p:nvSpPr>
          <p:spPr>
            <a:xfrm>
              <a:off x="9555583" y="4944243"/>
              <a:ext cx="1127139" cy="395375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r>
                <a:rPr lang="en-US" altLang="zh-CN" b="1" dirty="0">
                  <a:solidFill>
                    <a:schemeClr val="dk1">
                      <a:lumMod val="100000"/>
                    </a:schemeClr>
                  </a:solidFill>
                </a:rPr>
                <a:t>Keyword</a:t>
              </a:r>
              <a:endParaRPr lang="zh-CN" altLang="en-US" b="1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grpSp>
          <p:nvGrpSpPr>
            <p:cNvPr id="23" name="ïṡḻíḓè">
              <a:extLst>
                <a:ext uri="{FF2B5EF4-FFF2-40B4-BE49-F238E27FC236}">
                  <a16:creationId xmlns:a16="http://schemas.microsoft.com/office/drawing/2014/main" xmlns="" id="{7A6B8EB2-C48C-484D-90B6-F20A31ACD19A}"/>
                </a:ext>
              </a:extLst>
            </p:cNvPr>
            <p:cNvGrpSpPr/>
            <p:nvPr/>
          </p:nvGrpSpPr>
          <p:grpSpPr>
            <a:xfrm>
              <a:off x="8841443" y="4784860"/>
              <a:ext cx="714140" cy="714140"/>
              <a:chOff x="9193901" y="4917897"/>
              <a:chExt cx="761316" cy="761316"/>
            </a:xfrm>
          </p:grpSpPr>
          <p:sp>
            <p:nvSpPr>
              <p:cNvPr id="37" name="iŝḷíḍè">
                <a:extLst>
                  <a:ext uri="{FF2B5EF4-FFF2-40B4-BE49-F238E27FC236}">
                    <a16:creationId xmlns:a16="http://schemas.microsoft.com/office/drawing/2014/main" xmlns="" id="{6C1DDA5C-D30C-456F-9457-9584B0D2296E}"/>
                  </a:ext>
                </a:extLst>
              </p:cNvPr>
              <p:cNvSpPr/>
              <p:nvPr/>
            </p:nvSpPr>
            <p:spPr>
              <a:xfrm>
                <a:off x="9193901" y="4917897"/>
                <a:ext cx="761316" cy="761316"/>
              </a:xfrm>
              <a:prstGeom prst="roundRect">
                <a:avLst>
                  <a:gd name="adj" fmla="val 35272"/>
                </a:avLst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íṣ1ïḋe">
                <a:extLst>
                  <a:ext uri="{FF2B5EF4-FFF2-40B4-BE49-F238E27FC236}">
                    <a16:creationId xmlns:a16="http://schemas.microsoft.com/office/drawing/2014/main" xmlns="" id="{00EABF42-F13A-454F-9C05-42757EE5ED44}"/>
                  </a:ext>
                </a:extLst>
              </p:cNvPr>
              <p:cNvSpPr/>
              <p:nvPr/>
            </p:nvSpPr>
            <p:spPr>
              <a:xfrm>
                <a:off x="9436608" y="5125519"/>
                <a:ext cx="275903" cy="346073"/>
              </a:xfrm>
              <a:custGeom>
                <a:avLst/>
                <a:gdLst>
                  <a:gd name="connsiteX0" fmla="*/ 79065 w 268312"/>
                  <a:gd name="connsiteY0" fmla="*/ 303213 h 336550"/>
                  <a:gd name="connsiteX1" fmla="*/ 69850 w 268312"/>
                  <a:gd name="connsiteY1" fmla="*/ 311945 h 336550"/>
                  <a:gd name="connsiteX2" fmla="*/ 79065 w 268312"/>
                  <a:gd name="connsiteY2" fmla="*/ 320676 h 336550"/>
                  <a:gd name="connsiteX3" fmla="*/ 114610 w 268312"/>
                  <a:gd name="connsiteY3" fmla="*/ 320676 h 336550"/>
                  <a:gd name="connsiteX4" fmla="*/ 123825 w 268312"/>
                  <a:gd name="connsiteY4" fmla="*/ 311945 h 336550"/>
                  <a:gd name="connsiteX5" fmla="*/ 114610 w 268312"/>
                  <a:gd name="connsiteY5" fmla="*/ 303213 h 336550"/>
                  <a:gd name="connsiteX6" fmla="*/ 79065 w 268312"/>
                  <a:gd name="connsiteY6" fmla="*/ 303213 h 336550"/>
                  <a:gd name="connsiteX7" fmla="*/ 184235 w 268312"/>
                  <a:gd name="connsiteY7" fmla="*/ 119063 h 336550"/>
                  <a:gd name="connsiteX8" fmla="*/ 181644 w 268312"/>
                  <a:gd name="connsiteY8" fmla="*/ 121725 h 336550"/>
                  <a:gd name="connsiteX9" fmla="*/ 181644 w 268312"/>
                  <a:gd name="connsiteY9" fmla="*/ 125717 h 336550"/>
                  <a:gd name="connsiteX10" fmla="*/ 177759 w 268312"/>
                  <a:gd name="connsiteY10" fmla="*/ 131039 h 336550"/>
                  <a:gd name="connsiteX11" fmla="*/ 164808 w 268312"/>
                  <a:gd name="connsiteY11" fmla="*/ 148339 h 336550"/>
                  <a:gd name="connsiteX12" fmla="*/ 175169 w 268312"/>
                  <a:gd name="connsiteY12" fmla="*/ 165638 h 336550"/>
                  <a:gd name="connsiteX13" fmla="*/ 186825 w 268312"/>
                  <a:gd name="connsiteY13" fmla="*/ 170961 h 336550"/>
                  <a:gd name="connsiteX14" fmla="*/ 192005 w 268312"/>
                  <a:gd name="connsiteY14" fmla="*/ 173622 h 336550"/>
                  <a:gd name="connsiteX15" fmla="*/ 190710 w 268312"/>
                  <a:gd name="connsiteY15" fmla="*/ 185598 h 336550"/>
                  <a:gd name="connsiteX16" fmla="*/ 181644 w 268312"/>
                  <a:gd name="connsiteY16" fmla="*/ 186929 h 336550"/>
                  <a:gd name="connsiteX17" fmla="*/ 169989 w 268312"/>
                  <a:gd name="connsiteY17" fmla="*/ 182937 h 336550"/>
                  <a:gd name="connsiteX18" fmla="*/ 166103 w 268312"/>
                  <a:gd name="connsiteY18" fmla="*/ 184268 h 336550"/>
                  <a:gd name="connsiteX19" fmla="*/ 164808 w 268312"/>
                  <a:gd name="connsiteY19" fmla="*/ 190921 h 336550"/>
                  <a:gd name="connsiteX20" fmla="*/ 166103 w 268312"/>
                  <a:gd name="connsiteY20" fmla="*/ 196244 h 336550"/>
                  <a:gd name="connsiteX21" fmla="*/ 177759 w 268312"/>
                  <a:gd name="connsiteY21" fmla="*/ 198905 h 336550"/>
                  <a:gd name="connsiteX22" fmla="*/ 180349 w 268312"/>
                  <a:gd name="connsiteY22" fmla="*/ 202898 h 336550"/>
                  <a:gd name="connsiteX23" fmla="*/ 180349 w 268312"/>
                  <a:gd name="connsiteY23" fmla="*/ 206890 h 336550"/>
                  <a:gd name="connsiteX24" fmla="*/ 182939 w 268312"/>
                  <a:gd name="connsiteY24" fmla="*/ 209551 h 336550"/>
                  <a:gd name="connsiteX25" fmla="*/ 189415 w 268312"/>
                  <a:gd name="connsiteY25" fmla="*/ 209551 h 336550"/>
                  <a:gd name="connsiteX26" fmla="*/ 192005 w 268312"/>
                  <a:gd name="connsiteY26" fmla="*/ 206890 h 336550"/>
                  <a:gd name="connsiteX27" fmla="*/ 192005 w 268312"/>
                  <a:gd name="connsiteY27" fmla="*/ 201567 h 336550"/>
                  <a:gd name="connsiteX28" fmla="*/ 194595 w 268312"/>
                  <a:gd name="connsiteY28" fmla="*/ 197575 h 336550"/>
                  <a:gd name="connsiteX29" fmla="*/ 204956 w 268312"/>
                  <a:gd name="connsiteY29" fmla="*/ 190921 h 336550"/>
                  <a:gd name="connsiteX30" fmla="*/ 199775 w 268312"/>
                  <a:gd name="connsiteY30" fmla="*/ 160315 h 336550"/>
                  <a:gd name="connsiteX31" fmla="*/ 188120 w 268312"/>
                  <a:gd name="connsiteY31" fmla="*/ 154992 h 336550"/>
                  <a:gd name="connsiteX32" fmla="*/ 182939 w 268312"/>
                  <a:gd name="connsiteY32" fmla="*/ 152331 h 336550"/>
                  <a:gd name="connsiteX33" fmla="*/ 184235 w 268312"/>
                  <a:gd name="connsiteY33" fmla="*/ 141685 h 336550"/>
                  <a:gd name="connsiteX34" fmla="*/ 188120 w 268312"/>
                  <a:gd name="connsiteY34" fmla="*/ 141685 h 336550"/>
                  <a:gd name="connsiteX35" fmla="*/ 201071 w 268312"/>
                  <a:gd name="connsiteY35" fmla="*/ 144347 h 336550"/>
                  <a:gd name="connsiteX36" fmla="*/ 204956 w 268312"/>
                  <a:gd name="connsiteY36" fmla="*/ 143016 h 336550"/>
                  <a:gd name="connsiteX37" fmla="*/ 207546 w 268312"/>
                  <a:gd name="connsiteY37" fmla="*/ 135032 h 336550"/>
                  <a:gd name="connsiteX38" fmla="*/ 204956 w 268312"/>
                  <a:gd name="connsiteY38" fmla="*/ 132370 h 336550"/>
                  <a:gd name="connsiteX39" fmla="*/ 197185 w 268312"/>
                  <a:gd name="connsiteY39" fmla="*/ 129709 h 336550"/>
                  <a:gd name="connsiteX40" fmla="*/ 193300 w 268312"/>
                  <a:gd name="connsiteY40" fmla="*/ 124386 h 336550"/>
                  <a:gd name="connsiteX41" fmla="*/ 186825 w 268312"/>
                  <a:gd name="connsiteY41" fmla="*/ 119063 h 336550"/>
                  <a:gd name="connsiteX42" fmla="*/ 184235 w 268312"/>
                  <a:gd name="connsiteY42" fmla="*/ 119063 h 336550"/>
                  <a:gd name="connsiteX43" fmla="*/ 187192 w 268312"/>
                  <a:gd name="connsiteY43" fmla="*/ 84090 h 336550"/>
                  <a:gd name="connsiteX44" fmla="*/ 244570 w 268312"/>
                  <a:gd name="connsiteY44" fmla="*/ 107760 h 336550"/>
                  <a:gd name="connsiteX45" fmla="*/ 244570 w 268312"/>
                  <a:gd name="connsiteY45" fmla="*/ 222168 h 336550"/>
                  <a:gd name="connsiteX46" fmla="*/ 145642 w 268312"/>
                  <a:gd name="connsiteY46" fmla="*/ 234003 h 336550"/>
                  <a:gd name="connsiteX47" fmla="*/ 111347 w 268312"/>
                  <a:gd name="connsiteY47" fmla="*/ 243208 h 336550"/>
                  <a:gd name="connsiteX48" fmla="*/ 110028 w 268312"/>
                  <a:gd name="connsiteY48" fmla="*/ 237948 h 336550"/>
                  <a:gd name="connsiteX49" fmla="*/ 127175 w 268312"/>
                  <a:gd name="connsiteY49" fmla="*/ 218223 h 336550"/>
                  <a:gd name="connsiteX50" fmla="*/ 125856 w 268312"/>
                  <a:gd name="connsiteY50" fmla="*/ 218223 h 336550"/>
                  <a:gd name="connsiteX51" fmla="*/ 129813 w 268312"/>
                  <a:gd name="connsiteY51" fmla="*/ 107760 h 336550"/>
                  <a:gd name="connsiteX52" fmla="*/ 187192 w 268312"/>
                  <a:gd name="connsiteY52" fmla="*/ 84090 h 336550"/>
                  <a:gd name="connsiteX53" fmla="*/ 36992 w 268312"/>
                  <a:gd name="connsiteY53" fmla="*/ 0 h 336550"/>
                  <a:gd name="connsiteX54" fmla="*/ 161179 w 268312"/>
                  <a:gd name="connsiteY54" fmla="*/ 0 h 336550"/>
                  <a:gd name="connsiteX55" fmla="*/ 196850 w 268312"/>
                  <a:gd name="connsiteY55" fmla="*/ 36810 h 336550"/>
                  <a:gd name="connsiteX56" fmla="*/ 196850 w 268312"/>
                  <a:gd name="connsiteY56" fmla="*/ 67047 h 336550"/>
                  <a:gd name="connsiteX57" fmla="*/ 187602 w 268312"/>
                  <a:gd name="connsiteY57" fmla="*/ 67047 h 336550"/>
                  <a:gd name="connsiteX58" fmla="*/ 178354 w 268312"/>
                  <a:gd name="connsiteY58" fmla="*/ 67047 h 336550"/>
                  <a:gd name="connsiteX59" fmla="*/ 178354 w 268312"/>
                  <a:gd name="connsiteY59" fmla="*/ 60474 h 336550"/>
                  <a:gd name="connsiteX60" fmla="*/ 178354 w 268312"/>
                  <a:gd name="connsiteY60" fmla="*/ 59159 h 336550"/>
                  <a:gd name="connsiteX61" fmla="*/ 169106 w 268312"/>
                  <a:gd name="connsiteY61" fmla="*/ 48642 h 336550"/>
                  <a:gd name="connsiteX62" fmla="*/ 29065 w 268312"/>
                  <a:gd name="connsiteY62" fmla="*/ 48642 h 336550"/>
                  <a:gd name="connsiteX63" fmla="*/ 19817 w 268312"/>
                  <a:gd name="connsiteY63" fmla="*/ 59159 h 336550"/>
                  <a:gd name="connsiteX64" fmla="*/ 19817 w 268312"/>
                  <a:gd name="connsiteY64" fmla="*/ 278706 h 336550"/>
                  <a:gd name="connsiteX65" fmla="*/ 29065 w 268312"/>
                  <a:gd name="connsiteY65" fmla="*/ 287908 h 336550"/>
                  <a:gd name="connsiteX66" fmla="*/ 169106 w 268312"/>
                  <a:gd name="connsiteY66" fmla="*/ 287908 h 336550"/>
                  <a:gd name="connsiteX67" fmla="*/ 178354 w 268312"/>
                  <a:gd name="connsiteY67" fmla="*/ 278706 h 336550"/>
                  <a:gd name="connsiteX68" fmla="*/ 178354 w 268312"/>
                  <a:gd name="connsiteY68" fmla="*/ 261615 h 336550"/>
                  <a:gd name="connsiteX69" fmla="*/ 187602 w 268312"/>
                  <a:gd name="connsiteY69" fmla="*/ 262930 h 336550"/>
                  <a:gd name="connsiteX70" fmla="*/ 196850 w 268312"/>
                  <a:gd name="connsiteY70" fmla="*/ 261615 h 336550"/>
                  <a:gd name="connsiteX71" fmla="*/ 196850 w 268312"/>
                  <a:gd name="connsiteY71" fmla="*/ 299740 h 336550"/>
                  <a:gd name="connsiteX72" fmla="*/ 161179 w 268312"/>
                  <a:gd name="connsiteY72" fmla="*/ 336550 h 336550"/>
                  <a:gd name="connsiteX73" fmla="*/ 36992 w 268312"/>
                  <a:gd name="connsiteY73" fmla="*/ 336550 h 336550"/>
                  <a:gd name="connsiteX74" fmla="*/ 0 w 268312"/>
                  <a:gd name="connsiteY74" fmla="*/ 299740 h 336550"/>
                  <a:gd name="connsiteX75" fmla="*/ 0 w 268312"/>
                  <a:gd name="connsiteY75" fmla="*/ 36810 h 336550"/>
                  <a:gd name="connsiteX76" fmla="*/ 36992 w 268312"/>
                  <a:gd name="connsiteY76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268312" h="336550">
                    <a:moveTo>
                      <a:pt x="79065" y="303213"/>
                    </a:moveTo>
                    <a:cubicBezTo>
                      <a:pt x="73799" y="303213"/>
                      <a:pt x="69850" y="306955"/>
                      <a:pt x="69850" y="311945"/>
                    </a:cubicBezTo>
                    <a:cubicBezTo>
                      <a:pt x="69850" y="316934"/>
                      <a:pt x="73799" y="320676"/>
                      <a:pt x="79065" y="320676"/>
                    </a:cubicBezTo>
                    <a:cubicBezTo>
                      <a:pt x="79065" y="320676"/>
                      <a:pt x="79065" y="320676"/>
                      <a:pt x="114610" y="320676"/>
                    </a:cubicBezTo>
                    <a:cubicBezTo>
                      <a:pt x="119875" y="320676"/>
                      <a:pt x="123825" y="316934"/>
                      <a:pt x="123825" y="311945"/>
                    </a:cubicBezTo>
                    <a:cubicBezTo>
                      <a:pt x="123825" y="306955"/>
                      <a:pt x="119875" y="303213"/>
                      <a:pt x="114610" y="303213"/>
                    </a:cubicBezTo>
                    <a:cubicBezTo>
                      <a:pt x="114610" y="303213"/>
                      <a:pt x="114610" y="303213"/>
                      <a:pt x="79065" y="303213"/>
                    </a:cubicBezTo>
                    <a:close/>
                    <a:moveTo>
                      <a:pt x="184235" y="119063"/>
                    </a:moveTo>
                    <a:cubicBezTo>
                      <a:pt x="181644" y="119063"/>
                      <a:pt x="181644" y="119063"/>
                      <a:pt x="181644" y="121725"/>
                    </a:cubicBezTo>
                    <a:cubicBezTo>
                      <a:pt x="181644" y="121725"/>
                      <a:pt x="181644" y="121725"/>
                      <a:pt x="181644" y="125717"/>
                    </a:cubicBezTo>
                    <a:cubicBezTo>
                      <a:pt x="181644" y="129709"/>
                      <a:pt x="181644" y="129709"/>
                      <a:pt x="177759" y="131039"/>
                    </a:cubicBezTo>
                    <a:cubicBezTo>
                      <a:pt x="169989" y="133701"/>
                      <a:pt x="164808" y="139024"/>
                      <a:pt x="164808" y="148339"/>
                    </a:cubicBezTo>
                    <a:cubicBezTo>
                      <a:pt x="164808" y="156323"/>
                      <a:pt x="168694" y="161646"/>
                      <a:pt x="175169" y="165638"/>
                    </a:cubicBezTo>
                    <a:cubicBezTo>
                      <a:pt x="179054" y="168299"/>
                      <a:pt x="182939" y="169630"/>
                      <a:pt x="186825" y="170961"/>
                    </a:cubicBezTo>
                    <a:cubicBezTo>
                      <a:pt x="188120" y="172291"/>
                      <a:pt x="190710" y="172291"/>
                      <a:pt x="192005" y="173622"/>
                    </a:cubicBezTo>
                    <a:cubicBezTo>
                      <a:pt x="195890" y="177614"/>
                      <a:pt x="194595" y="182937"/>
                      <a:pt x="190710" y="185598"/>
                    </a:cubicBezTo>
                    <a:cubicBezTo>
                      <a:pt x="188120" y="186929"/>
                      <a:pt x="184235" y="186929"/>
                      <a:pt x="181644" y="186929"/>
                    </a:cubicBezTo>
                    <a:cubicBezTo>
                      <a:pt x="177759" y="185598"/>
                      <a:pt x="173874" y="184268"/>
                      <a:pt x="169989" y="182937"/>
                    </a:cubicBezTo>
                    <a:cubicBezTo>
                      <a:pt x="167398" y="181606"/>
                      <a:pt x="167398" y="181606"/>
                      <a:pt x="166103" y="184268"/>
                    </a:cubicBezTo>
                    <a:cubicBezTo>
                      <a:pt x="166103" y="186929"/>
                      <a:pt x="164808" y="188260"/>
                      <a:pt x="164808" y="190921"/>
                    </a:cubicBezTo>
                    <a:cubicBezTo>
                      <a:pt x="163513" y="193583"/>
                      <a:pt x="163513" y="194913"/>
                      <a:pt x="166103" y="196244"/>
                    </a:cubicBezTo>
                    <a:cubicBezTo>
                      <a:pt x="169989" y="197575"/>
                      <a:pt x="173874" y="198905"/>
                      <a:pt x="177759" y="198905"/>
                    </a:cubicBezTo>
                    <a:cubicBezTo>
                      <a:pt x="180349" y="198905"/>
                      <a:pt x="180349" y="198905"/>
                      <a:pt x="180349" y="202898"/>
                    </a:cubicBezTo>
                    <a:cubicBezTo>
                      <a:pt x="180349" y="204228"/>
                      <a:pt x="180349" y="205559"/>
                      <a:pt x="180349" y="206890"/>
                    </a:cubicBezTo>
                    <a:cubicBezTo>
                      <a:pt x="180349" y="208220"/>
                      <a:pt x="181644" y="209551"/>
                      <a:pt x="182939" y="209551"/>
                    </a:cubicBezTo>
                    <a:cubicBezTo>
                      <a:pt x="185530" y="209551"/>
                      <a:pt x="188120" y="209551"/>
                      <a:pt x="189415" y="209551"/>
                    </a:cubicBezTo>
                    <a:cubicBezTo>
                      <a:pt x="190710" y="209551"/>
                      <a:pt x="192005" y="208220"/>
                      <a:pt x="192005" y="206890"/>
                    </a:cubicBezTo>
                    <a:cubicBezTo>
                      <a:pt x="192005" y="205559"/>
                      <a:pt x="192005" y="202898"/>
                      <a:pt x="192005" y="201567"/>
                    </a:cubicBezTo>
                    <a:cubicBezTo>
                      <a:pt x="192005" y="198905"/>
                      <a:pt x="193300" y="198905"/>
                      <a:pt x="194595" y="197575"/>
                    </a:cubicBezTo>
                    <a:cubicBezTo>
                      <a:pt x="198480" y="196244"/>
                      <a:pt x="202366" y="193583"/>
                      <a:pt x="204956" y="190921"/>
                    </a:cubicBezTo>
                    <a:cubicBezTo>
                      <a:pt x="212726" y="180276"/>
                      <a:pt x="210136" y="166969"/>
                      <a:pt x="199775" y="160315"/>
                    </a:cubicBezTo>
                    <a:cubicBezTo>
                      <a:pt x="195890" y="157654"/>
                      <a:pt x="192005" y="156323"/>
                      <a:pt x="188120" y="154992"/>
                    </a:cubicBezTo>
                    <a:cubicBezTo>
                      <a:pt x="186825" y="153661"/>
                      <a:pt x="184235" y="153661"/>
                      <a:pt x="182939" y="152331"/>
                    </a:cubicBezTo>
                    <a:cubicBezTo>
                      <a:pt x="179054" y="148339"/>
                      <a:pt x="180349" y="144347"/>
                      <a:pt x="184235" y="141685"/>
                    </a:cubicBezTo>
                    <a:cubicBezTo>
                      <a:pt x="185530" y="141685"/>
                      <a:pt x="186825" y="141685"/>
                      <a:pt x="188120" y="141685"/>
                    </a:cubicBezTo>
                    <a:cubicBezTo>
                      <a:pt x="192005" y="141685"/>
                      <a:pt x="197185" y="141685"/>
                      <a:pt x="201071" y="144347"/>
                    </a:cubicBezTo>
                    <a:cubicBezTo>
                      <a:pt x="203661" y="145677"/>
                      <a:pt x="203661" y="145677"/>
                      <a:pt x="204956" y="143016"/>
                    </a:cubicBezTo>
                    <a:cubicBezTo>
                      <a:pt x="204956" y="140354"/>
                      <a:pt x="206251" y="137693"/>
                      <a:pt x="207546" y="135032"/>
                    </a:cubicBezTo>
                    <a:cubicBezTo>
                      <a:pt x="207546" y="133701"/>
                      <a:pt x="206251" y="132370"/>
                      <a:pt x="204956" y="132370"/>
                    </a:cubicBezTo>
                    <a:cubicBezTo>
                      <a:pt x="202366" y="131039"/>
                      <a:pt x="199775" y="129709"/>
                      <a:pt x="197185" y="129709"/>
                    </a:cubicBezTo>
                    <a:cubicBezTo>
                      <a:pt x="193300" y="128378"/>
                      <a:pt x="193300" y="128378"/>
                      <a:pt x="193300" y="124386"/>
                    </a:cubicBezTo>
                    <a:cubicBezTo>
                      <a:pt x="193300" y="119063"/>
                      <a:pt x="193300" y="119063"/>
                      <a:pt x="186825" y="119063"/>
                    </a:cubicBezTo>
                    <a:cubicBezTo>
                      <a:pt x="186825" y="119063"/>
                      <a:pt x="186825" y="119063"/>
                      <a:pt x="184235" y="119063"/>
                    </a:cubicBezTo>
                    <a:close/>
                    <a:moveTo>
                      <a:pt x="187192" y="84090"/>
                    </a:moveTo>
                    <a:cubicBezTo>
                      <a:pt x="207967" y="84090"/>
                      <a:pt x="228741" y="91980"/>
                      <a:pt x="244570" y="107760"/>
                    </a:cubicBezTo>
                    <a:cubicBezTo>
                      <a:pt x="276226" y="139321"/>
                      <a:pt x="276226" y="190607"/>
                      <a:pt x="244570" y="222168"/>
                    </a:cubicBezTo>
                    <a:cubicBezTo>
                      <a:pt x="216870" y="248468"/>
                      <a:pt x="177299" y="252413"/>
                      <a:pt x="145642" y="234003"/>
                    </a:cubicBezTo>
                    <a:cubicBezTo>
                      <a:pt x="132452" y="243208"/>
                      <a:pt x="120580" y="244523"/>
                      <a:pt x="111347" y="243208"/>
                    </a:cubicBezTo>
                    <a:cubicBezTo>
                      <a:pt x="107390" y="243208"/>
                      <a:pt x="107390" y="239263"/>
                      <a:pt x="110028" y="237948"/>
                    </a:cubicBezTo>
                    <a:cubicBezTo>
                      <a:pt x="117942" y="234003"/>
                      <a:pt x="123218" y="224798"/>
                      <a:pt x="127175" y="218223"/>
                    </a:cubicBezTo>
                    <a:cubicBezTo>
                      <a:pt x="127175" y="218223"/>
                      <a:pt x="127175" y="218223"/>
                      <a:pt x="125856" y="218223"/>
                    </a:cubicBezTo>
                    <a:cubicBezTo>
                      <a:pt x="96838" y="186662"/>
                      <a:pt x="98157" y="138006"/>
                      <a:pt x="129813" y="107760"/>
                    </a:cubicBezTo>
                    <a:cubicBezTo>
                      <a:pt x="145642" y="91980"/>
                      <a:pt x="166417" y="84090"/>
                      <a:pt x="187192" y="84090"/>
                    </a:cubicBezTo>
                    <a:close/>
                    <a:moveTo>
                      <a:pt x="36992" y="0"/>
                    </a:moveTo>
                    <a:cubicBezTo>
                      <a:pt x="36992" y="0"/>
                      <a:pt x="36992" y="0"/>
                      <a:pt x="161179" y="0"/>
                    </a:cubicBezTo>
                    <a:cubicBezTo>
                      <a:pt x="180997" y="0"/>
                      <a:pt x="196850" y="15776"/>
                      <a:pt x="196850" y="36810"/>
                    </a:cubicBezTo>
                    <a:cubicBezTo>
                      <a:pt x="196850" y="36810"/>
                      <a:pt x="196850" y="36810"/>
                      <a:pt x="196850" y="67047"/>
                    </a:cubicBezTo>
                    <a:cubicBezTo>
                      <a:pt x="194208" y="67047"/>
                      <a:pt x="191566" y="67047"/>
                      <a:pt x="187602" y="67047"/>
                    </a:cubicBezTo>
                    <a:cubicBezTo>
                      <a:pt x="184960" y="67047"/>
                      <a:pt x="180997" y="67047"/>
                      <a:pt x="178354" y="67047"/>
                    </a:cubicBezTo>
                    <a:cubicBezTo>
                      <a:pt x="178354" y="67047"/>
                      <a:pt x="178354" y="67047"/>
                      <a:pt x="178354" y="60474"/>
                    </a:cubicBezTo>
                    <a:cubicBezTo>
                      <a:pt x="178354" y="60474"/>
                      <a:pt x="178354" y="60474"/>
                      <a:pt x="178354" y="59159"/>
                    </a:cubicBezTo>
                    <a:cubicBezTo>
                      <a:pt x="178354" y="53900"/>
                      <a:pt x="174391" y="48642"/>
                      <a:pt x="169106" y="48642"/>
                    </a:cubicBezTo>
                    <a:cubicBezTo>
                      <a:pt x="169106" y="48642"/>
                      <a:pt x="169106" y="48642"/>
                      <a:pt x="29065" y="48642"/>
                    </a:cubicBezTo>
                    <a:cubicBezTo>
                      <a:pt x="23780" y="48642"/>
                      <a:pt x="19817" y="53900"/>
                      <a:pt x="19817" y="59159"/>
                    </a:cubicBezTo>
                    <a:cubicBezTo>
                      <a:pt x="19817" y="59159"/>
                      <a:pt x="19817" y="59159"/>
                      <a:pt x="19817" y="278706"/>
                    </a:cubicBezTo>
                    <a:cubicBezTo>
                      <a:pt x="19817" y="283964"/>
                      <a:pt x="23780" y="287908"/>
                      <a:pt x="29065" y="287908"/>
                    </a:cubicBezTo>
                    <a:cubicBezTo>
                      <a:pt x="29065" y="287908"/>
                      <a:pt x="29065" y="287908"/>
                      <a:pt x="169106" y="287908"/>
                    </a:cubicBezTo>
                    <a:cubicBezTo>
                      <a:pt x="174391" y="287908"/>
                      <a:pt x="178354" y="282650"/>
                      <a:pt x="178354" y="278706"/>
                    </a:cubicBezTo>
                    <a:cubicBezTo>
                      <a:pt x="178354" y="278706"/>
                      <a:pt x="178354" y="278706"/>
                      <a:pt x="178354" y="261615"/>
                    </a:cubicBezTo>
                    <a:cubicBezTo>
                      <a:pt x="180997" y="261615"/>
                      <a:pt x="184960" y="262930"/>
                      <a:pt x="187602" y="262930"/>
                    </a:cubicBezTo>
                    <a:cubicBezTo>
                      <a:pt x="191566" y="262930"/>
                      <a:pt x="194208" y="261615"/>
                      <a:pt x="196850" y="261615"/>
                    </a:cubicBezTo>
                    <a:cubicBezTo>
                      <a:pt x="196850" y="261615"/>
                      <a:pt x="196850" y="261615"/>
                      <a:pt x="196850" y="299740"/>
                    </a:cubicBezTo>
                    <a:cubicBezTo>
                      <a:pt x="196850" y="320774"/>
                      <a:pt x="180997" y="336550"/>
                      <a:pt x="161179" y="336550"/>
                    </a:cubicBezTo>
                    <a:cubicBezTo>
                      <a:pt x="161179" y="336550"/>
                      <a:pt x="161179" y="336550"/>
                      <a:pt x="36992" y="336550"/>
                    </a:cubicBezTo>
                    <a:cubicBezTo>
                      <a:pt x="17175" y="336550"/>
                      <a:pt x="0" y="320774"/>
                      <a:pt x="0" y="299740"/>
                    </a:cubicBezTo>
                    <a:cubicBezTo>
                      <a:pt x="0" y="299740"/>
                      <a:pt x="0" y="299740"/>
                      <a:pt x="0" y="36810"/>
                    </a:cubicBezTo>
                    <a:cubicBezTo>
                      <a:pt x="0" y="15776"/>
                      <a:pt x="17175" y="0"/>
                      <a:pt x="36992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" name="îšḷîḑe">
              <a:extLst>
                <a:ext uri="{FF2B5EF4-FFF2-40B4-BE49-F238E27FC236}">
                  <a16:creationId xmlns:a16="http://schemas.microsoft.com/office/drawing/2014/main" xmlns="" id="{911C2553-1FFD-4D79-A055-C9D94DEC52AA}"/>
                </a:ext>
              </a:extLst>
            </p:cNvPr>
            <p:cNvGrpSpPr/>
            <p:nvPr/>
          </p:nvGrpSpPr>
          <p:grpSpPr>
            <a:xfrm>
              <a:off x="6836782" y="1200363"/>
              <a:ext cx="3684216" cy="1044040"/>
              <a:chOff x="6796916" y="1333400"/>
              <a:chExt cx="3684216" cy="1044040"/>
            </a:xfrm>
          </p:grpSpPr>
          <p:grpSp>
            <p:nvGrpSpPr>
              <p:cNvPr id="28" name="îṡḻíḑê">
                <a:extLst>
                  <a:ext uri="{FF2B5EF4-FFF2-40B4-BE49-F238E27FC236}">
                    <a16:creationId xmlns:a16="http://schemas.microsoft.com/office/drawing/2014/main" xmlns="" id="{86B21432-042E-4B35-A61D-42F28E01635A}"/>
                  </a:ext>
                </a:extLst>
              </p:cNvPr>
              <p:cNvGrpSpPr/>
              <p:nvPr/>
            </p:nvGrpSpPr>
            <p:grpSpPr>
              <a:xfrm>
                <a:off x="8117004" y="1333400"/>
                <a:ext cx="1044040" cy="1044040"/>
                <a:chOff x="8479392" y="1192327"/>
                <a:chExt cx="1259958" cy="1259958"/>
              </a:xfrm>
            </p:grpSpPr>
            <p:sp>
              <p:nvSpPr>
                <p:cNvPr id="35" name="iSľïḋê">
                  <a:extLst>
                    <a:ext uri="{FF2B5EF4-FFF2-40B4-BE49-F238E27FC236}">
                      <a16:creationId xmlns:a16="http://schemas.microsoft.com/office/drawing/2014/main" xmlns="" id="{AB626B5E-C947-4E47-B90C-B0AA43ACD486}"/>
                    </a:ext>
                  </a:extLst>
                </p:cNvPr>
                <p:cNvSpPr/>
                <p:nvPr/>
              </p:nvSpPr>
              <p:spPr>
                <a:xfrm>
                  <a:off x="8479392" y="1192327"/>
                  <a:ext cx="1259958" cy="1259958"/>
                </a:xfrm>
                <a:prstGeom prst="ellipse">
                  <a:avLst/>
                </a:prstGeom>
                <a:noFill/>
                <a:ln w="3810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íSļíḍè">
                  <a:extLst>
                    <a:ext uri="{FF2B5EF4-FFF2-40B4-BE49-F238E27FC236}">
                      <a16:creationId xmlns:a16="http://schemas.microsoft.com/office/drawing/2014/main" xmlns="" id="{B319A664-9B64-40F5-976C-06B97CB1530A}"/>
                    </a:ext>
                  </a:extLst>
                </p:cNvPr>
                <p:cNvSpPr/>
                <p:nvPr/>
              </p:nvSpPr>
              <p:spPr>
                <a:xfrm>
                  <a:off x="8783074" y="1556098"/>
                  <a:ext cx="652594" cy="532416"/>
                </a:xfrm>
                <a:custGeom>
                  <a:avLst/>
                  <a:gdLst>
                    <a:gd name="connsiteX0" fmla="*/ 163513 w 338575"/>
                    <a:gd name="connsiteY0" fmla="*/ 228600 h 276225"/>
                    <a:gd name="connsiteX1" fmla="*/ 191294 w 338575"/>
                    <a:gd name="connsiteY1" fmla="*/ 228600 h 276225"/>
                    <a:gd name="connsiteX2" fmla="*/ 197909 w 338575"/>
                    <a:gd name="connsiteY2" fmla="*/ 240185 h 276225"/>
                    <a:gd name="connsiteX3" fmla="*/ 201878 w 338575"/>
                    <a:gd name="connsiteY3" fmla="*/ 228600 h 276225"/>
                    <a:gd name="connsiteX4" fmla="*/ 227013 w 338575"/>
                    <a:gd name="connsiteY4" fmla="*/ 228600 h 276225"/>
                    <a:gd name="connsiteX5" fmla="*/ 212461 w 338575"/>
                    <a:gd name="connsiteY5" fmla="*/ 268502 h 276225"/>
                    <a:gd name="connsiteX6" fmla="*/ 203200 w 338575"/>
                    <a:gd name="connsiteY6" fmla="*/ 276225 h 276225"/>
                    <a:gd name="connsiteX7" fmla="*/ 201878 w 338575"/>
                    <a:gd name="connsiteY7" fmla="*/ 276225 h 276225"/>
                    <a:gd name="connsiteX8" fmla="*/ 192617 w 338575"/>
                    <a:gd name="connsiteY8" fmla="*/ 271077 h 276225"/>
                    <a:gd name="connsiteX9" fmla="*/ 163513 w 338575"/>
                    <a:gd name="connsiteY9" fmla="*/ 228600 h 276225"/>
                    <a:gd name="connsiteX10" fmla="*/ 69850 w 338575"/>
                    <a:gd name="connsiteY10" fmla="*/ 207962 h 276225"/>
                    <a:gd name="connsiteX11" fmla="*/ 98425 w 338575"/>
                    <a:gd name="connsiteY11" fmla="*/ 236537 h 276225"/>
                    <a:gd name="connsiteX12" fmla="*/ 69850 w 338575"/>
                    <a:gd name="connsiteY12" fmla="*/ 265112 h 276225"/>
                    <a:gd name="connsiteX13" fmla="*/ 41275 w 338575"/>
                    <a:gd name="connsiteY13" fmla="*/ 236537 h 276225"/>
                    <a:gd name="connsiteX14" fmla="*/ 69850 w 338575"/>
                    <a:gd name="connsiteY14" fmla="*/ 207962 h 276225"/>
                    <a:gd name="connsiteX15" fmla="*/ 3957 w 338575"/>
                    <a:gd name="connsiteY15" fmla="*/ 92075 h 276225"/>
                    <a:gd name="connsiteX16" fmla="*/ 269093 w 338575"/>
                    <a:gd name="connsiteY16" fmla="*/ 92075 h 276225"/>
                    <a:gd name="connsiteX17" fmla="*/ 271731 w 338575"/>
                    <a:gd name="connsiteY17" fmla="*/ 93387 h 276225"/>
                    <a:gd name="connsiteX18" fmla="*/ 273050 w 338575"/>
                    <a:gd name="connsiteY18" fmla="*/ 97321 h 276225"/>
                    <a:gd name="connsiteX19" fmla="*/ 234797 w 338575"/>
                    <a:gd name="connsiteY19" fmla="*/ 210102 h 276225"/>
                    <a:gd name="connsiteX20" fmla="*/ 230839 w 338575"/>
                    <a:gd name="connsiteY20" fmla="*/ 212725 h 276225"/>
                    <a:gd name="connsiteX21" fmla="*/ 106846 w 338575"/>
                    <a:gd name="connsiteY21" fmla="*/ 212725 h 276225"/>
                    <a:gd name="connsiteX22" fmla="*/ 69911 w 338575"/>
                    <a:gd name="connsiteY22" fmla="*/ 193054 h 276225"/>
                    <a:gd name="connsiteX23" fmla="*/ 64635 w 338575"/>
                    <a:gd name="connsiteY23" fmla="*/ 193054 h 276225"/>
                    <a:gd name="connsiteX24" fmla="*/ 0 w 338575"/>
                    <a:gd name="connsiteY24" fmla="*/ 97321 h 276225"/>
                    <a:gd name="connsiteX25" fmla="*/ 0 w 338575"/>
                    <a:gd name="connsiteY25" fmla="*/ 93387 h 276225"/>
                    <a:gd name="connsiteX26" fmla="*/ 3957 w 338575"/>
                    <a:gd name="connsiteY26" fmla="*/ 92075 h 276225"/>
                    <a:gd name="connsiteX27" fmla="*/ 325870 w 338575"/>
                    <a:gd name="connsiteY27" fmla="*/ 83703 h 276225"/>
                    <a:gd name="connsiteX28" fmla="*/ 334384 w 338575"/>
                    <a:gd name="connsiteY28" fmla="*/ 86501 h 276225"/>
                    <a:gd name="connsiteX29" fmla="*/ 335719 w 338575"/>
                    <a:gd name="connsiteY29" fmla="*/ 102304 h 276225"/>
                    <a:gd name="connsiteX30" fmla="*/ 255588 w 338575"/>
                    <a:gd name="connsiteY30" fmla="*/ 198438 h 276225"/>
                    <a:gd name="connsiteX31" fmla="*/ 275621 w 338575"/>
                    <a:gd name="connsiteY31" fmla="*/ 137860 h 276225"/>
                    <a:gd name="connsiteX32" fmla="*/ 318358 w 338575"/>
                    <a:gd name="connsiteY32" fmla="*/ 87818 h 276225"/>
                    <a:gd name="connsiteX33" fmla="*/ 325870 w 338575"/>
                    <a:gd name="connsiteY33" fmla="*/ 83703 h 276225"/>
                    <a:gd name="connsiteX34" fmla="*/ 146580 w 338575"/>
                    <a:gd name="connsiteY34" fmla="*/ 0 h 276225"/>
                    <a:gd name="connsiteX35" fmla="*/ 184944 w 338575"/>
                    <a:gd name="connsiteY35" fmla="*/ 29410 h 276225"/>
                    <a:gd name="connsiteX36" fmla="*/ 203465 w 338575"/>
                    <a:gd name="connsiteY36" fmla="*/ 42779 h 276225"/>
                    <a:gd name="connsiteX37" fmla="*/ 252413 w 338575"/>
                    <a:gd name="connsiteY37" fmla="*/ 76200 h 276225"/>
                    <a:gd name="connsiteX38" fmla="*/ 14288 w 338575"/>
                    <a:gd name="connsiteY38" fmla="*/ 76200 h 276225"/>
                    <a:gd name="connsiteX39" fmla="*/ 63236 w 338575"/>
                    <a:gd name="connsiteY39" fmla="*/ 42779 h 276225"/>
                    <a:gd name="connsiteX40" fmla="*/ 72496 w 338575"/>
                    <a:gd name="connsiteY40" fmla="*/ 42779 h 276225"/>
                    <a:gd name="connsiteX41" fmla="*/ 117476 w 338575"/>
                    <a:gd name="connsiteY41" fmla="*/ 14705 h 276225"/>
                    <a:gd name="connsiteX42" fmla="*/ 146580 w 338575"/>
                    <a:gd name="connsiteY42" fmla="*/ 0 h 2762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338575" h="276225">
                      <a:moveTo>
                        <a:pt x="163513" y="228600"/>
                      </a:moveTo>
                      <a:cubicBezTo>
                        <a:pt x="163513" y="228600"/>
                        <a:pt x="163513" y="228600"/>
                        <a:pt x="191294" y="228600"/>
                      </a:cubicBezTo>
                      <a:cubicBezTo>
                        <a:pt x="191294" y="228600"/>
                        <a:pt x="191294" y="228600"/>
                        <a:pt x="197909" y="240185"/>
                      </a:cubicBezTo>
                      <a:cubicBezTo>
                        <a:pt x="197909" y="240185"/>
                        <a:pt x="197909" y="240185"/>
                        <a:pt x="201878" y="228600"/>
                      </a:cubicBezTo>
                      <a:cubicBezTo>
                        <a:pt x="201878" y="228600"/>
                        <a:pt x="201878" y="228600"/>
                        <a:pt x="227013" y="228600"/>
                      </a:cubicBezTo>
                      <a:lnTo>
                        <a:pt x="212461" y="268502"/>
                      </a:lnTo>
                      <a:cubicBezTo>
                        <a:pt x="211138" y="272364"/>
                        <a:pt x="208492" y="274938"/>
                        <a:pt x="203200" y="276225"/>
                      </a:cubicBezTo>
                      <a:cubicBezTo>
                        <a:pt x="203200" y="276225"/>
                        <a:pt x="201878" y="276225"/>
                        <a:pt x="201878" y="276225"/>
                      </a:cubicBezTo>
                      <a:cubicBezTo>
                        <a:pt x="197909" y="276225"/>
                        <a:pt x="193940" y="274938"/>
                        <a:pt x="192617" y="271077"/>
                      </a:cubicBezTo>
                      <a:cubicBezTo>
                        <a:pt x="192617" y="271077"/>
                        <a:pt x="192617" y="271077"/>
                        <a:pt x="163513" y="228600"/>
                      </a:cubicBezTo>
                      <a:close/>
                      <a:moveTo>
                        <a:pt x="69850" y="207962"/>
                      </a:moveTo>
                      <a:cubicBezTo>
                        <a:pt x="85632" y="207962"/>
                        <a:pt x="98425" y="220755"/>
                        <a:pt x="98425" y="236537"/>
                      </a:cubicBezTo>
                      <a:cubicBezTo>
                        <a:pt x="98425" y="252319"/>
                        <a:pt x="85632" y="265112"/>
                        <a:pt x="69850" y="265112"/>
                      </a:cubicBezTo>
                      <a:cubicBezTo>
                        <a:pt x="54068" y="265112"/>
                        <a:pt x="41275" y="252319"/>
                        <a:pt x="41275" y="236537"/>
                      </a:cubicBezTo>
                      <a:cubicBezTo>
                        <a:pt x="41275" y="220755"/>
                        <a:pt x="54068" y="207962"/>
                        <a:pt x="69850" y="207962"/>
                      </a:cubicBezTo>
                      <a:close/>
                      <a:moveTo>
                        <a:pt x="3957" y="92075"/>
                      </a:moveTo>
                      <a:cubicBezTo>
                        <a:pt x="3957" y="92075"/>
                        <a:pt x="3957" y="92075"/>
                        <a:pt x="269093" y="92075"/>
                      </a:cubicBezTo>
                      <a:cubicBezTo>
                        <a:pt x="270412" y="92075"/>
                        <a:pt x="271731" y="93387"/>
                        <a:pt x="271731" y="93387"/>
                      </a:cubicBezTo>
                      <a:cubicBezTo>
                        <a:pt x="273050" y="94698"/>
                        <a:pt x="273050" y="96009"/>
                        <a:pt x="273050" y="97321"/>
                      </a:cubicBezTo>
                      <a:cubicBezTo>
                        <a:pt x="273050" y="97321"/>
                        <a:pt x="273050" y="97321"/>
                        <a:pt x="234797" y="210102"/>
                      </a:cubicBezTo>
                      <a:cubicBezTo>
                        <a:pt x="233478" y="211414"/>
                        <a:pt x="232158" y="212725"/>
                        <a:pt x="230839" y="212725"/>
                      </a:cubicBezTo>
                      <a:cubicBezTo>
                        <a:pt x="230839" y="212725"/>
                        <a:pt x="230839" y="212725"/>
                        <a:pt x="106846" y="212725"/>
                      </a:cubicBezTo>
                      <a:cubicBezTo>
                        <a:pt x="98931" y="200923"/>
                        <a:pt x="85740" y="193054"/>
                        <a:pt x="69911" y="193054"/>
                      </a:cubicBezTo>
                      <a:cubicBezTo>
                        <a:pt x="67273" y="193054"/>
                        <a:pt x="65954" y="193054"/>
                        <a:pt x="64635" y="193054"/>
                      </a:cubicBezTo>
                      <a:cubicBezTo>
                        <a:pt x="64635" y="193054"/>
                        <a:pt x="64635" y="193054"/>
                        <a:pt x="0" y="97321"/>
                      </a:cubicBezTo>
                      <a:cubicBezTo>
                        <a:pt x="0" y="96009"/>
                        <a:pt x="0" y="94698"/>
                        <a:pt x="0" y="93387"/>
                      </a:cubicBezTo>
                      <a:cubicBezTo>
                        <a:pt x="1319" y="93387"/>
                        <a:pt x="2638" y="92075"/>
                        <a:pt x="3957" y="92075"/>
                      </a:cubicBezTo>
                      <a:close/>
                      <a:moveTo>
                        <a:pt x="325870" y="83703"/>
                      </a:moveTo>
                      <a:cubicBezTo>
                        <a:pt x="328708" y="83538"/>
                        <a:pt x="331713" y="84526"/>
                        <a:pt x="334384" y="86501"/>
                      </a:cubicBezTo>
                      <a:cubicBezTo>
                        <a:pt x="339726" y="90452"/>
                        <a:pt x="339726" y="98353"/>
                        <a:pt x="335719" y="102304"/>
                      </a:cubicBezTo>
                      <a:cubicBezTo>
                        <a:pt x="335719" y="102304"/>
                        <a:pt x="335719" y="102304"/>
                        <a:pt x="255588" y="198438"/>
                      </a:cubicBezTo>
                      <a:cubicBezTo>
                        <a:pt x="255588" y="198438"/>
                        <a:pt x="255588" y="198438"/>
                        <a:pt x="275621" y="137860"/>
                      </a:cubicBezTo>
                      <a:cubicBezTo>
                        <a:pt x="275621" y="137860"/>
                        <a:pt x="275621" y="137860"/>
                        <a:pt x="318358" y="87818"/>
                      </a:cubicBezTo>
                      <a:cubicBezTo>
                        <a:pt x="320361" y="85184"/>
                        <a:pt x="323032" y="83867"/>
                        <a:pt x="325870" y="83703"/>
                      </a:cubicBezTo>
                      <a:close/>
                      <a:moveTo>
                        <a:pt x="146580" y="0"/>
                      </a:moveTo>
                      <a:cubicBezTo>
                        <a:pt x="165100" y="0"/>
                        <a:pt x="179653" y="12031"/>
                        <a:pt x="184944" y="29410"/>
                      </a:cubicBezTo>
                      <a:cubicBezTo>
                        <a:pt x="192882" y="30747"/>
                        <a:pt x="199496" y="36094"/>
                        <a:pt x="203465" y="42779"/>
                      </a:cubicBezTo>
                      <a:cubicBezTo>
                        <a:pt x="225955" y="42779"/>
                        <a:pt x="244475" y="56147"/>
                        <a:pt x="252413" y="76200"/>
                      </a:cubicBezTo>
                      <a:lnTo>
                        <a:pt x="14288" y="76200"/>
                      </a:lnTo>
                      <a:cubicBezTo>
                        <a:pt x="22226" y="56147"/>
                        <a:pt x="42069" y="42779"/>
                        <a:pt x="63236" y="42779"/>
                      </a:cubicBezTo>
                      <a:cubicBezTo>
                        <a:pt x="67205" y="42779"/>
                        <a:pt x="69851" y="42779"/>
                        <a:pt x="72496" y="42779"/>
                      </a:cubicBezTo>
                      <a:cubicBezTo>
                        <a:pt x="80434" y="26737"/>
                        <a:pt x="97632" y="14705"/>
                        <a:pt x="117476" y="14705"/>
                      </a:cubicBezTo>
                      <a:cubicBezTo>
                        <a:pt x="124090" y="5347"/>
                        <a:pt x="135996" y="0"/>
                        <a:pt x="14658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 w="12700" cap="flat" cmpd="sng" algn="ctr">
                  <a:solidFill>
                    <a:schemeClr val="accent2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9" name="ïṧļíḓe">
                <a:extLst>
                  <a:ext uri="{FF2B5EF4-FFF2-40B4-BE49-F238E27FC236}">
                    <a16:creationId xmlns:a16="http://schemas.microsoft.com/office/drawing/2014/main" xmlns="" id="{62D6067E-068D-45B6-98C3-4510AA8BD77A}"/>
                  </a:ext>
                </a:extLst>
              </p:cNvPr>
              <p:cNvGrpSpPr/>
              <p:nvPr/>
            </p:nvGrpSpPr>
            <p:grpSpPr>
              <a:xfrm>
                <a:off x="9437092" y="1333400"/>
                <a:ext cx="1044040" cy="1044040"/>
                <a:chOff x="9986077" y="1192327"/>
                <a:chExt cx="1259958" cy="1259958"/>
              </a:xfrm>
            </p:grpSpPr>
            <p:sp>
              <p:nvSpPr>
                <p:cNvPr id="33" name="íṧľíḍè">
                  <a:extLst>
                    <a:ext uri="{FF2B5EF4-FFF2-40B4-BE49-F238E27FC236}">
                      <a16:creationId xmlns:a16="http://schemas.microsoft.com/office/drawing/2014/main" xmlns="" id="{307C2482-2164-4310-9F41-57D5AAEE5800}"/>
                    </a:ext>
                  </a:extLst>
                </p:cNvPr>
                <p:cNvSpPr/>
                <p:nvPr/>
              </p:nvSpPr>
              <p:spPr>
                <a:xfrm>
                  <a:off x="9986077" y="1192327"/>
                  <a:ext cx="1259958" cy="1259958"/>
                </a:xfrm>
                <a:prstGeom prst="ellipse">
                  <a:avLst/>
                </a:prstGeom>
                <a:noFill/>
                <a:ln w="3810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ïšḷîḑe">
                  <a:extLst>
                    <a:ext uri="{FF2B5EF4-FFF2-40B4-BE49-F238E27FC236}">
                      <a16:creationId xmlns:a16="http://schemas.microsoft.com/office/drawing/2014/main" xmlns="" id="{89D14D71-5984-468B-B52A-A6FFC79DB698}"/>
                    </a:ext>
                  </a:extLst>
                </p:cNvPr>
                <p:cNvSpPr/>
                <p:nvPr/>
              </p:nvSpPr>
              <p:spPr>
                <a:xfrm>
                  <a:off x="10289759" y="1508266"/>
                  <a:ext cx="652594" cy="628081"/>
                </a:xfrm>
                <a:custGeom>
                  <a:avLst/>
                  <a:gdLst>
                    <a:gd name="connsiteX0" fmla="*/ 87400 w 338138"/>
                    <a:gd name="connsiteY0" fmla="*/ 185737 h 325437"/>
                    <a:gd name="connsiteX1" fmla="*/ 90049 w 338138"/>
                    <a:gd name="connsiteY1" fmla="*/ 185737 h 325437"/>
                    <a:gd name="connsiteX2" fmla="*/ 92697 w 338138"/>
                    <a:gd name="connsiteY2" fmla="*/ 187043 h 325437"/>
                    <a:gd name="connsiteX3" fmla="*/ 119182 w 338138"/>
                    <a:gd name="connsiteY3" fmla="*/ 198793 h 325437"/>
                    <a:gd name="connsiteX4" fmla="*/ 121831 w 338138"/>
                    <a:gd name="connsiteY4" fmla="*/ 201405 h 325437"/>
                    <a:gd name="connsiteX5" fmla="*/ 131101 w 338138"/>
                    <a:gd name="connsiteY5" fmla="*/ 226211 h 325437"/>
                    <a:gd name="connsiteX6" fmla="*/ 141694 w 338138"/>
                    <a:gd name="connsiteY6" fmla="*/ 201405 h 325437"/>
                    <a:gd name="connsiteX7" fmla="*/ 144343 w 338138"/>
                    <a:gd name="connsiteY7" fmla="*/ 198793 h 325437"/>
                    <a:gd name="connsiteX8" fmla="*/ 170828 w 338138"/>
                    <a:gd name="connsiteY8" fmla="*/ 187043 h 325437"/>
                    <a:gd name="connsiteX9" fmla="*/ 173476 w 338138"/>
                    <a:gd name="connsiteY9" fmla="*/ 185737 h 325437"/>
                    <a:gd name="connsiteX10" fmla="*/ 176125 w 338138"/>
                    <a:gd name="connsiteY10" fmla="*/ 185737 h 325437"/>
                    <a:gd name="connsiteX11" fmla="*/ 237040 w 338138"/>
                    <a:gd name="connsiteY11" fmla="*/ 219683 h 325437"/>
                    <a:gd name="connsiteX12" fmla="*/ 263525 w 338138"/>
                    <a:gd name="connsiteY12" fmla="*/ 281047 h 325437"/>
                    <a:gd name="connsiteX13" fmla="*/ 263525 w 338138"/>
                    <a:gd name="connsiteY13" fmla="*/ 283658 h 325437"/>
                    <a:gd name="connsiteX14" fmla="*/ 131101 w 338138"/>
                    <a:gd name="connsiteY14" fmla="*/ 325437 h 325437"/>
                    <a:gd name="connsiteX15" fmla="*/ 0 w 338138"/>
                    <a:gd name="connsiteY15" fmla="*/ 283658 h 325437"/>
                    <a:gd name="connsiteX16" fmla="*/ 0 w 338138"/>
                    <a:gd name="connsiteY16" fmla="*/ 281047 h 325437"/>
                    <a:gd name="connsiteX17" fmla="*/ 26485 w 338138"/>
                    <a:gd name="connsiteY17" fmla="*/ 219683 h 325437"/>
                    <a:gd name="connsiteX18" fmla="*/ 87400 w 338138"/>
                    <a:gd name="connsiteY18" fmla="*/ 185737 h 325437"/>
                    <a:gd name="connsiteX19" fmla="*/ 131108 w 338138"/>
                    <a:gd name="connsiteY19" fmla="*/ 25400 h 325437"/>
                    <a:gd name="connsiteX20" fmla="*/ 186098 w 338138"/>
                    <a:gd name="connsiteY20" fmla="*/ 46600 h 325437"/>
                    <a:gd name="connsiteX21" fmla="*/ 195263 w 338138"/>
                    <a:gd name="connsiteY21" fmla="*/ 77075 h 325437"/>
                    <a:gd name="connsiteX22" fmla="*/ 191335 w 338138"/>
                    <a:gd name="connsiteY22" fmla="*/ 89000 h 325437"/>
                    <a:gd name="connsiteX23" fmla="*/ 191335 w 338138"/>
                    <a:gd name="connsiteY23" fmla="*/ 135375 h 325437"/>
                    <a:gd name="connsiteX24" fmla="*/ 192645 w 338138"/>
                    <a:gd name="connsiteY24" fmla="*/ 143325 h 325437"/>
                    <a:gd name="connsiteX25" fmla="*/ 157294 w 338138"/>
                    <a:gd name="connsiteY25" fmla="*/ 145975 h 325437"/>
                    <a:gd name="connsiteX26" fmla="*/ 153366 w 338138"/>
                    <a:gd name="connsiteY26" fmla="*/ 145975 h 325437"/>
                    <a:gd name="connsiteX27" fmla="*/ 141583 w 338138"/>
                    <a:gd name="connsiteY27" fmla="*/ 142000 h 325437"/>
                    <a:gd name="connsiteX28" fmla="*/ 128490 w 338138"/>
                    <a:gd name="connsiteY28" fmla="*/ 142000 h 325437"/>
                    <a:gd name="connsiteX29" fmla="*/ 110160 w 338138"/>
                    <a:gd name="connsiteY29" fmla="*/ 159225 h 325437"/>
                    <a:gd name="connsiteX30" fmla="*/ 128490 w 338138"/>
                    <a:gd name="connsiteY30" fmla="*/ 177775 h 325437"/>
                    <a:gd name="connsiteX31" fmla="*/ 141583 w 338138"/>
                    <a:gd name="connsiteY31" fmla="*/ 177775 h 325437"/>
                    <a:gd name="connsiteX32" fmla="*/ 152057 w 338138"/>
                    <a:gd name="connsiteY32" fmla="*/ 173800 h 325437"/>
                    <a:gd name="connsiteX33" fmla="*/ 157294 w 338138"/>
                    <a:gd name="connsiteY33" fmla="*/ 173800 h 325437"/>
                    <a:gd name="connsiteX34" fmla="*/ 174315 w 338138"/>
                    <a:gd name="connsiteY34" fmla="*/ 173800 h 325437"/>
                    <a:gd name="connsiteX35" fmla="*/ 131108 w 338138"/>
                    <a:gd name="connsiteY35" fmla="*/ 193675 h 325437"/>
                    <a:gd name="connsiteX36" fmla="*/ 69572 w 338138"/>
                    <a:gd name="connsiteY36" fmla="*/ 145975 h 325437"/>
                    <a:gd name="connsiteX37" fmla="*/ 72191 w 338138"/>
                    <a:gd name="connsiteY37" fmla="*/ 135375 h 325437"/>
                    <a:gd name="connsiteX38" fmla="*/ 72191 w 338138"/>
                    <a:gd name="connsiteY38" fmla="*/ 89000 h 325437"/>
                    <a:gd name="connsiteX39" fmla="*/ 68263 w 338138"/>
                    <a:gd name="connsiteY39" fmla="*/ 75750 h 325437"/>
                    <a:gd name="connsiteX40" fmla="*/ 81356 w 338138"/>
                    <a:gd name="connsiteY40" fmla="*/ 39975 h 325437"/>
                    <a:gd name="connsiteX41" fmla="*/ 131108 w 338138"/>
                    <a:gd name="connsiteY41" fmla="*/ 25400 h 325437"/>
                    <a:gd name="connsiteX42" fmla="*/ 212887 w 338138"/>
                    <a:gd name="connsiteY42" fmla="*/ 0 h 325437"/>
                    <a:gd name="connsiteX43" fmla="*/ 338138 w 338138"/>
                    <a:gd name="connsiteY43" fmla="*/ 95557 h 325437"/>
                    <a:gd name="connsiteX44" fmla="*/ 311769 w 338138"/>
                    <a:gd name="connsiteY44" fmla="*/ 154462 h 325437"/>
                    <a:gd name="connsiteX45" fmla="*/ 302540 w 338138"/>
                    <a:gd name="connsiteY45" fmla="*/ 215984 h 325437"/>
                    <a:gd name="connsiteX46" fmla="*/ 298585 w 338138"/>
                    <a:gd name="connsiteY46" fmla="*/ 222529 h 325437"/>
                    <a:gd name="connsiteX47" fmla="*/ 294630 w 338138"/>
                    <a:gd name="connsiteY47" fmla="*/ 223838 h 325437"/>
                    <a:gd name="connsiteX48" fmla="*/ 290675 w 338138"/>
                    <a:gd name="connsiteY48" fmla="*/ 222529 h 325437"/>
                    <a:gd name="connsiteX49" fmla="*/ 241893 w 338138"/>
                    <a:gd name="connsiteY49" fmla="*/ 188495 h 325437"/>
                    <a:gd name="connsiteX50" fmla="*/ 212887 w 338138"/>
                    <a:gd name="connsiteY50" fmla="*/ 191113 h 325437"/>
                    <a:gd name="connsiteX51" fmla="*/ 206295 w 338138"/>
                    <a:gd name="connsiteY51" fmla="*/ 191113 h 325437"/>
                    <a:gd name="connsiteX52" fmla="*/ 182563 w 338138"/>
                    <a:gd name="connsiteY52" fmla="*/ 179332 h 325437"/>
                    <a:gd name="connsiteX53" fmla="*/ 189155 w 338138"/>
                    <a:gd name="connsiteY53" fmla="*/ 172787 h 325437"/>
                    <a:gd name="connsiteX54" fmla="*/ 191792 w 338138"/>
                    <a:gd name="connsiteY54" fmla="*/ 172787 h 325437"/>
                    <a:gd name="connsiteX55" fmla="*/ 212887 w 338138"/>
                    <a:gd name="connsiteY55" fmla="*/ 174096 h 325437"/>
                    <a:gd name="connsiteX56" fmla="*/ 239256 w 338138"/>
                    <a:gd name="connsiteY56" fmla="*/ 171478 h 325437"/>
                    <a:gd name="connsiteX57" fmla="*/ 245848 w 338138"/>
                    <a:gd name="connsiteY57" fmla="*/ 170169 h 325437"/>
                    <a:gd name="connsiteX58" fmla="*/ 252440 w 338138"/>
                    <a:gd name="connsiteY58" fmla="*/ 174096 h 325437"/>
                    <a:gd name="connsiteX59" fmla="*/ 288038 w 338138"/>
                    <a:gd name="connsiteY59" fmla="*/ 198967 h 325437"/>
                    <a:gd name="connsiteX60" fmla="*/ 294630 w 338138"/>
                    <a:gd name="connsiteY60" fmla="*/ 151844 h 325437"/>
                    <a:gd name="connsiteX61" fmla="*/ 295948 w 338138"/>
                    <a:gd name="connsiteY61" fmla="*/ 145299 h 325437"/>
                    <a:gd name="connsiteX62" fmla="*/ 299904 w 338138"/>
                    <a:gd name="connsiteY62" fmla="*/ 141372 h 325437"/>
                    <a:gd name="connsiteX63" fmla="*/ 319680 w 338138"/>
                    <a:gd name="connsiteY63" fmla="*/ 95557 h 325437"/>
                    <a:gd name="connsiteX64" fmla="*/ 290675 w 338138"/>
                    <a:gd name="connsiteY64" fmla="*/ 41888 h 325437"/>
                    <a:gd name="connsiteX65" fmla="*/ 212887 w 338138"/>
                    <a:gd name="connsiteY65" fmla="*/ 17017 h 325437"/>
                    <a:gd name="connsiteX66" fmla="*/ 204976 w 338138"/>
                    <a:gd name="connsiteY66" fmla="*/ 18326 h 325437"/>
                    <a:gd name="connsiteX67" fmla="*/ 183882 w 338138"/>
                    <a:gd name="connsiteY67" fmla="*/ 2618 h 325437"/>
                    <a:gd name="connsiteX68" fmla="*/ 212887 w 338138"/>
                    <a:gd name="connsiteY68" fmla="*/ 0 h 325437"/>
                    <a:gd name="connsiteX69" fmla="*/ 131102 w 338138"/>
                    <a:gd name="connsiteY69" fmla="*/ 0 h 325437"/>
                    <a:gd name="connsiteX70" fmla="*/ 207736 w 338138"/>
                    <a:gd name="connsiteY70" fmla="*/ 33125 h 325437"/>
                    <a:gd name="connsiteX71" fmla="*/ 220949 w 338138"/>
                    <a:gd name="connsiteY71" fmla="*/ 78175 h 325437"/>
                    <a:gd name="connsiteX72" fmla="*/ 227555 w 338138"/>
                    <a:gd name="connsiteY72" fmla="*/ 78175 h 325437"/>
                    <a:gd name="connsiteX73" fmla="*/ 238125 w 338138"/>
                    <a:gd name="connsiteY73" fmla="*/ 88775 h 325437"/>
                    <a:gd name="connsiteX74" fmla="*/ 238125 w 338138"/>
                    <a:gd name="connsiteY74" fmla="*/ 135150 h 325437"/>
                    <a:gd name="connsiteX75" fmla="*/ 227555 w 338138"/>
                    <a:gd name="connsiteY75" fmla="*/ 145750 h 325437"/>
                    <a:gd name="connsiteX76" fmla="*/ 222270 w 338138"/>
                    <a:gd name="connsiteY76" fmla="*/ 145750 h 325437"/>
                    <a:gd name="connsiteX77" fmla="*/ 220949 w 338138"/>
                    <a:gd name="connsiteY77" fmla="*/ 147075 h 325437"/>
                    <a:gd name="connsiteX78" fmla="*/ 157527 w 338138"/>
                    <a:gd name="connsiteY78" fmla="*/ 165625 h 325437"/>
                    <a:gd name="connsiteX79" fmla="*/ 148279 w 338138"/>
                    <a:gd name="connsiteY79" fmla="*/ 164300 h 325437"/>
                    <a:gd name="connsiteX80" fmla="*/ 141672 w 338138"/>
                    <a:gd name="connsiteY80" fmla="*/ 168275 h 325437"/>
                    <a:gd name="connsiteX81" fmla="*/ 128459 w 338138"/>
                    <a:gd name="connsiteY81" fmla="*/ 168275 h 325437"/>
                    <a:gd name="connsiteX82" fmla="*/ 119211 w 338138"/>
                    <a:gd name="connsiteY82" fmla="*/ 159000 h 325437"/>
                    <a:gd name="connsiteX83" fmla="*/ 128459 w 338138"/>
                    <a:gd name="connsiteY83" fmla="*/ 149725 h 325437"/>
                    <a:gd name="connsiteX84" fmla="*/ 141672 w 338138"/>
                    <a:gd name="connsiteY84" fmla="*/ 149725 h 325437"/>
                    <a:gd name="connsiteX85" fmla="*/ 149600 w 338138"/>
                    <a:gd name="connsiteY85" fmla="*/ 155025 h 325437"/>
                    <a:gd name="connsiteX86" fmla="*/ 157527 w 338138"/>
                    <a:gd name="connsiteY86" fmla="*/ 155025 h 325437"/>
                    <a:gd name="connsiteX87" fmla="*/ 209057 w 338138"/>
                    <a:gd name="connsiteY87" fmla="*/ 145750 h 325437"/>
                    <a:gd name="connsiteX88" fmla="*/ 199808 w 338138"/>
                    <a:gd name="connsiteY88" fmla="*/ 135150 h 325437"/>
                    <a:gd name="connsiteX89" fmla="*/ 199808 w 338138"/>
                    <a:gd name="connsiteY89" fmla="*/ 88775 h 325437"/>
                    <a:gd name="connsiteX90" fmla="*/ 205093 w 338138"/>
                    <a:gd name="connsiteY90" fmla="*/ 79500 h 325437"/>
                    <a:gd name="connsiteX91" fmla="*/ 194523 w 338138"/>
                    <a:gd name="connsiteY91" fmla="*/ 42400 h 325437"/>
                    <a:gd name="connsiteX92" fmla="*/ 131102 w 338138"/>
                    <a:gd name="connsiteY92" fmla="*/ 15900 h 325437"/>
                    <a:gd name="connsiteX93" fmla="*/ 57110 w 338138"/>
                    <a:gd name="connsiteY93" fmla="*/ 79500 h 325437"/>
                    <a:gd name="connsiteX94" fmla="*/ 63717 w 338138"/>
                    <a:gd name="connsiteY94" fmla="*/ 88775 h 325437"/>
                    <a:gd name="connsiteX95" fmla="*/ 63717 w 338138"/>
                    <a:gd name="connsiteY95" fmla="*/ 135150 h 325437"/>
                    <a:gd name="connsiteX96" fmla="*/ 51825 w 338138"/>
                    <a:gd name="connsiteY96" fmla="*/ 145750 h 325437"/>
                    <a:gd name="connsiteX97" fmla="*/ 35970 w 338138"/>
                    <a:gd name="connsiteY97" fmla="*/ 145750 h 325437"/>
                    <a:gd name="connsiteX98" fmla="*/ 25400 w 338138"/>
                    <a:gd name="connsiteY98" fmla="*/ 135150 h 325437"/>
                    <a:gd name="connsiteX99" fmla="*/ 25400 w 338138"/>
                    <a:gd name="connsiteY99" fmla="*/ 88775 h 325437"/>
                    <a:gd name="connsiteX100" fmla="*/ 35970 w 338138"/>
                    <a:gd name="connsiteY100" fmla="*/ 78175 h 325437"/>
                    <a:gd name="connsiteX101" fmla="*/ 42576 w 338138"/>
                    <a:gd name="connsiteY101" fmla="*/ 78175 h 325437"/>
                    <a:gd name="connsiteX102" fmla="*/ 55789 w 338138"/>
                    <a:gd name="connsiteY102" fmla="*/ 33125 h 325437"/>
                    <a:gd name="connsiteX103" fmla="*/ 131102 w 338138"/>
                    <a:gd name="connsiteY103" fmla="*/ 0 h 325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338138" h="325437">
                      <a:moveTo>
                        <a:pt x="87400" y="185737"/>
                      </a:moveTo>
                      <a:cubicBezTo>
                        <a:pt x="88725" y="185737"/>
                        <a:pt x="88725" y="185737"/>
                        <a:pt x="90049" y="185737"/>
                      </a:cubicBezTo>
                      <a:cubicBezTo>
                        <a:pt x="91373" y="185737"/>
                        <a:pt x="91373" y="185737"/>
                        <a:pt x="92697" y="187043"/>
                      </a:cubicBezTo>
                      <a:cubicBezTo>
                        <a:pt x="100643" y="192265"/>
                        <a:pt x="109913" y="196182"/>
                        <a:pt x="119182" y="198793"/>
                      </a:cubicBezTo>
                      <a:cubicBezTo>
                        <a:pt x="120507" y="198793"/>
                        <a:pt x="121831" y="200099"/>
                        <a:pt x="121831" y="201405"/>
                      </a:cubicBezTo>
                      <a:cubicBezTo>
                        <a:pt x="121831" y="201405"/>
                        <a:pt x="121831" y="201405"/>
                        <a:pt x="131101" y="226211"/>
                      </a:cubicBezTo>
                      <a:cubicBezTo>
                        <a:pt x="131101" y="226211"/>
                        <a:pt x="131101" y="226211"/>
                        <a:pt x="141694" y="201405"/>
                      </a:cubicBezTo>
                      <a:cubicBezTo>
                        <a:pt x="141694" y="200099"/>
                        <a:pt x="143019" y="198793"/>
                        <a:pt x="144343" y="198793"/>
                      </a:cubicBezTo>
                      <a:cubicBezTo>
                        <a:pt x="153613" y="196182"/>
                        <a:pt x="162882" y="192265"/>
                        <a:pt x="170828" y="187043"/>
                      </a:cubicBezTo>
                      <a:cubicBezTo>
                        <a:pt x="172152" y="185737"/>
                        <a:pt x="172152" y="185737"/>
                        <a:pt x="173476" y="185737"/>
                      </a:cubicBezTo>
                      <a:cubicBezTo>
                        <a:pt x="174801" y="185737"/>
                        <a:pt x="174801" y="185737"/>
                        <a:pt x="176125" y="185737"/>
                      </a:cubicBezTo>
                      <a:cubicBezTo>
                        <a:pt x="192016" y="193571"/>
                        <a:pt x="227770" y="213155"/>
                        <a:pt x="237040" y="219683"/>
                      </a:cubicBezTo>
                      <a:cubicBezTo>
                        <a:pt x="252931" y="230128"/>
                        <a:pt x="259552" y="258851"/>
                        <a:pt x="263525" y="281047"/>
                      </a:cubicBezTo>
                      <a:cubicBezTo>
                        <a:pt x="263525" y="281047"/>
                        <a:pt x="263525" y="282352"/>
                        <a:pt x="263525" y="283658"/>
                      </a:cubicBezTo>
                      <a:cubicBezTo>
                        <a:pt x="262201" y="284963"/>
                        <a:pt x="246310" y="325437"/>
                        <a:pt x="131101" y="325437"/>
                      </a:cubicBezTo>
                      <a:cubicBezTo>
                        <a:pt x="17215" y="325437"/>
                        <a:pt x="1324" y="284963"/>
                        <a:pt x="0" y="283658"/>
                      </a:cubicBezTo>
                      <a:cubicBezTo>
                        <a:pt x="0" y="282352"/>
                        <a:pt x="0" y="281047"/>
                        <a:pt x="0" y="281047"/>
                      </a:cubicBezTo>
                      <a:cubicBezTo>
                        <a:pt x="1324" y="273213"/>
                        <a:pt x="9270" y="231434"/>
                        <a:pt x="26485" y="219683"/>
                      </a:cubicBezTo>
                      <a:cubicBezTo>
                        <a:pt x="35755" y="213155"/>
                        <a:pt x="72834" y="193571"/>
                        <a:pt x="87400" y="185737"/>
                      </a:cubicBezTo>
                      <a:close/>
                      <a:moveTo>
                        <a:pt x="131108" y="25400"/>
                      </a:moveTo>
                      <a:cubicBezTo>
                        <a:pt x="159913" y="25400"/>
                        <a:pt x="178243" y="32025"/>
                        <a:pt x="186098" y="46600"/>
                      </a:cubicBezTo>
                      <a:cubicBezTo>
                        <a:pt x="191335" y="53225"/>
                        <a:pt x="193954" y="63825"/>
                        <a:pt x="195263" y="77075"/>
                      </a:cubicBezTo>
                      <a:cubicBezTo>
                        <a:pt x="192645" y="79725"/>
                        <a:pt x="191335" y="85025"/>
                        <a:pt x="191335" y="89000"/>
                      </a:cubicBezTo>
                      <a:cubicBezTo>
                        <a:pt x="191335" y="89000"/>
                        <a:pt x="191335" y="89000"/>
                        <a:pt x="191335" y="135375"/>
                      </a:cubicBezTo>
                      <a:cubicBezTo>
                        <a:pt x="191335" y="138025"/>
                        <a:pt x="191335" y="140675"/>
                        <a:pt x="192645" y="143325"/>
                      </a:cubicBezTo>
                      <a:cubicBezTo>
                        <a:pt x="184789" y="144650"/>
                        <a:pt x="174315" y="145975"/>
                        <a:pt x="157294" y="145975"/>
                      </a:cubicBezTo>
                      <a:cubicBezTo>
                        <a:pt x="155985" y="145975"/>
                        <a:pt x="154676" y="145975"/>
                        <a:pt x="153366" y="145975"/>
                      </a:cubicBezTo>
                      <a:cubicBezTo>
                        <a:pt x="150748" y="143325"/>
                        <a:pt x="145511" y="142000"/>
                        <a:pt x="141583" y="142000"/>
                      </a:cubicBezTo>
                      <a:cubicBezTo>
                        <a:pt x="141583" y="142000"/>
                        <a:pt x="141583" y="142000"/>
                        <a:pt x="128490" y="142000"/>
                      </a:cubicBezTo>
                      <a:cubicBezTo>
                        <a:pt x="118016" y="142000"/>
                        <a:pt x="110160" y="149950"/>
                        <a:pt x="110160" y="159225"/>
                      </a:cubicBezTo>
                      <a:cubicBezTo>
                        <a:pt x="110160" y="169825"/>
                        <a:pt x="118016" y="177775"/>
                        <a:pt x="128490" y="177775"/>
                      </a:cubicBezTo>
                      <a:cubicBezTo>
                        <a:pt x="128490" y="177775"/>
                        <a:pt x="128490" y="177775"/>
                        <a:pt x="141583" y="177775"/>
                      </a:cubicBezTo>
                      <a:cubicBezTo>
                        <a:pt x="145511" y="177775"/>
                        <a:pt x="149438" y="176450"/>
                        <a:pt x="152057" y="173800"/>
                      </a:cubicBezTo>
                      <a:cubicBezTo>
                        <a:pt x="153366" y="173800"/>
                        <a:pt x="154676" y="173800"/>
                        <a:pt x="157294" y="173800"/>
                      </a:cubicBezTo>
                      <a:cubicBezTo>
                        <a:pt x="162531" y="173800"/>
                        <a:pt x="169078" y="173800"/>
                        <a:pt x="174315" y="173800"/>
                      </a:cubicBezTo>
                      <a:cubicBezTo>
                        <a:pt x="159913" y="187050"/>
                        <a:pt x="141583" y="193675"/>
                        <a:pt x="131108" y="193675"/>
                      </a:cubicBezTo>
                      <a:cubicBezTo>
                        <a:pt x="115397" y="193675"/>
                        <a:pt x="83974" y="179100"/>
                        <a:pt x="69572" y="145975"/>
                      </a:cubicBezTo>
                      <a:cubicBezTo>
                        <a:pt x="70882" y="143325"/>
                        <a:pt x="72191" y="139350"/>
                        <a:pt x="72191" y="135375"/>
                      </a:cubicBezTo>
                      <a:cubicBezTo>
                        <a:pt x="72191" y="135375"/>
                        <a:pt x="72191" y="135375"/>
                        <a:pt x="72191" y="89000"/>
                      </a:cubicBezTo>
                      <a:cubicBezTo>
                        <a:pt x="72191" y="85025"/>
                        <a:pt x="70882" y="79725"/>
                        <a:pt x="68263" y="75750"/>
                      </a:cubicBezTo>
                      <a:cubicBezTo>
                        <a:pt x="69572" y="59850"/>
                        <a:pt x="74810" y="47925"/>
                        <a:pt x="81356" y="39975"/>
                      </a:cubicBezTo>
                      <a:cubicBezTo>
                        <a:pt x="91830" y="29375"/>
                        <a:pt x="107541" y="25400"/>
                        <a:pt x="131108" y="25400"/>
                      </a:cubicBezTo>
                      <a:close/>
                      <a:moveTo>
                        <a:pt x="212887" y="0"/>
                      </a:moveTo>
                      <a:cubicBezTo>
                        <a:pt x="281446" y="0"/>
                        <a:pt x="338138" y="43197"/>
                        <a:pt x="338138" y="95557"/>
                      </a:cubicBezTo>
                      <a:cubicBezTo>
                        <a:pt x="338138" y="117810"/>
                        <a:pt x="328909" y="137445"/>
                        <a:pt x="311769" y="154462"/>
                      </a:cubicBezTo>
                      <a:cubicBezTo>
                        <a:pt x="311769" y="154462"/>
                        <a:pt x="311769" y="154462"/>
                        <a:pt x="302540" y="215984"/>
                      </a:cubicBezTo>
                      <a:cubicBezTo>
                        <a:pt x="302540" y="219911"/>
                        <a:pt x="301222" y="221220"/>
                        <a:pt x="298585" y="222529"/>
                      </a:cubicBezTo>
                      <a:cubicBezTo>
                        <a:pt x="297267" y="222529"/>
                        <a:pt x="295948" y="223838"/>
                        <a:pt x="294630" y="223838"/>
                      </a:cubicBezTo>
                      <a:cubicBezTo>
                        <a:pt x="293311" y="223838"/>
                        <a:pt x="291993" y="222529"/>
                        <a:pt x="290675" y="222529"/>
                      </a:cubicBezTo>
                      <a:cubicBezTo>
                        <a:pt x="290675" y="222529"/>
                        <a:pt x="290675" y="222529"/>
                        <a:pt x="241893" y="188495"/>
                      </a:cubicBezTo>
                      <a:cubicBezTo>
                        <a:pt x="232664" y="191113"/>
                        <a:pt x="223435" y="191113"/>
                        <a:pt x="212887" y="191113"/>
                      </a:cubicBezTo>
                      <a:cubicBezTo>
                        <a:pt x="210250" y="191113"/>
                        <a:pt x="207613" y="191113"/>
                        <a:pt x="206295" y="191113"/>
                      </a:cubicBezTo>
                      <a:cubicBezTo>
                        <a:pt x="198384" y="187186"/>
                        <a:pt x="190474" y="183259"/>
                        <a:pt x="182563" y="179332"/>
                      </a:cubicBezTo>
                      <a:cubicBezTo>
                        <a:pt x="182563" y="179332"/>
                        <a:pt x="182563" y="179332"/>
                        <a:pt x="189155" y="172787"/>
                      </a:cubicBezTo>
                      <a:cubicBezTo>
                        <a:pt x="190474" y="172787"/>
                        <a:pt x="190474" y="172787"/>
                        <a:pt x="191792" y="172787"/>
                      </a:cubicBezTo>
                      <a:cubicBezTo>
                        <a:pt x="198384" y="174096"/>
                        <a:pt x="204976" y="174096"/>
                        <a:pt x="212887" y="174096"/>
                      </a:cubicBezTo>
                      <a:cubicBezTo>
                        <a:pt x="222116" y="174096"/>
                        <a:pt x="230027" y="172787"/>
                        <a:pt x="239256" y="171478"/>
                      </a:cubicBezTo>
                      <a:cubicBezTo>
                        <a:pt x="239256" y="171478"/>
                        <a:pt x="239256" y="171478"/>
                        <a:pt x="245848" y="170169"/>
                      </a:cubicBezTo>
                      <a:cubicBezTo>
                        <a:pt x="245848" y="170169"/>
                        <a:pt x="245848" y="170169"/>
                        <a:pt x="252440" y="174096"/>
                      </a:cubicBezTo>
                      <a:cubicBezTo>
                        <a:pt x="252440" y="174096"/>
                        <a:pt x="252440" y="174096"/>
                        <a:pt x="288038" y="198967"/>
                      </a:cubicBezTo>
                      <a:cubicBezTo>
                        <a:pt x="288038" y="198967"/>
                        <a:pt x="288038" y="198967"/>
                        <a:pt x="294630" y="151844"/>
                      </a:cubicBezTo>
                      <a:cubicBezTo>
                        <a:pt x="294630" y="151844"/>
                        <a:pt x="294630" y="151844"/>
                        <a:pt x="295948" y="145299"/>
                      </a:cubicBezTo>
                      <a:cubicBezTo>
                        <a:pt x="295948" y="145299"/>
                        <a:pt x="295948" y="145299"/>
                        <a:pt x="299904" y="141372"/>
                      </a:cubicBezTo>
                      <a:cubicBezTo>
                        <a:pt x="313088" y="128282"/>
                        <a:pt x="319680" y="112574"/>
                        <a:pt x="319680" y="95557"/>
                      </a:cubicBezTo>
                      <a:cubicBezTo>
                        <a:pt x="319680" y="75922"/>
                        <a:pt x="309133" y="56287"/>
                        <a:pt x="290675" y="41888"/>
                      </a:cubicBezTo>
                      <a:cubicBezTo>
                        <a:pt x="269580" y="26180"/>
                        <a:pt x="241893" y="17017"/>
                        <a:pt x="212887" y="17017"/>
                      </a:cubicBezTo>
                      <a:cubicBezTo>
                        <a:pt x="210250" y="17017"/>
                        <a:pt x="207613" y="18326"/>
                        <a:pt x="204976" y="18326"/>
                      </a:cubicBezTo>
                      <a:cubicBezTo>
                        <a:pt x="199703" y="11781"/>
                        <a:pt x="191792" y="6545"/>
                        <a:pt x="183882" y="2618"/>
                      </a:cubicBezTo>
                      <a:cubicBezTo>
                        <a:pt x="193111" y="1309"/>
                        <a:pt x="202340" y="0"/>
                        <a:pt x="212887" y="0"/>
                      </a:cubicBezTo>
                      <a:close/>
                      <a:moveTo>
                        <a:pt x="131102" y="0"/>
                      </a:moveTo>
                      <a:cubicBezTo>
                        <a:pt x="169419" y="0"/>
                        <a:pt x="194523" y="10600"/>
                        <a:pt x="207736" y="33125"/>
                      </a:cubicBezTo>
                      <a:cubicBezTo>
                        <a:pt x="215663" y="46375"/>
                        <a:pt x="219627" y="60950"/>
                        <a:pt x="220949" y="78175"/>
                      </a:cubicBezTo>
                      <a:cubicBezTo>
                        <a:pt x="220949" y="78175"/>
                        <a:pt x="220949" y="78175"/>
                        <a:pt x="227555" y="78175"/>
                      </a:cubicBezTo>
                      <a:cubicBezTo>
                        <a:pt x="232840" y="78175"/>
                        <a:pt x="238125" y="83475"/>
                        <a:pt x="238125" y="88775"/>
                      </a:cubicBezTo>
                      <a:cubicBezTo>
                        <a:pt x="238125" y="88775"/>
                        <a:pt x="238125" y="88775"/>
                        <a:pt x="238125" y="135150"/>
                      </a:cubicBezTo>
                      <a:cubicBezTo>
                        <a:pt x="238125" y="141775"/>
                        <a:pt x="232840" y="145750"/>
                        <a:pt x="227555" y="145750"/>
                      </a:cubicBezTo>
                      <a:cubicBezTo>
                        <a:pt x="227555" y="145750"/>
                        <a:pt x="227555" y="145750"/>
                        <a:pt x="222270" y="145750"/>
                      </a:cubicBezTo>
                      <a:cubicBezTo>
                        <a:pt x="222270" y="147075"/>
                        <a:pt x="220949" y="147075"/>
                        <a:pt x="220949" y="147075"/>
                      </a:cubicBezTo>
                      <a:cubicBezTo>
                        <a:pt x="213021" y="159000"/>
                        <a:pt x="190559" y="165625"/>
                        <a:pt x="157527" y="165625"/>
                      </a:cubicBezTo>
                      <a:cubicBezTo>
                        <a:pt x="154885" y="165625"/>
                        <a:pt x="150921" y="165625"/>
                        <a:pt x="148279" y="164300"/>
                      </a:cubicBezTo>
                      <a:cubicBezTo>
                        <a:pt x="146957" y="166950"/>
                        <a:pt x="144315" y="168275"/>
                        <a:pt x="141672" y="168275"/>
                      </a:cubicBezTo>
                      <a:cubicBezTo>
                        <a:pt x="141672" y="168275"/>
                        <a:pt x="141672" y="168275"/>
                        <a:pt x="128459" y="168275"/>
                      </a:cubicBezTo>
                      <a:cubicBezTo>
                        <a:pt x="123174" y="168275"/>
                        <a:pt x="119211" y="164300"/>
                        <a:pt x="119211" y="159000"/>
                      </a:cubicBezTo>
                      <a:cubicBezTo>
                        <a:pt x="119211" y="153700"/>
                        <a:pt x="123174" y="149725"/>
                        <a:pt x="128459" y="149725"/>
                      </a:cubicBezTo>
                      <a:cubicBezTo>
                        <a:pt x="128459" y="149725"/>
                        <a:pt x="128459" y="149725"/>
                        <a:pt x="141672" y="149725"/>
                      </a:cubicBezTo>
                      <a:cubicBezTo>
                        <a:pt x="144315" y="149725"/>
                        <a:pt x="148279" y="152375"/>
                        <a:pt x="149600" y="155025"/>
                      </a:cubicBezTo>
                      <a:cubicBezTo>
                        <a:pt x="152242" y="155025"/>
                        <a:pt x="154885" y="155025"/>
                        <a:pt x="157527" y="155025"/>
                      </a:cubicBezTo>
                      <a:cubicBezTo>
                        <a:pt x="186595" y="155025"/>
                        <a:pt x="201129" y="151050"/>
                        <a:pt x="209057" y="145750"/>
                      </a:cubicBezTo>
                      <a:cubicBezTo>
                        <a:pt x="203772" y="144425"/>
                        <a:pt x="199808" y="140450"/>
                        <a:pt x="199808" y="135150"/>
                      </a:cubicBezTo>
                      <a:cubicBezTo>
                        <a:pt x="199808" y="135150"/>
                        <a:pt x="199808" y="135150"/>
                        <a:pt x="199808" y="88775"/>
                      </a:cubicBezTo>
                      <a:cubicBezTo>
                        <a:pt x="199808" y="84800"/>
                        <a:pt x="202451" y="82150"/>
                        <a:pt x="205093" y="79500"/>
                      </a:cubicBezTo>
                      <a:cubicBezTo>
                        <a:pt x="203772" y="64925"/>
                        <a:pt x="201129" y="51675"/>
                        <a:pt x="194523" y="42400"/>
                      </a:cubicBezTo>
                      <a:cubicBezTo>
                        <a:pt x="183953" y="23850"/>
                        <a:pt x="164134" y="15900"/>
                        <a:pt x="131102" y="15900"/>
                      </a:cubicBezTo>
                      <a:cubicBezTo>
                        <a:pt x="75609" y="15900"/>
                        <a:pt x="61074" y="42400"/>
                        <a:pt x="57110" y="79500"/>
                      </a:cubicBezTo>
                      <a:cubicBezTo>
                        <a:pt x="61074" y="82150"/>
                        <a:pt x="63717" y="84800"/>
                        <a:pt x="63717" y="88775"/>
                      </a:cubicBezTo>
                      <a:cubicBezTo>
                        <a:pt x="63717" y="88775"/>
                        <a:pt x="63717" y="88775"/>
                        <a:pt x="63717" y="135150"/>
                      </a:cubicBezTo>
                      <a:cubicBezTo>
                        <a:pt x="63717" y="141775"/>
                        <a:pt x="58432" y="145750"/>
                        <a:pt x="51825" y="145750"/>
                      </a:cubicBezTo>
                      <a:cubicBezTo>
                        <a:pt x="51825" y="145750"/>
                        <a:pt x="51825" y="145750"/>
                        <a:pt x="35970" y="145750"/>
                      </a:cubicBezTo>
                      <a:cubicBezTo>
                        <a:pt x="30685" y="145750"/>
                        <a:pt x="25400" y="141775"/>
                        <a:pt x="25400" y="135150"/>
                      </a:cubicBezTo>
                      <a:cubicBezTo>
                        <a:pt x="25400" y="135150"/>
                        <a:pt x="25400" y="135150"/>
                        <a:pt x="25400" y="88775"/>
                      </a:cubicBezTo>
                      <a:cubicBezTo>
                        <a:pt x="25400" y="83475"/>
                        <a:pt x="30685" y="78175"/>
                        <a:pt x="35970" y="78175"/>
                      </a:cubicBezTo>
                      <a:cubicBezTo>
                        <a:pt x="35970" y="78175"/>
                        <a:pt x="35970" y="78175"/>
                        <a:pt x="42576" y="78175"/>
                      </a:cubicBezTo>
                      <a:cubicBezTo>
                        <a:pt x="43898" y="60950"/>
                        <a:pt x="47862" y="46375"/>
                        <a:pt x="55789" y="33125"/>
                      </a:cubicBezTo>
                      <a:cubicBezTo>
                        <a:pt x="69002" y="10600"/>
                        <a:pt x="94106" y="0"/>
                        <a:pt x="13110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 w="12700" cap="flat" cmpd="sng" algn="ctr">
                  <a:solidFill>
                    <a:schemeClr val="accent3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0" name="išḻíḋé">
                <a:extLst>
                  <a:ext uri="{FF2B5EF4-FFF2-40B4-BE49-F238E27FC236}">
                    <a16:creationId xmlns:a16="http://schemas.microsoft.com/office/drawing/2014/main" xmlns="" id="{B5B87DAB-A723-4DEB-9B51-1DE2A9A82475}"/>
                  </a:ext>
                </a:extLst>
              </p:cNvPr>
              <p:cNvGrpSpPr/>
              <p:nvPr/>
            </p:nvGrpSpPr>
            <p:grpSpPr>
              <a:xfrm>
                <a:off x="6796916" y="1333400"/>
                <a:ext cx="1044040" cy="1044040"/>
                <a:chOff x="6972707" y="1192327"/>
                <a:chExt cx="1259958" cy="1259958"/>
              </a:xfrm>
            </p:grpSpPr>
            <p:sp>
              <p:nvSpPr>
                <p:cNvPr id="31" name="iṣḻïdè">
                  <a:extLst>
                    <a:ext uri="{FF2B5EF4-FFF2-40B4-BE49-F238E27FC236}">
                      <a16:creationId xmlns:a16="http://schemas.microsoft.com/office/drawing/2014/main" xmlns="" id="{E2AEF298-4CD3-4B2D-9763-83659531261E}"/>
                    </a:ext>
                  </a:extLst>
                </p:cNvPr>
                <p:cNvSpPr/>
                <p:nvPr/>
              </p:nvSpPr>
              <p:spPr>
                <a:xfrm>
                  <a:off x="6972707" y="1192327"/>
                  <a:ext cx="1259958" cy="1259958"/>
                </a:xfrm>
                <a:prstGeom prst="ellipse">
                  <a:avLst/>
                </a:prstGeom>
                <a:noFill/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îşḷîdê">
                  <a:extLst>
                    <a:ext uri="{FF2B5EF4-FFF2-40B4-BE49-F238E27FC236}">
                      <a16:creationId xmlns:a16="http://schemas.microsoft.com/office/drawing/2014/main" xmlns="" id="{FFCCDFAE-06DC-48AD-9DE9-3CB0195E8FA7}"/>
                    </a:ext>
                  </a:extLst>
                </p:cNvPr>
                <p:cNvSpPr/>
                <p:nvPr/>
              </p:nvSpPr>
              <p:spPr>
                <a:xfrm>
                  <a:off x="7288703" y="1496009"/>
                  <a:ext cx="627967" cy="652594"/>
                </a:xfrm>
                <a:custGeom>
                  <a:avLst/>
                  <a:gdLst>
                    <a:gd name="connsiteX0" fmla="*/ 200025 w 323850"/>
                    <a:gd name="connsiteY0" fmla="*/ 303213 h 336550"/>
                    <a:gd name="connsiteX1" fmla="*/ 188912 w 323850"/>
                    <a:gd name="connsiteY1" fmla="*/ 314326 h 336550"/>
                    <a:gd name="connsiteX2" fmla="*/ 200025 w 323850"/>
                    <a:gd name="connsiteY2" fmla="*/ 325439 h 336550"/>
                    <a:gd name="connsiteX3" fmla="*/ 211138 w 323850"/>
                    <a:gd name="connsiteY3" fmla="*/ 314326 h 336550"/>
                    <a:gd name="connsiteX4" fmla="*/ 200025 w 323850"/>
                    <a:gd name="connsiteY4" fmla="*/ 303213 h 336550"/>
                    <a:gd name="connsiteX5" fmla="*/ 267890 w 323850"/>
                    <a:gd name="connsiteY5" fmla="*/ 200026 h 336550"/>
                    <a:gd name="connsiteX6" fmla="*/ 306529 w 323850"/>
                    <a:gd name="connsiteY6" fmla="*/ 200026 h 336550"/>
                    <a:gd name="connsiteX7" fmla="*/ 323850 w 323850"/>
                    <a:gd name="connsiteY7" fmla="*/ 217105 h 336550"/>
                    <a:gd name="connsiteX8" fmla="*/ 323850 w 323850"/>
                    <a:gd name="connsiteY8" fmla="*/ 219733 h 336550"/>
                    <a:gd name="connsiteX9" fmla="*/ 306529 w 323850"/>
                    <a:gd name="connsiteY9" fmla="*/ 238126 h 336550"/>
                    <a:gd name="connsiteX10" fmla="*/ 267890 w 323850"/>
                    <a:gd name="connsiteY10" fmla="*/ 238126 h 336550"/>
                    <a:gd name="connsiteX11" fmla="*/ 249237 w 323850"/>
                    <a:gd name="connsiteY11" fmla="*/ 219733 h 336550"/>
                    <a:gd name="connsiteX12" fmla="*/ 249237 w 323850"/>
                    <a:gd name="connsiteY12" fmla="*/ 217105 h 336550"/>
                    <a:gd name="connsiteX13" fmla="*/ 267890 w 323850"/>
                    <a:gd name="connsiteY13" fmla="*/ 200026 h 336550"/>
                    <a:gd name="connsiteX14" fmla="*/ 267890 w 323850"/>
                    <a:gd name="connsiteY14" fmla="*/ 155576 h 336550"/>
                    <a:gd name="connsiteX15" fmla="*/ 306529 w 323850"/>
                    <a:gd name="connsiteY15" fmla="*/ 155576 h 336550"/>
                    <a:gd name="connsiteX16" fmla="*/ 323850 w 323850"/>
                    <a:gd name="connsiteY16" fmla="*/ 172528 h 336550"/>
                    <a:gd name="connsiteX17" fmla="*/ 323850 w 323850"/>
                    <a:gd name="connsiteY17" fmla="*/ 175137 h 336550"/>
                    <a:gd name="connsiteX18" fmla="*/ 306529 w 323850"/>
                    <a:gd name="connsiteY18" fmla="*/ 192089 h 336550"/>
                    <a:gd name="connsiteX19" fmla="*/ 267890 w 323850"/>
                    <a:gd name="connsiteY19" fmla="*/ 192089 h 336550"/>
                    <a:gd name="connsiteX20" fmla="*/ 249237 w 323850"/>
                    <a:gd name="connsiteY20" fmla="*/ 175137 h 336550"/>
                    <a:gd name="connsiteX21" fmla="*/ 249237 w 323850"/>
                    <a:gd name="connsiteY21" fmla="*/ 172528 h 336550"/>
                    <a:gd name="connsiteX22" fmla="*/ 267890 w 323850"/>
                    <a:gd name="connsiteY22" fmla="*/ 155576 h 336550"/>
                    <a:gd name="connsiteX23" fmla="*/ 175670 w 323850"/>
                    <a:gd name="connsiteY23" fmla="*/ 15876 h 336550"/>
                    <a:gd name="connsiteX24" fmla="*/ 173037 w 323850"/>
                    <a:gd name="connsiteY24" fmla="*/ 19686 h 336550"/>
                    <a:gd name="connsiteX25" fmla="*/ 175670 w 323850"/>
                    <a:gd name="connsiteY25" fmla="*/ 22226 h 336550"/>
                    <a:gd name="connsiteX26" fmla="*/ 224379 w 323850"/>
                    <a:gd name="connsiteY26" fmla="*/ 22226 h 336550"/>
                    <a:gd name="connsiteX27" fmla="*/ 227012 w 323850"/>
                    <a:gd name="connsiteY27" fmla="*/ 19686 h 336550"/>
                    <a:gd name="connsiteX28" fmla="*/ 224379 w 323850"/>
                    <a:gd name="connsiteY28" fmla="*/ 15876 h 336550"/>
                    <a:gd name="connsiteX29" fmla="*/ 175670 w 323850"/>
                    <a:gd name="connsiteY29" fmla="*/ 15876 h 336550"/>
                    <a:gd name="connsiteX30" fmla="*/ 125064 w 323850"/>
                    <a:gd name="connsiteY30" fmla="*/ 0 h 336550"/>
                    <a:gd name="connsiteX31" fmla="*/ 276458 w 323850"/>
                    <a:gd name="connsiteY31" fmla="*/ 0 h 336550"/>
                    <a:gd name="connsiteX32" fmla="*/ 298837 w 323850"/>
                    <a:gd name="connsiteY32" fmla="*/ 22349 h 336550"/>
                    <a:gd name="connsiteX33" fmla="*/ 298837 w 323850"/>
                    <a:gd name="connsiteY33" fmla="*/ 109116 h 336550"/>
                    <a:gd name="connsiteX34" fmla="*/ 306736 w 323850"/>
                    <a:gd name="connsiteY34" fmla="*/ 109116 h 336550"/>
                    <a:gd name="connsiteX35" fmla="*/ 323850 w 323850"/>
                    <a:gd name="connsiteY35" fmla="*/ 127521 h 336550"/>
                    <a:gd name="connsiteX36" fmla="*/ 323850 w 323850"/>
                    <a:gd name="connsiteY36" fmla="*/ 130150 h 336550"/>
                    <a:gd name="connsiteX37" fmla="*/ 306736 w 323850"/>
                    <a:gd name="connsiteY37" fmla="*/ 147241 h 336550"/>
                    <a:gd name="connsiteX38" fmla="*/ 268559 w 323850"/>
                    <a:gd name="connsiteY38" fmla="*/ 147241 h 336550"/>
                    <a:gd name="connsiteX39" fmla="*/ 250128 w 323850"/>
                    <a:gd name="connsiteY39" fmla="*/ 130150 h 336550"/>
                    <a:gd name="connsiteX40" fmla="*/ 250128 w 323850"/>
                    <a:gd name="connsiteY40" fmla="*/ 127521 h 336550"/>
                    <a:gd name="connsiteX41" fmla="*/ 268559 w 323850"/>
                    <a:gd name="connsiteY41" fmla="*/ 109116 h 336550"/>
                    <a:gd name="connsiteX42" fmla="*/ 272508 w 323850"/>
                    <a:gd name="connsiteY42" fmla="*/ 109116 h 336550"/>
                    <a:gd name="connsiteX43" fmla="*/ 283040 w 323850"/>
                    <a:gd name="connsiteY43" fmla="*/ 109116 h 336550"/>
                    <a:gd name="connsiteX44" fmla="*/ 283040 w 323850"/>
                    <a:gd name="connsiteY44" fmla="*/ 35496 h 336550"/>
                    <a:gd name="connsiteX45" fmla="*/ 118481 w 323850"/>
                    <a:gd name="connsiteY45" fmla="*/ 35496 h 336550"/>
                    <a:gd name="connsiteX46" fmla="*/ 118481 w 323850"/>
                    <a:gd name="connsiteY46" fmla="*/ 76250 h 336550"/>
                    <a:gd name="connsiteX47" fmla="*/ 155342 w 323850"/>
                    <a:gd name="connsiteY47" fmla="*/ 56530 h 336550"/>
                    <a:gd name="connsiteX48" fmla="*/ 184305 w 323850"/>
                    <a:gd name="connsiteY48" fmla="*/ 74935 h 336550"/>
                    <a:gd name="connsiteX49" fmla="*/ 139545 w 323850"/>
                    <a:gd name="connsiteY49" fmla="*/ 117004 h 336550"/>
                    <a:gd name="connsiteX50" fmla="*/ 118481 w 323850"/>
                    <a:gd name="connsiteY50" fmla="*/ 131465 h 336550"/>
                    <a:gd name="connsiteX51" fmla="*/ 118481 w 323850"/>
                    <a:gd name="connsiteY51" fmla="*/ 294481 h 336550"/>
                    <a:gd name="connsiteX52" fmla="*/ 283040 w 323850"/>
                    <a:gd name="connsiteY52" fmla="*/ 294481 h 336550"/>
                    <a:gd name="connsiteX53" fmla="*/ 283040 w 323850"/>
                    <a:gd name="connsiteY53" fmla="*/ 282649 h 336550"/>
                    <a:gd name="connsiteX54" fmla="*/ 268559 w 323850"/>
                    <a:gd name="connsiteY54" fmla="*/ 282649 h 336550"/>
                    <a:gd name="connsiteX55" fmla="*/ 250128 w 323850"/>
                    <a:gd name="connsiteY55" fmla="*/ 264244 h 336550"/>
                    <a:gd name="connsiteX56" fmla="*/ 250128 w 323850"/>
                    <a:gd name="connsiteY56" fmla="*/ 262930 h 336550"/>
                    <a:gd name="connsiteX57" fmla="*/ 268559 w 323850"/>
                    <a:gd name="connsiteY57" fmla="*/ 244525 h 336550"/>
                    <a:gd name="connsiteX58" fmla="*/ 306736 w 323850"/>
                    <a:gd name="connsiteY58" fmla="*/ 244525 h 336550"/>
                    <a:gd name="connsiteX59" fmla="*/ 323850 w 323850"/>
                    <a:gd name="connsiteY59" fmla="*/ 262930 h 336550"/>
                    <a:gd name="connsiteX60" fmla="*/ 323850 w 323850"/>
                    <a:gd name="connsiteY60" fmla="*/ 264244 h 336550"/>
                    <a:gd name="connsiteX61" fmla="*/ 306736 w 323850"/>
                    <a:gd name="connsiteY61" fmla="*/ 282649 h 336550"/>
                    <a:gd name="connsiteX62" fmla="*/ 301470 w 323850"/>
                    <a:gd name="connsiteY62" fmla="*/ 282649 h 336550"/>
                    <a:gd name="connsiteX63" fmla="*/ 298837 w 323850"/>
                    <a:gd name="connsiteY63" fmla="*/ 282649 h 336550"/>
                    <a:gd name="connsiteX64" fmla="*/ 298837 w 323850"/>
                    <a:gd name="connsiteY64" fmla="*/ 314201 h 336550"/>
                    <a:gd name="connsiteX65" fmla="*/ 276458 w 323850"/>
                    <a:gd name="connsiteY65" fmla="*/ 336550 h 336550"/>
                    <a:gd name="connsiteX66" fmla="*/ 125064 w 323850"/>
                    <a:gd name="connsiteY66" fmla="*/ 336550 h 336550"/>
                    <a:gd name="connsiteX67" fmla="*/ 102684 w 323850"/>
                    <a:gd name="connsiteY67" fmla="*/ 314201 h 336550"/>
                    <a:gd name="connsiteX68" fmla="*/ 102684 w 323850"/>
                    <a:gd name="connsiteY68" fmla="*/ 287908 h 336550"/>
                    <a:gd name="connsiteX69" fmla="*/ 75038 w 323850"/>
                    <a:gd name="connsiteY69" fmla="*/ 287908 h 336550"/>
                    <a:gd name="connsiteX70" fmla="*/ 13164 w 323850"/>
                    <a:gd name="connsiteY70" fmla="*/ 255042 h 336550"/>
                    <a:gd name="connsiteX71" fmla="*/ 11848 w 323850"/>
                    <a:gd name="connsiteY71" fmla="*/ 253727 h 336550"/>
                    <a:gd name="connsiteX72" fmla="*/ 9215 w 323850"/>
                    <a:gd name="connsiteY72" fmla="*/ 249783 h 336550"/>
                    <a:gd name="connsiteX73" fmla="*/ 7899 w 323850"/>
                    <a:gd name="connsiteY73" fmla="*/ 244525 h 336550"/>
                    <a:gd name="connsiteX74" fmla="*/ 6582 w 323850"/>
                    <a:gd name="connsiteY74" fmla="*/ 240581 h 336550"/>
                    <a:gd name="connsiteX75" fmla="*/ 2633 w 323850"/>
                    <a:gd name="connsiteY75" fmla="*/ 231378 h 336550"/>
                    <a:gd name="connsiteX76" fmla="*/ 2633 w 323850"/>
                    <a:gd name="connsiteY76" fmla="*/ 228749 h 336550"/>
                    <a:gd name="connsiteX77" fmla="*/ 0 w 323850"/>
                    <a:gd name="connsiteY77" fmla="*/ 219546 h 336550"/>
                    <a:gd name="connsiteX78" fmla="*/ 0 w 323850"/>
                    <a:gd name="connsiteY78" fmla="*/ 215602 h 336550"/>
                    <a:gd name="connsiteX79" fmla="*/ 0 w 323850"/>
                    <a:gd name="connsiteY79" fmla="*/ 202456 h 336550"/>
                    <a:gd name="connsiteX80" fmla="*/ 40810 w 323850"/>
                    <a:gd name="connsiteY80" fmla="*/ 119633 h 336550"/>
                    <a:gd name="connsiteX81" fmla="*/ 102684 w 323850"/>
                    <a:gd name="connsiteY81" fmla="*/ 85452 h 336550"/>
                    <a:gd name="connsiteX82" fmla="*/ 102684 w 323850"/>
                    <a:gd name="connsiteY82" fmla="*/ 22349 h 336550"/>
                    <a:gd name="connsiteX83" fmla="*/ 125064 w 323850"/>
                    <a:gd name="connsiteY83" fmla="*/ 0 h 336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</a:cxnLst>
                  <a:rect l="l" t="t" r="r" b="b"/>
                  <a:pathLst>
                    <a:path w="323850" h="336550">
                      <a:moveTo>
                        <a:pt x="200025" y="303213"/>
                      </a:moveTo>
                      <a:cubicBezTo>
                        <a:pt x="193887" y="303213"/>
                        <a:pt x="188912" y="308188"/>
                        <a:pt x="188912" y="314326"/>
                      </a:cubicBezTo>
                      <a:cubicBezTo>
                        <a:pt x="188912" y="320464"/>
                        <a:pt x="193887" y="325439"/>
                        <a:pt x="200025" y="325439"/>
                      </a:cubicBezTo>
                      <a:cubicBezTo>
                        <a:pt x="206163" y="325439"/>
                        <a:pt x="211138" y="320464"/>
                        <a:pt x="211138" y="314326"/>
                      </a:cubicBezTo>
                      <a:cubicBezTo>
                        <a:pt x="211138" y="308188"/>
                        <a:pt x="206163" y="303213"/>
                        <a:pt x="200025" y="303213"/>
                      </a:cubicBezTo>
                      <a:close/>
                      <a:moveTo>
                        <a:pt x="267890" y="200026"/>
                      </a:moveTo>
                      <a:cubicBezTo>
                        <a:pt x="267890" y="200026"/>
                        <a:pt x="267890" y="200026"/>
                        <a:pt x="306529" y="200026"/>
                      </a:cubicBezTo>
                      <a:cubicBezTo>
                        <a:pt x="315856" y="200026"/>
                        <a:pt x="323850" y="207909"/>
                        <a:pt x="323850" y="217105"/>
                      </a:cubicBezTo>
                      <a:cubicBezTo>
                        <a:pt x="323850" y="217105"/>
                        <a:pt x="323850" y="217105"/>
                        <a:pt x="323850" y="219733"/>
                      </a:cubicBezTo>
                      <a:cubicBezTo>
                        <a:pt x="323850" y="228929"/>
                        <a:pt x="315856" y="238126"/>
                        <a:pt x="306529" y="238126"/>
                      </a:cubicBezTo>
                      <a:cubicBezTo>
                        <a:pt x="306529" y="238126"/>
                        <a:pt x="306529" y="238126"/>
                        <a:pt x="267890" y="238126"/>
                      </a:cubicBezTo>
                      <a:cubicBezTo>
                        <a:pt x="257231" y="238126"/>
                        <a:pt x="249237" y="228929"/>
                        <a:pt x="249237" y="219733"/>
                      </a:cubicBezTo>
                      <a:cubicBezTo>
                        <a:pt x="249237" y="219733"/>
                        <a:pt x="249237" y="219733"/>
                        <a:pt x="249237" y="217105"/>
                      </a:cubicBezTo>
                      <a:cubicBezTo>
                        <a:pt x="249237" y="207909"/>
                        <a:pt x="257231" y="200026"/>
                        <a:pt x="267890" y="200026"/>
                      </a:cubicBezTo>
                      <a:close/>
                      <a:moveTo>
                        <a:pt x="267890" y="155576"/>
                      </a:moveTo>
                      <a:cubicBezTo>
                        <a:pt x="267890" y="155576"/>
                        <a:pt x="267890" y="155576"/>
                        <a:pt x="306529" y="155576"/>
                      </a:cubicBezTo>
                      <a:cubicBezTo>
                        <a:pt x="315856" y="155576"/>
                        <a:pt x="323850" y="163400"/>
                        <a:pt x="323850" y="172528"/>
                      </a:cubicBezTo>
                      <a:cubicBezTo>
                        <a:pt x="323850" y="172528"/>
                        <a:pt x="323850" y="172528"/>
                        <a:pt x="323850" y="175137"/>
                      </a:cubicBezTo>
                      <a:cubicBezTo>
                        <a:pt x="323850" y="184265"/>
                        <a:pt x="315856" y="192089"/>
                        <a:pt x="306529" y="192089"/>
                      </a:cubicBezTo>
                      <a:cubicBezTo>
                        <a:pt x="306529" y="192089"/>
                        <a:pt x="306529" y="192089"/>
                        <a:pt x="267890" y="192089"/>
                      </a:cubicBezTo>
                      <a:cubicBezTo>
                        <a:pt x="257231" y="192089"/>
                        <a:pt x="249237" y="184265"/>
                        <a:pt x="249237" y="175137"/>
                      </a:cubicBezTo>
                      <a:cubicBezTo>
                        <a:pt x="249237" y="175137"/>
                        <a:pt x="249237" y="175137"/>
                        <a:pt x="249237" y="172528"/>
                      </a:cubicBezTo>
                      <a:cubicBezTo>
                        <a:pt x="249237" y="163400"/>
                        <a:pt x="257231" y="155576"/>
                        <a:pt x="267890" y="155576"/>
                      </a:cubicBezTo>
                      <a:close/>
                      <a:moveTo>
                        <a:pt x="175670" y="15876"/>
                      </a:moveTo>
                      <a:cubicBezTo>
                        <a:pt x="174353" y="15876"/>
                        <a:pt x="173037" y="17146"/>
                        <a:pt x="173037" y="19686"/>
                      </a:cubicBezTo>
                      <a:cubicBezTo>
                        <a:pt x="173037" y="20956"/>
                        <a:pt x="174353" y="22226"/>
                        <a:pt x="175670" y="22226"/>
                      </a:cubicBezTo>
                      <a:cubicBezTo>
                        <a:pt x="175670" y="22226"/>
                        <a:pt x="175670" y="22226"/>
                        <a:pt x="224379" y="22226"/>
                      </a:cubicBezTo>
                      <a:cubicBezTo>
                        <a:pt x="225695" y="22226"/>
                        <a:pt x="227012" y="20956"/>
                        <a:pt x="227012" y="19686"/>
                      </a:cubicBezTo>
                      <a:cubicBezTo>
                        <a:pt x="227012" y="17146"/>
                        <a:pt x="225695" y="15876"/>
                        <a:pt x="224379" y="15876"/>
                      </a:cubicBezTo>
                      <a:cubicBezTo>
                        <a:pt x="224379" y="15876"/>
                        <a:pt x="224379" y="15876"/>
                        <a:pt x="175670" y="15876"/>
                      </a:cubicBezTo>
                      <a:close/>
                      <a:moveTo>
                        <a:pt x="125064" y="0"/>
                      </a:moveTo>
                      <a:cubicBezTo>
                        <a:pt x="125064" y="0"/>
                        <a:pt x="125064" y="0"/>
                        <a:pt x="276458" y="0"/>
                      </a:cubicBezTo>
                      <a:cubicBezTo>
                        <a:pt x="288306" y="0"/>
                        <a:pt x="298837" y="10517"/>
                        <a:pt x="298837" y="22349"/>
                      </a:cubicBezTo>
                      <a:cubicBezTo>
                        <a:pt x="298837" y="22349"/>
                        <a:pt x="298837" y="22349"/>
                        <a:pt x="298837" y="109116"/>
                      </a:cubicBezTo>
                      <a:cubicBezTo>
                        <a:pt x="298837" y="109116"/>
                        <a:pt x="298837" y="109116"/>
                        <a:pt x="306736" y="109116"/>
                      </a:cubicBezTo>
                      <a:cubicBezTo>
                        <a:pt x="315951" y="109116"/>
                        <a:pt x="323850" y="118318"/>
                        <a:pt x="323850" y="127521"/>
                      </a:cubicBezTo>
                      <a:cubicBezTo>
                        <a:pt x="323850" y="127521"/>
                        <a:pt x="323850" y="127521"/>
                        <a:pt x="323850" y="130150"/>
                      </a:cubicBezTo>
                      <a:cubicBezTo>
                        <a:pt x="323850" y="139353"/>
                        <a:pt x="315951" y="147241"/>
                        <a:pt x="306736" y="147241"/>
                      </a:cubicBezTo>
                      <a:cubicBezTo>
                        <a:pt x="306736" y="147241"/>
                        <a:pt x="306736" y="147241"/>
                        <a:pt x="268559" y="147241"/>
                      </a:cubicBezTo>
                      <a:cubicBezTo>
                        <a:pt x="258027" y="147241"/>
                        <a:pt x="250128" y="139353"/>
                        <a:pt x="250128" y="130150"/>
                      </a:cubicBezTo>
                      <a:cubicBezTo>
                        <a:pt x="250128" y="130150"/>
                        <a:pt x="250128" y="130150"/>
                        <a:pt x="250128" y="127521"/>
                      </a:cubicBezTo>
                      <a:cubicBezTo>
                        <a:pt x="250128" y="118318"/>
                        <a:pt x="258027" y="109116"/>
                        <a:pt x="268559" y="109116"/>
                      </a:cubicBezTo>
                      <a:cubicBezTo>
                        <a:pt x="268559" y="109116"/>
                        <a:pt x="268559" y="109116"/>
                        <a:pt x="272508" y="109116"/>
                      </a:cubicBezTo>
                      <a:cubicBezTo>
                        <a:pt x="272508" y="109116"/>
                        <a:pt x="272508" y="109116"/>
                        <a:pt x="283040" y="109116"/>
                      </a:cubicBezTo>
                      <a:cubicBezTo>
                        <a:pt x="283040" y="109116"/>
                        <a:pt x="283040" y="109116"/>
                        <a:pt x="283040" y="35496"/>
                      </a:cubicBezTo>
                      <a:cubicBezTo>
                        <a:pt x="283040" y="35496"/>
                        <a:pt x="283040" y="35496"/>
                        <a:pt x="118481" y="35496"/>
                      </a:cubicBezTo>
                      <a:cubicBezTo>
                        <a:pt x="118481" y="35496"/>
                        <a:pt x="118481" y="35496"/>
                        <a:pt x="118481" y="76250"/>
                      </a:cubicBezTo>
                      <a:cubicBezTo>
                        <a:pt x="134279" y="67047"/>
                        <a:pt x="148760" y="59159"/>
                        <a:pt x="155342" y="56530"/>
                      </a:cubicBezTo>
                      <a:cubicBezTo>
                        <a:pt x="176406" y="44698"/>
                        <a:pt x="188254" y="59159"/>
                        <a:pt x="184305" y="74935"/>
                      </a:cubicBezTo>
                      <a:cubicBezTo>
                        <a:pt x="181672" y="86767"/>
                        <a:pt x="160608" y="99913"/>
                        <a:pt x="139545" y="117004"/>
                      </a:cubicBezTo>
                      <a:cubicBezTo>
                        <a:pt x="134279" y="120948"/>
                        <a:pt x="126380" y="126206"/>
                        <a:pt x="118481" y="131465"/>
                      </a:cubicBezTo>
                      <a:cubicBezTo>
                        <a:pt x="118481" y="131465"/>
                        <a:pt x="118481" y="131465"/>
                        <a:pt x="118481" y="294481"/>
                      </a:cubicBezTo>
                      <a:cubicBezTo>
                        <a:pt x="118481" y="294481"/>
                        <a:pt x="118481" y="294481"/>
                        <a:pt x="283040" y="294481"/>
                      </a:cubicBezTo>
                      <a:cubicBezTo>
                        <a:pt x="283040" y="294481"/>
                        <a:pt x="283040" y="294481"/>
                        <a:pt x="283040" y="282649"/>
                      </a:cubicBezTo>
                      <a:cubicBezTo>
                        <a:pt x="283040" y="282649"/>
                        <a:pt x="283040" y="282649"/>
                        <a:pt x="268559" y="282649"/>
                      </a:cubicBezTo>
                      <a:cubicBezTo>
                        <a:pt x="258027" y="282649"/>
                        <a:pt x="250128" y="274762"/>
                        <a:pt x="250128" y="264244"/>
                      </a:cubicBezTo>
                      <a:cubicBezTo>
                        <a:pt x="250128" y="264244"/>
                        <a:pt x="250128" y="264244"/>
                        <a:pt x="250128" y="262930"/>
                      </a:cubicBezTo>
                      <a:cubicBezTo>
                        <a:pt x="250128" y="252413"/>
                        <a:pt x="258027" y="244525"/>
                        <a:pt x="268559" y="244525"/>
                      </a:cubicBezTo>
                      <a:cubicBezTo>
                        <a:pt x="268559" y="244525"/>
                        <a:pt x="268559" y="244525"/>
                        <a:pt x="306736" y="244525"/>
                      </a:cubicBezTo>
                      <a:cubicBezTo>
                        <a:pt x="315951" y="244525"/>
                        <a:pt x="323850" y="252413"/>
                        <a:pt x="323850" y="262930"/>
                      </a:cubicBezTo>
                      <a:cubicBezTo>
                        <a:pt x="323850" y="262930"/>
                        <a:pt x="323850" y="262930"/>
                        <a:pt x="323850" y="264244"/>
                      </a:cubicBezTo>
                      <a:cubicBezTo>
                        <a:pt x="323850" y="274762"/>
                        <a:pt x="315951" y="282649"/>
                        <a:pt x="306736" y="282649"/>
                      </a:cubicBezTo>
                      <a:cubicBezTo>
                        <a:pt x="306736" y="282649"/>
                        <a:pt x="306736" y="282649"/>
                        <a:pt x="301470" y="282649"/>
                      </a:cubicBezTo>
                      <a:cubicBezTo>
                        <a:pt x="301470" y="282649"/>
                        <a:pt x="301470" y="282649"/>
                        <a:pt x="298837" y="282649"/>
                      </a:cubicBezTo>
                      <a:cubicBezTo>
                        <a:pt x="298837" y="282649"/>
                        <a:pt x="298837" y="282649"/>
                        <a:pt x="298837" y="314201"/>
                      </a:cubicBezTo>
                      <a:cubicBezTo>
                        <a:pt x="298837" y="326033"/>
                        <a:pt x="288306" y="336550"/>
                        <a:pt x="276458" y="336550"/>
                      </a:cubicBezTo>
                      <a:cubicBezTo>
                        <a:pt x="276458" y="336550"/>
                        <a:pt x="276458" y="336550"/>
                        <a:pt x="125064" y="336550"/>
                      </a:cubicBezTo>
                      <a:cubicBezTo>
                        <a:pt x="113216" y="336550"/>
                        <a:pt x="102684" y="326033"/>
                        <a:pt x="102684" y="314201"/>
                      </a:cubicBezTo>
                      <a:cubicBezTo>
                        <a:pt x="102684" y="314201"/>
                        <a:pt x="102684" y="314201"/>
                        <a:pt x="102684" y="287908"/>
                      </a:cubicBezTo>
                      <a:cubicBezTo>
                        <a:pt x="102684" y="287908"/>
                        <a:pt x="102684" y="287908"/>
                        <a:pt x="75038" y="287908"/>
                      </a:cubicBezTo>
                      <a:cubicBezTo>
                        <a:pt x="75038" y="287908"/>
                        <a:pt x="35544" y="287908"/>
                        <a:pt x="13164" y="255042"/>
                      </a:cubicBezTo>
                      <a:cubicBezTo>
                        <a:pt x="13164" y="253727"/>
                        <a:pt x="13164" y="253727"/>
                        <a:pt x="11848" y="253727"/>
                      </a:cubicBezTo>
                      <a:cubicBezTo>
                        <a:pt x="11848" y="252413"/>
                        <a:pt x="10531" y="251098"/>
                        <a:pt x="9215" y="249783"/>
                      </a:cubicBezTo>
                      <a:cubicBezTo>
                        <a:pt x="9215" y="248469"/>
                        <a:pt x="7899" y="245839"/>
                        <a:pt x="7899" y="244525"/>
                      </a:cubicBezTo>
                      <a:cubicBezTo>
                        <a:pt x="6582" y="243210"/>
                        <a:pt x="6582" y="241895"/>
                        <a:pt x="6582" y="240581"/>
                      </a:cubicBezTo>
                      <a:cubicBezTo>
                        <a:pt x="5266" y="237951"/>
                        <a:pt x="3949" y="235322"/>
                        <a:pt x="2633" y="231378"/>
                      </a:cubicBezTo>
                      <a:cubicBezTo>
                        <a:pt x="2633" y="230063"/>
                        <a:pt x="2633" y="230063"/>
                        <a:pt x="2633" y="228749"/>
                      </a:cubicBezTo>
                      <a:cubicBezTo>
                        <a:pt x="1316" y="226120"/>
                        <a:pt x="1316" y="223490"/>
                        <a:pt x="0" y="219546"/>
                      </a:cubicBezTo>
                      <a:cubicBezTo>
                        <a:pt x="0" y="218232"/>
                        <a:pt x="0" y="216917"/>
                        <a:pt x="0" y="215602"/>
                      </a:cubicBezTo>
                      <a:cubicBezTo>
                        <a:pt x="0" y="211658"/>
                        <a:pt x="0" y="207714"/>
                        <a:pt x="0" y="202456"/>
                      </a:cubicBezTo>
                      <a:cubicBezTo>
                        <a:pt x="0" y="149870"/>
                        <a:pt x="23696" y="127521"/>
                        <a:pt x="40810" y="119633"/>
                      </a:cubicBezTo>
                      <a:cubicBezTo>
                        <a:pt x="40810" y="119633"/>
                        <a:pt x="72405" y="102543"/>
                        <a:pt x="102684" y="85452"/>
                      </a:cubicBezTo>
                      <a:cubicBezTo>
                        <a:pt x="102684" y="85452"/>
                        <a:pt x="102684" y="85452"/>
                        <a:pt x="102684" y="22349"/>
                      </a:cubicBezTo>
                      <a:cubicBezTo>
                        <a:pt x="102684" y="10517"/>
                        <a:pt x="113216" y="0"/>
                        <a:pt x="125064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 w="12700" cap="flat" cmpd="sng" algn="ctr">
                  <a:solidFill>
                    <a:schemeClr val="accent2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BF957EC5-AA38-482E-B161-086545D1B8C1}"/>
                </a:ext>
              </a:extLst>
            </p:cNvPr>
            <p:cNvCxnSpPr>
              <a:cxnSpLocks/>
            </p:cNvCxnSpPr>
            <p:nvPr/>
          </p:nvCxnSpPr>
          <p:spPr>
            <a:xfrm>
              <a:off x="6836782" y="3340102"/>
              <a:ext cx="37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ïśļídè">
              <a:extLst>
                <a:ext uri="{FF2B5EF4-FFF2-40B4-BE49-F238E27FC236}">
                  <a16:creationId xmlns:a16="http://schemas.microsoft.com/office/drawing/2014/main" xmlns="" id="{EB3504BB-EE46-4C63-849C-CE4E04D8743B}"/>
                </a:ext>
              </a:extLst>
            </p:cNvPr>
            <p:cNvSpPr/>
            <p:nvPr/>
          </p:nvSpPr>
          <p:spPr bwMode="auto">
            <a:xfrm>
              <a:off x="6836782" y="3351652"/>
              <a:ext cx="3845940" cy="572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Supporting text here. </a:t>
              </a:r>
            </a:p>
            <a:p>
              <a:pPr marL="171450" indent="-171450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When you copy &amp; paste, choose "keep text only" option.</a:t>
              </a:r>
              <a:endParaRPr lang="zh-CN" altLang="en-US" sz="1100" dirty="0"/>
            </a:p>
          </p:txBody>
        </p:sp>
        <p:sp>
          <p:nvSpPr>
            <p:cNvPr id="27" name="ïŝľídé">
              <a:extLst>
                <a:ext uri="{FF2B5EF4-FFF2-40B4-BE49-F238E27FC236}">
                  <a16:creationId xmlns:a16="http://schemas.microsoft.com/office/drawing/2014/main" xmlns="" id="{3DB7C031-5764-4AFE-BD6A-3AB6FE5B993D}"/>
                </a:ext>
              </a:extLst>
            </p:cNvPr>
            <p:cNvSpPr txBox="1"/>
            <p:nvPr/>
          </p:nvSpPr>
          <p:spPr bwMode="auto">
            <a:xfrm>
              <a:off x="6836782" y="2960093"/>
              <a:ext cx="3845940" cy="391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754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11</a:t>
            </a:fld>
            <a:endParaRPr lang="zh-CN" altLang="en-US"/>
          </a:p>
        </p:txBody>
      </p:sp>
      <p:grpSp>
        <p:nvGrpSpPr>
          <p:cNvPr id="5" name="a88478d3-3461-4ccb-b4e9-9d89af185892" descr="kQYAAB+LCAAAAAAABADVU8tOwzAQ/BcLbqFKJeCQGxUCKl4VqaAI9WCaTWvJcSLHqfpQ/p11nk6aVMAJlEu8O7s7O2PvyYnaRkAc4gZUqmtGl5IGYwUBscjYI45IOLfIiAmPieWtDJMoJs7HviozM29MrV4pT0DXCqYY5fnROcCXsEcmWJAEBcwe2BiiGyM0tPMg8zwOJmwsFMh1NWGoY9m/qyQOuAllQBUO3NvpKSlSxDm/HNipLvZgg40sMs1plXwKelqAzj11Qq85CWPFQlFXTCjqBkipY9lWUQ1FWiAVW1B+xdlSBCA0Y1wA1GKF2btQsl0oVDP/AL7C5D1AVMjnsh2O8ymPoRRhRSN4wjHlblkAq16AU8XWDUAjRtJqpwqjpWihzDlkXulY64JbIt2GvKnVK80UNupnYuoKU8ku2/tWyehkI2vmBYOf0S41+dV1aBWbyzz7fgxqNgG5QDajbVP7/LK3MYYfzpk9uCgR731dOjF9XWbFsyvwxengrrmh/Dx21Yz2R80pe9T9aqcORf8Xppli/i3T6ufQbVptQp9npu1dj+t7ls3x+wJD3WltkQYAAA==">
            <a:extLst>
              <a:ext uri="{FF2B5EF4-FFF2-40B4-BE49-F238E27FC236}">
                <a16:creationId xmlns:a16="http://schemas.microsoft.com/office/drawing/2014/main" xmlns="" id="{99E02762-8A1E-49AC-A4DC-02BE1D5832D4}"/>
              </a:ext>
            </a:extLst>
          </p:cNvPr>
          <p:cNvGrpSpPr>
            <a:grpSpLocks noChangeAspect="1"/>
          </p:cNvGrpSpPr>
          <p:nvPr/>
        </p:nvGrpSpPr>
        <p:grpSpPr>
          <a:xfrm>
            <a:off x="2114382" y="1889739"/>
            <a:ext cx="7822561" cy="776442"/>
            <a:chOff x="1031454" y="2216148"/>
            <a:chExt cx="8508786" cy="844554"/>
          </a:xfrm>
          <a:effectLst/>
        </p:grpSpPr>
        <p:sp>
          <p:nvSpPr>
            <p:cNvPr id="6" name="RelativeShape">
              <a:extLst>
                <a:ext uri="{FF2B5EF4-FFF2-40B4-BE49-F238E27FC236}">
                  <a16:creationId xmlns:a16="http://schemas.microsoft.com/office/drawing/2014/main" xmlns="" id="{B6DD6BE0-C28E-453D-A728-972EF9C8721C}"/>
                </a:ext>
              </a:extLst>
            </p:cNvPr>
            <p:cNvSpPr/>
            <p:nvPr/>
          </p:nvSpPr>
          <p:spPr>
            <a:xfrm>
              <a:off x="2676525" y="2371724"/>
              <a:ext cx="6863715" cy="53340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ValueShape">
              <a:extLst>
                <a:ext uri="{FF2B5EF4-FFF2-40B4-BE49-F238E27FC236}">
                  <a16:creationId xmlns:a16="http://schemas.microsoft.com/office/drawing/2014/main" xmlns="" id="{B98D40C4-AE1A-4B77-BDEB-533C4A709DE4}"/>
                </a:ext>
              </a:extLst>
            </p:cNvPr>
            <p:cNvSpPr/>
            <p:nvPr/>
          </p:nvSpPr>
          <p:spPr>
            <a:xfrm>
              <a:off x="2676525" y="2371724"/>
              <a:ext cx="3088672" cy="5334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SorbShape">
              <a:extLst>
                <a:ext uri="{FF2B5EF4-FFF2-40B4-BE49-F238E27FC236}">
                  <a16:creationId xmlns:a16="http://schemas.microsoft.com/office/drawing/2014/main" xmlns="" id="{F14890C4-2829-4022-863C-E238C5602A3A}"/>
                </a:ext>
              </a:extLst>
            </p:cNvPr>
            <p:cNvSpPr/>
            <p:nvPr/>
          </p:nvSpPr>
          <p:spPr>
            <a:xfrm>
              <a:off x="5342920" y="2216148"/>
              <a:ext cx="844554" cy="844554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ValueText">
              <a:extLst>
                <a:ext uri="{FF2B5EF4-FFF2-40B4-BE49-F238E27FC236}">
                  <a16:creationId xmlns:a16="http://schemas.microsoft.com/office/drawing/2014/main" xmlns="" id="{9C9C7303-3EA5-4873-B6DC-FD4EF68BF3DC}"/>
                </a:ext>
              </a:extLst>
            </p:cNvPr>
            <p:cNvSpPr/>
            <p:nvPr/>
          </p:nvSpPr>
          <p:spPr>
            <a:xfrm>
              <a:off x="5457020" y="2330249"/>
              <a:ext cx="616354" cy="6163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114300" dir="5400000" algn="t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45%</a:t>
              </a:r>
            </a:p>
          </p:txBody>
        </p:sp>
        <p:sp>
          <p:nvSpPr>
            <p:cNvPr id="10" name="CustomText">
              <a:extLst>
                <a:ext uri="{FF2B5EF4-FFF2-40B4-BE49-F238E27FC236}">
                  <a16:creationId xmlns:a16="http://schemas.microsoft.com/office/drawing/2014/main" xmlns="" id="{26099690-B896-40FE-A77C-241A7DBDC1EA}"/>
                </a:ext>
              </a:extLst>
            </p:cNvPr>
            <p:cNvSpPr/>
            <p:nvPr/>
          </p:nvSpPr>
          <p:spPr>
            <a:xfrm>
              <a:off x="1031454" y="2371723"/>
              <a:ext cx="1058680" cy="533401"/>
            </a:xfrm>
            <a:prstGeom prst="rect">
              <a:avLst/>
            </a:prstGeom>
          </p:spPr>
          <p:txBody>
            <a:bodyPr wrap="none" anchor="ctr">
              <a:noAutofit/>
            </a:bodyPr>
            <a:lstStyle/>
            <a:p>
              <a:pPr lvl="0">
                <a:defRPr/>
              </a:pPr>
              <a:r>
                <a:rPr lang="en-US" altLang="zh-CN" b="1"/>
                <a:t>TEXT HERE</a:t>
              </a:r>
            </a:p>
          </p:txBody>
        </p:sp>
      </p:grpSp>
      <p:grpSp>
        <p:nvGrpSpPr>
          <p:cNvPr id="11" name="a88478d3-3461-4ccb-b4e9-9d89af185892" descr="kQYAAB+LCAAAAAAABADVU8tOwzAQ/BcLbqFKJeCQGxUCKl4VqaAI9WCaTWvJcSLHqfpQ/p11nk6aVMAJlEu8O7s7O2PvyYnaRkAc4gZUqmtGl5IGYwUBscjYI45IOLfIiAmPieWtDJMoJs7HviozM29MrV4pT0DXCqYY5fnROcCXsEcmWJAEBcwe2BiiGyM0tPMg8zwOJmwsFMh1NWGoY9m/qyQOuAllQBUO3NvpKSlSxDm/HNipLvZgg40sMs1plXwKelqAzj11Qq85CWPFQlFXTCjqBkipY9lWUQ1FWiAVW1B+xdlSBCA0Y1wA1GKF2btQsl0oVDP/AL7C5D1AVMjnsh2O8ymPoRRhRSN4wjHlblkAq16AU8XWDUAjRtJqpwqjpWihzDlkXulY64JbIt2GvKnVK80UNupnYuoKU8ku2/tWyehkI2vmBYOf0S41+dV1aBWbyzz7fgxqNgG5QDajbVP7/LK3MYYfzpk9uCgR731dOjF9XWbFsyvwxengrrmh/Dx21Yz2R80pe9T9aqcORf8Xppli/i3T6ufQbVptQp9npu1dj+t7ls3x+wJD3WltkQYAAA==">
            <a:extLst>
              <a:ext uri="{FF2B5EF4-FFF2-40B4-BE49-F238E27FC236}">
                <a16:creationId xmlns:a16="http://schemas.microsoft.com/office/drawing/2014/main" xmlns="" id="{41B8E746-24A9-4F11-AA10-EB9A3DAEB4C6}"/>
              </a:ext>
            </a:extLst>
          </p:cNvPr>
          <p:cNvGrpSpPr>
            <a:grpSpLocks noChangeAspect="1"/>
          </p:cNvGrpSpPr>
          <p:nvPr/>
        </p:nvGrpSpPr>
        <p:grpSpPr>
          <a:xfrm>
            <a:off x="2114382" y="3603306"/>
            <a:ext cx="7822561" cy="776442"/>
            <a:chOff x="1031454" y="2216148"/>
            <a:chExt cx="8508786" cy="844554"/>
          </a:xfrm>
          <a:effectLst/>
        </p:grpSpPr>
        <p:sp>
          <p:nvSpPr>
            <p:cNvPr id="12" name="RelativeShape">
              <a:extLst>
                <a:ext uri="{FF2B5EF4-FFF2-40B4-BE49-F238E27FC236}">
                  <a16:creationId xmlns:a16="http://schemas.microsoft.com/office/drawing/2014/main" xmlns="" id="{E81224B6-C898-419D-9E2C-4561D9E9FD3E}"/>
                </a:ext>
              </a:extLst>
            </p:cNvPr>
            <p:cNvSpPr/>
            <p:nvPr/>
          </p:nvSpPr>
          <p:spPr>
            <a:xfrm>
              <a:off x="2676525" y="2371724"/>
              <a:ext cx="6863715" cy="53340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ValueShape">
              <a:extLst>
                <a:ext uri="{FF2B5EF4-FFF2-40B4-BE49-F238E27FC236}">
                  <a16:creationId xmlns:a16="http://schemas.microsoft.com/office/drawing/2014/main" xmlns="" id="{479ED0F1-C8A0-4C2C-B77D-A3ADBE64FC0B}"/>
                </a:ext>
              </a:extLst>
            </p:cNvPr>
            <p:cNvSpPr/>
            <p:nvPr/>
          </p:nvSpPr>
          <p:spPr>
            <a:xfrm>
              <a:off x="2676525" y="2371724"/>
              <a:ext cx="3088672" cy="5334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SorbShape">
              <a:extLst>
                <a:ext uri="{FF2B5EF4-FFF2-40B4-BE49-F238E27FC236}">
                  <a16:creationId xmlns:a16="http://schemas.microsoft.com/office/drawing/2014/main" xmlns="" id="{518FED63-67AA-4A30-B56B-EBD8BE3EF17F}"/>
                </a:ext>
              </a:extLst>
            </p:cNvPr>
            <p:cNvSpPr/>
            <p:nvPr/>
          </p:nvSpPr>
          <p:spPr>
            <a:xfrm>
              <a:off x="5342920" y="2216148"/>
              <a:ext cx="844554" cy="844554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ValueText">
              <a:extLst>
                <a:ext uri="{FF2B5EF4-FFF2-40B4-BE49-F238E27FC236}">
                  <a16:creationId xmlns:a16="http://schemas.microsoft.com/office/drawing/2014/main" xmlns="" id="{2A6F2930-BF65-423A-B399-D1D1D675C8C8}"/>
                </a:ext>
              </a:extLst>
            </p:cNvPr>
            <p:cNvSpPr/>
            <p:nvPr/>
          </p:nvSpPr>
          <p:spPr>
            <a:xfrm>
              <a:off x="5457020" y="2330249"/>
              <a:ext cx="616354" cy="6163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114300" dir="5400000" algn="t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45%</a:t>
              </a:r>
            </a:p>
          </p:txBody>
        </p:sp>
        <p:sp>
          <p:nvSpPr>
            <p:cNvPr id="16" name="CustomText">
              <a:extLst>
                <a:ext uri="{FF2B5EF4-FFF2-40B4-BE49-F238E27FC236}">
                  <a16:creationId xmlns:a16="http://schemas.microsoft.com/office/drawing/2014/main" xmlns="" id="{E4F8D41B-6BA9-407C-9007-236EDD39A116}"/>
                </a:ext>
              </a:extLst>
            </p:cNvPr>
            <p:cNvSpPr/>
            <p:nvPr/>
          </p:nvSpPr>
          <p:spPr>
            <a:xfrm>
              <a:off x="1031454" y="2371723"/>
              <a:ext cx="1058680" cy="533401"/>
            </a:xfrm>
            <a:prstGeom prst="rect">
              <a:avLst/>
            </a:prstGeom>
          </p:spPr>
          <p:txBody>
            <a:bodyPr wrap="none" anchor="ctr">
              <a:noAutofit/>
            </a:bodyPr>
            <a:lstStyle/>
            <a:p>
              <a:pPr lvl="0">
                <a:defRPr/>
              </a:pPr>
              <a:r>
                <a:rPr lang="en-US" altLang="zh-CN" b="1"/>
                <a:t>TEXT HERE</a:t>
              </a:r>
            </a:p>
          </p:txBody>
        </p:sp>
      </p:grpSp>
      <p:grpSp>
        <p:nvGrpSpPr>
          <p:cNvPr id="17" name="a88478d3-3461-4ccb-b4e9-9d89af185892" descr="kQYAAB+LCAAAAAAABADVU8tOwzAQ/BcLbqFKJeCQGxUCKl4VqaAI9WCaTWvJcSLHqfpQ/p11nk6aVMAJlEu8O7s7O2PvyYnaRkAc4gZUqmtGl5IGYwUBscjYI45IOLfIiAmPieWtDJMoJs7HviozM29MrV4pT0DXCqYY5fnROcCXsEcmWJAEBcwe2BiiGyM0tPMg8zwOJmwsFMh1NWGoY9m/qyQOuAllQBUO3NvpKSlSxDm/HNipLvZgg40sMs1plXwKelqAzj11Qq85CWPFQlFXTCjqBkipY9lWUQ1FWiAVW1B+xdlSBCA0Y1wA1GKF2btQsl0oVDP/AL7C5D1AVMjnsh2O8ymPoRRhRSN4wjHlblkAq16AU8XWDUAjRtJqpwqjpWihzDlkXulY64JbIt2GvKnVK80UNupnYuoKU8ku2/tWyehkI2vmBYOf0S41+dV1aBWbyzz7fgxqNgG5QDajbVP7/LK3MYYfzpk9uCgR731dOjF9XWbFsyvwxengrrmh/Dx21Yz2R80pe9T9aqcORf8Xppli/i3T6ufQbVptQp9npu1dj+t7ls3x+wJD3WltkQYAAA==">
            <a:extLst>
              <a:ext uri="{FF2B5EF4-FFF2-40B4-BE49-F238E27FC236}">
                <a16:creationId xmlns:a16="http://schemas.microsoft.com/office/drawing/2014/main" xmlns="" id="{D4531991-FD05-477C-B793-244320C41D3B}"/>
              </a:ext>
            </a:extLst>
          </p:cNvPr>
          <p:cNvGrpSpPr>
            <a:grpSpLocks noChangeAspect="1"/>
          </p:cNvGrpSpPr>
          <p:nvPr/>
        </p:nvGrpSpPr>
        <p:grpSpPr>
          <a:xfrm>
            <a:off x="2114382" y="5316873"/>
            <a:ext cx="7822561" cy="776442"/>
            <a:chOff x="1031454" y="2216148"/>
            <a:chExt cx="8508786" cy="844554"/>
          </a:xfrm>
          <a:effectLst/>
        </p:grpSpPr>
        <p:sp>
          <p:nvSpPr>
            <p:cNvPr id="18" name="RelativeShape">
              <a:extLst>
                <a:ext uri="{FF2B5EF4-FFF2-40B4-BE49-F238E27FC236}">
                  <a16:creationId xmlns:a16="http://schemas.microsoft.com/office/drawing/2014/main" xmlns="" id="{01463F5A-C695-4632-B7B7-09BB84481D41}"/>
                </a:ext>
              </a:extLst>
            </p:cNvPr>
            <p:cNvSpPr/>
            <p:nvPr/>
          </p:nvSpPr>
          <p:spPr>
            <a:xfrm>
              <a:off x="2676525" y="2371724"/>
              <a:ext cx="6863715" cy="53340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ValueShape">
              <a:extLst>
                <a:ext uri="{FF2B5EF4-FFF2-40B4-BE49-F238E27FC236}">
                  <a16:creationId xmlns:a16="http://schemas.microsoft.com/office/drawing/2014/main" xmlns="" id="{4DEEEEDD-5C52-4C70-B5B6-3E54B785AD0E}"/>
                </a:ext>
              </a:extLst>
            </p:cNvPr>
            <p:cNvSpPr/>
            <p:nvPr/>
          </p:nvSpPr>
          <p:spPr>
            <a:xfrm>
              <a:off x="2676525" y="2371724"/>
              <a:ext cx="3088672" cy="5334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SorbShape">
              <a:extLst>
                <a:ext uri="{FF2B5EF4-FFF2-40B4-BE49-F238E27FC236}">
                  <a16:creationId xmlns:a16="http://schemas.microsoft.com/office/drawing/2014/main" xmlns="" id="{4245462F-433F-4833-88C8-557AB4317C06}"/>
                </a:ext>
              </a:extLst>
            </p:cNvPr>
            <p:cNvSpPr/>
            <p:nvPr/>
          </p:nvSpPr>
          <p:spPr>
            <a:xfrm>
              <a:off x="5342920" y="2216148"/>
              <a:ext cx="844554" cy="844554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ValueText">
              <a:extLst>
                <a:ext uri="{FF2B5EF4-FFF2-40B4-BE49-F238E27FC236}">
                  <a16:creationId xmlns:a16="http://schemas.microsoft.com/office/drawing/2014/main" xmlns="" id="{B830EBD1-38F2-4569-B1EE-E04B0C85A6C5}"/>
                </a:ext>
              </a:extLst>
            </p:cNvPr>
            <p:cNvSpPr/>
            <p:nvPr/>
          </p:nvSpPr>
          <p:spPr>
            <a:xfrm>
              <a:off x="5457020" y="2330249"/>
              <a:ext cx="616354" cy="6163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114300" dir="5400000" algn="t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45%</a:t>
              </a:r>
            </a:p>
          </p:txBody>
        </p:sp>
        <p:sp>
          <p:nvSpPr>
            <p:cNvPr id="22" name="CustomText">
              <a:extLst>
                <a:ext uri="{FF2B5EF4-FFF2-40B4-BE49-F238E27FC236}">
                  <a16:creationId xmlns:a16="http://schemas.microsoft.com/office/drawing/2014/main" xmlns="" id="{2D707199-D5EF-43F5-B8FE-AEDBFE0C073B}"/>
                </a:ext>
              </a:extLst>
            </p:cNvPr>
            <p:cNvSpPr/>
            <p:nvPr/>
          </p:nvSpPr>
          <p:spPr>
            <a:xfrm>
              <a:off x="1031454" y="2371723"/>
              <a:ext cx="1058680" cy="533401"/>
            </a:xfrm>
            <a:prstGeom prst="rect">
              <a:avLst/>
            </a:prstGeom>
          </p:spPr>
          <p:txBody>
            <a:bodyPr wrap="none" anchor="ctr">
              <a:noAutofit/>
            </a:bodyPr>
            <a:lstStyle/>
            <a:p>
              <a:pPr lvl="0">
                <a:defRPr/>
              </a:pPr>
              <a:r>
                <a:rPr lang="en-US" altLang="zh-CN" b="1"/>
                <a:t>TEXT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252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12</a:t>
            </a:fld>
            <a:endParaRPr lang="zh-CN" altLang="en-US"/>
          </a:p>
        </p:txBody>
      </p:sp>
      <p:grpSp>
        <p:nvGrpSpPr>
          <p:cNvPr id="5" name="568e0a93-aa89-43b6-a482-7b32c3c581b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5462835E-B913-420C-A661-E7E4FEE78D0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1006" y="1844823"/>
            <a:ext cx="10857288" cy="4289277"/>
            <a:chOff x="661006" y="1844823"/>
            <a:chExt cx="10857288" cy="4289277"/>
          </a:xfrm>
        </p:grpSpPr>
        <p:grpSp>
          <p:nvGrpSpPr>
            <p:cNvPr id="6" name="í$ľîdé">
              <a:extLst>
                <a:ext uri="{FF2B5EF4-FFF2-40B4-BE49-F238E27FC236}">
                  <a16:creationId xmlns:a16="http://schemas.microsoft.com/office/drawing/2014/main" xmlns="" id="{F0E11943-F533-4AF7-807B-56E6F433BD52}"/>
                </a:ext>
              </a:extLst>
            </p:cNvPr>
            <p:cNvGrpSpPr/>
            <p:nvPr/>
          </p:nvGrpSpPr>
          <p:grpSpPr>
            <a:xfrm>
              <a:off x="868847" y="1844823"/>
              <a:ext cx="1318168" cy="1672624"/>
              <a:chOff x="1184851" y="1844823"/>
              <a:chExt cx="1318168" cy="1672624"/>
            </a:xfrm>
          </p:grpSpPr>
          <p:sp>
            <p:nvSpPr>
              <p:cNvPr id="64" name="ï$ḻïḍe">
                <a:extLst>
                  <a:ext uri="{FF2B5EF4-FFF2-40B4-BE49-F238E27FC236}">
                    <a16:creationId xmlns:a16="http://schemas.microsoft.com/office/drawing/2014/main" xmlns="" id="{C9F1090B-3D5D-4D77-A75C-FF0DEA81DFFC}"/>
                  </a:ext>
                </a:extLst>
              </p:cNvPr>
              <p:cNvSpPr/>
              <p:nvPr/>
            </p:nvSpPr>
            <p:spPr bwMode="auto">
              <a:xfrm rot="16200000">
                <a:off x="1007624" y="2469850"/>
                <a:ext cx="1672622" cy="422571"/>
              </a:xfrm>
              <a:custGeom>
                <a:avLst/>
                <a:gdLst>
                  <a:gd name="T0" fmla="*/ 545 w 624"/>
                  <a:gd name="T1" fmla="*/ 158 h 158"/>
                  <a:gd name="T2" fmla="*/ 79 w 624"/>
                  <a:gd name="T3" fmla="*/ 158 h 158"/>
                  <a:gd name="T4" fmla="*/ 0 w 624"/>
                  <a:gd name="T5" fmla="*/ 79 h 158"/>
                  <a:gd name="T6" fmla="*/ 79 w 624"/>
                  <a:gd name="T7" fmla="*/ 0 h 158"/>
                  <a:gd name="T8" fmla="*/ 545 w 624"/>
                  <a:gd name="T9" fmla="*/ 0 h 158"/>
                  <a:gd name="T10" fmla="*/ 624 w 624"/>
                  <a:gd name="T11" fmla="*/ 79 h 158"/>
                  <a:gd name="T12" fmla="*/ 545 w 624"/>
                  <a:gd name="T1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4" h="158">
                    <a:moveTo>
                      <a:pt x="545" y="158"/>
                    </a:moveTo>
                    <a:cubicBezTo>
                      <a:pt x="79" y="158"/>
                      <a:pt x="79" y="158"/>
                      <a:pt x="79" y="158"/>
                    </a:cubicBezTo>
                    <a:cubicBezTo>
                      <a:pt x="35" y="158"/>
                      <a:pt x="0" y="123"/>
                      <a:pt x="0" y="79"/>
                    </a:cubicBezTo>
                    <a:cubicBezTo>
                      <a:pt x="0" y="35"/>
                      <a:pt x="35" y="0"/>
                      <a:pt x="79" y="0"/>
                    </a:cubicBezTo>
                    <a:cubicBezTo>
                      <a:pt x="545" y="0"/>
                      <a:pt x="545" y="0"/>
                      <a:pt x="545" y="0"/>
                    </a:cubicBezTo>
                    <a:cubicBezTo>
                      <a:pt x="589" y="0"/>
                      <a:pt x="624" y="35"/>
                      <a:pt x="624" y="79"/>
                    </a:cubicBezTo>
                    <a:cubicBezTo>
                      <a:pt x="624" y="123"/>
                      <a:pt x="589" y="158"/>
                      <a:pt x="545" y="15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5" name="îşlîḓe">
                <a:extLst>
                  <a:ext uri="{FF2B5EF4-FFF2-40B4-BE49-F238E27FC236}">
                    <a16:creationId xmlns:a16="http://schemas.microsoft.com/office/drawing/2014/main" xmlns="" id="{E6E65186-3CFA-4334-85D5-F9EAC1597DBE}"/>
                  </a:ext>
                </a:extLst>
              </p:cNvPr>
              <p:cNvSpPr/>
              <p:nvPr/>
            </p:nvSpPr>
            <p:spPr bwMode="auto">
              <a:xfrm rot="16200000">
                <a:off x="1408119" y="1621555"/>
                <a:ext cx="871631" cy="1318168"/>
              </a:xfrm>
              <a:custGeom>
                <a:avLst/>
                <a:gdLst>
                  <a:gd name="T0" fmla="*/ 325 w 325"/>
                  <a:gd name="T1" fmla="*/ 246 h 492"/>
                  <a:gd name="T2" fmla="*/ 301 w 325"/>
                  <a:gd name="T3" fmla="*/ 304 h 492"/>
                  <a:gd name="T4" fmla="*/ 300 w 325"/>
                  <a:gd name="T5" fmla="*/ 304 h 492"/>
                  <a:gd name="T6" fmla="*/ 143 w 325"/>
                  <a:gd name="T7" fmla="*/ 461 h 492"/>
                  <a:gd name="T8" fmla="*/ 31 w 325"/>
                  <a:gd name="T9" fmla="*/ 461 h 492"/>
                  <a:gd name="T10" fmla="*/ 31 w 325"/>
                  <a:gd name="T11" fmla="*/ 349 h 492"/>
                  <a:gd name="T12" fmla="*/ 134 w 325"/>
                  <a:gd name="T13" fmla="*/ 246 h 492"/>
                  <a:gd name="T14" fmla="*/ 31 w 325"/>
                  <a:gd name="T15" fmla="*/ 144 h 492"/>
                  <a:gd name="T16" fmla="*/ 31 w 325"/>
                  <a:gd name="T17" fmla="*/ 31 h 492"/>
                  <a:gd name="T18" fmla="*/ 143 w 325"/>
                  <a:gd name="T19" fmla="*/ 31 h 492"/>
                  <a:gd name="T20" fmla="*/ 300 w 325"/>
                  <a:gd name="T21" fmla="*/ 188 h 492"/>
                  <a:gd name="T22" fmla="*/ 301 w 325"/>
                  <a:gd name="T23" fmla="*/ 188 h 492"/>
                  <a:gd name="T24" fmla="*/ 325 w 325"/>
                  <a:gd name="T25" fmla="*/ 246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5" h="492">
                    <a:moveTo>
                      <a:pt x="325" y="246"/>
                    </a:moveTo>
                    <a:cubicBezTo>
                      <a:pt x="325" y="269"/>
                      <a:pt x="316" y="289"/>
                      <a:pt x="301" y="304"/>
                    </a:cubicBezTo>
                    <a:cubicBezTo>
                      <a:pt x="300" y="304"/>
                      <a:pt x="300" y="304"/>
                      <a:pt x="300" y="304"/>
                    </a:cubicBezTo>
                    <a:cubicBezTo>
                      <a:pt x="143" y="461"/>
                      <a:pt x="143" y="461"/>
                      <a:pt x="143" y="461"/>
                    </a:cubicBezTo>
                    <a:cubicBezTo>
                      <a:pt x="112" y="492"/>
                      <a:pt x="62" y="492"/>
                      <a:pt x="31" y="461"/>
                    </a:cubicBezTo>
                    <a:cubicBezTo>
                      <a:pt x="0" y="430"/>
                      <a:pt x="0" y="380"/>
                      <a:pt x="31" y="349"/>
                    </a:cubicBezTo>
                    <a:cubicBezTo>
                      <a:pt x="134" y="246"/>
                      <a:pt x="134" y="246"/>
                      <a:pt x="134" y="246"/>
                    </a:cubicBezTo>
                    <a:cubicBezTo>
                      <a:pt x="31" y="144"/>
                      <a:pt x="31" y="144"/>
                      <a:pt x="31" y="144"/>
                    </a:cubicBezTo>
                    <a:cubicBezTo>
                      <a:pt x="0" y="113"/>
                      <a:pt x="0" y="62"/>
                      <a:pt x="31" y="31"/>
                    </a:cubicBezTo>
                    <a:cubicBezTo>
                      <a:pt x="62" y="0"/>
                      <a:pt x="112" y="0"/>
                      <a:pt x="143" y="31"/>
                    </a:cubicBezTo>
                    <a:cubicBezTo>
                      <a:pt x="300" y="188"/>
                      <a:pt x="300" y="188"/>
                      <a:pt x="300" y="188"/>
                    </a:cubicBezTo>
                    <a:cubicBezTo>
                      <a:pt x="301" y="188"/>
                      <a:pt x="301" y="188"/>
                      <a:pt x="301" y="188"/>
                    </a:cubicBezTo>
                    <a:cubicBezTo>
                      <a:pt x="316" y="203"/>
                      <a:pt x="325" y="223"/>
                      <a:pt x="325" y="24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6" name="ïṥḻíďê">
                <a:extLst>
                  <a:ext uri="{FF2B5EF4-FFF2-40B4-BE49-F238E27FC236}">
                    <a16:creationId xmlns:a16="http://schemas.microsoft.com/office/drawing/2014/main" xmlns="" id="{774961A2-D1CA-40DE-865A-7977424C0BFD}"/>
                  </a:ext>
                </a:extLst>
              </p:cNvPr>
              <p:cNvSpPr/>
              <p:nvPr/>
            </p:nvSpPr>
            <p:spPr bwMode="auto">
              <a:xfrm rot="16200000">
                <a:off x="1587870" y="1889604"/>
                <a:ext cx="512130" cy="422571"/>
              </a:xfrm>
              <a:custGeom>
                <a:avLst/>
                <a:gdLst>
                  <a:gd name="T0" fmla="*/ 63 w 191"/>
                  <a:gd name="T1" fmla="*/ 16 h 158"/>
                  <a:gd name="T2" fmla="*/ 50 w 191"/>
                  <a:gd name="T3" fmla="*/ 29 h 158"/>
                  <a:gd name="T4" fmla="*/ 29 w 191"/>
                  <a:gd name="T5" fmla="*/ 107 h 158"/>
                  <a:gd name="T6" fmla="*/ 62 w 191"/>
                  <a:gd name="T7" fmla="*/ 141 h 158"/>
                  <a:gd name="T8" fmla="*/ 112 w 191"/>
                  <a:gd name="T9" fmla="*/ 158 h 158"/>
                  <a:gd name="T10" fmla="*/ 112 w 191"/>
                  <a:gd name="T11" fmla="*/ 158 h 158"/>
                  <a:gd name="T12" fmla="*/ 166 w 191"/>
                  <a:gd name="T13" fmla="*/ 137 h 158"/>
                  <a:gd name="T14" fmla="*/ 167 w 191"/>
                  <a:gd name="T15" fmla="*/ 137 h 158"/>
                  <a:gd name="T16" fmla="*/ 191 w 191"/>
                  <a:gd name="T17" fmla="*/ 79 h 158"/>
                  <a:gd name="T18" fmla="*/ 191 w 191"/>
                  <a:gd name="T19" fmla="*/ 79 h 158"/>
                  <a:gd name="T20" fmla="*/ 191 w 191"/>
                  <a:gd name="T21" fmla="*/ 78 h 158"/>
                  <a:gd name="T22" fmla="*/ 191 w 191"/>
                  <a:gd name="T23" fmla="*/ 78 h 158"/>
                  <a:gd name="T24" fmla="*/ 191 w 191"/>
                  <a:gd name="T25" fmla="*/ 78 h 158"/>
                  <a:gd name="T26" fmla="*/ 191 w 191"/>
                  <a:gd name="T27" fmla="*/ 78 h 158"/>
                  <a:gd name="T28" fmla="*/ 191 w 191"/>
                  <a:gd name="T29" fmla="*/ 77 h 158"/>
                  <a:gd name="T30" fmla="*/ 191 w 191"/>
                  <a:gd name="T31" fmla="*/ 77 h 158"/>
                  <a:gd name="T32" fmla="*/ 191 w 191"/>
                  <a:gd name="T33" fmla="*/ 77 h 158"/>
                  <a:gd name="T34" fmla="*/ 191 w 191"/>
                  <a:gd name="T35" fmla="*/ 77 h 158"/>
                  <a:gd name="T36" fmla="*/ 191 w 191"/>
                  <a:gd name="T37" fmla="*/ 76 h 158"/>
                  <a:gd name="T38" fmla="*/ 191 w 191"/>
                  <a:gd name="T39" fmla="*/ 76 h 158"/>
                  <a:gd name="T40" fmla="*/ 191 w 191"/>
                  <a:gd name="T41" fmla="*/ 76 h 158"/>
                  <a:gd name="T42" fmla="*/ 191 w 191"/>
                  <a:gd name="T43" fmla="*/ 76 h 158"/>
                  <a:gd name="T44" fmla="*/ 191 w 191"/>
                  <a:gd name="T45" fmla="*/ 75 h 158"/>
                  <a:gd name="T46" fmla="*/ 191 w 191"/>
                  <a:gd name="T47" fmla="*/ 75 h 158"/>
                  <a:gd name="T48" fmla="*/ 191 w 191"/>
                  <a:gd name="T49" fmla="*/ 75 h 158"/>
                  <a:gd name="T50" fmla="*/ 191 w 191"/>
                  <a:gd name="T51" fmla="*/ 74 h 158"/>
                  <a:gd name="T52" fmla="*/ 191 w 191"/>
                  <a:gd name="T53" fmla="*/ 74 h 158"/>
                  <a:gd name="T54" fmla="*/ 191 w 191"/>
                  <a:gd name="T55" fmla="*/ 74 h 158"/>
                  <a:gd name="T56" fmla="*/ 191 w 191"/>
                  <a:gd name="T57" fmla="*/ 74 h 158"/>
                  <a:gd name="T58" fmla="*/ 191 w 191"/>
                  <a:gd name="T59" fmla="*/ 73 h 158"/>
                  <a:gd name="T60" fmla="*/ 189 w 191"/>
                  <a:gd name="T61" fmla="*/ 60 h 158"/>
                  <a:gd name="T62" fmla="*/ 189 w 191"/>
                  <a:gd name="T63" fmla="*/ 59 h 158"/>
                  <a:gd name="T64" fmla="*/ 189 w 191"/>
                  <a:gd name="T65" fmla="*/ 59 h 158"/>
                  <a:gd name="T66" fmla="*/ 189 w 191"/>
                  <a:gd name="T67" fmla="*/ 59 h 158"/>
                  <a:gd name="T68" fmla="*/ 189 w 191"/>
                  <a:gd name="T69" fmla="*/ 59 h 158"/>
                  <a:gd name="T70" fmla="*/ 189 w 191"/>
                  <a:gd name="T71" fmla="*/ 58 h 158"/>
                  <a:gd name="T72" fmla="*/ 189 w 191"/>
                  <a:gd name="T73" fmla="*/ 58 h 158"/>
                  <a:gd name="T74" fmla="*/ 189 w 191"/>
                  <a:gd name="T75" fmla="*/ 58 h 158"/>
                  <a:gd name="T76" fmla="*/ 166 w 191"/>
                  <a:gd name="T77" fmla="*/ 21 h 158"/>
                  <a:gd name="T78" fmla="*/ 166 w 191"/>
                  <a:gd name="T79" fmla="*/ 2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1" h="158">
                    <a:moveTo>
                      <a:pt x="112" y="0"/>
                    </a:moveTo>
                    <a:cubicBezTo>
                      <a:pt x="94" y="0"/>
                      <a:pt x="77" y="6"/>
                      <a:pt x="63" y="16"/>
                    </a:cubicBezTo>
                    <a:cubicBezTo>
                      <a:pt x="63" y="17"/>
                      <a:pt x="62" y="17"/>
                      <a:pt x="62" y="17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29" y="107"/>
                      <a:pt x="29" y="107"/>
                      <a:pt x="29" y="107"/>
                    </a:cubicBezTo>
                    <a:cubicBezTo>
                      <a:pt x="50" y="129"/>
                      <a:pt x="50" y="129"/>
                      <a:pt x="50" y="129"/>
                    </a:cubicBezTo>
                    <a:cubicBezTo>
                      <a:pt x="62" y="141"/>
                      <a:pt x="62" y="141"/>
                      <a:pt x="62" y="141"/>
                    </a:cubicBezTo>
                    <a:cubicBezTo>
                      <a:pt x="65" y="144"/>
                      <a:pt x="69" y="146"/>
                      <a:pt x="73" y="148"/>
                    </a:cubicBezTo>
                    <a:cubicBezTo>
                      <a:pt x="85" y="155"/>
                      <a:pt x="98" y="158"/>
                      <a:pt x="112" y="158"/>
                    </a:cubicBezTo>
                    <a:cubicBezTo>
                      <a:pt x="112" y="158"/>
                      <a:pt x="112" y="158"/>
                      <a:pt x="112" y="158"/>
                    </a:cubicBezTo>
                    <a:cubicBezTo>
                      <a:pt x="112" y="158"/>
                      <a:pt x="112" y="158"/>
                      <a:pt x="112" y="158"/>
                    </a:cubicBezTo>
                    <a:cubicBezTo>
                      <a:pt x="133" y="158"/>
                      <a:pt x="152" y="150"/>
                      <a:pt x="166" y="137"/>
                    </a:cubicBezTo>
                    <a:cubicBezTo>
                      <a:pt x="166" y="137"/>
                      <a:pt x="166" y="137"/>
                      <a:pt x="166" y="137"/>
                    </a:cubicBezTo>
                    <a:cubicBezTo>
                      <a:pt x="166" y="137"/>
                      <a:pt x="166" y="137"/>
                      <a:pt x="166" y="137"/>
                    </a:cubicBezTo>
                    <a:cubicBezTo>
                      <a:pt x="167" y="137"/>
                      <a:pt x="167" y="137"/>
                      <a:pt x="167" y="137"/>
                    </a:cubicBezTo>
                    <a:cubicBezTo>
                      <a:pt x="175" y="128"/>
                      <a:pt x="182" y="118"/>
                      <a:pt x="186" y="107"/>
                    </a:cubicBezTo>
                    <a:cubicBezTo>
                      <a:pt x="190" y="98"/>
                      <a:pt x="191" y="8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3"/>
                    </a:cubicBezTo>
                    <a:cubicBezTo>
                      <a:pt x="191" y="73"/>
                      <a:pt x="191" y="73"/>
                      <a:pt x="191" y="73"/>
                    </a:cubicBezTo>
                    <a:cubicBezTo>
                      <a:pt x="191" y="69"/>
                      <a:pt x="190" y="64"/>
                      <a:pt x="189" y="60"/>
                    </a:cubicBezTo>
                    <a:cubicBezTo>
                      <a:pt x="189" y="60"/>
                      <a:pt x="189" y="60"/>
                      <a:pt x="189" y="60"/>
                    </a:cubicBezTo>
                    <a:cubicBezTo>
                      <a:pt x="189" y="60"/>
                      <a:pt x="189" y="60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8"/>
                    </a:cubicBezTo>
                    <a:cubicBezTo>
                      <a:pt x="189" y="58"/>
                      <a:pt x="189" y="58"/>
                      <a:pt x="189" y="58"/>
                    </a:cubicBezTo>
                    <a:cubicBezTo>
                      <a:pt x="189" y="58"/>
                      <a:pt x="189" y="58"/>
                      <a:pt x="189" y="58"/>
                    </a:cubicBezTo>
                    <a:cubicBezTo>
                      <a:pt x="189" y="58"/>
                      <a:pt x="189" y="58"/>
                      <a:pt x="189" y="58"/>
                    </a:cubicBezTo>
                    <a:cubicBezTo>
                      <a:pt x="189" y="58"/>
                      <a:pt x="189" y="58"/>
                      <a:pt x="189" y="58"/>
                    </a:cubicBezTo>
                    <a:cubicBezTo>
                      <a:pt x="185" y="44"/>
                      <a:pt x="177" y="31"/>
                      <a:pt x="167" y="21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52" y="8"/>
                      <a:pt x="133" y="0"/>
                      <a:pt x="112" y="0"/>
                    </a:cubicBezTo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7" name="íśļïḓe">
                <a:extLst>
                  <a:ext uri="{FF2B5EF4-FFF2-40B4-BE49-F238E27FC236}">
                    <a16:creationId xmlns:a16="http://schemas.microsoft.com/office/drawing/2014/main" xmlns="" id="{0F3C6189-23FD-4059-B59C-38A8A27A33EB}"/>
                  </a:ext>
                </a:extLst>
              </p:cNvPr>
              <p:cNvSpPr/>
              <p:nvPr/>
            </p:nvSpPr>
            <p:spPr bwMode="auto">
              <a:xfrm rot="16200000">
                <a:off x="1480650" y="2208739"/>
                <a:ext cx="514653" cy="210655"/>
              </a:xfrm>
              <a:custGeom>
                <a:avLst/>
                <a:gdLst>
                  <a:gd name="T0" fmla="*/ 192 w 192"/>
                  <a:gd name="T1" fmla="*/ 0 h 79"/>
                  <a:gd name="T2" fmla="*/ 0 w 192"/>
                  <a:gd name="T3" fmla="*/ 0 h 79"/>
                  <a:gd name="T4" fmla="*/ 80 w 192"/>
                  <a:gd name="T5" fmla="*/ 79 h 79"/>
                  <a:gd name="T6" fmla="*/ 80 w 192"/>
                  <a:gd name="T7" fmla="*/ 79 h 79"/>
                  <a:gd name="T8" fmla="*/ 80 w 192"/>
                  <a:gd name="T9" fmla="*/ 79 h 79"/>
                  <a:gd name="T10" fmla="*/ 130 w 192"/>
                  <a:gd name="T11" fmla="*/ 29 h 79"/>
                  <a:gd name="T12" fmla="*/ 142 w 192"/>
                  <a:gd name="T13" fmla="*/ 18 h 79"/>
                  <a:gd name="T14" fmla="*/ 143 w 192"/>
                  <a:gd name="T15" fmla="*/ 16 h 79"/>
                  <a:gd name="T16" fmla="*/ 192 w 192"/>
                  <a:gd name="T1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79">
                    <a:moveTo>
                      <a:pt x="19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130" y="29"/>
                      <a:pt x="130" y="29"/>
                      <a:pt x="130" y="29"/>
                    </a:cubicBezTo>
                    <a:cubicBezTo>
                      <a:pt x="142" y="18"/>
                      <a:pt x="142" y="18"/>
                      <a:pt x="142" y="18"/>
                    </a:cubicBezTo>
                    <a:cubicBezTo>
                      <a:pt x="142" y="17"/>
                      <a:pt x="143" y="17"/>
                      <a:pt x="143" y="16"/>
                    </a:cubicBezTo>
                    <a:cubicBezTo>
                      <a:pt x="157" y="6"/>
                      <a:pt x="174" y="0"/>
                      <a:pt x="192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8" name="ïṡḻíḋe">
                <a:extLst>
                  <a:ext uri="{FF2B5EF4-FFF2-40B4-BE49-F238E27FC236}">
                    <a16:creationId xmlns:a16="http://schemas.microsoft.com/office/drawing/2014/main" xmlns="" id="{6F94B532-34B2-44C6-A401-8F3340F32C4F}"/>
                  </a:ext>
                </a:extLst>
              </p:cNvPr>
              <p:cNvSpPr/>
              <p:nvPr/>
            </p:nvSpPr>
            <p:spPr bwMode="auto">
              <a:xfrm rot="16200000">
                <a:off x="1691935" y="2208109"/>
                <a:ext cx="514653" cy="211916"/>
              </a:xfrm>
              <a:custGeom>
                <a:avLst/>
                <a:gdLst>
                  <a:gd name="T0" fmla="*/ 80 w 192"/>
                  <a:gd name="T1" fmla="*/ 0 h 79"/>
                  <a:gd name="T2" fmla="*/ 0 w 192"/>
                  <a:gd name="T3" fmla="*/ 79 h 79"/>
                  <a:gd name="T4" fmla="*/ 192 w 192"/>
                  <a:gd name="T5" fmla="*/ 79 h 79"/>
                  <a:gd name="T6" fmla="*/ 192 w 192"/>
                  <a:gd name="T7" fmla="*/ 79 h 79"/>
                  <a:gd name="T8" fmla="*/ 153 w 192"/>
                  <a:gd name="T9" fmla="*/ 69 h 79"/>
                  <a:gd name="T10" fmla="*/ 142 w 192"/>
                  <a:gd name="T11" fmla="*/ 62 h 79"/>
                  <a:gd name="T12" fmla="*/ 130 w 192"/>
                  <a:gd name="T13" fmla="*/ 50 h 79"/>
                  <a:gd name="T14" fmla="*/ 109 w 192"/>
                  <a:gd name="T15" fmla="*/ 28 h 79"/>
                  <a:gd name="T16" fmla="*/ 80 w 192"/>
                  <a:gd name="T1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79">
                    <a:moveTo>
                      <a:pt x="80" y="0"/>
                    </a:moveTo>
                    <a:cubicBezTo>
                      <a:pt x="0" y="79"/>
                      <a:pt x="0" y="79"/>
                      <a:pt x="0" y="79"/>
                    </a:cubicBezTo>
                    <a:cubicBezTo>
                      <a:pt x="192" y="79"/>
                      <a:pt x="192" y="79"/>
                      <a:pt x="192" y="79"/>
                    </a:cubicBezTo>
                    <a:cubicBezTo>
                      <a:pt x="192" y="79"/>
                      <a:pt x="192" y="79"/>
                      <a:pt x="192" y="79"/>
                    </a:cubicBezTo>
                    <a:cubicBezTo>
                      <a:pt x="178" y="79"/>
                      <a:pt x="165" y="76"/>
                      <a:pt x="153" y="69"/>
                    </a:cubicBezTo>
                    <a:cubicBezTo>
                      <a:pt x="149" y="67"/>
                      <a:pt x="145" y="65"/>
                      <a:pt x="142" y="62"/>
                    </a:cubicBezTo>
                    <a:cubicBezTo>
                      <a:pt x="130" y="50"/>
                      <a:pt x="130" y="50"/>
                      <a:pt x="130" y="50"/>
                    </a:cubicBezTo>
                    <a:cubicBezTo>
                      <a:pt x="109" y="28"/>
                      <a:pt x="109" y="28"/>
                      <a:pt x="109" y="28"/>
                    </a:cubicBezTo>
                    <a:cubicBezTo>
                      <a:pt x="80" y="0"/>
                      <a:pt x="80" y="0"/>
                      <a:pt x="80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9" name="íSlîḓê">
                <a:extLst>
                  <a:ext uri="{FF2B5EF4-FFF2-40B4-BE49-F238E27FC236}">
                    <a16:creationId xmlns:a16="http://schemas.microsoft.com/office/drawing/2014/main" xmlns="" id="{3AF24D60-BA07-446D-B250-8B3617770409}"/>
                  </a:ext>
                </a:extLst>
              </p:cNvPr>
              <p:cNvSpPr/>
              <p:nvPr/>
            </p:nvSpPr>
            <p:spPr>
              <a:xfrm>
                <a:off x="1731068" y="1935043"/>
                <a:ext cx="221950" cy="2219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481" y="12956"/>
                    </a:moveTo>
                    <a:cubicBezTo>
                      <a:pt x="17070" y="12258"/>
                      <a:pt x="16576" y="11533"/>
                      <a:pt x="16011" y="10795"/>
                    </a:cubicBezTo>
                    <a:cubicBezTo>
                      <a:pt x="16573" y="10063"/>
                      <a:pt x="17072" y="9339"/>
                      <a:pt x="17481" y="8644"/>
                    </a:cubicBezTo>
                    <a:cubicBezTo>
                      <a:pt x="19410" y="9181"/>
                      <a:pt x="20618" y="9948"/>
                      <a:pt x="20618" y="10800"/>
                    </a:cubicBezTo>
                    <a:cubicBezTo>
                      <a:pt x="20618" y="11652"/>
                      <a:pt x="19410" y="12419"/>
                      <a:pt x="17481" y="12956"/>
                    </a:cubicBezTo>
                    <a:moveTo>
                      <a:pt x="17742" y="17743"/>
                    </a:moveTo>
                    <a:cubicBezTo>
                      <a:pt x="17140" y="18345"/>
                      <a:pt x="15740" y="18028"/>
                      <a:pt x="13996" y="17045"/>
                    </a:cubicBezTo>
                    <a:cubicBezTo>
                      <a:pt x="14198" y="16261"/>
                      <a:pt x="14365" y="15406"/>
                      <a:pt x="14487" y="14488"/>
                    </a:cubicBezTo>
                    <a:cubicBezTo>
                      <a:pt x="15405" y="14366"/>
                      <a:pt x="16261" y="14198"/>
                      <a:pt x="17044" y="13996"/>
                    </a:cubicBezTo>
                    <a:cubicBezTo>
                      <a:pt x="18028" y="15740"/>
                      <a:pt x="18345" y="17140"/>
                      <a:pt x="17742" y="17743"/>
                    </a:cubicBezTo>
                    <a:moveTo>
                      <a:pt x="15404" y="11561"/>
                    </a:moveTo>
                    <a:cubicBezTo>
                      <a:pt x="15837" y="12119"/>
                      <a:pt x="16219" y="12662"/>
                      <a:pt x="16554" y="13185"/>
                    </a:cubicBezTo>
                    <a:cubicBezTo>
                      <a:pt x="15950" y="13317"/>
                      <a:pt x="15295" y="13429"/>
                      <a:pt x="14597" y="13517"/>
                    </a:cubicBezTo>
                    <a:cubicBezTo>
                      <a:pt x="14631" y="13155"/>
                      <a:pt x="14655" y="12784"/>
                      <a:pt x="14677" y="12409"/>
                    </a:cubicBezTo>
                    <a:cubicBezTo>
                      <a:pt x="14930" y="12127"/>
                      <a:pt x="15170" y="11844"/>
                      <a:pt x="15404" y="11561"/>
                    </a:cubicBezTo>
                    <a:moveTo>
                      <a:pt x="15402" y="10032"/>
                    </a:moveTo>
                    <a:cubicBezTo>
                      <a:pt x="15170" y="9752"/>
                      <a:pt x="14928" y="9471"/>
                      <a:pt x="14677" y="9191"/>
                    </a:cubicBezTo>
                    <a:cubicBezTo>
                      <a:pt x="14655" y="8817"/>
                      <a:pt x="14631" y="8445"/>
                      <a:pt x="14597" y="8084"/>
                    </a:cubicBezTo>
                    <a:cubicBezTo>
                      <a:pt x="15295" y="8171"/>
                      <a:pt x="15950" y="8283"/>
                      <a:pt x="16554" y="8415"/>
                    </a:cubicBezTo>
                    <a:cubicBezTo>
                      <a:pt x="16221" y="8935"/>
                      <a:pt x="15832" y="9478"/>
                      <a:pt x="15402" y="10032"/>
                    </a:cubicBezTo>
                    <a:moveTo>
                      <a:pt x="17742" y="3857"/>
                    </a:moveTo>
                    <a:cubicBezTo>
                      <a:pt x="18345" y="4460"/>
                      <a:pt x="18028" y="5860"/>
                      <a:pt x="17044" y="7604"/>
                    </a:cubicBezTo>
                    <a:cubicBezTo>
                      <a:pt x="16261" y="7402"/>
                      <a:pt x="15405" y="7234"/>
                      <a:pt x="14487" y="7112"/>
                    </a:cubicBezTo>
                    <a:cubicBezTo>
                      <a:pt x="14365" y="6194"/>
                      <a:pt x="14198" y="5339"/>
                      <a:pt x="13996" y="4555"/>
                    </a:cubicBezTo>
                    <a:cubicBezTo>
                      <a:pt x="15740" y="3572"/>
                      <a:pt x="17140" y="3255"/>
                      <a:pt x="17742" y="3857"/>
                    </a:cubicBezTo>
                    <a:moveTo>
                      <a:pt x="13718" y="12012"/>
                    </a:moveTo>
                    <a:cubicBezTo>
                      <a:pt x="13448" y="12303"/>
                      <a:pt x="13172" y="12593"/>
                      <a:pt x="12882" y="12883"/>
                    </a:cubicBezTo>
                    <a:cubicBezTo>
                      <a:pt x="12593" y="13172"/>
                      <a:pt x="12303" y="13449"/>
                      <a:pt x="12012" y="13719"/>
                    </a:cubicBezTo>
                    <a:cubicBezTo>
                      <a:pt x="11614" y="13733"/>
                      <a:pt x="11212" y="13745"/>
                      <a:pt x="10800" y="13745"/>
                    </a:cubicBezTo>
                    <a:cubicBezTo>
                      <a:pt x="10387" y="13745"/>
                      <a:pt x="9985" y="13733"/>
                      <a:pt x="9587" y="13719"/>
                    </a:cubicBezTo>
                    <a:cubicBezTo>
                      <a:pt x="9297" y="13449"/>
                      <a:pt x="9006" y="13172"/>
                      <a:pt x="8717" y="12883"/>
                    </a:cubicBezTo>
                    <a:cubicBezTo>
                      <a:pt x="8428" y="12593"/>
                      <a:pt x="8152" y="12303"/>
                      <a:pt x="7881" y="12012"/>
                    </a:cubicBezTo>
                    <a:cubicBezTo>
                      <a:pt x="7866" y="11614"/>
                      <a:pt x="7855" y="11212"/>
                      <a:pt x="7855" y="10800"/>
                    </a:cubicBezTo>
                    <a:cubicBezTo>
                      <a:pt x="7855" y="10388"/>
                      <a:pt x="7866" y="9986"/>
                      <a:pt x="7881" y="9587"/>
                    </a:cubicBezTo>
                    <a:cubicBezTo>
                      <a:pt x="8152" y="9297"/>
                      <a:pt x="8428" y="9007"/>
                      <a:pt x="8717" y="8717"/>
                    </a:cubicBezTo>
                    <a:cubicBezTo>
                      <a:pt x="9006" y="8428"/>
                      <a:pt x="9297" y="8151"/>
                      <a:pt x="9587" y="7881"/>
                    </a:cubicBezTo>
                    <a:cubicBezTo>
                      <a:pt x="9985" y="7867"/>
                      <a:pt x="10387" y="7855"/>
                      <a:pt x="10800" y="7855"/>
                    </a:cubicBezTo>
                    <a:cubicBezTo>
                      <a:pt x="11212" y="7855"/>
                      <a:pt x="11614" y="7867"/>
                      <a:pt x="12012" y="7881"/>
                    </a:cubicBezTo>
                    <a:cubicBezTo>
                      <a:pt x="12303" y="8151"/>
                      <a:pt x="12593" y="8428"/>
                      <a:pt x="12882" y="8717"/>
                    </a:cubicBezTo>
                    <a:cubicBezTo>
                      <a:pt x="13172" y="9007"/>
                      <a:pt x="13448" y="9297"/>
                      <a:pt x="13718" y="9587"/>
                    </a:cubicBezTo>
                    <a:cubicBezTo>
                      <a:pt x="13733" y="9986"/>
                      <a:pt x="13745" y="10388"/>
                      <a:pt x="13745" y="10800"/>
                    </a:cubicBezTo>
                    <a:cubicBezTo>
                      <a:pt x="13745" y="11212"/>
                      <a:pt x="13733" y="11614"/>
                      <a:pt x="13718" y="12012"/>
                    </a:cubicBezTo>
                    <a:moveTo>
                      <a:pt x="13185" y="16555"/>
                    </a:moveTo>
                    <a:cubicBezTo>
                      <a:pt x="12662" y="16219"/>
                      <a:pt x="12120" y="15837"/>
                      <a:pt x="11561" y="15404"/>
                    </a:cubicBezTo>
                    <a:cubicBezTo>
                      <a:pt x="11844" y="15170"/>
                      <a:pt x="12127" y="14931"/>
                      <a:pt x="12409" y="14677"/>
                    </a:cubicBezTo>
                    <a:cubicBezTo>
                      <a:pt x="12783" y="14655"/>
                      <a:pt x="13155" y="14631"/>
                      <a:pt x="13517" y="14597"/>
                    </a:cubicBezTo>
                    <a:cubicBezTo>
                      <a:pt x="13429" y="15295"/>
                      <a:pt x="13316" y="15950"/>
                      <a:pt x="13185" y="16555"/>
                    </a:cubicBezTo>
                    <a:moveTo>
                      <a:pt x="10800" y="20618"/>
                    </a:moveTo>
                    <a:cubicBezTo>
                      <a:pt x="9948" y="20618"/>
                      <a:pt x="9181" y="19410"/>
                      <a:pt x="8643" y="17481"/>
                    </a:cubicBezTo>
                    <a:cubicBezTo>
                      <a:pt x="9339" y="17072"/>
                      <a:pt x="10062" y="16573"/>
                      <a:pt x="10795" y="16011"/>
                    </a:cubicBezTo>
                    <a:cubicBezTo>
                      <a:pt x="11532" y="16576"/>
                      <a:pt x="12258" y="17070"/>
                      <a:pt x="12957" y="17481"/>
                    </a:cubicBezTo>
                    <a:cubicBezTo>
                      <a:pt x="12419" y="19410"/>
                      <a:pt x="11652" y="20618"/>
                      <a:pt x="10800" y="20618"/>
                    </a:cubicBezTo>
                    <a:moveTo>
                      <a:pt x="8083" y="14597"/>
                    </a:moveTo>
                    <a:cubicBezTo>
                      <a:pt x="8445" y="14631"/>
                      <a:pt x="8816" y="14655"/>
                      <a:pt x="9190" y="14677"/>
                    </a:cubicBezTo>
                    <a:cubicBezTo>
                      <a:pt x="9471" y="14929"/>
                      <a:pt x="9751" y="15170"/>
                      <a:pt x="10032" y="15403"/>
                    </a:cubicBezTo>
                    <a:cubicBezTo>
                      <a:pt x="9478" y="15832"/>
                      <a:pt x="8935" y="16221"/>
                      <a:pt x="8415" y="16555"/>
                    </a:cubicBezTo>
                    <a:cubicBezTo>
                      <a:pt x="8283" y="15950"/>
                      <a:pt x="8171" y="15295"/>
                      <a:pt x="8083" y="14597"/>
                    </a:cubicBezTo>
                    <a:moveTo>
                      <a:pt x="8415" y="5045"/>
                    </a:moveTo>
                    <a:cubicBezTo>
                      <a:pt x="8938" y="5381"/>
                      <a:pt x="9480" y="5762"/>
                      <a:pt x="10038" y="6196"/>
                    </a:cubicBezTo>
                    <a:cubicBezTo>
                      <a:pt x="9756" y="6430"/>
                      <a:pt x="9473" y="6670"/>
                      <a:pt x="9190" y="6924"/>
                    </a:cubicBezTo>
                    <a:cubicBezTo>
                      <a:pt x="8816" y="6945"/>
                      <a:pt x="8445" y="6969"/>
                      <a:pt x="8083" y="7003"/>
                    </a:cubicBezTo>
                    <a:cubicBezTo>
                      <a:pt x="8171" y="6305"/>
                      <a:pt x="8283" y="5650"/>
                      <a:pt x="8415" y="5045"/>
                    </a:cubicBezTo>
                    <a:moveTo>
                      <a:pt x="10800" y="982"/>
                    </a:moveTo>
                    <a:cubicBezTo>
                      <a:pt x="11652" y="982"/>
                      <a:pt x="12419" y="2191"/>
                      <a:pt x="12957" y="4119"/>
                    </a:cubicBezTo>
                    <a:cubicBezTo>
                      <a:pt x="12261" y="4528"/>
                      <a:pt x="11537" y="5027"/>
                      <a:pt x="10804" y="5589"/>
                    </a:cubicBezTo>
                    <a:cubicBezTo>
                      <a:pt x="10067" y="5024"/>
                      <a:pt x="9341" y="4530"/>
                      <a:pt x="8643" y="4119"/>
                    </a:cubicBezTo>
                    <a:cubicBezTo>
                      <a:pt x="9181" y="2191"/>
                      <a:pt x="9948" y="982"/>
                      <a:pt x="10800" y="982"/>
                    </a:cubicBezTo>
                    <a:moveTo>
                      <a:pt x="13517" y="7003"/>
                    </a:moveTo>
                    <a:cubicBezTo>
                      <a:pt x="13155" y="6969"/>
                      <a:pt x="12783" y="6945"/>
                      <a:pt x="12409" y="6924"/>
                    </a:cubicBezTo>
                    <a:cubicBezTo>
                      <a:pt x="12129" y="6671"/>
                      <a:pt x="11848" y="6430"/>
                      <a:pt x="11568" y="6198"/>
                    </a:cubicBezTo>
                    <a:cubicBezTo>
                      <a:pt x="12122" y="5768"/>
                      <a:pt x="12665" y="5379"/>
                      <a:pt x="13185" y="5045"/>
                    </a:cubicBezTo>
                    <a:cubicBezTo>
                      <a:pt x="13316" y="5650"/>
                      <a:pt x="13429" y="6305"/>
                      <a:pt x="13517" y="7003"/>
                    </a:cubicBezTo>
                    <a:moveTo>
                      <a:pt x="7112" y="7112"/>
                    </a:moveTo>
                    <a:cubicBezTo>
                      <a:pt x="6194" y="7234"/>
                      <a:pt x="5339" y="7402"/>
                      <a:pt x="4555" y="7604"/>
                    </a:cubicBezTo>
                    <a:cubicBezTo>
                      <a:pt x="3572" y="5860"/>
                      <a:pt x="3255" y="4460"/>
                      <a:pt x="3858" y="3857"/>
                    </a:cubicBezTo>
                    <a:cubicBezTo>
                      <a:pt x="4460" y="3255"/>
                      <a:pt x="5860" y="3572"/>
                      <a:pt x="7604" y="4555"/>
                    </a:cubicBezTo>
                    <a:cubicBezTo>
                      <a:pt x="7402" y="5339"/>
                      <a:pt x="7234" y="6194"/>
                      <a:pt x="7112" y="7112"/>
                    </a:cubicBezTo>
                    <a:moveTo>
                      <a:pt x="3858" y="17743"/>
                    </a:moveTo>
                    <a:cubicBezTo>
                      <a:pt x="3255" y="17140"/>
                      <a:pt x="3572" y="15740"/>
                      <a:pt x="4555" y="13996"/>
                    </a:cubicBezTo>
                    <a:cubicBezTo>
                      <a:pt x="5339" y="14198"/>
                      <a:pt x="6194" y="14366"/>
                      <a:pt x="7112" y="14488"/>
                    </a:cubicBezTo>
                    <a:cubicBezTo>
                      <a:pt x="7234" y="15406"/>
                      <a:pt x="7402" y="16261"/>
                      <a:pt x="7604" y="17045"/>
                    </a:cubicBezTo>
                    <a:cubicBezTo>
                      <a:pt x="5860" y="18028"/>
                      <a:pt x="4460" y="18345"/>
                      <a:pt x="3858" y="17743"/>
                    </a:cubicBezTo>
                    <a:moveTo>
                      <a:pt x="7003" y="13517"/>
                    </a:moveTo>
                    <a:cubicBezTo>
                      <a:pt x="6305" y="13429"/>
                      <a:pt x="5650" y="13317"/>
                      <a:pt x="5045" y="13185"/>
                    </a:cubicBezTo>
                    <a:cubicBezTo>
                      <a:pt x="5379" y="12665"/>
                      <a:pt x="5768" y="12122"/>
                      <a:pt x="6197" y="11568"/>
                    </a:cubicBezTo>
                    <a:cubicBezTo>
                      <a:pt x="6429" y="11848"/>
                      <a:pt x="6671" y="12129"/>
                      <a:pt x="6923" y="12409"/>
                    </a:cubicBezTo>
                    <a:cubicBezTo>
                      <a:pt x="6944" y="12784"/>
                      <a:pt x="6968" y="13155"/>
                      <a:pt x="7003" y="13517"/>
                    </a:cubicBezTo>
                    <a:moveTo>
                      <a:pt x="6923" y="9191"/>
                    </a:moveTo>
                    <a:cubicBezTo>
                      <a:pt x="6669" y="9473"/>
                      <a:pt x="6429" y="9756"/>
                      <a:pt x="6196" y="10039"/>
                    </a:cubicBezTo>
                    <a:cubicBezTo>
                      <a:pt x="5763" y="9481"/>
                      <a:pt x="5381" y="8938"/>
                      <a:pt x="5045" y="8415"/>
                    </a:cubicBezTo>
                    <a:cubicBezTo>
                      <a:pt x="5650" y="8283"/>
                      <a:pt x="6305" y="8171"/>
                      <a:pt x="7003" y="8084"/>
                    </a:cubicBezTo>
                    <a:cubicBezTo>
                      <a:pt x="6968" y="8445"/>
                      <a:pt x="6944" y="8816"/>
                      <a:pt x="6923" y="9191"/>
                    </a:cubicBezTo>
                    <a:moveTo>
                      <a:pt x="982" y="10800"/>
                    </a:moveTo>
                    <a:cubicBezTo>
                      <a:pt x="982" y="9948"/>
                      <a:pt x="2190" y="9181"/>
                      <a:pt x="4119" y="8644"/>
                    </a:cubicBezTo>
                    <a:cubicBezTo>
                      <a:pt x="4530" y="9342"/>
                      <a:pt x="5023" y="10067"/>
                      <a:pt x="5588" y="10805"/>
                    </a:cubicBezTo>
                    <a:cubicBezTo>
                      <a:pt x="5027" y="11537"/>
                      <a:pt x="4528" y="12262"/>
                      <a:pt x="4119" y="12956"/>
                    </a:cubicBezTo>
                    <a:cubicBezTo>
                      <a:pt x="2190" y="12419"/>
                      <a:pt x="982" y="11652"/>
                      <a:pt x="982" y="10800"/>
                    </a:cubicBezTo>
                    <a:moveTo>
                      <a:pt x="21600" y="10800"/>
                    </a:moveTo>
                    <a:cubicBezTo>
                      <a:pt x="21600" y="9624"/>
                      <a:pt x="20173" y="8571"/>
                      <a:pt x="17918" y="7853"/>
                    </a:cubicBezTo>
                    <a:cubicBezTo>
                      <a:pt x="19002" y="5750"/>
                      <a:pt x="19269" y="3995"/>
                      <a:pt x="18437" y="3163"/>
                    </a:cubicBezTo>
                    <a:cubicBezTo>
                      <a:pt x="17605" y="2332"/>
                      <a:pt x="15850" y="2598"/>
                      <a:pt x="13748" y="3682"/>
                    </a:cubicBezTo>
                    <a:cubicBezTo>
                      <a:pt x="13029" y="1427"/>
                      <a:pt x="11976" y="0"/>
                      <a:pt x="10800" y="0"/>
                    </a:cubicBezTo>
                    <a:cubicBezTo>
                      <a:pt x="9623" y="0"/>
                      <a:pt x="8571" y="1427"/>
                      <a:pt x="7852" y="3682"/>
                    </a:cubicBezTo>
                    <a:cubicBezTo>
                      <a:pt x="5750" y="2598"/>
                      <a:pt x="3995" y="2332"/>
                      <a:pt x="3163" y="3163"/>
                    </a:cubicBezTo>
                    <a:cubicBezTo>
                      <a:pt x="2331" y="3995"/>
                      <a:pt x="2598" y="5750"/>
                      <a:pt x="3682" y="7853"/>
                    </a:cubicBezTo>
                    <a:cubicBezTo>
                      <a:pt x="1426" y="8571"/>
                      <a:pt x="0" y="9624"/>
                      <a:pt x="0" y="10800"/>
                    </a:cubicBezTo>
                    <a:cubicBezTo>
                      <a:pt x="0" y="11976"/>
                      <a:pt x="1426" y="13029"/>
                      <a:pt x="3682" y="13748"/>
                    </a:cubicBezTo>
                    <a:cubicBezTo>
                      <a:pt x="2598" y="15851"/>
                      <a:pt x="2331" y="17605"/>
                      <a:pt x="3163" y="18437"/>
                    </a:cubicBezTo>
                    <a:cubicBezTo>
                      <a:pt x="3995" y="19268"/>
                      <a:pt x="5750" y="19002"/>
                      <a:pt x="7852" y="17918"/>
                    </a:cubicBezTo>
                    <a:cubicBezTo>
                      <a:pt x="8571" y="20173"/>
                      <a:pt x="9623" y="21600"/>
                      <a:pt x="10800" y="21600"/>
                    </a:cubicBezTo>
                    <a:cubicBezTo>
                      <a:pt x="11976" y="21600"/>
                      <a:pt x="13029" y="20173"/>
                      <a:pt x="13748" y="17918"/>
                    </a:cubicBezTo>
                    <a:cubicBezTo>
                      <a:pt x="15850" y="19002"/>
                      <a:pt x="17605" y="19268"/>
                      <a:pt x="18437" y="18437"/>
                    </a:cubicBezTo>
                    <a:cubicBezTo>
                      <a:pt x="19269" y="17605"/>
                      <a:pt x="19002" y="15851"/>
                      <a:pt x="17918" y="13748"/>
                    </a:cubicBezTo>
                    <a:cubicBezTo>
                      <a:pt x="20173" y="13029"/>
                      <a:pt x="21600" y="11976"/>
                      <a:pt x="21600" y="10800"/>
                    </a:cubicBezTo>
                    <a:moveTo>
                      <a:pt x="10800" y="9818"/>
                    </a:moveTo>
                    <a:cubicBezTo>
                      <a:pt x="10258" y="9818"/>
                      <a:pt x="9818" y="10258"/>
                      <a:pt x="9818" y="10800"/>
                    </a:cubicBezTo>
                    <a:cubicBezTo>
                      <a:pt x="9818" y="11342"/>
                      <a:pt x="10258" y="11782"/>
                      <a:pt x="10800" y="11782"/>
                    </a:cubicBezTo>
                    <a:cubicBezTo>
                      <a:pt x="11342" y="11782"/>
                      <a:pt x="11782" y="11342"/>
                      <a:pt x="11782" y="10800"/>
                    </a:cubicBezTo>
                    <a:cubicBezTo>
                      <a:pt x="11782" y="10258"/>
                      <a:pt x="11342" y="9818"/>
                      <a:pt x="10800" y="9818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 fontScale="55000" lnSpcReduction="20000"/>
              </a:bodyPr>
              <a:lstStyle/>
              <a:p>
                <a:pPr algn="ctr"/>
                <a:endParaRPr/>
              </a:p>
            </p:txBody>
          </p:sp>
        </p:grpSp>
        <p:grpSp>
          <p:nvGrpSpPr>
            <p:cNvPr id="7" name="iṡlîḍê">
              <a:extLst>
                <a:ext uri="{FF2B5EF4-FFF2-40B4-BE49-F238E27FC236}">
                  <a16:creationId xmlns:a16="http://schemas.microsoft.com/office/drawing/2014/main" xmlns="" id="{7AC9DFC2-9F2B-4EAD-AC3E-5CAC210C4C5D}"/>
                </a:ext>
              </a:extLst>
            </p:cNvPr>
            <p:cNvGrpSpPr/>
            <p:nvPr/>
          </p:nvGrpSpPr>
          <p:grpSpPr>
            <a:xfrm>
              <a:off x="2694796" y="1844823"/>
              <a:ext cx="1315646" cy="1672622"/>
              <a:chOff x="3311827" y="1844824"/>
              <a:chExt cx="1315646" cy="1672622"/>
            </a:xfrm>
          </p:grpSpPr>
          <p:sp>
            <p:nvSpPr>
              <p:cNvPr id="58" name="íṧļiḑê">
                <a:extLst>
                  <a:ext uri="{FF2B5EF4-FFF2-40B4-BE49-F238E27FC236}">
                    <a16:creationId xmlns:a16="http://schemas.microsoft.com/office/drawing/2014/main" xmlns="" id="{B98DF472-4E59-47D4-A975-E715C102FE6C}"/>
                  </a:ext>
                </a:extLst>
              </p:cNvPr>
              <p:cNvSpPr/>
              <p:nvPr/>
            </p:nvSpPr>
            <p:spPr bwMode="auto">
              <a:xfrm rot="5400000">
                <a:off x="3132708" y="2467957"/>
                <a:ext cx="1672622" cy="426355"/>
              </a:xfrm>
              <a:custGeom>
                <a:avLst/>
                <a:gdLst>
                  <a:gd name="T0" fmla="*/ 545 w 624"/>
                  <a:gd name="T1" fmla="*/ 159 h 159"/>
                  <a:gd name="T2" fmla="*/ 79 w 624"/>
                  <a:gd name="T3" fmla="*/ 159 h 159"/>
                  <a:gd name="T4" fmla="*/ 0 w 624"/>
                  <a:gd name="T5" fmla="*/ 79 h 159"/>
                  <a:gd name="T6" fmla="*/ 79 w 624"/>
                  <a:gd name="T7" fmla="*/ 0 h 159"/>
                  <a:gd name="T8" fmla="*/ 545 w 624"/>
                  <a:gd name="T9" fmla="*/ 0 h 159"/>
                  <a:gd name="T10" fmla="*/ 624 w 624"/>
                  <a:gd name="T11" fmla="*/ 79 h 159"/>
                  <a:gd name="T12" fmla="*/ 545 w 624"/>
                  <a:gd name="T13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4" h="159">
                    <a:moveTo>
                      <a:pt x="545" y="159"/>
                    </a:moveTo>
                    <a:cubicBezTo>
                      <a:pt x="79" y="159"/>
                      <a:pt x="79" y="159"/>
                      <a:pt x="79" y="159"/>
                    </a:cubicBezTo>
                    <a:cubicBezTo>
                      <a:pt x="35" y="159"/>
                      <a:pt x="0" y="123"/>
                      <a:pt x="0" y="79"/>
                    </a:cubicBezTo>
                    <a:cubicBezTo>
                      <a:pt x="0" y="36"/>
                      <a:pt x="35" y="0"/>
                      <a:pt x="79" y="0"/>
                    </a:cubicBezTo>
                    <a:cubicBezTo>
                      <a:pt x="545" y="0"/>
                      <a:pt x="545" y="0"/>
                      <a:pt x="545" y="0"/>
                    </a:cubicBezTo>
                    <a:cubicBezTo>
                      <a:pt x="589" y="0"/>
                      <a:pt x="624" y="36"/>
                      <a:pt x="624" y="79"/>
                    </a:cubicBezTo>
                    <a:cubicBezTo>
                      <a:pt x="624" y="123"/>
                      <a:pt x="589" y="159"/>
                      <a:pt x="545" y="159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59" name="íSḷïḋe">
                <a:extLst>
                  <a:ext uri="{FF2B5EF4-FFF2-40B4-BE49-F238E27FC236}">
                    <a16:creationId xmlns:a16="http://schemas.microsoft.com/office/drawing/2014/main" xmlns="" id="{6D99497C-CC70-45D7-AA2A-E3374FF84CB4}"/>
                  </a:ext>
                </a:extLst>
              </p:cNvPr>
              <p:cNvSpPr/>
              <p:nvPr/>
            </p:nvSpPr>
            <p:spPr bwMode="auto">
              <a:xfrm rot="5400000">
                <a:off x="3533834" y="2423808"/>
                <a:ext cx="871631" cy="1315646"/>
              </a:xfrm>
              <a:custGeom>
                <a:avLst/>
                <a:gdLst>
                  <a:gd name="T0" fmla="*/ 325 w 325"/>
                  <a:gd name="T1" fmla="*/ 245 h 491"/>
                  <a:gd name="T2" fmla="*/ 301 w 325"/>
                  <a:gd name="T3" fmla="*/ 303 h 491"/>
                  <a:gd name="T4" fmla="*/ 300 w 325"/>
                  <a:gd name="T5" fmla="*/ 303 h 491"/>
                  <a:gd name="T6" fmla="*/ 143 w 325"/>
                  <a:gd name="T7" fmla="*/ 460 h 491"/>
                  <a:gd name="T8" fmla="*/ 31 w 325"/>
                  <a:gd name="T9" fmla="*/ 460 h 491"/>
                  <a:gd name="T10" fmla="*/ 31 w 325"/>
                  <a:gd name="T11" fmla="*/ 348 h 491"/>
                  <a:gd name="T12" fmla="*/ 134 w 325"/>
                  <a:gd name="T13" fmla="*/ 245 h 491"/>
                  <a:gd name="T14" fmla="*/ 31 w 325"/>
                  <a:gd name="T15" fmla="*/ 143 h 491"/>
                  <a:gd name="T16" fmla="*/ 31 w 325"/>
                  <a:gd name="T17" fmla="*/ 31 h 491"/>
                  <a:gd name="T18" fmla="*/ 143 w 325"/>
                  <a:gd name="T19" fmla="*/ 31 h 491"/>
                  <a:gd name="T20" fmla="*/ 300 w 325"/>
                  <a:gd name="T21" fmla="*/ 188 h 491"/>
                  <a:gd name="T22" fmla="*/ 301 w 325"/>
                  <a:gd name="T23" fmla="*/ 188 h 491"/>
                  <a:gd name="T24" fmla="*/ 325 w 325"/>
                  <a:gd name="T25" fmla="*/ 245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5" h="491">
                    <a:moveTo>
                      <a:pt x="325" y="245"/>
                    </a:moveTo>
                    <a:cubicBezTo>
                      <a:pt x="325" y="268"/>
                      <a:pt x="316" y="289"/>
                      <a:pt x="301" y="303"/>
                    </a:cubicBezTo>
                    <a:cubicBezTo>
                      <a:pt x="300" y="303"/>
                      <a:pt x="300" y="303"/>
                      <a:pt x="300" y="303"/>
                    </a:cubicBezTo>
                    <a:cubicBezTo>
                      <a:pt x="143" y="460"/>
                      <a:pt x="143" y="460"/>
                      <a:pt x="143" y="460"/>
                    </a:cubicBezTo>
                    <a:cubicBezTo>
                      <a:pt x="112" y="491"/>
                      <a:pt x="62" y="491"/>
                      <a:pt x="31" y="460"/>
                    </a:cubicBezTo>
                    <a:cubicBezTo>
                      <a:pt x="0" y="429"/>
                      <a:pt x="0" y="379"/>
                      <a:pt x="31" y="348"/>
                    </a:cubicBezTo>
                    <a:cubicBezTo>
                      <a:pt x="134" y="245"/>
                      <a:pt x="134" y="245"/>
                      <a:pt x="134" y="245"/>
                    </a:cubicBezTo>
                    <a:cubicBezTo>
                      <a:pt x="31" y="143"/>
                      <a:pt x="31" y="143"/>
                      <a:pt x="31" y="143"/>
                    </a:cubicBezTo>
                    <a:cubicBezTo>
                      <a:pt x="0" y="112"/>
                      <a:pt x="0" y="62"/>
                      <a:pt x="31" y="31"/>
                    </a:cubicBezTo>
                    <a:cubicBezTo>
                      <a:pt x="62" y="0"/>
                      <a:pt x="112" y="0"/>
                      <a:pt x="143" y="31"/>
                    </a:cubicBezTo>
                    <a:cubicBezTo>
                      <a:pt x="300" y="188"/>
                      <a:pt x="300" y="188"/>
                      <a:pt x="300" y="188"/>
                    </a:cubicBezTo>
                    <a:cubicBezTo>
                      <a:pt x="301" y="188"/>
                      <a:pt x="301" y="188"/>
                      <a:pt x="301" y="188"/>
                    </a:cubicBezTo>
                    <a:cubicBezTo>
                      <a:pt x="316" y="202"/>
                      <a:pt x="325" y="223"/>
                      <a:pt x="325" y="245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0" name="ïṧlíďé">
                <a:extLst>
                  <a:ext uri="{FF2B5EF4-FFF2-40B4-BE49-F238E27FC236}">
                    <a16:creationId xmlns:a16="http://schemas.microsoft.com/office/drawing/2014/main" xmlns="" id="{AA296F68-E06A-4A87-8BD5-FE285C09B187}"/>
                  </a:ext>
                </a:extLst>
              </p:cNvPr>
              <p:cNvSpPr/>
              <p:nvPr/>
            </p:nvSpPr>
            <p:spPr bwMode="auto">
              <a:xfrm rot="5400000">
                <a:off x="3712954" y="3048203"/>
                <a:ext cx="512130" cy="426355"/>
              </a:xfrm>
              <a:custGeom>
                <a:avLst/>
                <a:gdLst>
                  <a:gd name="T0" fmla="*/ 63 w 191"/>
                  <a:gd name="T1" fmla="*/ 17 h 159"/>
                  <a:gd name="T2" fmla="*/ 50 w 191"/>
                  <a:gd name="T3" fmla="*/ 29 h 159"/>
                  <a:gd name="T4" fmla="*/ 29 w 191"/>
                  <a:gd name="T5" fmla="*/ 109 h 159"/>
                  <a:gd name="T6" fmla="*/ 62 w 191"/>
                  <a:gd name="T7" fmla="*/ 141 h 159"/>
                  <a:gd name="T8" fmla="*/ 112 w 191"/>
                  <a:gd name="T9" fmla="*/ 159 h 159"/>
                  <a:gd name="T10" fmla="*/ 112 w 191"/>
                  <a:gd name="T11" fmla="*/ 159 h 159"/>
                  <a:gd name="T12" fmla="*/ 166 w 191"/>
                  <a:gd name="T13" fmla="*/ 137 h 159"/>
                  <a:gd name="T14" fmla="*/ 167 w 191"/>
                  <a:gd name="T15" fmla="*/ 137 h 159"/>
                  <a:gd name="T16" fmla="*/ 191 w 191"/>
                  <a:gd name="T17" fmla="*/ 79 h 159"/>
                  <a:gd name="T18" fmla="*/ 191 w 191"/>
                  <a:gd name="T19" fmla="*/ 79 h 159"/>
                  <a:gd name="T20" fmla="*/ 191 w 191"/>
                  <a:gd name="T21" fmla="*/ 79 h 159"/>
                  <a:gd name="T22" fmla="*/ 191 w 191"/>
                  <a:gd name="T23" fmla="*/ 79 h 159"/>
                  <a:gd name="T24" fmla="*/ 191 w 191"/>
                  <a:gd name="T25" fmla="*/ 78 h 159"/>
                  <a:gd name="T26" fmla="*/ 191 w 191"/>
                  <a:gd name="T27" fmla="*/ 78 h 159"/>
                  <a:gd name="T28" fmla="*/ 191 w 191"/>
                  <a:gd name="T29" fmla="*/ 78 h 159"/>
                  <a:gd name="T30" fmla="*/ 191 w 191"/>
                  <a:gd name="T31" fmla="*/ 77 h 159"/>
                  <a:gd name="T32" fmla="*/ 191 w 191"/>
                  <a:gd name="T33" fmla="*/ 77 h 159"/>
                  <a:gd name="T34" fmla="*/ 191 w 191"/>
                  <a:gd name="T35" fmla="*/ 77 h 159"/>
                  <a:gd name="T36" fmla="*/ 191 w 191"/>
                  <a:gd name="T37" fmla="*/ 77 h 159"/>
                  <a:gd name="T38" fmla="*/ 191 w 191"/>
                  <a:gd name="T39" fmla="*/ 76 h 159"/>
                  <a:gd name="T40" fmla="*/ 191 w 191"/>
                  <a:gd name="T41" fmla="*/ 76 h 159"/>
                  <a:gd name="T42" fmla="*/ 191 w 191"/>
                  <a:gd name="T43" fmla="*/ 76 h 159"/>
                  <a:gd name="T44" fmla="*/ 191 w 191"/>
                  <a:gd name="T45" fmla="*/ 76 h 159"/>
                  <a:gd name="T46" fmla="*/ 191 w 191"/>
                  <a:gd name="T47" fmla="*/ 75 h 159"/>
                  <a:gd name="T48" fmla="*/ 191 w 191"/>
                  <a:gd name="T49" fmla="*/ 75 h 159"/>
                  <a:gd name="T50" fmla="*/ 191 w 191"/>
                  <a:gd name="T51" fmla="*/ 75 h 159"/>
                  <a:gd name="T52" fmla="*/ 191 w 191"/>
                  <a:gd name="T53" fmla="*/ 75 h 159"/>
                  <a:gd name="T54" fmla="*/ 191 w 191"/>
                  <a:gd name="T55" fmla="*/ 74 h 159"/>
                  <a:gd name="T56" fmla="*/ 191 w 191"/>
                  <a:gd name="T57" fmla="*/ 74 h 159"/>
                  <a:gd name="T58" fmla="*/ 191 w 191"/>
                  <a:gd name="T59" fmla="*/ 74 h 159"/>
                  <a:gd name="T60" fmla="*/ 189 w 191"/>
                  <a:gd name="T61" fmla="*/ 60 h 159"/>
                  <a:gd name="T62" fmla="*/ 189 w 191"/>
                  <a:gd name="T63" fmla="*/ 60 h 159"/>
                  <a:gd name="T64" fmla="*/ 189 w 191"/>
                  <a:gd name="T65" fmla="*/ 60 h 159"/>
                  <a:gd name="T66" fmla="*/ 189 w 191"/>
                  <a:gd name="T67" fmla="*/ 59 h 159"/>
                  <a:gd name="T68" fmla="*/ 189 w 191"/>
                  <a:gd name="T69" fmla="*/ 59 h 159"/>
                  <a:gd name="T70" fmla="*/ 189 w 191"/>
                  <a:gd name="T71" fmla="*/ 59 h 159"/>
                  <a:gd name="T72" fmla="*/ 189 w 191"/>
                  <a:gd name="T73" fmla="*/ 59 h 159"/>
                  <a:gd name="T74" fmla="*/ 189 w 191"/>
                  <a:gd name="T75" fmla="*/ 58 h 159"/>
                  <a:gd name="T76" fmla="*/ 166 w 191"/>
                  <a:gd name="T77" fmla="*/ 22 h 159"/>
                  <a:gd name="T78" fmla="*/ 166 w 191"/>
                  <a:gd name="T79" fmla="*/ 2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1" h="159">
                    <a:moveTo>
                      <a:pt x="112" y="0"/>
                    </a:moveTo>
                    <a:cubicBezTo>
                      <a:pt x="94" y="0"/>
                      <a:pt x="77" y="6"/>
                      <a:pt x="63" y="17"/>
                    </a:cubicBezTo>
                    <a:cubicBezTo>
                      <a:pt x="63" y="17"/>
                      <a:pt x="62" y="17"/>
                      <a:pt x="62" y="18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29" y="109"/>
                      <a:pt x="29" y="109"/>
                      <a:pt x="29" y="109"/>
                    </a:cubicBezTo>
                    <a:cubicBezTo>
                      <a:pt x="50" y="130"/>
                      <a:pt x="50" y="130"/>
                      <a:pt x="50" y="130"/>
                    </a:cubicBezTo>
                    <a:cubicBezTo>
                      <a:pt x="62" y="141"/>
                      <a:pt x="62" y="141"/>
                      <a:pt x="62" y="141"/>
                    </a:cubicBezTo>
                    <a:cubicBezTo>
                      <a:pt x="65" y="144"/>
                      <a:pt x="69" y="147"/>
                      <a:pt x="73" y="149"/>
                    </a:cubicBezTo>
                    <a:cubicBezTo>
                      <a:pt x="85" y="155"/>
                      <a:pt x="98" y="159"/>
                      <a:pt x="112" y="159"/>
                    </a:cubicBezTo>
                    <a:cubicBezTo>
                      <a:pt x="112" y="159"/>
                      <a:pt x="112" y="159"/>
                      <a:pt x="112" y="159"/>
                    </a:cubicBezTo>
                    <a:cubicBezTo>
                      <a:pt x="112" y="159"/>
                      <a:pt x="112" y="159"/>
                      <a:pt x="112" y="159"/>
                    </a:cubicBezTo>
                    <a:cubicBezTo>
                      <a:pt x="133" y="159"/>
                      <a:pt x="152" y="151"/>
                      <a:pt x="166" y="138"/>
                    </a:cubicBezTo>
                    <a:cubicBezTo>
                      <a:pt x="166" y="137"/>
                      <a:pt x="166" y="137"/>
                      <a:pt x="166" y="137"/>
                    </a:cubicBezTo>
                    <a:cubicBezTo>
                      <a:pt x="166" y="137"/>
                      <a:pt x="166" y="137"/>
                      <a:pt x="166" y="137"/>
                    </a:cubicBezTo>
                    <a:cubicBezTo>
                      <a:pt x="167" y="137"/>
                      <a:pt x="167" y="137"/>
                      <a:pt x="167" y="137"/>
                    </a:cubicBezTo>
                    <a:cubicBezTo>
                      <a:pt x="175" y="129"/>
                      <a:pt x="182" y="119"/>
                      <a:pt x="186" y="107"/>
                    </a:cubicBezTo>
                    <a:cubicBezTo>
                      <a:pt x="190" y="99"/>
                      <a:pt x="191" y="8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69"/>
                      <a:pt x="190" y="65"/>
                      <a:pt x="189" y="60"/>
                    </a:cubicBezTo>
                    <a:cubicBezTo>
                      <a:pt x="189" y="60"/>
                      <a:pt x="189" y="60"/>
                      <a:pt x="189" y="60"/>
                    </a:cubicBezTo>
                    <a:cubicBezTo>
                      <a:pt x="189" y="60"/>
                      <a:pt x="189" y="60"/>
                      <a:pt x="189" y="60"/>
                    </a:cubicBezTo>
                    <a:cubicBezTo>
                      <a:pt x="189" y="60"/>
                      <a:pt x="189" y="60"/>
                      <a:pt x="189" y="60"/>
                    </a:cubicBezTo>
                    <a:cubicBezTo>
                      <a:pt x="189" y="60"/>
                      <a:pt x="189" y="60"/>
                      <a:pt x="189" y="60"/>
                    </a:cubicBezTo>
                    <a:cubicBezTo>
                      <a:pt x="189" y="60"/>
                      <a:pt x="189" y="60"/>
                      <a:pt x="189" y="60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8"/>
                      <a:pt x="189" y="58"/>
                      <a:pt x="189" y="58"/>
                    </a:cubicBezTo>
                    <a:cubicBezTo>
                      <a:pt x="185" y="44"/>
                      <a:pt x="177" y="32"/>
                      <a:pt x="167" y="22"/>
                    </a:cubicBezTo>
                    <a:cubicBezTo>
                      <a:pt x="166" y="22"/>
                      <a:pt x="166" y="22"/>
                      <a:pt x="166" y="22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52" y="8"/>
                      <a:pt x="133" y="0"/>
                      <a:pt x="112" y="0"/>
                    </a:cubicBezTo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1" name="îsľîďe">
                <a:extLst>
                  <a:ext uri="{FF2B5EF4-FFF2-40B4-BE49-F238E27FC236}">
                    <a16:creationId xmlns:a16="http://schemas.microsoft.com/office/drawing/2014/main" xmlns="" id="{8785E67C-66BE-47A1-92C7-391C843D9EBF}"/>
                  </a:ext>
                </a:extLst>
              </p:cNvPr>
              <p:cNvSpPr/>
              <p:nvPr/>
            </p:nvSpPr>
            <p:spPr bwMode="auto">
              <a:xfrm rot="5400000">
                <a:off x="3818912" y="2942245"/>
                <a:ext cx="514653" cy="211916"/>
              </a:xfrm>
              <a:custGeom>
                <a:avLst/>
                <a:gdLst>
                  <a:gd name="T0" fmla="*/ 192 w 192"/>
                  <a:gd name="T1" fmla="*/ 0 h 79"/>
                  <a:gd name="T2" fmla="*/ 0 w 192"/>
                  <a:gd name="T3" fmla="*/ 0 h 79"/>
                  <a:gd name="T4" fmla="*/ 80 w 192"/>
                  <a:gd name="T5" fmla="*/ 79 h 79"/>
                  <a:gd name="T6" fmla="*/ 80 w 192"/>
                  <a:gd name="T7" fmla="*/ 79 h 79"/>
                  <a:gd name="T8" fmla="*/ 80 w 192"/>
                  <a:gd name="T9" fmla="*/ 79 h 79"/>
                  <a:gd name="T10" fmla="*/ 130 w 192"/>
                  <a:gd name="T11" fmla="*/ 29 h 79"/>
                  <a:gd name="T12" fmla="*/ 142 w 192"/>
                  <a:gd name="T13" fmla="*/ 18 h 79"/>
                  <a:gd name="T14" fmla="*/ 143 w 192"/>
                  <a:gd name="T15" fmla="*/ 17 h 79"/>
                  <a:gd name="T16" fmla="*/ 192 w 192"/>
                  <a:gd name="T1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79">
                    <a:moveTo>
                      <a:pt x="19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130" y="29"/>
                      <a:pt x="130" y="29"/>
                      <a:pt x="130" y="29"/>
                    </a:cubicBezTo>
                    <a:cubicBezTo>
                      <a:pt x="142" y="18"/>
                      <a:pt x="142" y="18"/>
                      <a:pt x="142" y="18"/>
                    </a:cubicBezTo>
                    <a:cubicBezTo>
                      <a:pt x="142" y="17"/>
                      <a:pt x="143" y="17"/>
                      <a:pt x="143" y="17"/>
                    </a:cubicBezTo>
                    <a:cubicBezTo>
                      <a:pt x="157" y="6"/>
                      <a:pt x="174" y="0"/>
                      <a:pt x="192" y="0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2" name="ísḷiḋê">
                <a:extLst>
                  <a:ext uri="{FF2B5EF4-FFF2-40B4-BE49-F238E27FC236}">
                    <a16:creationId xmlns:a16="http://schemas.microsoft.com/office/drawing/2014/main" xmlns="" id="{A16E056B-10AC-4FA5-B336-475C9362268A}"/>
                  </a:ext>
                </a:extLst>
              </p:cNvPr>
              <p:cNvSpPr/>
              <p:nvPr/>
            </p:nvSpPr>
            <p:spPr bwMode="auto">
              <a:xfrm rot="5400000">
                <a:off x="3605735" y="2940984"/>
                <a:ext cx="514653" cy="214439"/>
              </a:xfrm>
              <a:custGeom>
                <a:avLst/>
                <a:gdLst>
                  <a:gd name="T0" fmla="*/ 80 w 192"/>
                  <a:gd name="T1" fmla="*/ 0 h 80"/>
                  <a:gd name="T2" fmla="*/ 0 w 192"/>
                  <a:gd name="T3" fmla="*/ 80 h 80"/>
                  <a:gd name="T4" fmla="*/ 192 w 192"/>
                  <a:gd name="T5" fmla="*/ 80 h 80"/>
                  <a:gd name="T6" fmla="*/ 192 w 192"/>
                  <a:gd name="T7" fmla="*/ 80 h 80"/>
                  <a:gd name="T8" fmla="*/ 153 w 192"/>
                  <a:gd name="T9" fmla="*/ 70 h 80"/>
                  <a:gd name="T10" fmla="*/ 142 w 192"/>
                  <a:gd name="T11" fmla="*/ 62 h 80"/>
                  <a:gd name="T12" fmla="*/ 130 w 192"/>
                  <a:gd name="T13" fmla="*/ 51 h 80"/>
                  <a:gd name="T14" fmla="*/ 109 w 192"/>
                  <a:gd name="T15" fmla="*/ 30 h 80"/>
                  <a:gd name="T16" fmla="*/ 80 w 192"/>
                  <a:gd name="T17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80">
                    <a:moveTo>
                      <a:pt x="80" y="0"/>
                    </a:moveTo>
                    <a:cubicBezTo>
                      <a:pt x="0" y="80"/>
                      <a:pt x="0" y="80"/>
                      <a:pt x="0" y="80"/>
                    </a:cubicBezTo>
                    <a:cubicBezTo>
                      <a:pt x="192" y="80"/>
                      <a:pt x="192" y="80"/>
                      <a:pt x="192" y="80"/>
                    </a:cubicBezTo>
                    <a:cubicBezTo>
                      <a:pt x="192" y="80"/>
                      <a:pt x="192" y="80"/>
                      <a:pt x="192" y="80"/>
                    </a:cubicBezTo>
                    <a:cubicBezTo>
                      <a:pt x="178" y="80"/>
                      <a:pt x="165" y="76"/>
                      <a:pt x="153" y="70"/>
                    </a:cubicBezTo>
                    <a:cubicBezTo>
                      <a:pt x="149" y="68"/>
                      <a:pt x="145" y="65"/>
                      <a:pt x="142" y="62"/>
                    </a:cubicBezTo>
                    <a:cubicBezTo>
                      <a:pt x="130" y="51"/>
                      <a:pt x="130" y="51"/>
                      <a:pt x="130" y="51"/>
                    </a:cubicBezTo>
                    <a:cubicBezTo>
                      <a:pt x="109" y="30"/>
                      <a:pt x="109" y="30"/>
                      <a:pt x="109" y="30"/>
                    </a:cubicBezTo>
                    <a:cubicBezTo>
                      <a:pt x="80" y="0"/>
                      <a:pt x="80" y="0"/>
                      <a:pt x="80" y="0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5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3" name="ïsḷiḋe">
                <a:extLst>
                  <a:ext uri="{FF2B5EF4-FFF2-40B4-BE49-F238E27FC236}">
                    <a16:creationId xmlns:a16="http://schemas.microsoft.com/office/drawing/2014/main" xmlns="" id="{B0C3F008-7BD9-4006-89AD-3FC638374DBF}"/>
                  </a:ext>
                </a:extLst>
              </p:cNvPr>
              <p:cNvSpPr/>
              <p:nvPr/>
            </p:nvSpPr>
            <p:spPr>
              <a:xfrm>
                <a:off x="3874658" y="3205276"/>
                <a:ext cx="221950" cy="2219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0618"/>
                    </a:moveTo>
                    <a:cubicBezTo>
                      <a:pt x="5377" y="20618"/>
                      <a:pt x="982" y="16223"/>
                      <a:pt x="982" y="10800"/>
                    </a:cubicBezTo>
                    <a:cubicBezTo>
                      <a:pt x="982" y="5377"/>
                      <a:pt x="5377" y="982"/>
                      <a:pt x="10800" y="982"/>
                    </a:cubicBezTo>
                    <a:cubicBezTo>
                      <a:pt x="16223" y="982"/>
                      <a:pt x="20618" y="5377"/>
                      <a:pt x="20618" y="10800"/>
                    </a:cubicBezTo>
                    <a:cubicBezTo>
                      <a:pt x="20618" y="16223"/>
                      <a:pt x="16223" y="20618"/>
                      <a:pt x="10800" y="20618"/>
                    </a:cubicBezTo>
                    <a:moveTo>
                      <a:pt x="18280" y="18579"/>
                    </a:moveTo>
                    <a:cubicBezTo>
                      <a:pt x="20323" y="16614"/>
                      <a:pt x="21600" y="13859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6" y="0"/>
                      <a:pt x="0" y="4835"/>
                      <a:pt x="0" y="10800"/>
                    </a:cubicBezTo>
                    <a:cubicBezTo>
                      <a:pt x="0" y="13859"/>
                      <a:pt x="1277" y="16614"/>
                      <a:pt x="3320" y="18579"/>
                    </a:cubicBezTo>
                    <a:lnTo>
                      <a:pt x="2107" y="20762"/>
                    </a:lnTo>
                    <a:cubicBezTo>
                      <a:pt x="2019" y="20851"/>
                      <a:pt x="1964" y="20974"/>
                      <a:pt x="1964" y="21109"/>
                    </a:cubicBezTo>
                    <a:cubicBezTo>
                      <a:pt x="1964" y="21380"/>
                      <a:pt x="2184" y="21600"/>
                      <a:pt x="2455" y="21600"/>
                    </a:cubicBezTo>
                    <a:cubicBezTo>
                      <a:pt x="2590" y="21600"/>
                      <a:pt x="2713" y="21545"/>
                      <a:pt x="2802" y="21456"/>
                    </a:cubicBezTo>
                    <a:cubicBezTo>
                      <a:pt x="2858" y="21400"/>
                      <a:pt x="2894" y="21327"/>
                      <a:pt x="2917" y="21248"/>
                    </a:cubicBezTo>
                    <a:lnTo>
                      <a:pt x="4044" y="19219"/>
                    </a:lnTo>
                    <a:cubicBezTo>
                      <a:pt x="5895" y="20706"/>
                      <a:pt x="8242" y="21600"/>
                      <a:pt x="10800" y="21600"/>
                    </a:cubicBezTo>
                    <a:cubicBezTo>
                      <a:pt x="13358" y="21600"/>
                      <a:pt x="15705" y="20706"/>
                      <a:pt x="17555" y="19219"/>
                    </a:cubicBezTo>
                    <a:lnTo>
                      <a:pt x="18683" y="21248"/>
                    </a:lnTo>
                    <a:cubicBezTo>
                      <a:pt x="18743" y="21450"/>
                      <a:pt x="18923" y="21600"/>
                      <a:pt x="19145" y="21600"/>
                    </a:cubicBezTo>
                    <a:cubicBezTo>
                      <a:pt x="19416" y="21600"/>
                      <a:pt x="19636" y="21380"/>
                      <a:pt x="19636" y="21109"/>
                    </a:cubicBezTo>
                    <a:cubicBezTo>
                      <a:pt x="19636" y="20974"/>
                      <a:pt x="19581" y="20851"/>
                      <a:pt x="19493" y="20762"/>
                    </a:cubicBezTo>
                    <a:cubicBezTo>
                      <a:pt x="19493" y="20762"/>
                      <a:pt x="18280" y="18579"/>
                      <a:pt x="18280" y="18579"/>
                    </a:cubicBezTo>
                    <a:close/>
                    <a:moveTo>
                      <a:pt x="10800" y="16691"/>
                    </a:moveTo>
                    <a:cubicBezTo>
                      <a:pt x="7547" y="16691"/>
                      <a:pt x="4909" y="14053"/>
                      <a:pt x="4909" y="10800"/>
                    </a:cubicBezTo>
                    <a:cubicBezTo>
                      <a:pt x="4909" y="7547"/>
                      <a:pt x="7547" y="4909"/>
                      <a:pt x="10800" y="4909"/>
                    </a:cubicBezTo>
                    <a:cubicBezTo>
                      <a:pt x="14053" y="4909"/>
                      <a:pt x="16691" y="7547"/>
                      <a:pt x="16691" y="10800"/>
                    </a:cubicBezTo>
                    <a:cubicBezTo>
                      <a:pt x="16691" y="14053"/>
                      <a:pt x="14053" y="16691"/>
                      <a:pt x="10800" y="16691"/>
                    </a:cubicBezTo>
                    <a:moveTo>
                      <a:pt x="10800" y="3927"/>
                    </a:moveTo>
                    <a:cubicBezTo>
                      <a:pt x="7004" y="3927"/>
                      <a:pt x="3927" y="7004"/>
                      <a:pt x="3927" y="10800"/>
                    </a:cubicBezTo>
                    <a:cubicBezTo>
                      <a:pt x="3927" y="14596"/>
                      <a:pt x="7004" y="17673"/>
                      <a:pt x="10800" y="17673"/>
                    </a:cubicBezTo>
                    <a:cubicBezTo>
                      <a:pt x="14596" y="17673"/>
                      <a:pt x="17673" y="14596"/>
                      <a:pt x="17673" y="10800"/>
                    </a:cubicBezTo>
                    <a:cubicBezTo>
                      <a:pt x="17673" y="7004"/>
                      <a:pt x="14596" y="3927"/>
                      <a:pt x="10800" y="3927"/>
                    </a:cubicBezTo>
                    <a:moveTo>
                      <a:pt x="10800" y="12764"/>
                    </a:moveTo>
                    <a:cubicBezTo>
                      <a:pt x="9716" y="12764"/>
                      <a:pt x="8836" y="11884"/>
                      <a:pt x="8836" y="10800"/>
                    </a:cubicBezTo>
                    <a:cubicBezTo>
                      <a:pt x="8836" y="9716"/>
                      <a:pt x="9716" y="8836"/>
                      <a:pt x="10800" y="8836"/>
                    </a:cubicBezTo>
                    <a:cubicBezTo>
                      <a:pt x="11884" y="8836"/>
                      <a:pt x="12764" y="9716"/>
                      <a:pt x="12764" y="10800"/>
                    </a:cubicBezTo>
                    <a:cubicBezTo>
                      <a:pt x="12764" y="11884"/>
                      <a:pt x="11884" y="12764"/>
                      <a:pt x="10800" y="12764"/>
                    </a:cubicBezTo>
                    <a:moveTo>
                      <a:pt x="10800" y="7855"/>
                    </a:moveTo>
                    <a:cubicBezTo>
                      <a:pt x="9173" y="7855"/>
                      <a:pt x="7855" y="9173"/>
                      <a:pt x="7855" y="10800"/>
                    </a:cubicBezTo>
                    <a:cubicBezTo>
                      <a:pt x="7855" y="12427"/>
                      <a:pt x="9173" y="13745"/>
                      <a:pt x="10800" y="13745"/>
                    </a:cubicBezTo>
                    <a:cubicBezTo>
                      <a:pt x="12427" y="13745"/>
                      <a:pt x="13745" y="12427"/>
                      <a:pt x="13745" y="10800"/>
                    </a:cubicBezTo>
                    <a:cubicBezTo>
                      <a:pt x="13745" y="9173"/>
                      <a:pt x="12427" y="7855"/>
                      <a:pt x="10800" y="7855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 fontScale="55000" lnSpcReduction="20000"/>
              </a:bodyPr>
              <a:lstStyle/>
              <a:p>
                <a:pPr algn="ctr"/>
                <a:endParaRPr/>
              </a:p>
            </p:txBody>
          </p:sp>
        </p:grpSp>
        <p:grpSp>
          <p:nvGrpSpPr>
            <p:cNvPr id="8" name="ïşlîďé">
              <a:extLst>
                <a:ext uri="{FF2B5EF4-FFF2-40B4-BE49-F238E27FC236}">
                  <a16:creationId xmlns:a16="http://schemas.microsoft.com/office/drawing/2014/main" xmlns="" id="{A97C4FB2-C428-451F-9E07-5E63A5559EFA}"/>
                </a:ext>
              </a:extLst>
            </p:cNvPr>
            <p:cNvGrpSpPr/>
            <p:nvPr/>
          </p:nvGrpSpPr>
          <p:grpSpPr>
            <a:xfrm>
              <a:off x="4518223" y="1844823"/>
              <a:ext cx="1318168" cy="1672624"/>
              <a:chOff x="5438809" y="1844823"/>
              <a:chExt cx="1318168" cy="1672624"/>
            </a:xfrm>
          </p:grpSpPr>
          <p:sp>
            <p:nvSpPr>
              <p:cNvPr id="52" name="íṡļîḋé">
                <a:extLst>
                  <a:ext uri="{FF2B5EF4-FFF2-40B4-BE49-F238E27FC236}">
                    <a16:creationId xmlns:a16="http://schemas.microsoft.com/office/drawing/2014/main" xmlns="" id="{4D169E96-DE20-4BDF-A083-9B32B0602CC4}"/>
                  </a:ext>
                </a:extLst>
              </p:cNvPr>
              <p:cNvSpPr/>
              <p:nvPr/>
            </p:nvSpPr>
            <p:spPr bwMode="auto">
              <a:xfrm rot="16200000">
                <a:off x="5261582" y="2469850"/>
                <a:ext cx="1672622" cy="422571"/>
              </a:xfrm>
              <a:custGeom>
                <a:avLst/>
                <a:gdLst>
                  <a:gd name="T0" fmla="*/ 545 w 624"/>
                  <a:gd name="T1" fmla="*/ 158 h 158"/>
                  <a:gd name="T2" fmla="*/ 79 w 624"/>
                  <a:gd name="T3" fmla="*/ 158 h 158"/>
                  <a:gd name="T4" fmla="*/ 0 w 624"/>
                  <a:gd name="T5" fmla="*/ 79 h 158"/>
                  <a:gd name="T6" fmla="*/ 79 w 624"/>
                  <a:gd name="T7" fmla="*/ 0 h 158"/>
                  <a:gd name="T8" fmla="*/ 545 w 624"/>
                  <a:gd name="T9" fmla="*/ 0 h 158"/>
                  <a:gd name="T10" fmla="*/ 624 w 624"/>
                  <a:gd name="T11" fmla="*/ 79 h 158"/>
                  <a:gd name="T12" fmla="*/ 545 w 624"/>
                  <a:gd name="T1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4" h="158">
                    <a:moveTo>
                      <a:pt x="545" y="158"/>
                    </a:moveTo>
                    <a:cubicBezTo>
                      <a:pt x="79" y="158"/>
                      <a:pt x="79" y="158"/>
                      <a:pt x="79" y="158"/>
                    </a:cubicBezTo>
                    <a:cubicBezTo>
                      <a:pt x="35" y="158"/>
                      <a:pt x="0" y="123"/>
                      <a:pt x="0" y="79"/>
                    </a:cubicBezTo>
                    <a:cubicBezTo>
                      <a:pt x="0" y="35"/>
                      <a:pt x="35" y="0"/>
                      <a:pt x="79" y="0"/>
                    </a:cubicBezTo>
                    <a:cubicBezTo>
                      <a:pt x="545" y="0"/>
                      <a:pt x="545" y="0"/>
                      <a:pt x="545" y="0"/>
                    </a:cubicBezTo>
                    <a:cubicBezTo>
                      <a:pt x="589" y="0"/>
                      <a:pt x="624" y="35"/>
                      <a:pt x="624" y="79"/>
                    </a:cubicBezTo>
                    <a:cubicBezTo>
                      <a:pt x="624" y="123"/>
                      <a:pt x="589" y="158"/>
                      <a:pt x="545" y="15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53" name="íS1ïḑè">
                <a:extLst>
                  <a:ext uri="{FF2B5EF4-FFF2-40B4-BE49-F238E27FC236}">
                    <a16:creationId xmlns:a16="http://schemas.microsoft.com/office/drawing/2014/main" xmlns="" id="{4A856EC3-2EE8-4046-B319-6C8AF2FE31B2}"/>
                  </a:ext>
                </a:extLst>
              </p:cNvPr>
              <p:cNvSpPr/>
              <p:nvPr/>
            </p:nvSpPr>
            <p:spPr bwMode="auto">
              <a:xfrm rot="16200000">
                <a:off x="5662077" y="1621555"/>
                <a:ext cx="871631" cy="1318168"/>
              </a:xfrm>
              <a:custGeom>
                <a:avLst/>
                <a:gdLst>
                  <a:gd name="T0" fmla="*/ 325 w 325"/>
                  <a:gd name="T1" fmla="*/ 246 h 492"/>
                  <a:gd name="T2" fmla="*/ 301 w 325"/>
                  <a:gd name="T3" fmla="*/ 304 h 492"/>
                  <a:gd name="T4" fmla="*/ 300 w 325"/>
                  <a:gd name="T5" fmla="*/ 304 h 492"/>
                  <a:gd name="T6" fmla="*/ 143 w 325"/>
                  <a:gd name="T7" fmla="*/ 461 h 492"/>
                  <a:gd name="T8" fmla="*/ 31 w 325"/>
                  <a:gd name="T9" fmla="*/ 461 h 492"/>
                  <a:gd name="T10" fmla="*/ 31 w 325"/>
                  <a:gd name="T11" fmla="*/ 349 h 492"/>
                  <a:gd name="T12" fmla="*/ 134 w 325"/>
                  <a:gd name="T13" fmla="*/ 246 h 492"/>
                  <a:gd name="T14" fmla="*/ 31 w 325"/>
                  <a:gd name="T15" fmla="*/ 144 h 492"/>
                  <a:gd name="T16" fmla="*/ 31 w 325"/>
                  <a:gd name="T17" fmla="*/ 31 h 492"/>
                  <a:gd name="T18" fmla="*/ 143 w 325"/>
                  <a:gd name="T19" fmla="*/ 31 h 492"/>
                  <a:gd name="T20" fmla="*/ 300 w 325"/>
                  <a:gd name="T21" fmla="*/ 188 h 492"/>
                  <a:gd name="T22" fmla="*/ 301 w 325"/>
                  <a:gd name="T23" fmla="*/ 188 h 492"/>
                  <a:gd name="T24" fmla="*/ 325 w 325"/>
                  <a:gd name="T25" fmla="*/ 246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5" h="492">
                    <a:moveTo>
                      <a:pt x="325" y="246"/>
                    </a:moveTo>
                    <a:cubicBezTo>
                      <a:pt x="325" y="269"/>
                      <a:pt x="316" y="289"/>
                      <a:pt x="301" y="304"/>
                    </a:cubicBezTo>
                    <a:cubicBezTo>
                      <a:pt x="300" y="304"/>
                      <a:pt x="300" y="304"/>
                      <a:pt x="300" y="304"/>
                    </a:cubicBezTo>
                    <a:cubicBezTo>
                      <a:pt x="143" y="461"/>
                      <a:pt x="143" y="461"/>
                      <a:pt x="143" y="461"/>
                    </a:cubicBezTo>
                    <a:cubicBezTo>
                      <a:pt x="112" y="492"/>
                      <a:pt x="62" y="492"/>
                      <a:pt x="31" y="461"/>
                    </a:cubicBezTo>
                    <a:cubicBezTo>
                      <a:pt x="0" y="430"/>
                      <a:pt x="0" y="380"/>
                      <a:pt x="31" y="349"/>
                    </a:cubicBezTo>
                    <a:cubicBezTo>
                      <a:pt x="134" y="246"/>
                      <a:pt x="134" y="246"/>
                      <a:pt x="134" y="246"/>
                    </a:cubicBezTo>
                    <a:cubicBezTo>
                      <a:pt x="31" y="144"/>
                      <a:pt x="31" y="144"/>
                      <a:pt x="31" y="144"/>
                    </a:cubicBezTo>
                    <a:cubicBezTo>
                      <a:pt x="0" y="113"/>
                      <a:pt x="0" y="62"/>
                      <a:pt x="31" y="31"/>
                    </a:cubicBezTo>
                    <a:cubicBezTo>
                      <a:pt x="62" y="0"/>
                      <a:pt x="112" y="0"/>
                      <a:pt x="143" y="31"/>
                    </a:cubicBezTo>
                    <a:cubicBezTo>
                      <a:pt x="300" y="188"/>
                      <a:pt x="300" y="188"/>
                      <a:pt x="300" y="188"/>
                    </a:cubicBezTo>
                    <a:cubicBezTo>
                      <a:pt x="301" y="188"/>
                      <a:pt x="301" y="188"/>
                      <a:pt x="301" y="188"/>
                    </a:cubicBezTo>
                    <a:cubicBezTo>
                      <a:pt x="316" y="203"/>
                      <a:pt x="325" y="223"/>
                      <a:pt x="325" y="24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54" name="ïş1îdé">
                <a:extLst>
                  <a:ext uri="{FF2B5EF4-FFF2-40B4-BE49-F238E27FC236}">
                    <a16:creationId xmlns:a16="http://schemas.microsoft.com/office/drawing/2014/main" xmlns="" id="{EBCA5858-C1AB-421D-99DD-16F937776B50}"/>
                  </a:ext>
                </a:extLst>
              </p:cNvPr>
              <p:cNvSpPr/>
              <p:nvPr/>
            </p:nvSpPr>
            <p:spPr bwMode="auto">
              <a:xfrm rot="16200000">
                <a:off x="5841828" y="1889604"/>
                <a:ext cx="512130" cy="422571"/>
              </a:xfrm>
              <a:custGeom>
                <a:avLst/>
                <a:gdLst>
                  <a:gd name="T0" fmla="*/ 63 w 191"/>
                  <a:gd name="T1" fmla="*/ 16 h 158"/>
                  <a:gd name="T2" fmla="*/ 50 w 191"/>
                  <a:gd name="T3" fmla="*/ 29 h 158"/>
                  <a:gd name="T4" fmla="*/ 29 w 191"/>
                  <a:gd name="T5" fmla="*/ 107 h 158"/>
                  <a:gd name="T6" fmla="*/ 62 w 191"/>
                  <a:gd name="T7" fmla="*/ 141 h 158"/>
                  <a:gd name="T8" fmla="*/ 112 w 191"/>
                  <a:gd name="T9" fmla="*/ 158 h 158"/>
                  <a:gd name="T10" fmla="*/ 112 w 191"/>
                  <a:gd name="T11" fmla="*/ 158 h 158"/>
                  <a:gd name="T12" fmla="*/ 166 w 191"/>
                  <a:gd name="T13" fmla="*/ 137 h 158"/>
                  <a:gd name="T14" fmla="*/ 167 w 191"/>
                  <a:gd name="T15" fmla="*/ 137 h 158"/>
                  <a:gd name="T16" fmla="*/ 191 w 191"/>
                  <a:gd name="T17" fmla="*/ 79 h 158"/>
                  <a:gd name="T18" fmla="*/ 191 w 191"/>
                  <a:gd name="T19" fmla="*/ 79 h 158"/>
                  <a:gd name="T20" fmla="*/ 191 w 191"/>
                  <a:gd name="T21" fmla="*/ 78 h 158"/>
                  <a:gd name="T22" fmla="*/ 191 w 191"/>
                  <a:gd name="T23" fmla="*/ 78 h 158"/>
                  <a:gd name="T24" fmla="*/ 191 w 191"/>
                  <a:gd name="T25" fmla="*/ 78 h 158"/>
                  <a:gd name="T26" fmla="*/ 191 w 191"/>
                  <a:gd name="T27" fmla="*/ 78 h 158"/>
                  <a:gd name="T28" fmla="*/ 191 w 191"/>
                  <a:gd name="T29" fmla="*/ 77 h 158"/>
                  <a:gd name="T30" fmla="*/ 191 w 191"/>
                  <a:gd name="T31" fmla="*/ 77 h 158"/>
                  <a:gd name="T32" fmla="*/ 191 w 191"/>
                  <a:gd name="T33" fmla="*/ 77 h 158"/>
                  <a:gd name="T34" fmla="*/ 191 w 191"/>
                  <a:gd name="T35" fmla="*/ 77 h 158"/>
                  <a:gd name="T36" fmla="*/ 191 w 191"/>
                  <a:gd name="T37" fmla="*/ 76 h 158"/>
                  <a:gd name="T38" fmla="*/ 191 w 191"/>
                  <a:gd name="T39" fmla="*/ 76 h 158"/>
                  <a:gd name="T40" fmla="*/ 191 w 191"/>
                  <a:gd name="T41" fmla="*/ 76 h 158"/>
                  <a:gd name="T42" fmla="*/ 191 w 191"/>
                  <a:gd name="T43" fmla="*/ 76 h 158"/>
                  <a:gd name="T44" fmla="*/ 191 w 191"/>
                  <a:gd name="T45" fmla="*/ 75 h 158"/>
                  <a:gd name="T46" fmla="*/ 191 w 191"/>
                  <a:gd name="T47" fmla="*/ 75 h 158"/>
                  <a:gd name="T48" fmla="*/ 191 w 191"/>
                  <a:gd name="T49" fmla="*/ 75 h 158"/>
                  <a:gd name="T50" fmla="*/ 191 w 191"/>
                  <a:gd name="T51" fmla="*/ 74 h 158"/>
                  <a:gd name="T52" fmla="*/ 191 w 191"/>
                  <a:gd name="T53" fmla="*/ 74 h 158"/>
                  <a:gd name="T54" fmla="*/ 191 w 191"/>
                  <a:gd name="T55" fmla="*/ 74 h 158"/>
                  <a:gd name="T56" fmla="*/ 191 w 191"/>
                  <a:gd name="T57" fmla="*/ 74 h 158"/>
                  <a:gd name="T58" fmla="*/ 191 w 191"/>
                  <a:gd name="T59" fmla="*/ 73 h 158"/>
                  <a:gd name="T60" fmla="*/ 189 w 191"/>
                  <a:gd name="T61" fmla="*/ 60 h 158"/>
                  <a:gd name="T62" fmla="*/ 189 w 191"/>
                  <a:gd name="T63" fmla="*/ 59 h 158"/>
                  <a:gd name="T64" fmla="*/ 189 w 191"/>
                  <a:gd name="T65" fmla="*/ 59 h 158"/>
                  <a:gd name="T66" fmla="*/ 189 w 191"/>
                  <a:gd name="T67" fmla="*/ 59 h 158"/>
                  <a:gd name="T68" fmla="*/ 189 w 191"/>
                  <a:gd name="T69" fmla="*/ 59 h 158"/>
                  <a:gd name="T70" fmla="*/ 189 w 191"/>
                  <a:gd name="T71" fmla="*/ 58 h 158"/>
                  <a:gd name="T72" fmla="*/ 189 w 191"/>
                  <a:gd name="T73" fmla="*/ 58 h 158"/>
                  <a:gd name="T74" fmla="*/ 189 w 191"/>
                  <a:gd name="T75" fmla="*/ 58 h 158"/>
                  <a:gd name="T76" fmla="*/ 166 w 191"/>
                  <a:gd name="T77" fmla="*/ 21 h 158"/>
                  <a:gd name="T78" fmla="*/ 166 w 191"/>
                  <a:gd name="T79" fmla="*/ 2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1" h="158">
                    <a:moveTo>
                      <a:pt x="112" y="0"/>
                    </a:moveTo>
                    <a:cubicBezTo>
                      <a:pt x="94" y="0"/>
                      <a:pt x="77" y="6"/>
                      <a:pt x="63" y="16"/>
                    </a:cubicBezTo>
                    <a:cubicBezTo>
                      <a:pt x="63" y="17"/>
                      <a:pt x="62" y="17"/>
                      <a:pt x="62" y="17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29" y="107"/>
                      <a:pt x="29" y="107"/>
                      <a:pt x="29" y="107"/>
                    </a:cubicBezTo>
                    <a:cubicBezTo>
                      <a:pt x="50" y="129"/>
                      <a:pt x="50" y="129"/>
                      <a:pt x="50" y="129"/>
                    </a:cubicBezTo>
                    <a:cubicBezTo>
                      <a:pt x="62" y="141"/>
                      <a:pt x="62" y="141"/>
                      <a:pt x="62" y="141"/>
                    </a:cubicBezTo>
                    <a:cubicBezTo>
                      <a:pt x="65" y="144"/>
                      <a:pt x="69" y="146"/>
                      <a:pt x="73" y="148"/>
                    </a:cubicBezTo>
                    <a:cubicBezTo>
                      <a:pt x="85" y="155"/>
                      <a:pt x="98" y="158"/>
                      <a:pt x="112" y="158"/>
                    </a:cubicBezTo>
                    <a:cubicBezTo>
                      <a:pt x="112" y="158"/>
                      <a:pt x="112" y="158"/>
                      <a:pt x="112" y="158"/>
                    </a:cubicBezTo>
                    <a:cubicBezTo>
                      <a:pt x="112" y="158"/>
                      <a:pt x="112" y="158"/>
                      <a:pt x="112" y="158"/>
                    </a:cubicBezTo>
                    <a:cubicBezTo>
                      <a:pt x="133" y="158"/>
                      <a:pt x="152" y="150"/>
                      <a:pt x="166" y="137"/>
                    </a:cubicBezTo>
                    <a:cubicBezTo>
                      <a:pt x="166" y="137"/>
                      <a:pt x="166" y="137"/>
                      <a:pt x="166" y="137"/>
                    </a:cubicBezTo>
                    <a:cubicBezTo>
                      <a:pt x="166" y="137"/>
                      <a:pt x="166" y="137"/>
                      <a:pt x="166" y="137"/>
                    </a:cubicBezTo>
                    <a:cubicBezTo>
                      <a:pt x="167" y="137"/>
                      <a:pt x="167" y="137"/>
                      <a:pt x="167" y="137"/>
                    </a:cubicBezTo>
                    <a:cubicBezTo>
                      <a:pt x="175" y="128"/>
                      <a:pt x="182" y="118"/>
                      <a:pt x="186" y="107"/>
                    </a:cubicBezTo>
                    <a:cubicBezTo>
                      <a:pt x="190" y="98"/>
                      <a:pt x="191" y="8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3"/>
                    </a:cubicBezTo>
                    <a:cubicBezTo>
                      <a:pt x="191" y="73"/>
                      <a:pt x="191" y="73"/>
                      <a:pt x="191" y="73"/>
                    </a:cubicBezTo>
                    <a:cubicBezTo>
                      <a:pt x="191" y="69"/>
                      <a:pt x="190" y="64"/>
                      <a:pt x="189" y="60"/>
                    </a:cubicBezTo>
                    <a:cubicBezTo>
                      <a:pt x="189" y="60"/>
                      <a:pt x="189" y="60"/>
                      <a:pt x="189" y="60"/>
                    </a:cubicBezTo>
                    <a:cubicBezTo>
                      <a:pt x="189" y="60"/>
                      <a:pt x="189" y="60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8"/>
                    </a:cubicBezTo>
                    <a:cubicBezTo>
                      <a:pt x="189" y="58"/>
                      <a:pt x="189" y="58"/>
                      <a:pt x="189" y="58"/>
                    </a:cubicBezTo>
                    <a:cubicBezTo>
                      <a:pt x="189" y="58"/>
                      <a:pt x="189" y="58"/>
                      <a:pt x="189" y="58"/>
                    </a:cubicBezTo>
                    <a:cubicBezTo>
                      <a:pt x="189" y="58"/>
                      <a:pt x="189" y="58"/>
                      <a:pt x="189" y="58"/>
                    </a:cubicBezTo>
                    <a:cubicBezTo>
                      <a:pt x="189" y="58"/>
                      <a:pt x="189" y="58"/>
                      <a:pt x="189" y="58"/>
                    </a:cubicBezTo>
                    <a:cubicBezTo>
                      <a:pt x="185" y="44"/>
                      <a:pt x="177" y="31"/>
                      <a:pt x="167" y="21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52" y="8"/>
                      <a:pt x="133" y="0"/>
                      <a:pt x="112" y="0"/>
                    </a:cubicBezTo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55" name="îṥḷîďé">
                <a:extLst>
                  <a:ext uri="{FF2B5EF4-FFF2-40B4-BE49-F238E27FC236}">
                    <a16:creationId xmlns:a16="http://schemas.microsoft.com/office/drawing/2014/main" xmlns="" id="{FB640C03-5286-4DB9-BD28-70E493071134}"/>
                  </a:ext>
                </a:extLst>
              </p:cNvPr>
              <p:cNvSpPr/>
              <p:nvPr/>
            </p:nvSpPr>
            <p:spPr bwMode="auto">
              <a:xfrm rot="16200000">
                <a:off x="5734608" y="2208739"/>
                <a:ext cx="514653" cy="210655"/>
              </a:xfrm>
              <a:custGeom>
                <a:avLst/>
                <a:gdLst>
                  <a:gd name="T0" fmla="*/ 192 w 192"/>
                  <a:gd name="T1" fmla="*/ 0 h 79"/>
                  <a:gd name="T2" fmla="*/ 0 w 192"/>
                  <a:gd name="T3" fmla="*/ 0 h 79"/>
                  <a:gd name="T4" fmla="*/ 80 w 192"/>
                  <a:gd name="T5" fmla="*/ 79 h 79"/>
                  <a:gd name="T6" fmla="*/ 80 w 192"/>
                  <a:gd name="T7" fmla="*/ 79 h 79"/>
                  <a:gd name="T8" fmla="*/ 80 w 192"/>
                  <a:gd name="T9" fmla="*/ 79 h 79"/>
                  <a:gd name="T10" fmla="*/ 130 w 192"/>
                  <a:gd name="T11" fmla="*/ 29 h 79"/>
                  <a:gd name="T12" fmla="*/ 142 w 192"/>
                  <a:gd name="T13" fmla="*/ 18 h 79"/>
                  <a:gd name="T14" fmla="*/ 143 w 192"/>
                  <a:gd name="T15" fmla="*/ 16 h 79"/>
                  <a:gd name="T16" fmla="*/ 192 w 192"/>
                  <a:gd name="T1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79">
                    <a:moveTo>
                      <a:pt x="19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130" y="29"/>
                      <a:pt x="130" y="29"/>
                      <a:pt x="130" y="29"/>
                    </a:cubicBezTo>
                    <a:cubicBezTo>
                      <a:pt x="142" y="18"/>
                      <a:pt x="142" y="18"/>
                      <a:pt x="142" y="18"/>
                    </a:cubicBezTo>
                    <a:cubicBezTo>
                      <a:pt x="142" y="17"/>
                      <a:pt x="143" y="17"/>
                      <a:pt x="143" y="16"/>
                    </a:cubicBezTo>
                    <a:cubicBezTo>
                      <a:pt x="157" y="6"/>
                      <a:pt x="174" y="0"/>
                      <a:pt x="192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6" name="iṡḻïďe">
                <a:extLst>
                  <a:ext uri="{FF2B5EF4-FFF2-40B4-BE49-F238E27FC236}">
                    <a16:creationId xmlns:a16="http://schemas.microsoft.com/office/drawing/2014/main" xmlns="" id="{2862DB69-D50E-4CDE-A112-E4D9BEE06852}"/>
                  </a:ext>
                </a:extLst>
              </p:cNvPr>
              <p:cNvSpPr/>
              <p:nvPr/>
            </p:nvSpPr>
            <p:spPr bwMode="auto">
              <a:xfrm rot="16200000">
                <a:off x="5945893" y="2208109"/>
                <a:ext cx="514653" cy="211916"/>
              </a:xfrm>
              <a:custGeom>
                <a:avLst/>
                <a:gdLst>
                  <a:gd name="T0" fmla="*/ 80 w 192"/>
                  <a:gd name="T1" fmla="*/ 0 h 79"/>
                  <a:gd name="T2" fmla="*/ 0 w 192"/>
                  <a:gd name="T3" fmla="*/ 79 h 79"/>
                  <a:gd name="T4" fmla="*/ 192 w 192"/>
                  <a:gd name="T5" fmla="*/ 79 h 79"/>
                  <a:gd name="T6" fmla="*/ 192 w 192"/>
                  <a:gd name="T7" fmla="*/ 79 h 79"/>
                  <a:gd name="T8" fmla="*/ 153 w 192"/>
                  <a:gd name="T9" fmla="*/ 69 h 79"/>
                  <a:gd name="T10" fmla="*/ 142 w 192"/>
                  <a:gd name="T11" fmla="*/ 62 h 79"/>
                  <a:gd name="T12" fmla="*/ 130 w 192"/>
                  <a:gd name="T13" fmla="*/ 50 h 79"/>
                  <a:gd name="T14" fmla="*/ 109 w 192"/>
                  <a:gd name="T15" fmla="*/ 28 h 79"/>
                  <a:gd name="T16" fmla="*/ 80 w 192"/>
                  <a:gd name="T1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79">
                    <a:moveTo>
                      <a:pt x="80" y="0"/>
                    </a:moveTo>
                    <a:cubicBezTo>
                      <a:pt x="0" y="79"/>
                      <a:pt x="0" y="79"/>
                      <a:pt x="0" y="79"/>
                    </a:cubicBezTo>
                    <a:cubicBezTo>
                      <a:pt x="192" y="79"/>
                      <a:pt x="192" y="79"/>
                      <a:pt x="192" y="79"/>
                    </a:cubicBezTo>
                    <a:cubicBezTo>
                      <a:pt x="192" y="79"/>
                      <a:pt x="192" y="79"/>
                      <a:pt x="192" y="79"/>
                    </a:cubicBezTo>
                    <a:cubicBezTo>
                      <a:pt x="178" y="79"/>
                      <a:pt x="165" y="76"/>
                      <a:pt x="153" y="69"/>
                    </a:cubicBezTo>
                    <a:cubicBezTo>
                      <a:pt x="149" y="67"/>
                      <a:pt x="145" y="65"/>
                      <a:pt x="142" y="62"/>
                    </a:cubicBezTo>
                    <a:cubicBezTo>
                      <a:pt x="130" y="50"/>
                      <a:pt x="130" y="50"/>
                      <a:pt x="130" y="50"/>
                    </a:cubicBezTo>
                    <a:cubicBezTo>
                      <a:pt x="109" y="28"/>
                      <a:pt x="109" y="28"/>
                      <a:pt x="109" y="28"/>
                    </a:cubicBezTo>
                    <a:cubicBezTo>
                      <a:pt x="80" y="0"/>
                      <a:pt x="80" y="0"/>
                      <a:pt x="80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7" name="íşļidé">
                <a:extLst>
                  <a:ext uri="{FF2B5EF4-FFF2-40B4-BE49-F238E27FC236}">
                    <a16:creationId xmlns:a16="http://schemas.microsoft.com/office/drawing/2014/main" xmlns="" id="{874480DF-8C05-43A5-A541-20C5B47CA500}"/>
                  </a:ext>
                </a:extLst>
              </p:cNvPr>
              <p:cNvSpPr/>
              <p:nvPr/>
            </p:nvSpPr>
            <p:spPr>
              <a:xfrm>
                <a:off x="5985025" y="1935112"/>
                <a:ext cx="221950" cy="221812"/>
              </a:xfrm>
              <a:custGeom>
                <a:avLst/>
                <a:gdLst>
                  <a:gd name="connsiteX0" fmla="*/ 482620 w 607097"/>
                  <a:gd name="connsiteY0" fmla="*/ 381169 h 606722"/>
                  <a:gd name="connsiteX1" fmla="*/ 496768 w 607097"/>
                  <a:gd name="connsiteY1" fmla="*/ 381169 h 606722"/>
                  <a:gd name="connsiteX2" fmla="*/ 510916 w 607097"/>
                  <a:gd name="connsiteY2" fmla="*/ 395381 h 606722"/>
                  <a:gd name="connsiteX3" fmla="*/ 510916 w 607097"/>
                  <a:gd name="connsiteY3" fmla="*/ 409505 h 606722"/>
                  <a:gd name="connsiteX4" fmla="*/ 503887 w 607097"/>
                  <a:gd name="connsiteY4" fmla="*/ 412525 h 606722"/>
                  <a:gd name="connsiteX5" fmla="*/ 496768 w 607097"/>
                  <a:gd name="connsiteY5" fmla="*/ 409505 h 606722"/>
                  <a:gd name="connsiteX6" fmla="*/ 482620 w 607097"/>
                  <a:gd name="connsiteY6" fmla="*/ 395381 h 606722"/>
                  <a:gd name="connsiteX7" fmla="*/ 482620 w 607097"/>
                  <a:gd name="connsiteY7" fmla="*/ 381169 h 606722"/>
                  <a:gd name="connsiteX8" fmla="*/ 546398 w 607097"/>
                  <a:gd name="connsiteY8" fmla="*/ 242745 h 606722"/>
                  <a:gd name="connsiteX9" fmla="*/ 566606 w 607097"/>
                  <a:gd name="connsiteY9" fmla="*/ 242745 h 606722"/>
                  <a:gd name="connsiteX10" fmla="*/ 576754 w 607097"/>
                  <a:gd name="connsiteY10" fmla="*/ 252756 h 606722"/>
                  <a:gd name="connsiteX11" fmla="*/ 566606 w 607097"/>
                  <a:gd name="connsiteY11" fmla="*/ 262856 h 606722"/>
                  <a:gd name="connsiteX12" fmla="*/ 546398 w 607097"/>
                  <a:gd name="connsiteY12" fmla="*/ 262856 h 606722"/>
                  <a:gd name="connsiteX13" fmla="*/ 536249 w 607097"/>
                  <a:gd name="connsiteY13" fmla="*/ 252756 h 606722"/>
                  <a:gd name="connsiteX14" fmla="*/ 546398 w 607097"/>
                  <a:gd name="connsiteY14" fmla="*/ 242745 h 606722"/>
                  <a:gd name="connsiteX15" fmla="*/ 353968 w 607097"/>
                  <a:gd name="connsiteY15" fmla="*/ 101120 h 606722"/>
                  <a:gd name="connsiteX16" fmla="*/ 364118 w 607097"/>
                  <a:gd name="connsiteY16" fmla="*/ 111251 h 606722"/>
                  <a:gd name="connsiteX17" fmla="*/ 364118 w 607097"/>
                  <a:gd name="connsiteY17" fmla="*/ 242683 h 606722"/>
                  <a:gd name="connsiteX18" fmla="*/ 424838 w 607097"/>
                  <a:gd name="connsiteY18" fmla="*/ 242683 h 606722"/>
                  <a:gd name="connsiteX19" fmla="*/ 434988 w 607097"/>
                  <a:gd name="connsiteY19" fmla="*/ 252725 h 606722"/>
                  <a:gd name="connsiteX20" fmla="*/ 424838 w 607097"/>
                  <a:gd name="connsiteY20" fmla="*/ 262856 h 606722"/>
                  <a:gd name="connsiteX21" fmla="*/ 353968 w 607097"/>
                  <a:gd name="connsiteY21" fmla="*/ 262856 h 606722"/>
                  <a:gd name="connsiteX22" fmla="*/ 343818 w 607097"/>
                  <a:gd name="connsiteY22" fmla="*/ 252725 h 606722"/>
                  <a:gd name="connsiteX23" fmla="*/ 343818 w 607097"/>
                  <a:gd name="connsiteY23" fmla="*/ 111251 h 606722"/>
                  <a:gd name="connsiteX24" fmla="*/ 353968 w 607097"/>
                  <a:gd name="connsiteY24" fmla="*/ 101120 h 606722"/>
                  <a:gd name="connsiteX25" fmla="*/ 496768 w 607097"/>
                  <a:gd name="connsiteY25" fmla="*/ 96101 h 606722"/>
                  <a:gd name="connsiteX26" fmla="*/ 510916 w 607097"/>
                  <a:gd name="connsiteY26" fmla="*/ 96101 h 606722"/>
                  <a:gd name="connsiteX27" fmla="*/ 510916 w 607097"/>
                  <a:gd name="connsiteY27" fmla="*/ 110217 h 606722"/>
                  <a:gd name="connsiteX28" fmla="*/ 496768 w 607097"/>
                  <a:gd name="connsiteY28" fmla="*/ 124334 h 606722"/>
                  <a:gd name="connsiteX29" fmla="*/ 489650 w 607097"/>
                  <a:gd name="connsiteY29" fmla="*/ 127441 h 606722"/>
                  <a:gd name="connsiteX30" fmla="*/ 482620 w 607097"/>
                  <a:gd name="connsiteY30" fmla="*/ 124334 h 606722"/>
                  <a:gd name="connsiteX31" fmla="*/ 482620 w 607097"/>
                  <a:gd name="connsiteY31" fmla="*/ 110217 h 606722"/>
                  <a:gd name="connsiteX32" fmla="*/ 196955 w 607097"/>
                  <a:gd name="connsiteY32" fmla="*/ 96101 h 606722"/>
                  <a:gd name="connsiteX33" fmla="*/ 211110 w 607097"/>
                  <a:gd name="connsiteY33" fmla="*/ 96101 h 606722"/>
                  <a:gd name="connsiteX34" fmla="*/ 225355 w 607097"/>
                  <a:gd name="connsiteY34" fmla="*/ 110217 h 606722"/>
                  <a:gd name="connsiteX35" fmla="*/ 225355 w 607097"/>
                  <a:gd name="connsiteY35" fmla="*/ 124334 h 606722"/>
                  <a:gd name="connsiteX36" fmla="*/ 218233 w 607097"/>
                  <a:gd name="connsiteY36" fmla="*/ 127441 h 606722"/>
                  <a:gd name="connsiteX37" fmla="*/ 211110 w 607097"/>
                  <a:gd name="connsiteY37" fmla="*/ 124334 h 606722"/>
                  <a:gd name="connsiteX38" fmla="*/ 196955 w 607097"/>
                  <a:gd name="connsiteY38" fmla="*/ 110217 h 606722"/>
                  <a:gd name="connsiteX39" fmla="*/ 196955 w 607097"/>
                  <a:gd name="connsiteY39" fmla="*/ 96101 h 606722"/>
                  <a:gd name="connsiteX40" fmla="*/ 103963 w 607097"/>
                  <a:gd name="connsiteY40" fmla="*/ 81761 h 606722"/>
                  <a:gd name="connsiteX41" fmla="*/ 87598 w 607097"/>
                  <a:gd name="connsiteY41" fmla="*/ 90026 h 606722"/>
                  <a:gd name="connsiteX42" fmla="*/ 62322 w 607097"/>
                  <a:gd name="connsiteY42" fmla="*/ 115266 h 606722"/>
                  <a:gd name="connsiteX43" fmla="*/ 34998 w 607097"/>
                  <a:gd name="connsiteY43" fmla="*/ 265902 h 606722"/>
                  <a:gd name="connsiteX44" fmla="*/ 75494 w 607097"/>
                  <a:gd name="connsiteY44" fmla="*/ 322602 h 606722"/>
                  <a:gd name="connsiteX45" fmla="*/ 283044 w 607097"/>
                  <a:gd name="connsiteY45" fmla="*/ 530826 h 606722"/>
                  <a:gd name="connsiteX46" fmla="*/ 327634 w 607097"/>
                  <a:gd name="connsiteY46" fmla="*/ 565219 h 606722"/>
                  <a:gd name="connsiteX47" fmla="*/ 490684 w 607097"/>
                  <a:gd name="connsiteY47" fmla="*/ 545046 h 606722"/>
                  <a:gd name="connsiteX48" fmla="*/ 515960 w 607097"/>
                  <a:gd name="connsiteY48" fmla="*/ 519717 h 606722"/>
                  <a:gd name="connsiteX49" fmla="*/ 521033 w 607097"/>
                  <a:gd name="connsiteY49" fmla="*/ 485324 h 606722"/>
                  <a:gd name="connsiteX50" fmla="*/ 434969 w 607097"/>
                  <a:gd name="connsiteY50" fmla="*/ 411561 h 606722"/>
                  <a:gd name="connsiteX51" fmla="*/ 414321 w 607097"/>
                  <a:gd name="connsiteY51" fmla="*/ 406318 h 606722"/>
                  <a:gd name="connsiteX52" fmla="*/ 413698 w 607097"/>
                  <a:gd name="connsiteY52" fmla="*/ 406496 h 606722"/>
                  <a:gd name="connsiteX53" fmla="*/ 405599 w 607097"/>
                  <a:gd name="connsiteY53" fmla="*/ 413605 h 606722"/>
                  <a:gd name="connsiteX54" fmla="*/ 404620 w 607097"/>
                  <a:gd name="connsiteY54" fmla="*/ 414583 h 606722"/>
                  <a:gd name="connsiteX55" fmla="*/ 373202 w 607097"/>
                  <a:gd name="connsiteY55" fmla="*/ 447910 h 606722"/>
                  <a:gd name="connsiteX56" fmla="*/ 349528 w 607097"/>
                  <a:gd name="connsiteY56" fmla="*/ 459552 h 606722"/>
                  <a:gd name="connsiteX57" fmla="*/ 405599 w 607097"/>
                  <a:gd name="connsiteY57" fmla="*/ 475282 h 606722"/>
                  <a:gd name="connsiteX58" fmla="*/ 414677 w 607097"/>
                  <a:gd name="connsiteY58" fmla="*/ 486391 h 606722"/>
                  <a:gd name="connsiteX59" fmla="*/ 404620 w 607097"/>
                  <a:gd name="connsiteY59" fmla="*/ 495456 h 606722"/>
                  <a:gd name="connsiteX60" fmla="*/ 403552 w 607097"/>
                  <a:gd name="connsiteY60" fmla="*/ 495456 h 606722"/>
                  <a:gd name="connsiteX61" fmla="*/ 287138 w 607097"/>
                  <a:gd name="connsiteY61" fmla="*/ 441866 h 606722"/>
                  <a:gd name="connsiteX62" fmla="*/ 286426 w 607097"/>
                  <a:gd name="connsiteY62" fmla="*/ 441067 h 606722"/>
                  <a:gd name="connsiteX63" fmla="*/ 284112 w 607097"/>
                  <a:gd name="connsiteY63" fmla="*/ 438845 h 606722"/>
                  <a:gd name="connsiteX64" fmla="*/ 176777 w 607097"/>
                  <a:gd name="connsiteY64" fmla="*/ 331666 h 606722"/>
                  <a:gd name="connsiteX65" fmla="*/ 111895 w 607097"/>
                  <a:gd name="connsiteY65" fmla="*/ 213379 h 606722"/>
                  <a:gd name="connsiteX66" fmla="*/ 121062 w 607097"/>
                  <a:gd name="connsiteY66" fmla="*/ 202270 h 606722"/>
                  <a:gd name="connsiteX67" fmla="*/ 132188 w 607097"/>
                  <a:gd name="connsiteY67" fmla="*/ 211335 h 606722"/>
                  <a:gd name="connsiteX68" fmla="*/ 146428 w 607097"/>
                  <a:gd name="connsiteY68" fmla="*/ 259325 h 606722"/>
                  <a:gd name="connsiteX69" fmla="*/ 158532 w 607097"/>
                  <a:gd name="connsiteY69" fmla="*/ 233553 h 606722"/>
                  <a:gd name="connsiteX70" fmla="*/ 191907 w 607097"/>
                  <a:gd name="connsiteY70" fmla="*/ 202270 h 606722"/>
                  <a:gd name="connsiteX71" fmla="*/ 192975 w 607097"/>
                  <a:gd name="connsiteY71" fmla="*/ 201204 h 606722"/>
                  <a:gd name="connsiteX72" fmla="*/ 200006 w 607097"/>
                  <a:gd name="connsiteY72" fmla="*/ 193117 h 606722"/>
                  <a:gd name="connsiteX73" fmla="*/ 194933 w 607097"/>
                  <a:gd name="connsiteY73" fmla="*/ 170899 h 606722"/>
                  <a:gd name="connsiteX74" fmla="*/ 121062 w 607097"/>
                  <a:gd name="connsiteY74" fmla="*/ 84961 h 606722"/>
                  <a:gd name="connsiteX75" fmla="*/ 103963 w 607097"/>
                  <a:gd name="connsiteY75" fmla="*/ 81761 h 606722"/>
                  <a:gd name="connsiteX76" fmla="*/ 353980 w 607097"/>
                  <a:gd name="connsiteY76" fmla="*/ 30273 h 606722"/>
                  <a:gd name="connsiteX77" fmla="*/ 364141 w 607097"/>
                  <a:gd name="connsiteY77" fmla="*/ 40422 h 606722"/>
                  <a:gd name="connsiteX78" fmla="*/ 364141 w 607097"/>
                  <a:gd name="connsiteY78" fmla="*/ 60719 h 606722"/>
                  <a:gd name="connsiteX79" fmla="*/ 353980 w 607097"/>
                  <a:gd name="connsiteY79" fmla="*/ 70778 h 606722"/>
                  <a:gd name="connsiteX80" fmla="*/ 343818 w 607097"/>
                  <a:gd name="connsiteY80" fmla="*/ 60719 h 606722"/>
                  <a:gd name="connsiteX81" fmla="*/ 343818 w 607097"/>
                  <a:gd name="connsiteY81" fmla="*/ 40422 h 606722"/>
                  <a:gd name="connsiteX82" fmla="*/ 353980 w 607097"/>
                  <a:gd name="connsiteY82" fmla="*/ 30273 h 606722"/>
                  <a:gd name="connsiteX83" fmla="*/ 353978 w 607097"/>
                  <a:gd name="connsiteY83" fmla="*/ 20263 h 606722"/>
                  <a:gd name="connsiteX84" fmla="*/ 174819 w 607097"/>
                  <a:gd name="connsiteY84" fmla="*/ 104957 h 606722"/>
                  <a:gd name="connsiteX85" fmla="*/ 214246 w 607097"/>
                  <a:gd name="connsiteY85" fmla="*/ 160768 h 606722"/>
                  <a:gd name="connsiteX86" fmla="*/ 221278 w 607097"/>
                  <a:gd name="connsiteY86" fmla="*/ 198182 h 606722"/>
                  <a:gd name="connsiteX87" fmla="*/ 215938 w 607097"/>
                  <a:gd name="connsiteY87" fmla="*/ 209025 h 606722"/>
                  <a:gd name="connsiteX88" fmla="*/ 210152 w 607097"/>
                  <a:gd name="connsiteY88" fmla="*/ 215157 h 606722"/>
                  <a:gd name="connsiteX89" fmla="*/ 206147 w 607097"/>
                  <a:gd name="connsiteY89" fmla="*/ 218445 h 606722"/>
                  <a:gd name="connsiteX90" fmla="*/ 176777 w 607097"/>
                  <a:gd name="connsiteY90" fmla="*/ 244662 h 606722"/>
                  <a:gd name="connsiteX91" fmla="*/ 182829 w 607097"/>
                  <a:gd name="connsiteY91" fmla="*/ 308382 h 606722"/>
                  <a:gd name="connsiteX92" fmla="*/ 189504 w 607097"/>
                  <a:gd name="connsiteY92" fmla="*/ 315136 h 606722"/>
                  <a:gd name="connsiteX93" fmla="*/ 189949 w 607097"/>
                  <a:gd name="connsiteY93" fmla="*/ 315492 h 606722"/>
                  <a:gd name="connsiteX94" fmla="*/ 191640 w 607097"/>
                  <a:gd name="connsiteY94" fmla="*/ 317269 h 606722"/>
                  <a:gd name="connsiteX95" fmla="*/ 298263 w 607097"/>
                  <a:gd name="connsiteY95" fmla="*/ 424714 h 606722"/>
                  <a:gd name="connsiteX96" fmla="*/ 362077 w 607097"/>
                  <a:gd name="connsiteY96" fmla="*/ 430758 h 606722"/>
                  <a:gd name="connsiteX97" fmla="*/ 388422 w 607097"/>
                  <a:gd name="connsiteY97" fmla="*/ 401430 h 606722"/>
                  <a:gd name="connsiteX98" fmla="*/ 408625 w 607097"/>
                  <a:gd name="connsiteY98" fmla="*/ 386233 h 606722"/>
                  <a:gd name="connsiteX99" fmla="*/ 419661 w 607097"/>
                  <a:gd name="connsiteY99" fmla="*/ 384900 h 606722"/>
                  <a:gd name="connsiteX100" fmla="*/ 446094 w 607097"/>
                  <a:gd name="connsiteY100" fmla="*/ 392365 h 606722"/>
                  <a:gd name="connsiteX101" fmla="*/ 501987 w 607097"/>
                  <a:gd name="connsiteY101" fmla="*/ 431646 h 606722"/>
                  <a:gd name="connsiteX102" fmla="*/ 586894 w 607097"/>
                  <a:gd name="connsiteY102" fmla="*/ 252749 h 606722"/>
                  <a:gd name="connsiteX103" fmla="*/ 353978 w 607097"/>
                  <a:gd name="connsiteY103" fmla="*/ 20263 h 606722"/>
                  <a:gd name="connsiteX104" fmla="*/ 353978 w 607097"/>
                  <a:gd name="connsiteY104" fmla="*/ 0 h 606722"/>
                  <a:gd name="connsiteX105" fmla="*/ 607097 w 607097"/>
                  <a:gd name="connsiteY105" fmla="*/ 252749 h 606722"/>
                  <a:gd name="connsiteX106" fmla="*/ 517384 w 607097"/>
                  <a:gd name="connsiteY106" fmla="*/ 445421 h 606722"/>
                  <a:gd name="connsiteX107" fmla="*/ 540257 w 607097"/>
                  <a:gd name="connsiteY107" fmla="*/ 474215 h 606722"/>
                  <a:gd name="connsiteX108" fmla="*/ 531179 w 607097"/>
                  <a:gd name="connsiteY108" fmla="*/ 532870 h 606722"/>
                  <a:gd name="connsiteX109" fmla="*/ 505814 w 607097"/>
                  <a:gd name="connsiteY109" fmla="*/ 559176 h 606722"/>
                  <a:gd name="connsiteX110" fmla="*/ 401505 w 607097"/>
                  <a:gd name="connsiteY110" fmla="*/ 606722 h 606722"/>
                  <a:gd name="connsiteX111" fmla="*/ 318556 w 607097"/>
                  <a:gd name="connsiteY111" fmla="*/ 582460 h 606722"/>
                  <a:gd name="connsiteX112" fmla="*/ 268893 w 607097"/>
                  <a:gd name="connsiteY112" fmla="*/ 543979 h 606722"/>
                  <a:gd name="connsiteX113" fmla="*/ 61343 w 607097"/>
                  <a:gd name="connsiteY113" fmla="*/ 336732 h 606722"/>
                  <a:gd name="connsiteX114" fmla="*/ 16753 w 607097"/>
                  <a:gd name="connsiteY114" fmla="*/ 275056 h 606722"/>
                  <a:gd name="connsiteX115" fmla="*/ 48171 w 607097"/>
                  <a:gd name="connsiteY115" fmla="*/ 101135 h 606722"/>
                  <a:gd name="connsiteX116" fmla="*/ 73447 w 607097"/>
                  <a:gd name="connsiteY116" fmla="*/ 75807 h 606722"/>
                  <a:gd name="connsiteX117" fmla="*/ 132188 w 607097"/>
                  <a:gd name="connsiteY117" fmla="*/ 66742 h 606722"/>
                  <a:gd name="connsiteX118" fmla="*/ 160757 w 607097"/>
                  <a:gd name="connsiteY118" fmla="*/ 89315 h 606722"/>
                  <a:gd name="connsiteX119" fmla="*/ 353978 w 607097"/>
                  <a:gd name="connsiteY119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607097" h="606722">
                    <a:moveTo>
                      <a:pt x="482620" y="381169"/>
                    </a:moveTo>
                    <a:cubicBezTo>
                      <a:pt x="486624" y="377172"/>
                      <a:pt x="492675" y="377172"/>
                      <a:pt x="496768" y="381169"/>
                    </a:cubicBezTo>
                    <a:lnTo>
                      <a:pt x="510916" y="395381"/>
                    </a:lnTo>
                    <a:cubicBezTo>
                      <a:pt x="515009" y="399379"/>
                      <a:pt x="515009" y="405419"/>
                      <a:pt x="510916" y="409505"/>
                    </a:cubicBezTo>
                    <a:cubicBezTo>
                      <a:pt x="509937" y="412525"/>
                      <a:pt x="506912" y="412525"/>
                      <a:pt x="503887" y="412525"/>
                    </a:cubicBezTo>
                    <a:cubicBezTo>
                      <a:pt x="500861" y="412525"/>
                      <a:pt x="498815" y="411548"/>
                      <a:pt x="496768" y="409505"/>
                    </a:cubicBezTo>
                    <a:lnTo>
                      <a:pt x="482620" y="395381"/>
                    </a:lnTo>
                    <a:cubicBezTo>
                      <a:pt x="478527" y="391295"/>
                      <a:pt x="478527" y="385255"/>
                      <a:pt x="482620" y="381169"/>
                    </a:cubicBezTo>
                    <a:close/>
                    <a:moveTo>
                      <a:pt x="546398" y="242745"/>
                    </a:moveTo>
                    <a:lnTo>
                      <a:pt x="566606" y="242745"/>
                    </a:lnTo>
                    <a:cubicBezTo>
                      <a:pt x="572659" y="242745"/>
                      <a:pt x="576754" y="246732"/>
                      <a:pt x="576754" y="252756"/>
                    </a:cubicBezTo>
                    <a:cubicBezTo>
                      <a:pt x="576754" y="258869"/>
                      <a:pt x="572659" y="262856"/>
                      <a:pt x="566606" y="262856"/>
                    </a:cubicBezTo>
                    <a:lnTo>
                      <a:pt x="546398" y="262856"/>
                    </a:lnTo>
                    <a:cubicBezTo>
                      <a:pt x="540255" y="262856"/>
                      <a:pt x="536249" y="258869"/>
                      <a:pt x="536249" y="252756"/>
                    </a:cubicBezTo>
                    <a:cubicBezTo>
                      <a:pt x="536249" y="246732"/>
                      <a:pt x="540255" y="242745"/>
                      <a:pt x="546398" y="242745"/>
                    </a:cubicBezTo>
                    <a:close/>
                    <a:moveTo>
                      <a:pt x="353968" y="101120"/>
                    </a:moveTo>
                    <a:cubicBezTo>
                      <a:pt x="360022" y="101120"/>
                      <a:pt x="364118" y="105119"/>
                      <a:pt x="364118" y="111251"/>
                    </a:cubicBezTo>
                    <a:lnTo>
                      <a:pt x="364118" y="242683"/>
                    </a:lnTo>
                    <a:lnTo>
                      <a:pt x="424838" y="242683"/>
                    </a:lnTo>
                    <a:cubicBezTo>
                      <a:pt x="430893" y="242683"/>
                      <a:pt x="434988" y="246682"/>
                      <a:pt x="434988" y="252725"/>
                    </a:cubicBezTo>
                    <a:cubicBezTo>
                      <a:pt x="434988" y="258857"/>
                      <a:pt x="430893" y="262856"/>
                      <a:pt x="424838" y="262856"/>
                    </a:cubicBezTo>
                    <a:lnTo>
                      <a:pt x="353968" y="262856"/>
                    </a:lnTo>
                    <a:cubicBezTo>
                      <a:pt x="347825" y="262856"/>
                      <a:pt x="343818" y="258857"/>
                      <a:pt x="343818" y="252725"/>
                    </a:cubicBezTo>
                    <a:lnTo>
                      <a:pt x="343818" y="111251"/>
                    </a:lnTo>
                    <a:cubicBezTo>
                      <a:pt x="343818" y="105119"/>
                      <a:pt x="347825" y="101120"/>
                      <a:pt x="353968" y="101120"/>
                    </a:cubicBezTo>
                    <a:close/>
                    <a:moveTo>
                      <a:pt x="496768" y="96101"/>
                    </a:moveTo>
                    <a:cubicBezTo>
                      <a:pt x="500861" y="92017"/>
                      <a:pt x="506912" y="92017"/>
                      <a:pt x="510916" y="96101"/>
                    </a:cubicBezTo>
                    <a:cubicBezTo>
                      <a:pt x="515009" y="100096"/>
                      <a:pt x="515009" y="106222"/>
                      <a:pt x="510916" y="110217"/>
                    </a:cubicBezTo>
                    <a:lnTo>
                      <a:pt x="496768" y="124334"/>
                    </a:lnTo>
                    <a:cubicBezTo>
                      <a:pt x="494722" y="126376"/>
                      <a:pt x="492675" y="127441"/>
                      <a:pt x="489650" y="127441"/>
                    </a:cubicBezTo>
                    <a:cubicBezTo>
                      <a:pt x="486624" y="127441"/>
                      <a:pt x="484578" y="126376"/>
                      <a:pt x="482620" y="124334"/>
                    </a:cubicBezTo>
                    <a:cubicBezTo>
                      <a:pt x="478527" y="120338"/>
                      <a:pt x="478527" y="114301"/>
                      <a:pt x="482620" y="110217"/>
                    </a:cubicBezTo>
                    <a:close/>
                    <a:moveTo>
                      <a:pt x="196955" y="96101"/>
                    </a:moveTo>
                    <a:cubicBezTo>
                      <a:pt x="201050" y="92017"/>
                      <a:pt x="207104" y="92017"/>
                      <a:pt x="211110" y="96101"/>
                    </a:cubicBezTo>
                    <a:lnTo>
                      <a:pt x="225355" y="110217"/>
                    </a:lnTo>
                    <a:cubicBezTo>
                      <a:pt x="229361" y="114301"/>
                      <a:pt x="229361" y="120338"/>
                      <a:pt x="225355" y="124334"/>
                    </a:cubicBezTo>
                    <a:cubicBezTo>
                      <a:pt x="223307" y="126376"/>
                      <a:pt x="220280" y="127441"/>
                      <a:pt x="218233" y="127441"/>
                    </a:cubicBezTo>
                    <a:cubicBezTo>
                      <a:pt x="215206" y="127441"/>
                      <a:pt x="213158" y="126376"/>
                      <a:pt x="211110" y="124334"/>
                    </a:cubicBezTo>
                    <a:lnTo>
                      <a:pt x="196955" y="110217"/>
                    </a:lnTo>
                    <a:cubicBezTo>
                      <a:pt x="192949" y="106222"/>
                      <a:pt x="192949" y="100096"/>
                      <a:pt x="196955" y="96101"/>
                    </a:cubicBezTo>
                    <a:close/>
                    <a:moveTo>
                      <a:pt x="103963" y="81761"/>
                    </a:moveTo>
                    <a:cubicBezTo>
                      <a:pt x="98011" y="82650"/>
                      <a:pt x="92182" y="85449"/>
                      <a:pt x="87598" y="90026"/>
                    </a:cubicBezTo>
                    <a:lnTo>
                      <a:pt x="62322" y="115266"/>
                    </a:lnTo>
                    <a:cubicBezTo>
                      <a:pt x="17732" y="159790"/>
                      <a:pt x="8654" y="209291"/>
                      <a:pt x="34998" y="265902"/>
                    </a:cubicBezTo>
                    <a:cubicBezTo>
                      <a:pt x="44077" y="285187"/>
                      <a:pt x="57249" y="304383"/>
                      <a:pt x="75494" y="322602"/>
                    </a:cubicBezTo>
                    <a:lnTo>
                      <a:pt x="283044" y="530826"/>
                    </a:lnTo>
                    <a:cubicBezTo>
                      <a:pt x="297284" y="545046"/>
                      <a:pt x="312415" y="557132"/>
                      <a:pt x="327634" y="565219"/>
                    </a:cubicBezTo>
                    <a:cubicBezTo>
                      <a:pt x="389401" y="599612"/>
                      <a:pt x="443068" y="592503"/>
                      <a:pt x="490684" y="545046"/>
                    </a:cubicBezTo>
                    <a:lnTo>
                      <a:pt x="515960" y="519717"/>
                    </a:lnTo>
                    <a:cubicBezTo>
                      <a:pt x="525127" y="510653"/>
                      <a:pt x="527085" y="496433"/>
                      <a:pt x="521033" y="485324"/>
                    </a:cubicBezTo>
                    <a:cubicBezTo>
                      <a:pt x="503856" y="451998"/>
                      <a:pt x="434969" y="411561"/>
                      <a:pt x="434969" y="411561"/>
                    </a:cubicBezTo>
                    <a:cubicBezTo>
                      <a:pt x="427582" y="407829"/>
                      <a:pt x="420195" y="405874"/>
                      <a:pt x="414321" y="406318"/>
                    </a:cubicBezTo>
                    <a:cubicBezTo>
                      <a:pt x="414143" y="406318"/>
                      <a:pt x="413876" y="406407"/>
                      <a:pt x="413698" y="406496"/>
                    </a:cubicBezTo>
                    <a:cubicBezTo>
                      <a:pt x="409604" y="407473"/>
                      <a:pt x="407646" y="409517"/>
                      <a:pt x="405599" y="413605"/>
                    </a:cubicBezTo>
                    <a:lnTo>
                      <a:pt x="404620" y="414583"/>
                    </a:lnTo>
                    <a:cubicBezTo>
                      <a:pt x="397500" y="423648"/>
                      <a:pt x="380323" y="443910"/>
                      <a:pt x="373202" y="447910"/>
                    </a:cubicBezTo>
                    <a:cubicBezTo>
                      <a:pt x="365548" y="453242"/>
                      <a:pt x="357538" y="457152"/>
                      <a:pt x="349528" y="459552"/>
                    </a:cubicBezTo>
                    <a:cubicBezTo>
                      <a:pt x="365281" y="466839"/>
                      <a:pt x="384328" y="473149"/>
                      <a:pt x="405599" y="475282"/>
                    </a:cubicBezTo>
                    <a:cubicBezTo>
                      <a:pt x="410672" y="476259"/>
                      <a:pt x="414677" y="480259"/>
                      <a:pt x="414677" y="486391"/>
                    </a:cubicBezTo>
                    <a:cubicBezTo>
                      <a:pt x="413698" y="491456"/>
                      <a:pt x="409604" y="495456"/>
                      <a:pt x="404620" y="495456"/>
                    </a:cubicBezTo>
                    <a:lnTo>
                      <a:pt x="403552" y="495456"/>
                    </a:lnTo>
                    <a:cubicBezTo>
                      <a:pt x="333686" y="488346"/>
                      <a:pt x="288117" y="443910"/>
                      <a:pt x="287138" y="441866"/>
                    </a:cubicBezTo>
                    <a:cubicBezTo>
                      <a:pt x="286871" y="441600"/>
                      <a:pt x="286604" y="441333"/>
                      <a:pt x="286426" y="441067"/>
                    </a:cubicBezTo>
                    <a:cubicBezTo>
                      <a:pt x="285625" y="440356"/>
                      <a:pt x="284824" y="439645"/>
                      <a:pt x="284112" y="438845"/>
                    </a:cubicBezTo>
                    <a:lnTo>
                      <a:pt x="176777" y="331666"/>
                    </a:lnTo>
                    <a:cubicBezTo>
                      <a:pt x="174730" y="329622"/>
                      <a:pt x="119015" y="284120"/>
                      <a:pt x="111895" y="213379"/>
                    </a:cubicBezTo>
                    <a:cubicBezTo>
                      <a:pt x="110916" y="208314"/>
                      <a:pt x="115010" y="203248"/>
                      <a:pt x="121062" y="202270"/>
                    </a:cubicBezTo>
                    <a:cubicBezTo>
                      <a:pt x="127115" y="201204"/>
                      <a:pt x="131209" y="205292"/>
                      <a:pt x="132188" y="211335"/>
                    </a:cubicBezTo>
                    <a:cubicBezTo>
                      <a:pt x="133968" y="229109"/>
                      <a:pt x="139486" y="245284"/>
                      <a:pt x="146428" y="259325"/>
                    </a:cubicBezTo>
                    <a:cubicBezTo>
                      <a:pt x="148653" y="250794"/>
                      <a:pt x="152658" y="242262"/>
                      <a:pt x="158532" y="233553"/>
                    </a:cubicBezTo>
                    <a:cubicBezTo>
                      <a:pt x="162537" y="227510"/>
                      <a:pt x="183808" y="210358"/>
                      <a:pt x="191907" y="202270"/>
                    </a:cubicBezTo>
                    <a:lnTo>
                      <a:pt x="192975" y="201204"/>
                    </a:lnTo>
                    <a:cubicBezTo>
                      <a:pt x="196980" y="199160"/>
                      <a:pt x="199027" y="196138"/>
                      <a:pt x="200006" y="193117"/>
                    </a:cubicBezTo>
                    <a:cubicBezTo>
                      <a:pt x="202053" y="187073"/>
                      <a:pt x="200006" y="178986"/>
                      <a:pt x="194933" y="170899"/>
                    </a:cubicBezTo>
                    <a:cubicBezTo>
                      <a:pt x="194933" y="169832"/>
                      <a:pt x="154438" y="102113"/>
                      <a:pt x="121062" y="84961"/>
                    </a:cubicBezTo>
                    <a:cubicBezTo>
                      <a:pt x="115989" y="81895"/>
                      <a:pt x="109915" y="80873"/>
                      <a:pt x="103963" y="81761"/>
                    </a:cubicBezTo>
                    <a:close/>
                    <a:moveTo>
                      <a:pt x="353980" y="30273"/>
                    </a:moveTo>
                    <a:cubicBezTo>
                      <a:pt x="360041" y="30273"/>
                      <a:pt x="364141" y="34368"/>
                      <a:pt x="364141" y="40422"/>
                    </a:cubicBezTo>
                    <a:lnTo>
                      <a:pt x="364141" y="60719"/>
                    </a:lnTo>
                    <a:cubicBezTo>
                      <a:pt x="364141" y="66772"/>
                      <a:pt x="360041" y="70778"/>
                      <a:pt x="353980" y="70778"/>
                    </a:cubicBezTo>
                    <a:cubicBezTo>
                      <a:pt x="347829" y="70778"/>
                      <a:pt x="343818" y="66772"/>
                      <a:pt x="343818" y="60719"/>
                    </a:cubicBezTo>
                    <a:lnTo>
                      <a:pt x="343818" y="40422"/>
                    </a:lnTo>
                    <a:cubicBezTo>
                      <a:pt x="343818" y="34368"/>
                      <a:pt x="347829" y="30273"/>
                      <a:pt x="353980" y="30273"/>
                    </a:cubicBezTo>
                    <a:close/>
                    <a:moveTo>
                      <a:pt x="353978" y="20263"/>
                    </a:moveTo>
                    <a:cubicBezTo>
                      <a:pt x="284112" y="20263"/>
                      <a:pt x="219409" y="50479"/>
                      <a:pt x="174819" y="104957"/>
                    </a:cubicBezTo>
                    <a:cubicBezTo>
                      <a:pt x="196446" y="130818"/>
                      <a:pt x="212911" y="158901"/>
                      <a:pt x="214246" y="160768"/>
                    </a:cubicBezTo>
                    <a:cubicBezTo>
                      <a:pt x="221278" y="173920"/>
                      <a:pt x="224304" y="187073"/>
                      <a:pt x="221278" y="198182"/>
                    </a:cubicBezTo>
                    <a:cubicBezTo>
                      <a:pt x="220299" y="202093"/>
                      <a:pt x="218430" y="205736"/>
                      <a:pt x="215938" y="209025"/>
                    </a:cubicBezTo>
                    <a:cubicBezTo>
                      <a:pt x="214336" y="211335"/>
                      <a:pt x="212466" y="213379"/>
                      <a:pt x="210152" y="215157"/>
                    </a:cubicBezTo>
                    <a:cubicBezTo>
                      <a:pt x="208906" y="216312"/>
                      <a:pt x="207482" y="217378"/>
                      <a:pt x="206147" y="218445"/>
                    </a:cubicBezTo>
                    <a:cubicBezTo>
                      <a:pt x="193954" y="228487"/>
                      <a:pt x="179803" y="241640"/>
                      <a:pt x="176777" y="244662"/>
                    </a:cubicBezTo>
                    <a:cubicBezTo>
                      <a:pt x="160579" y="269012"/>
                      <a:pt x="162537" y="287142"/>
                      <a:pt x="182829" y="308382"/>
                    </a:cubicBezTo>
                    <a:lnTo>
                      <a:pt x="189504" y="315136"/>
                    </a:lnTo>
                    <a:cubicBezTo>
                      <a:pt x="189771" y="315403"/>
                      <a:pt x="189949" y="315492"/>
                      <a:pt x="189949" y="315492"/>
                    </a:cubicBezTo>
                    <a:cubicBezTo>
                      <a:pt x="190572" y="316025"/>
                      <a:pt x="191195" y="316647"/>
                      <a:pt x="191640" y="317269"/>
                    </a:cubicBezTo>
                    <a:lnTo>
                      <a:pt x="298263" y="424714"/>
                    </a:lnTo>
                    <a:cubicBezTo>
                      <a:pt x="318556" y="444888"/>
                      <a:pt x="337780" y="446932"/>
                      <a:pt x="362077" y="430758"/>
                    </a:cubicBezTo>
                    <a:cubicBezTo>
                      <a:pt x="365103" y="428713"/>
                      <a:pt x="378275" y="414583"/>
                      <a:pt x="388422" y="401430"/>
                    </a:cubicBezTo>
                    <a:cubicBezTo>
                      <a:pt x="393406" y="393343"/>
                      <a:pt x="400526" y="388277"/>
                      <a:pt x="408625" y="386233"/>
                    </a:cubicBezTo>
                    <a:cubicBezTo>
                      <a:pt x="412096" y="385344"/>
                      <a:pt x="415834" y="384900"/>
                      <a:pt x="419661" y="384900"/>
                    </a:cubicBezTo>
                    <a:cubicBezTo>
                      <a:pt x="428294" y="384989"/>
                      <a:pt x="437728" y="387477"/>
                      <a:pt x="446094" y="392365"/>
                    </a:cubicBezTo>
                    <a:cubicBezTo>
                      <a:pt x="447963" y="393609"/>
                      <a:pt x="476088" y="410051"/>
                      <a:pt x="501987" y="431646"/>
                    </a:cubicBezTo>
                    <a:cubicBezTo>
                      <a:pt x="556545" y="387122"/>
                      <a:pt x="586894" y="322513"/>
                      <a:pt x="586894" y="252749"/>
                    </a:cubicBezTo>
                    <a:cubicBezTo>
                      <a:pt x="586894" y="124330"/>
                      <a:pt x="482585" y="20263"/>
                      <a:pt x="353978" y="20263"/>
                    </a:cubicBezTo>
                    <a:close/>
                    <a:moveTo>
                      <a:pt x="353978" y="0"/>
                    </a:moveTo>
                    <a:cubicBezTo>
                      <a:pt x="493710" y="0"/>
                      <a:pt x="607097" y="113222"/>
                      <a:pt x="607097" y="252749"/>
                    </a:cubicBezTo>
                    <a:cubicBezTo>
                      <a:pt x="607097" y="327578"/>
                      <a:pt x="574345" y="397786"/>
                      <a:pt x="517384" y="445421"/>
                    </a:cubicBezTo>
                    <a:cubicBezTo>
                      <a:pt x="526907" y="454753"/>
                      <a:pt x="535184" y="464617"/>
                      <a:pt x="540257" y="474215"/>
                    </a:cubicBezTo>
                    <a:cubicBezTo>
                      <a:pt x="550403" y="493412"/>
                      <a:pt x="547377" y="517673"/>
                      <a:pt x="531179" y="532870"/>
                    </a:cubicBezTo>
                    <a:lnTo>
                      <a:pt x="505814" y="559176"/>
                    </a:lnTo>
                    <a:cubicBezTo>
                      <a:pt x="474486" y="590548"/>
                      <a:pt x="438974" y="606722"/>
                      <a:pt x="401505" y="606722"/>
                    </a:cubicBezTo>
                    <a:cubicBezTo>
                      <a:pt x="375249" y="606722"/>
                      <a:pt x="346858" y="598635"/>
                      <a:pt x="318556" y="582460"/>
                    </a:cubicBezTo>
                    <a:cubicBezTo>
                      <a:pt x="301289" y="573307"/>
                      <a:pt x="285091" y="560154"/>
                      <a:pt x="268893" y="543979"/>
                    </a:cubicBezTo>
                    <a:lnTo>
                      <a:pt x="61343" y="336732"/>
                    </a:lnTo>
                    <a:cubicBezTo>
                      <a:pt x="42030" y="317536"/>
                      <a:pt x="26899" y="296296"/>
                      <a:pt x="16753" y="275056"/>
                    </a:cubicBezTo>
                    <a:cubicBezTo>
                      <a:pt x="-13596" y="210358"/>
                      <a:pt x="-2471" y="151703"/>
                      <a:pt x="48171" y="101135"/>
                    </a:cubicBezTo>
                    <a:lnTo>
                      <a:pt x="73447" y="75807"/>
                    </a:lnTo>
                    <a:cubicBezTo>
                      <a:pt x="88666" y="60699"/>
                      <a:pt x="112963" y="56611"/>
                      <a:pt x="132188" y="66742"/>
                    </a:cubicBezTo>
                    <a:cubicBezTo>
                      <a:pt x="141711" y="71719"/>
                      <a:pt x="151412" y="79895"/>
                      <a:pt x="160757" y="89315"/>
                    </a:cubicBezTo>
                    <a:cubicBezTo>
                      <a:pt x="209173" y="32971"/>
                      <a:pt x="278772" y="0"/>
                      <a:pt x="35397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 fontScale="55000" lnSpcReduction="20000"/>
              </a:bodyPr>
              <a:lstStyle/>
              <a:p>
                <a:pPr algn="ctr"/>
                <a:endParaRPr/>
              </a:p>
            </p:txBody>
          </p:sp>
        </p:grpSp>
        <p:grpSp>
          <p:nvGrpSpPr>
            <p:cNvPr id="9" name="ïṧḻíḑé">
              <a:extLst>
                <a:ext uri="{FF2B5EF4-FFF2-40B4-BE49-F238E27FC236}">
                  <a16:creationId xmlns:a16="http://schemas.microsoft.com/office/drawing/2014/main" xmlns="" id="{A5273D8A-C0B6-4682-8E00-4AB5214D8555}"/>
                </a:ext>
              </a:extLst>
            </p:cNvPr>
            <p:cNvGrpSpPr/>
            <p:nvPr/>
          </p:nvGrpSpPr>
          <p:grpSpPr>
            <a:xfrm>
              <a:off x="6344172" y="1844823"/>
              <a:ext cx="1315645" cy="1672622"/>
              <a:chOff x="7565788" y="1844825"/>
              <a:chExt cx="1315645" cy="1672622"/>
            </a:xfrm>
          </p:grpSpPr>
          <p:sp>
            <p:nvSpPr>
              <p:cNvPr id="46" name="išḷîḋê">
                <a:extLst>
                  <a:ext uri="{FF2B5EF4-FFF2-40B4-BE49-F238E27FC236}">
                    <a16:creationId xmlns:a16="http://schemas.microsoft.com/office/drawing/2014/main" xmlns="" id="{0363DE4A-1B0D-4CEF-BF35-76D87B1919B4}"/>
                  </a:ext>
                </a:extLst>
              </p:cNvPr>
              <p:cNvSpPr/>
              <p:nvPr/>
            </p:nvSpPr>
            <p:spPr bwMode="auto">
              <a:xfrm rot="5400000">
                <a:off x="7386669" y="2467958"/>
                <a:ext cx="1672622" cy="426355"/>
              </a:xfrm>
              <a:custGeom>
                <a:avLst/>
                <a:gdLst>
                  <a:gd name="T0" fmla="*/ 545 w 624"/>
                  <a:gd name="T1" fmla="*/ 159 h 159"/>
                  <a:gd name="T2" fmla="*/ 79 w 624"/>
                  <a:gd name="T3" fmla="*/ 159 h 159"/>
                  <a:gd name="T4" fmla="*/ 0 w 624"/>
                  <a:gd name="T5" fmla="*/ 79 h 159"/>
                  <a:gd name="T6" fmla="*/ 79 w 624"/>
                  <a:gd name="T7" fmla="*/ 0 h 159"/>
                  <a:gd name="T8" fmla="*/ 545 w 624"/>
                  <a:gd name="T9" fmla="*/ 0 h 159"/>
                  <a:gd name="T10" fmla="*/ 624 w 624"/>
                  <a:gd name="T11" fmla="*/ 79 h 159"/>
                  <a:gd name="T12" fmla="*/ 545 w 624"/>
                  <a:gd name="T13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4" h="159">
                    <a:moveTo>
                      <a:pt x="545" y="159"/>
                    </a:moveTo>
                    <a:cubicBezTo>
                      <a:pt x="79" y="159"/>
                      <a:pt x="79" y="159"/>
                      <a:pt x="79" y="159"/>
                    </a:cubicBezTo>
                    <a:cubicBezTo>
                      <a:pt x="35" y="159"/>
                      <a:pt x="0" y="123"/>
                      <a:pt x="0" y="79"/>
                    </a:cubicBezTo>
                    <a:cubicBezTo>
                      <a:pt x="0" y="36"/>
                      <a:pt x="35" y="0"/>
                      <a:pt x="79" y="0"/>
                    </a:cubicBezTo>
                    <a:cubicBezTo>
                      <a:pt x="545" y="0"/>
                      <a:pt x="545" y="0"/>
                      <a:pt x="545" y="0"/>
                    </a:cubicBezTo>
                    <a:cubicBezTo>
                      <a:pt x="589" y="0"/>
                      <a:pt x="624" y="36"/>
                      <a:pt x="624" y="79"/>
                    </a:cubicBezTo>
                    <a:cubicBezTo>
                      <a:pt x="624" y="123"/>
                      <a:pt x="589" y="159"/>
                      <a:pt x="545" y="159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47" name="ïṡļíde">
                <a:extLst>
                  <a:ext uri="{FF2B5EF4-FFF2-40B4-BE49-F238E27FC236}">
                    <a16:creationId xmlns:a16="http://schemas.microsoft.com/office/drawing/2014/main" xmlns="" id="{CED9FC38-6D89-4FC8-9026-18604F7DBEA1}"/>
                  </a:ext>
                </a:extLst>
              </p:cNvPr>
              <p:cNvSpPr/>
              <p:nvPr/>
            </p:nvSpPr>
            <p:spPr bwMode="auto">
              <a:xfrm rot="5400000">
                <a:off x="7787795" y="2423809"/>
                <a:ext cx="871631" cy="1315645"/>
              </a:xfrm>
              <a:custGeom>
                <a:avLst/>
                <a:gdLst>
                  <a:gd name="T0" fmla="*/ 325 w 325"/>
                  <a:gd name="T1" fmla="*/ 245 h 491"/>
                  <a:gd name="T2" fmla="*/ 301 w 325"/>
                  <a:gd name="T3" fmla="*/ 303 h 491"/>
                  <a:gd name="T4" fmla="*/ 300 w 325"/>
                  <a:gd name="T5" fmla="*/ 303 h 491"/>
                  <a:gd name="T6" fmla="*/ 143 w 325"/>
                  <a:gd name="T7" fmla="*/ 460 h 491"/>
                  <a:gd name="T8" fmla="*/ 31 w 325"/>
                  <a:gd name="T9" fmla="*/ 460 h 491"/>
                  <a:gd name="T10" fmla="*/ 31 w 325"/>
                  <a:gd name="T11" fmla="*/ 348 h 491"/>
                  <a:gd name="T12" fmla="*/ 134 w 325"/>
                  <a:gd name="T13" fmla="*/ 245 h 491"/>
                  <a:gd name="T14" fmla="*/ 31 w 325"/>
                  <a:gd name="T15" fmla="*/ 143 h 491"/>
                  <a:gd name="T16" fmla="*/ 31 w 325"/>
                  <a:gd name="T17" fmla="*/ 31 h 491"/>
                  <a:gd name="T18" fmla="*/ 143 w 325"/>
                  <a:gd name="T19" fmla="*/ 31 h 491"/>
                  <a:gd name="T20" fmla="*/ 300 w 325"/>
                  <a:gd name="T21" fmla="*/ 188 h 491"/>
                  <a:gd name="T22" fmla="*/ 301 w 325"/>
                  <a:gd name="T23" fmla="*/ 188 h 491"/>
                  <a:gd name="T24" fmla="*/ 325 w 325"/>
                  <a:gd name="T25" fmla="*/ 245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5" h="491">
                    <a:moveTo>
                      <a:pt x="325" y="245"/>
                    </a:moveTo>
                    <a:cubicBezTo>
                      <a:pt x="325" y="268"/>
                      <a:pt x="316" y="289"/>
                      <a:pt x="301" y="303"/>
                    </a:cubicBezTo>
                    <a:cubicBezTo>
                      <a:pt x="300" y="303"/>
                      <a:pt x="300" y="303"/>
                      <a:pt x="300" y="303"/>
                    </a:cubicBezTo>
                    <a:cubicBezTo>
                      <a:pt x="143" y="460"/>
                      <a:pt x="143" y="460"/>
                      <a:pt x="143" y="460"/>
                    </a:cubicBezTo>
                    <a:cubicBezTo>
                      <a:pt x="112" y="491"/>
                      <a:pt x="62" y="491"/>
                      <a:pt x="31" y="460"/>
                    </a:cubicBezTo>
                    <a:cubicBezTo>
                      <a:pt x="0" y="429"/>
                      <a:pt x="0" y="379"/>
                      <a:pt x="31" y="348"/>
                    </a:cubicBezTo>
                    <a:cubicBezTo>
                      <a:pt x="134" y="245"/>
                      <a:pt x="134" y="245"/>
                      <a:pt x="134" y="245"/>
                    </a:cubicBezTo>
                    <a:cubicBezTo>
                      <a:pt x="31" y="143"/>
                      <a:pt x="31" y="143"/>
                      <a:pt x="31" y="143"/>
                    </a:cubicBezTo>
                    <a:cubicBezTo>
                      <a:pt x="0" y="112"/>
                      <a:pt x="0" y="62"/>
                      <a:pt x="31" y="31"/>
                    </a:cubicBezTo>
                    <a:cubicBezTo>
                      <a:pt x="62" y="0"/>
                      <a:pt x="112" y="0"/>
                      <a:pt x="143" y="31"/>
                    </a:cubicBezTo>
                    <a:cubicBezTo>
                      <a:pt x="300" y="188"/>
                      <a:pt x="300" y="188"/>
                      <a:pt x="300" y="188"/>
                    </a:cubicBezTo>
                    <a:cubicBezTo>
                      <a:pt x="301" y="188"/>
                      <a:pt x="301" y="188"/>
                      <a:pt x="301" y="188"/>
                    </a:cubicBezTo>
                    <a:cubicBezTo>
                      <a:pt x="316" y="202"/>
                      <a:pt x="325" y="223"/>
                      <a:pt x="325" y="245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48" name="îṡḻiḑé">
                <a:extLst>
                  <a:ext uri="{FF2B5EF4-FFF2-40B4-BE49-F238E27FC236}">
                    <a16:creationId xmlns:a16="http://schemas.microsoft.com/office/drawing/2014/main" xmlns="" id="{6780AE28-8FE0-4B8A-A405-CF26680943B0}"/>
                  </a:ext>
                </a:extLst>
              </p:cNvPr>
              <p:cNvSpPr/>
              <p:nvPr/>
            </p:nvSpPr>
            <p:spPr bwMode="auto">
              <a:xfrm rot="5400000">
                <a:off x="7966915" y="3048204"/>
                <a:ext cx="512130" cy="426355"/>
              </a:xfrm>
              <a:custGeom>
                <a:avLst/>
                <a:gdLst>
                  <a:gd name="T0" fmla="*/ 63 w 191"/>
                  <a:gd name="T1" fmla="*/ 17 h 159"/>
                  <a:gd name="T2" fmla="*/ 50 w 191"/>
                  <a:gd name="T3" fmla="*/ 29 h 159"/>
                  <a:gd name="T4" fmla="*/ 29 w 191"/>
                  <a:gd name="T5" fmla="*/ 109 h 159"/>
                  <a:gd name="T6" fmla="*/ 62 w 191"/>
                  <a:gd name="T7" fmla="*/ 141 h 159"/>
                  <a:gd name="T8" fmla="*/ 112 w 191"/>
                  <a:gd name="T9" fmla="*/ 159 h 159"/>
                  <a:gd name="T10" fmla="*/ 112 w 191"/>
                  <a:gd name="T11" fmla="*/ 159 h 159"/>
                  <a:gd name="T12" fmla="*/ 166 w 191"/>
                  <a:gd name="T13" fmla="*/ 137 h 159"/>
                  <a:gd name="T14" fmla="*/ 167 w 191"/>
                  <a:gd name="T15" fmla="*/ 137 h 159"/>
                  <a:gd name="T16" fmla="*/ 191 w 191"/>
                  <a:gd name="T17" fmla="*/ 79 h 159"/>
                  <a:gd name="T18" fmla="*/ 191 w 191"/>
                  <a:gd name="T19" fmla="*/ 79 h 159"/>
                  <a:gd name="T20" fmla="*/ 191 w 191"/>
                  <a:gd name="T21" fmla="*/ 79 h 159"/>
                  <a:gd name="T22" fmla="*/ 191 w 191"/>
                  <a:gd name="T23" fmla="*/ 79 h 159"/>
                  <a:gd name="T24" fmla="*/ 191 w 191"/>
                  <a:gd name="T25" fmla="*/ 78 h 159"/>
                  <a:gd name="T26" fmla="*/ 191 w 191"/>
                  <a:gd name="T27" fmla="*/ 78 h 159"/>
                  <a:gd name="T28" fmla="*/ 191 w 191"/>
                  <a:gd name="T29" fmla="*/ 78 h 159"/>
                  <a:gd name="T30" fmla="*/ 191 w 191"/>
                  <a:gd name="T31" fmla="*/ 77 h 159"/>
                  <a:gd name="T32" fmla="*/ 191 w 191"/>
                  <a:gd name="T33" fmla="*/ 77 h 159"/>
                  <a:gd name="T34" fmla="*/ 191 w 191"/>
                  <a:gd name="T35" fmla="*/ 77 h 159"/>
                  <a:gd name="T36" fmla="*/ 191 w 191"/>
                  <a:gd name="T37" fmla="*/ 77 h 159"/>
                  <a:gd name="T38" fmla="*/ 191 w 191"/>
                  <a:gd name="T39" fmla="*/ 76 h 159"/>
                  <a:gd name="T40" fmla="*/ 191 w 191"/>
                  <a:gd name="T41" fmla="*/ 76 h 159"/>
                  <a:gd name="T42" fmla="*/ 191 w 191"/>
                  <a:gd name="T43" fmla="*/ 76 h 159"/>
                  <a:gd name="T44" fmla="*/ 191 w 191"/>
                  <a:gd name="T45" fmla="*/ 76 h 159"/>
                  <a:gd name="T46" fmla="*/ 191 w 191"/>
                  <a:gd name="T47" fmla="*/ 75 h 159"/>
                  <a:gd name="T48" fmla="*/ 191 w 191"/>
                  <a:gd name="T49" fmla="*/ 75 h 159"/>
                  <a:gd name="T50" fmla="*/ 191 w 191"/>
                  <a:gd name="T51" fmla="*/ 75 h 159"/>
                  <a:gd name="T52" fmla="*/ 191 w 191"/>
                  <a:gd name="T53" fmla="*/ 75 h 159"/>
                  <a:gd name="T54" fmla="*/ 191 w 191"/>
                  <a:gd name="T55" fmla="*/ 74 h 159"/>
                  <a:gd name="T56" fmla="*/ 191 w 191"/>
                  <a:gd name="T57" fmla="*/ 74 h 159"/>
                  <a:gd name="T58" fmla="*/ 191 w 191"/>
                  <a:gd name="T59" fmla="*/ 74 h 159"/>
                  <a:gd name="T60" fmla="*/ 189 w 191"/>
                  <a:gd name="T61" fmla="*/ 60 h 159"/>
                  <a:gd name="T62" fmla="*/ 189 w 191"/>
                  <a:gd name="T63" fmla="*/ 60 h 159"/>
                  <a:gd name="T64" fmla="*/ 189 w 191"/>
                  <a:gd name="T65" fmla="*/ 60 h 159"/>
                  <a:gd name="T66" fmla="*/ 189 w 191"/>
                  <a:gd name="T67" fmla="*/ 59 h 159"/>
                  <a:gd name="T68" fmla="*/ 189 w 191"/>
                  <a:gd name="T69" fmla="*/ 59 h 159"/>
                  <a:gd name="T70" fmla="*/ 189 w 191"/>
                  <a:gd name="T71" fmla="*/ 59 h 159"/>
                  <a:gd name="T72" fmla="*/ 189 w 191"/>
                  <a:gd name="T73" fmla="*/ 59 h 159"/>
                  <a:gd name="T74" fmla="*/ 189 w 191"/>
                  <a:gd name="T75" fmla="*/ 58 h 159"/>
                  <a:gd name="T76" fmla="*/ 166 w 191"/>
                  <a:gd name="T77" fmla="*/ 22 h 159"/>
                  <a:gd name="T78" fmla="*/ 166 w 191"/>
                  <a:gd name="T79" fmla="*/ 2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1" h="159">
                    <a:moveTo>
                      <a:pt x="112" y="0"/>
                    </a:moveTo>
                    <a:cubicBezTo>
                      <a:pt x="94" y="0"/>
                      <a:pt x="77" y="6"/>
                      <a:pt x="63" y="17"/>
                    </a:cubicBezTo>
                    <a:cubicBezTo>
                      <a:pt x="63" y="17"/>
                      <a:pt x="62" y="17"/>
                      <a:pt x="62" y="18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29" y="109"/>
                      <a:pt x="29" y="109"/>
                      <a:pt x="29" y="109"/>
                    </a:cubicBezTo>
                    <a:cubicBezTo>
                      <a:pt x="50" y="130"/>
                      <a:pt x="50" y="130"/>
                      <a:pt x="50" y="130"/>
                    </a:cubicBezTo>
                    <a:cubicBezTo>
                      <a:pt x="62" y="141"/>
                      <a:pt x="62" y="141"/>
                      <a:pt x="62" y="141"/>
                    </a:cubicBezTo>
                    <a:cubicBezTo>
                      <a:pt x="65" y="144"/>
                      <a:pt x="69" y="147"/>
                      <a:pt x="73" y="149"/>
                    </a:cubicBezTo>
                    <a:cubicBezTo>
                      <a:pt x="85" y="155"/>
                      <a:pt x="98" y="159"/>
                      <a:pt x="112" y="159"/>
                    </a:cubicBezTo>
                    <a:cubicBezTo>
                      <a:pt x="112" y="159"/>
                      <a:pt x="112" y="159"/>
                      <a:pt x="112" y="159"/>
                    </a:cubicBezTo>
                    <a:cubicBezTo>
                      <a:pt x="112" y="159"/>
                      <a:pt x="112" y="159"/>
                      <a:pt x="112" y="159"/>
                    </a:cubicBezTo>
                    <a:cubicBezTo>
                      <a:pt x="133" y="159"/>
                      <a:pt x="152" y="151"/>
                      <a:pt x="166" y="138"/>
                    </a:cubicBezTo>
                    <a:cubicBezTo>
                      <a:pt x="166" y="137"/>
                      <a:pt x="166" y="137"/>
                      <a:pt x="166" y="137"/>
                    </a:cubicBezTo>
                    <a:cubicBezTo>
                      <a:pt x="166" y="137"/>
                      <a:pt x="166" y="137"/>
                      <a:pt x="166" y="137"/>
                    </a:cubicBezTo>
                    <a:cubicBezTo>
                      <a:pt x="167" y="137"/>
                      <a:pt x="167" y="137"/>
                      <a:pt x="167" y="137"/>
                    </a:cubicBezTo>
                    <a:cubicBezTo>
                      <a:pt x="175" y="129"/>
                      <a:pt x="182" y="119"/>
                      <a:pt x="186" y="107"/>
                    </a:cubicBezTo>
                    <a:cubicBezTo>
                      <a:pt x="190" y="99"/>
                      <a:pt x="191" y="8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69"/>
                      <a:pt x="190" y="65"/>
                      <a:pt x="189" y="60"/>
                    </a:cubicBezTo>
                    <a:cubicBezTo>
                      <a:pt x="189" y="60"/>
                      <a:pt x="189" y="60"/>
                      <a:pt x="189" y="60"/>
                    </a:cubicBezTo>
                    <a:cubicBezTo>
                      <a:pt x="189" y="60"/>
                      <a:pt x="189" y="60"/>
                      <a:pt x="189" y="60"/>
                    </a:cubicBezTo>
                    <a:cubicBezTo>
                      <a:pt x="189" y="60"/>
                      <a:pt x="189" y="60"/>
                      <a:pt x="189" y="60"/>
                    </a:cubicBezTo>
                    <a:cubicBezTo>
                      <a:pt x="189" y="60"/>
                      <a:pt x="189" y="60"/>
                      <a:pt x="189" y="60"/>
                    </a:cubicBezTo>
                    <a:cubicBezTo>
                      <a:pt x="189" y="60"/>
                      <a:pt x="189" y="60"/>
                      <a:pt x="189" y="60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8"/>
                      <a:pt x="189" y="58"/>
                      <a:pt x="189" y="58"/>
                    </a:cubicBezTo>
                    <a:cubicBezTo>
                      <a:pt x="185" y="44"/>
                      <a:pt x="177" y="32"/>
                      <a:pt x="167" y="22"/>
                    </a:cubicBezTo>
                    <a:cubicBezTo>
                      <a:pt x="166" y="22"/>
                      <a:pt x="166" y="22"/>
                      <a:pt x="166" y="22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52" y="8"/>
                      <a:pt x="133" y="0"/>
                      <a:pt x="112" y="0"/>
                    </a:cubicBezTo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49" name="íŝľiḍê">
                <a:extLst>
                  <a:ext uri="{FF2B5EF4-FFF2-40B4-BE49-F238E27FC236}">
                    <a16:creationId xmlns:a16="http://schemas.microsoft.com/office/drawing/2014/main" xmlns="" id="{79A117E7-DC75-486A-9371-9EB449993F01}"/>
                  </a:ext>
                </a:extLst>
              </p:cNvPr>
              <p:cNvSpPr/>
              <p:nvPr/>
            </p:nvSpPr>
            <p:spPr bwMode="auto">
              <a:xfrm rot="5400000">
                <a:off x="8072873" y="2942246"/>
                <a:ext cx="514653" cy="211916"/>
              </a:xfrm>
              <a:custGeom>
                <a:avLst/>
                <a:gdLst>
                  <a:gd name="T0" fmla="*/ 192 w 192"/>
                  <a:gd name="T1" fmla="*/ 0 h 79"/>
                  <a:gd name="T2" fmla="*/ 0 w 192"/>
                  <a:gd name="T3" fmla="*/ 0 h 79"/>
                  <a:gd name="T4" fmla="*/ 80 w 192"/>
                  <a:gd name="T5" fmla="*/ 79 h 79"/>
                  <a:gd name="T6" fmla="*/ 80 w 192"/>
                  <a:gd name="T7" fmla="*/ 79 h 79"/>
                  <a:gd name="T8" fmla="*/ 80 w 192"/>
                  <a:gd name="T9" fmla="*/ 79 h 79"/>
                  <a:gd name="T10" fmla="*/ 130 w 192"/>
                  <a:gd name="T11" fmla="*/ 29 h 79"/>
                  <a:gd name="T12" fmla="*/ 142 w 192"/>
                  <a:gd name="T13" fmla="*/ 18 h 79"/>
                  <a:gd name="T14" fmla="*/ 143 w 192"/>
                  <a:gd name="T15" fmla="*/ 17 h 79"/>
                  <a:gd name="T16" fmla="*/ 192 w 192"/>
                  <a:gd name="T1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79">
                    <a:moveTo>
                      <a:pt x="19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130" y="29"/>
                      <a:pt x="130" y="29"/>
                      <a:pt x="130" y="29"/>
                    </a:cubicBezTo>
                    <a:cubicBezTo>
                      <a:pt x="142" y="18"/>
                      <a:pt x="142" y="18"/>
                      <a:pt x="142" y="18"/>
                    </a:cubicBezTo>
                    <a:cubicBezTo>
                      <a:pt x="142" y="17"/>
                      <a:pt x="143" y="17"/>
                      <a:pt x="143" y="17"/>
                    </a:cubicBezTo>
                    <a:cubicBezTo>
                      <a:pt x="157" y="6"/>
                      <a:pt x="174" y="0"/>
                      <a:pt x="192" y="0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0" name="ïṩ1iḍé">
                <a:extLst>
                  <a:ext uri="{FF2B5EF4-FFF2-40B4-BE49-F238E27FC236}">
                    <a16:creationId xmlns:a16="http://schemas.microsoft.com/office/drawing/2014/main" xmlns="" id="{401B49F6-52DC-4992-A3EF-72BDB7F71C91}"/>
                  </a:ext>
                </a:extLst>
              </p:cNvPr>
              <p:cNvSpPr/>
              <p:nvPr/>
            </p:nvSpPr>
            <p:spPr bwMode="auto">
              <a:xfrm rot="5400000">
                <a:off x="7859696" y="2940984"/>
                <a:ext cx="514653" cy="214439"/>
              </a:xfrm>
              <a:custGeom>
                <a:avLst/>
                <a:gdLst>
                  <a:gd name="T0" fmla="*/ 80 w 192"/>
                  <a:gd name="T1" fmla="*/ 0 h 80"/>
                  <a:gd name="T2" fmla="*/ 0 w 192"/>
                  <a:gd name="T3" fmla="*/ 80 h 80"/>
                  <a:gd name="T4" fmla="*/ 192 w 192"/>
                  <a:gd name="T5" fmla="*/ 80 h 80"/>
                  <a:gd name="T6" fmla="*/ 192 w 192"/>
                  <a:gd name="T7" fmla="*/ 80 h 80"/>
                  <a:gd name="T8" fmla="*/ 153 w 192"/>
                  <a:gd name="T9" fmla="*/ 70 h 80"/>
                  <a:gd name="T10" fmla="*/ 142 w 192"/>
                  <a:gd name="T11" fmla="*/ 62 h 80"/>
                  <a:gd name="T12" fmla="*/ 130 w 192"/>
                  <a:gd name="T13" fmla="*/ 51 h 80"/>
                  <a:gd name="T14" fmla="*/ 109 w 192"/>
                  <a:gd name="T15" fmla="*/ 30 h 80"/>
                  <a:gd name="T16" fmla="*/ 80 w 192"/>
                  <a:gd name="T17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80">
                    <a:moveTo>
                      <a:pt x="80" y="0"/>
                    </a:moveTo>
                    <a:cubicBezTo>
                      <a:pt x="0" y="80"/>
                      <a:pt x="0" y="80"/>
                      <a:pt x="0" y="80"/>
                    </a:cubicBezTo>
                    <a:cubicBezTo>
                      <a:pt x="192" y="80"/>
                      <a:pt x="192" y="80"/>
                      <a:pt x="192" y="80"/>
                    </a:cubicBezTo>
                    <a:cubicBezTo>
                      <a:pt x="192" y="80"/>
                      <a:pt x="192" y="80"/>
                      <a:pt x="192" y="80"/>
                    </a:cubicBezTo>
                    <a:cubicBezTo>
                      <a:pt x="178" y="80"/>
                      <a:pt x="165" y="76"/>
                      <a:pt x="153" y="70"/>
                    </a:cubicBezTo>
                    <a:cubicBezTo>
                      <a:pt x="149" y="68"/>
                      <a:pt x="145" y="65"/>
                      <a:pt x="142" y="62"/>
                    </a:cubicBezTo>
                    <a:cubicBezTo>
                      <a:pt x="130" y="51"/>
                      <a:pt x="130" y="51"/>
                      <a:pt x="130" y="51"/>
                    </a:cubicBezTo>
                    <a:cubicBezTo>
                      <a:pt x="109" y="30"/>
                      <a:pt x="109" y="30"/>
                      <a:pt x="109" y="30"/>
                    </a:cubicBezTo>
                    <a:cubicBezTo>
                      <a:pt x="80" y="0"/>
                      <a:pt x="80" y="0"/>
                      <a:pt x="80" y="0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5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1" name="ïṧḷîḍe">
                <a:extLst>
                  <a:ext uri="{FF2B5EF4-FFF2-40B4-BE49-F238E27FC236}">
                    <a16:creationId xmlns:a16="http://schemas.microsoft.com/office/drawing/2014/main" xmlns="" id="{58492DCD-4806-4548-9E01-C0ADAADE9196}"/>
                  </a:ext>
                </a:extLst>
              </p:cNvPr>
              <p:cNvSpPr/>
              <p:nvPr/>
            </p:nvSpPr>
            <p:spPr>
              <a:xfrm>
                <a:off x="8128619" y="3205444"/>
                <a:ext cx="221950" cy="221615"/>
              </a:xfrm>
              <a:custGeom>
                <a:avLst/>
                <a:gdLst>
                  <a:gd name="connsiteX0" fmla="*/ 303775 w 607639"/>
                  <a:gd name="connsiteY0" fmla="*/ 525007 h 606722"/>
                  <a:gd name="connsiteX1" fmla="*/ 315710 w 607639"/>
                  <a:gd name="connsiteY1" fmla="*/ 536902 h 606722"/>
                  <a:gd name="connsiteX2" fmla="*/ 315710 w 607639"/>
                  <a:gd name="connsiteY2" fmla="*/ 552347 h 606722"/>
                  <a:gd name="connsiteX3" fmla="*/ 303775 w 607639"/>
                  <a:gd name="connsiteY3" fmla="*/ 564241 h 606722"/>
                  <a:gd name="connsiteX4" fmla="*/ 291929 w 607639"/>
                  <a:gd name="connsiteY4" fmla="*/ 552347 h 606722"/>
                  <a:gd name="connsiteX5" fmla="*/ 291929 w 607639"/>
                  <a:gd name="connsiteY5" fmla="*/ 536902 h 606722"/>
                  <a:gd name="connsiteX6" fmla="*/ 303775 w 607639"/>
                  <a:gd name="connsiteY6" fmla="*/ 525007 h 606722"/>
                  <a:gd name="connsiteX7" fmla="*/ 429885 w 607639"/>
                  <a:gd name="connsiteY7" fmla="*/ 509483 h 606722"/>
                  <a:gd name="connsiteX8" fmla="*/ 441811 w 607639"/>
                  <a:gd name="connsiteY8" fmla="*/ 521409 h 606722"/>
                  <a:gd name="connsiteX9" fmla="*/ 429885 w 607639"/>
                  <a:gd name="connsiteY9" fmla="*/ 533335 h 606722"/>
                  <a:gd name="connsiteX10" fmla="*/ 417959 w 607639"/>
                  <a:gd name="connsiteY10" fmla="*/ 521409 h 606722"/>
                  <a:gd name="connsiteX11" fmla="*/ 429885 w 607639"/>
                  <a:gd name="connsiteY11" fmla="*/ 509483 h 606722"/>
                  <a:gd name="connsiteX12" fmla="*/ 177720 w 607639"/>
                  <a:gd name="connsiteY12" fmla="*/ 509483 h 606722"/>
                  <a:gd name="connsiteX13" fmla="*/ 189611 w 607639"/>
                  <a:gd name="connsiteY13" fmla="*/ 521409 h 606722"/>
                  <a:gd name="connsiteX14" fmla="*/ 177720 w 607639"/>
                  <a:gd name="connsiteY14" fmla="*/ 533335 h 606722"/>
                  <a:gd name="connsiteX15" fmla="*/ 165829 w 607639"/>
                  <a:gd name="connsiteY15" fmla="*/ 521409 h 606722"/>
                  <a:gd name="connsiteX16" fmla="*/ 177720 w 607639"/>
                  <a:gd name="connsiteY16" fmla="*/ 509483 h 606722"/>
                  <a:gd name="connsiteX17" fmla="*/ 522185 w 607639"/>
                  <a:gd name="connsiteY17" fmla="*/ 417324 h 606722"/>
                  <a:gd name="connsiteX18" fmla="*/ 534111 w 607639"/>
                  <a:gd name="connsiteY18" fmla="*/ 429250 h 606722"/>
                  <a:gd name="connsiteX19" fmla="*/ 522185 w 607639"/>
                  <a:gd name="connsiteY19" fmla="*/ 441176 h 606722"/>
                  <a:gd name="connsiteX20" fmla="*/ 510259 w 607639"/>
                  <a:gd name="connsiteY20" fmla="*/ 429250 h 606722"/>
                  <a:gd name="connsiteX21" fmla="*/ 522185 w 607639"/>
                  <a:gd name="connsiteY21" fmla="*/ 417324 h 606722"/>
                  <a:gd name="connsiteX22" fmla="*/ 85420 w 607639"/>
                  <a:gd name="connsiteY22" fmla="*/ 417324 h 606722"/>
                  <a:gd name="connsiteX23" fmla="*/ 97311 w 607639"/>
                  <a:gd name="connsiteY23" fmla="*/ 429250 h 606722"/>
                  <a:gd name="connsiteX24" fmla="*/ 85420 w 607639"/>
                  <a:gd name="connsiteY24" fmla="*/ 441176 h 606722"/>
                  <a:gd name="connsiteX25" fmla="*/ 73529 w 607639"/>
                  <a:gd name="connsiteY25" fmla="*/ 429250 h 606722"/>
                  <a:gd name="connsiteX26" fmla="*/ 85420 w 607639"/>
                  <a:gd name="connsiteY26" fmla="*/ 417324 h 606722"/>
                  <a:gd name="connsiteX27" fmla="*/ 537643 w 607639"/>
                  <a:gd name="connsiteY27" fmla="*/ 291506 h 606722"/>
                  <a:gd name="connsiteX28" fmla="*/ 555628 w 607639"/>
                  <a:gd name="connsiteY28" fmla="*/ 291506 h 606722"/>
                  <a:gd name="connsiteX29" fmla="*/ 567558 w 607639"/>
                  <a:gd name="connsiteY29" fmla="*/ 303316 h 606722"/>
                  <a:gd name="connsiteX30" fmla="*/ 555628 w 607639"/>
                  <a:gd name="connsiteY30" fmla="*/ 315216 h 606722"/>
                  <a:gd name="connsiteX31" fmla="*/ 537643 w 607639"/>
                  <a:gd name="connsiteY31" fmla="*/ 315216 h 606722"/>
                  <a:gd name="connsiteX32" fmla="*/ 525713 w 607639"/>
                  <a:gd name="connsiteY32" fmla="*/ 303316 h 606722"/>
                  <a:gd name="connsiteX33" fmla="*/ 537643 w 607639"/>
                  <a:gd name="connsiteY33" fmla="*/ 291506 h 606722"/>
                  <a:gd name="connsiteX34" fmla="*/ 51991 w 607639"/>
                  <a:gd name="connsiteY34" fmla="*/ 291506 h 606722"/>
                  <a:gd name="connsiteX35" fmla="*/ 69946 w 607639"/>
                  <a:gd name="connsiteY35" fmla="*/ 291506 h 606722"/>
                  <a:gd name="connsiteX36" fmla="*/ 81856 w 607639"/>
                  <a:gd name="connsiteY36" fmla="*/ 303316 h 606722"/>
                  <a:gd name="connsiteX37" fmla="*/ 69946 w 607639"/>
                  <a:gd name="connsiteY37" fmla="*/ 315216 h 606722"/>
                  <a:gd name="connsiteX38" fmla="*/ 51991 w 607639"/>
                  <a:gd name="connsiteY38" fmla="*/ 315216 h 606722"/>
                  <a:gd name="connsiteX39" fmla="*/ 40081 w 607639"/>
                  <a:gd name="connsiteY39" fmla="*/ 303316 h 606722"/>
                  <a:gd name="connsiteX40" fmla="*/ 51991 w 607639"/>
                  <a:gd name="connsiteY40" fmla="*/ 291506 h 606722"/>
                  <a:gd name="connsiteX41" fmla="*/ 412608 w 607639"/>
                  <a:gd name="connsiteY41" fmla="*/ 222096 h 606722"/>
                  <a:gd name="connsiteX42" fmla="*/ 345491 w 607639"/>
                  <a:gd name="connsiteY42" fmla="*/ 334245 h 606722"/>
                  <a:gd name="connsiteX43" fmla="*/ 412608 w 607639"/>
                  <a:gd name="connsiteY43" fmla="*/ 334245 h 606722"/>
                  <a:gd name="connsiteX44" fmla="*/ 427651 w 607639"/>
                  <a:gd name="connsiteY44" fmla="*/ 167533 h 606722"/>
                  <a:gd name="connsiteX45" fmla="*/ 436375 w 607639"/>
                  <a:gd name="connsiteY45" fmla="*/ 178996 h 606722"/>
                  <a:gd name="connsiteX46" fmla="*/ 436375 w 607639"/>
                  <a:gd name="connsiteY46" fmla="*/ 334245 h 606722"/>
                  <a:gd name="connsiteX47" fmla="*/ 469399 w 607639"/>
                  <a:gd name="connsiteY47" fmla="*/ 334245 h 606722"/>
                  <a:gd name="connsiteX48" fmla="*/ 481327 w 607639"/>
                  <a:gd name="connsiteY48" fmla="*/ 346153 h 606722"/>
                  <a:gd name="connsiteX49" fmla="*/ 469399 w 607639"/>
                  <a:gd name="connsiteY49" fmla="*/ 357973 h 606722"/>
                  <a:gd name="connsiteX50" fmla="*/ 436375 w 607639"/>
                  <a:gd name="connsiteY50" fmla="*/ 357973 h 606722"/>
                  <a:gd name="connsiteX51" fmla="*/ 436375 w 607639"/>
                  <a:gd name="connsiteY51" fmla="*/ 427733 h 606722"/>
                  <a:gd name="connsiteX52" fmla="*/ 424536 w 607639"/>
                  <a:gd name="connsiteY52" fmla="*/ 439552 h 606722"/>
                  <a:gd name="connsiteX53" fmla="*/ 412608 w 607639"/>
                  <a:gd name="connsiteY53" fmla="*/ 427733 h 606722"/>
                  <a:gd name="connsiteX54" fmla="*/ 412608 w 607639"/>
                  <a:gd name="connsiteY54" fmla="*/ 357973 h 606722"/>
                  <a:gd name="connsiteX55" fmla="*/ 324573 w 607639"/>
                  <a:gd name="connsiteY55" fmla="*/ 357973 h 606722"/>
                  <a:gd name="connsiteX56" fmla="*/ 314158 w 607639"/>
                  <a:gd name="connsiteY56" fmla="*/ 352019 h 606722"/>
                  <a:gd name="connsiteX57" fmla="*/ 314336 w 607639"/>
                  <a:gd name="connsiteY57" fmla="*/ 340022 h 606722"/>
                  <a:gd name="connsiteX58" fmla="*/ 414299 w 607639"/>
                  <a:gd name="connsiteY58" fmla="*/ 172953 h 606722"/>
                  <a:gd name="connsiteX59" fmla="*/ 427651 w 607639"/>
                  <a:gd name="connsiteY59" fmla="*/ 167533 h 606722"/>
                  <a:gd name="connsiteX60" fmla="*/ 216270 w 607639"/>
                  <a:gd name="connsiteY60" fmla="*/ 167099 h 606722"/>
                  <a:gd name="connsiteX61" fmla="*/ 290518 w 607639"/>
                  <a:gd name="connsiteY61" fmla="*/ 241210 h 606722"/>
                  <a:gd name="connsiteX62" fmla="*/ 242978 w 607639"/>
                  <a:gd name="connsiteY62" fmla="*/ 355754 h 606722"/>
                  <a:gd name="connsiteX63" fmla="*/ 182707 w 607639"/>
                  <a:gd name="connsiteY63" fmla="*/ 415825 h 606722"/>
                  <a:gd name="connsiteX64" fmla="*/ 278588 w 607639"/>
                  <a:gd name="connsiteY64" fmla="*/ 415825 h 606722"/>
                  <a:gd name="connsiteX65" fmla="*/ 290518 w 607639"/>
                  <a:gd name="connsiteY65" fmla="*/ 427734 h 606722"/>
                  <a:gd name="connsiteX66" fmla="*/ 278588 w 607639"/>
                  <a:gd name="connsiteY66" fmla="*/ 439552 h 606722"/>
                  <a:gd name="connsiteX67" fmla="*/ 154040 w 607639"/>
                  <a:gd name="connsiteY67" fmla="*/ 439552 h 606722"/>
                  <a:gd name="connsiteX68" fmla="*/ 143001 w 607639"/>
                  <a:gd name="connsiteY68" fmla="*/ 432265 h 606722"/>
                  <a:gd name="connsiteX69" fmla="*/ 145582 w 607639"/>
                  <a:gd name="connsiteY69" fmla="*/ 419292 h 606722"/>
                  <a:gd name="connsiteX70" fmla="*/ 226152 w 607639"/>
                  <a:gd name="connsiteY70" fmla="*/ 338959 h 606722"/>
                  <a:gd name="connsiteX71" fmla="*/ 266659 w 607639"/>
                  <a:gd name="connsiteY71" fmla="*/ 241210 h 606722"/>
                  <a:gd name="connsiteX72" fmla="*/ 216270 w 607639"/>
                  <a:gd name="connsiteY72" fmla="*/ 190914 h 606722"/>
                  <a:gd name="connsiteX73" fmla="*/ 165880 w 607639"/>
                  <a:gd name="connsiteY73" fmla="*/ 241210 h 606722"/>
                  <a:gd name="connsiteX74" fmla="*/ 154040 w 607639"/>
                  <a:gd name="connsiteY74" fmla="*/ 253029 h 606722"/>
                  <a:gd name="connsiteX75" fmla="*/ 142110 w 607639"/>
                  <a:gd name="connsiteY75" fmla="*/ 241210 h 606722"/>
                  <a:gd name="connsiteX76" fmla="*/ 216270 w 607639"/>
                  <a:gd name="connsiteY76" fmla="*/ 167099 h 606722"/>
                  <a:gd name="connsiteX77" fmla="*/ 522185 w 607639"/>
                  <a:gd name="connsiteY77" fmla="*/ 165547 h 606722"/>
                  <a:gd name="connsiteX78" fmla="*/ 534111 w 607639"/>
                  <a:gd name="connsiteY78" fmla="*/ 177438 h 606722"/>
                  <a:gd name="connsiteX79" fmla="*/ 522185 w 607639"/>
                  <a:gd name="connsiteY79" fmla="*/ 189329 h 606722"/>
                  <a:gd name="connsiteX80" fmla="*/ 510259 w 607639"/>
                  <a:gd name="connsiteY80" fmla="*/ 177438 h 606722"/>
                  <a:gd name="connsiteX81" fmla="*/ 522185 w 607639"/>
                  <a:gd name="connsiteY81" fmla="*/ 165547 h 606722"/>
                  <a:gd name="connsiteX82" fmla="*/ 85420 w 607639"/>
                  <a:gd name="connsiteY82" fmla="*/ 165547 h 606722"/>
                  <a:gd name="connsiteX83" fmla="*/ 97311 w 607639"/>
                  <a:gd name="connsiteY83" fmla="*/ 177438 h 606722"/>
                  <a:gd name="connsiteX84" fmla="*/ 85420 w 607639"/>
                  <a:gd name="connsiteY84" fmla="*/ 189329 h 606722"/>
                  <a:gd name="connsiteX85" fmla="*/ 73529 w 607639"/>
                  <a:gd name="connsiteY85" fmla="*/ 177438 h 606722"/>
                  <a:gd name="connsiteX86" fmla="*/ 85420 w 607639"/>
                  <a:gd name="connsiteY86" fmla="*/ 165547 h 606722"/>
                  <a:gd name="connsiteX87" fmla="*/ 429885 w 607639"/>
                  <a:gd name="connsiteY87" fmla="*/ 73388 h 606722"/>
                  <a:gd name="connsiteX88" fmla="*/ 441811 w 607639"/>
                  <a:gd name="connsiteY88" fmla="*/ 85279 h 606722"/>
                  <a:gd name="connsiteX89" fmla="*/ 429885 w 607639"/>
                  <a:gd name="connsiteY89" fmla="*/ 97170 h 606722"/>
                  <a:gd name="connsiteX90" fmla="*/ 417959 w 607639"/>
                  <a:gd name="connsiteY90" fmla="*/ 85279 h 606722"/>
                  <a:gd name="connsiteX91" fmla="*/ 429885 w 607639"/>
                  <a:gd name="connsiteY91" fmla="*/ 73388 h 606722"/>
                  <a:gd name="connsiteX92" fmla="*/ 177720 w 607639"/>
                  <a:gd name="connsiteY92" fmla="*/ 73388 h 606722"/>
                  <a:gd name="connsiteX93" fmla="*/ 189611 w 607639"/>
                  <a:gd name="connsiteY93" fmla="*/ 85279 h 606722"/>
                  <a:gd name="connsiteX94" fmla="*/ 177720 w 607639"/>
                  <a:gd name="connsiteY94" fmla="*/ 97170 h 606722"/>
                  <a:gd name="connsiteX95" fmla="*/ 165829 w 607639"/>
                  <a:gd name="connsiteY95" fmla="*/ 85279 h 606722"/>
                  <a:gd name="connsiteX96" fmla="*/ 177720 w 607639"/>
                  <a:gd name="connsiteY96" fmla="*/ 73388 h 606722"/>
                  <a:gd name="connsiteX97" fmla="*/ 303775 w 607639"/>
                  <a:gd name="connsiteY97" fmla="*/ 42480 h 606722"/>
                  <a:gd name="connsiteX98" fmla="*/ 315710 w 607639"/>
                  <a:gd name="connsiteY98" fmla="*/ 54396 h 606722"/>
                  <a:gd name="connsiteX99" fmla="*/ 315710 w 607639"/>
                  <a:gd name="connsiteY99" fmla="*/ 69869 h 606722"/>
                  <a:gd name="connsiteX100" fmla="*/ 303775 w 607639"/>
                  <a:gd name="connsiteY100" fmla="*/ 81785 h 606722"/>
                  <a:gd name="connsiteX101" fmla="*/ 291929 w 607639"/>
                  <a:gd name="connsiteY101" fmla="*/ 69869 h 606722"/>
                  <a:gd name="connsiteX102" fmla="*/ 291929 w 607639"/>
                  <a:gd name="connsiteY102" fmla="*/ 54396 h 606722"/>
                  <a:gd name="connsiteX103" fmla="*/ 303775 w 607639"/>
                  <a:gd name="connsiteY103" fmla="*/ 42480 h 606722"/>
                  <a:gd name="connsiteX104" fmla="*/ 303775 w 607639"/>
                  <a:gd name="connsiteY104" fmla="*/ 0 h 606722"/>
                  <a:gd name="connsiteX105" fmla="*/ 537058 w 607639"/>
                  <a:gd name="connsiteY105" fmla="*/ 108956 h 606722"/>
                  <a:gd name="connsiteX106" fmla="*/ 537058 w 607639"/>
                  <a:gd name="connsiteY106" fmla="*/ 93048 h 606722"/>
                  <a:gd name="connsiteX107" fmla="*/ 548895 w 607639"/>
                  <a:gd name="connsiteY107" fmla="*/ 81139 h 606722"/>
                  <a:gd name="connsiteX108" fmla="*/ 560822 w 607639"/>
                  <a:gd name="connsiteY108" fmla="*/ 93048 h 606722"/>
                  <a:gd name="connsiteX109" fmla="*/ 560822 w 607639"/>
                  <a:gd name="connsiteY109" fmla="*/ 138994 h 606722"/>
                  <a:gd name="connsiteX110" fmla="*/ 548895 w 607639"/>
                  <a:gd name="connsiteY110" fmla="*/ 150903 h 606722"/>
                  <a:gd name="connsiteX111" fmla="*/ 502880 w 607639"/>
                  <a:gd name="connsiteY111" fmla="*/ 150903 h 606722"/>
                  <a:gd name="connsiteX112" fmla="*/ 490953 w 607639"/>
                  <a:gd name="connsiteY112" fmla="*/ 138994 h 606722"/>
                  <a:gd name="connsiteX113" fmla="*/ 502880 w 607639"/>
                  <a:gd name="connsiteY113" fmla="*/ 127174 h 606722"/>
                  <a:gd name="connsiteX114" fmla="*/ 521126 w 607639"/>
                  <a:gd name="connsiteY114" fmla="*/ 127174 h 606722"/>
                  <a:gd name="connsiteX115" fmla="*/ 303775 w 607639"/>
                  <a:gd name="connsiteY115" fmla="*/ 23728 h 606722"/>
                  <a:gd name="connsiteX116" fmla="*/ 23764 w 607639"/>
                  <a:gd name="connsiteY116" fmla="*/ 303316 h 606722"/>
                  <a:gd name="connsiteX117" fmla="*/ 303775 w 607639"/>
                  <a:gd name="connsiteY117" fmla="*/ 582905 h 606722"/>
                  <a:gd name="connsiteX118" fmla="*/ 583786 w 607639"/>
                  <a:gd name="connsiteY118" fmla="*/ 303316 h 606722"/>
                  <a:gd name="connsiteX119" fmla="*/ 573906 w 607639"/>
                  <a:gd name="connsiteY119" fmla="*/ 229376 h 606722"/>
                  <a:gd name="connsiteX120" fmla="*/ 582273 w 607639"/>
                  <a:gd name="connsiteY120" fmla="*/ 214801 h 606722"/>
                  <a:gd name="connsiteX121" fmla="*/ 596869 w 607639"/>
                  <a:gd name="connsiteY121" fmla="*/ 223066 h 606722"/>
                  <a:gd name="connsiteX122" fmla="*/ 607639 w 607639"/>
                  <a:gd name="connsiteY122" fmla="*/ 303316 h 606722"/>
                  <a:gd name="connsiteX123" fmla="*/ 303775 w 607639"/>
                  <a:gd name="connsiteY123" fmla="*/ 606722 h 606722"/>
                  <a:gd name="connsiteX124" fmla="*/ 0 w 607639"/>
                  <a:gd name="connsiteY124" fmla="*/ 303316 h 606722"/>
                  <a:gd name="connsiteX125" fmla="*/ 303775 w 607639"/>
                  <a:gd name="connsiteY12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</a:cxnLst>
                <a:rect l="l" t="t" r="r" b="b"/>
                <a:pathLst>
                  <a:path w="607639" h="606722">
                    <a:moveTo>
                      <a:pt x="303775" y="525007"/>
                    </a:moveTo>
                    <a:cubicBezTo>
                      <a:pt x="310366" y="525007"/>
                      <a:pt x="315710" y="530333"/>
                      <a:pt x="315710" y="536902"/>
                    </a:cubicBezTo>
                    <a:lnTo>
                      <a:pt x="315710" y="552347"/>
                    </a:lnTo>
                    <a:cubicBezTo>
                      <a:pt x="315710" y="558915"/>
                      <a:pt x="310366" y="564241"/>
                      <a:pt x="303775" y="564241"/>
                    </a:cubicBezTo>
                    <a:cubicBezTo>
                      <a:pt x="297184" y="564241"/>
                      <a:pt x="291929" y="558915"/>
                      <a:pt x="291929" y="552347"/>
                    </a:cubicBezTo>
                    <a:lnTo>
                      <a:pt x="291929" y="536902"/>
                    </a:lnTo>
                    <a:cubicBezTo>
                      <a:pt x="291929" y="530333"/>
                      <a:pt x="297184" y="525007"/>
                      <a:pt x="303775" y="525007"/>
                    </a:cubicBezTo>
                    <a:close/>
                    <a:moveTo>
                      <a:pt x="429885" y="509483"/>
                    </a:moveTo>
                    <a:cubicBezTo>
                      <a:pt x="436472" y="509483"/>
                      <a:pt x="441811" y="514822"/>
                      <a:pt x="441811" y="521409"/>
                    </a:cubicBezTo>
                    <a:cubicBezTo>
                      <a:pt x="441811" y="527996"/>
                      <a:pt x="436472" y="533335"/>
                      <a:pt x="429885" y="533335"/>
                    </a:cubicBezTo>
                    <a:cubicBezTo>
                      <a:pt x="423298" y="533335"/>
                      <a:pt x="417959" y="527996"/>
                      <a:pt x="417959" y="521409"/>
                    </a:cubicBezTo>
                    <a:cubicBezTo>
                      <a:pt x="417959" y="514822"/>
                      <a:pt x="423298" y="509483"/>
                      <a:pt x="429885" y="509483"/>
                    </a:cubicBezTo>
                    <a:close/>
                    <a:moveTo>
                      <a:pt x="177720" y="509483"/>
                    </a:moveTo>
                    <a:cubicBezTo>
                      <a:pt x="184287" y="509483"/>
                      <a:pt x="189611" y="514822"/>
                      <a:pt x="189611" y="521409"/>
                    </a:cubicBezTo>
                    <a:cubicBezTo>
                      <a:pt x="189611" y="527996"/>
                      <a:pt x="184287" y="533335"/>
                      <a:pt x="177720" y="533335"/>
                    </a:cubicBezTo>
                    <a:cubicBezTo>
                      <a:pt x="171153" y="533335"/>
                      <a:pt x="165829" y="527996"/>
                      <a:pt x="165829" y="521409"/>
                    </a:cubicBezTo>
                    <a:cubicBezTo>
                      <a:pt x="165829" y="514822"/>
                      <a:pt x="171153" y="509483"/>
                      <a:pt x="177720" y="509483"/>
                    </a:cubicBezTo>
                    <a:close/>
                    <a:moveTo>
                      <a:pt x="522185" y="417324"/>
                    </a:moveTo>
                    <a:cubicBezTo>
                      <a:pt x="528772" y="417324"/>
                      <a:pt x="534111" y="422663"/>
                      <a:pt x="534111" y="429250"/>
                    </a:cubicBezTo>
                    <a:cubicBezTo>
                      <a:pt x="534111" y="435837"/>
                      <a:pt x="528772" y="441176"/>
                      <a:pt x="522185" y="441176"/>
                    </a:cubicBezTo>
                    <a:cubicBezTo>
                      <a:pt x="515598" y="441176"/>
                      <a:pt x="510259" y="435837"/>
                      <a:pt x="510259" y="429250"/>
                    </a:cubicBezTo>
                    <a:cubicBezTo>
                      <a:pt x="510259" y="422663"/>
                      <a:pt x="515598" y="417324"/>
                      <a:pt x="522185" y="417324"/>
                    </a:cubicBezTo>
                    <a:close/>
                    <a:moveTo>
                      <a:pt x="85420" y="417324"/>
                    </a:moveTo>
                    <a:cubicBezTo>
                      <a:pt x="91987" y="417324"/>
                      <a:pt x="97311" y="422663"/>
                      <a:pt x="97311" y="429250"/>
                    </a:cubicBezTo>
                    <a:cubicBezTo>
                      <a:pt x="97311" y="435837"/>
                      <a:pt x="91987" y="441176"/>
                      <a:pt x="85420" y="441176"/>
                    </a:cubicBezTo>
                    <a:cubicBezTo>
                      <a:pt x="78853" y="441176"/>
                      <a:pt x="73529" y="435837"/>
                      <a:pt x="73529" y="429250"/>
                    </a:cubicBezTo>
                    <a:cubicBezTo>
                      <a:pt x="73529" y="422663"/>
                      <a:pt x="78853" y="417324"/>
                      <a:pt x="85420" y="417324"/>
                    </a:cubicBezTo>
                    <a:close/>
                    <a:moveTo>
                      <a:pt x="537643" y="291506"/>
                    </a:moveTo>
                    <a:lnTo>
                      <a:pt x="555628" y="291506"/>
                    </a:lnTo>
                    <a:cubicBezTo>
                      <a:pt x="562216" y="291506"/>
                      <a:pt x="567558" y="296745"/>
                      <a:pt x="567558" y="303316"/>
                    </a:cubicBezTo>
                    <a:cubicBezTo>
                      <a:pt x="567558" y="309888"/>
                      <a:pt x="562216" y="315216"/>
                      <a:pt x="555628" y="315216"/>
                    </a:cubicBezTo>
                    <a:lnTo>
                      <a:pt x="537643" y="315216"/>
                    </a:lnTo>
                    <a:cubicBezTo>
                      <a:pt x="531055" y="315216"/>
                      <a:pt x="525713" y="309888"/>
                      <a:pt x="525713" y="303316"/>
                    </a:cubicBezTo>
                    <a:cubicBezTo>
                      <a:pt x="525713" y="296745"/>
                      <a:pt x="531055" y="291506"/>
                      <a:pt x="537643" y="291506"/>
                    </a:cubicBezTo>
                    <a:close/>
                    <a:moveTo>
                      <a:pt x="51991" y="291506"/>
                    </a:moveTo>
                    <a:lnTo>
                      <a:pt x="69946" y="291506"/>
                    </a:lnTo>
                    <a:cubicBezTo>
                      <a:pt x="76523" y="291506"/>
                      <a:pt x="81856" y="296745"/>
                      <a:pt x="81856" y="303316"/>
                    </a:cubicBezTo>
                    <a:cubicBezTo>
                      <a:pt x="81856" y="309888"/>
                      <a:pt x="76523" y="315216"/>
                      <a:pt x="69946" y="315216"/>
                    </a:cubicBezTo>
                    <a:lnTo>
                      <a:pt x="51991" y="315216"/>
                    </a:lnTo>
                    <a:cubicBezTo>
                      <a:pt x="45414" y="315216"/>
                      <a:pt x="40081" y="309888"/>
                      <a:pt x="40081" y="303316"/>
                    </a:cubicBezTo>
                    <a:cubicBezTo>
                      <a:pt x="40081" y="296745"/>
                      <a:pt x="45414" y="291506"/>
                      <a:pt x="51991" y="291506"/>
                    </a:cubicBezTo>
                    <a:close/>
                    <a:moveTo>
                      <a:pt x="412608" y="222096"/>
                    </a:moveTo>
                    <a:lnTo>
                      <a:pt x="345491" y="334245"/>
                    </a:lnTo>
                    <a:lnTo>
                      <a:pt x="412608" y="334245"/>
                    </a:lnTo>
                    <a:close/>
                    <a:moveTo>
                      <a:pt x="427651" y="167533"/>
                    </a:moveTo>
                    <a:cubicBezTo>
                      <a:pt x="432814" y="168954"/>
                      <a:pt x="436375" y="173664"/>
                      <a:pt x="436375" y="178996"/>
                    </a:cubicBezTo>
                    <a:lnTo>
                      <a:pt x="436375" y="334245"/>
                    </a:lnTo>
                    <a:lnTo>
                      <a:pt x="469399" y="334245"/>
                    </a:lnTo>
                    <a:cubicBezTo>
                      <a:pt x="475986" y="334245"/>
                      <a:pt x="481327" y="339577"/>
                      <a:pt x="481327" y="346153"/>
                    </a:cubicBezTo>
                    <a:cubicBezTo>
                      <a:pt x="481327" y="352641"/>
                      <a:pt x="475986" y="357973"/>
                      <a:pt x="469399" y="357973"/>
                    </a:cubicBezTo>
                    <a:lnTo>
                      <a:pt x="436375" y="357973"/>
                    </a:lnTo>
                    <a:lnTo>
                      <a:pt x="436375" y="427733"/>
                    </a:lnTo>
                    <a:cubicBezTo>
                      <a:pt x="436375" y="434220"/>
                      <a:pt x="431123" y="439552"/>
                      <a:pt x="424536" y="439552"/>
                    </a:cubicBezTo>
                    <a:cubicBezTo>
                      <a:pt x="417949" y="439552"/>
                      <a:pt x="412608" y="434220"/>
                      <a:pt x="412608" y="427733"/>
                    </a:cubicBezTo>
                    <a:lnTo>
                      <a:pt x="412608" y="357973"/>
                    </a:lnTo>
                    <a:lnTo>
                      <a:pt x="324573" y="357973"/>
                    </a:lnTo>
                    <a:cubicBezTo>
                      <a:pt x="320300" y="357973"/>
                      <a:pt x="316295" y="355662"/>
                      <a:pt x="314158" y="352019"/>
                    </a:cubicBezTo>
                    <a:cubicBezTo>
                      <a:pt x="312111" y="348286"/>
                      <a:pt x="312111" y="343665"/>
                      <a:pt x="314336" y="340022"/>
                    </a:cubicBezTo>
                    <a:lnTo>
                      <a:pt x="414299" y="172953"/>
                    </a:lnTo>
                    <a:cubicBezTo>
                      <a:pt x="417059" y="168332"/>
                      <a:pt x="422489" y="166111"/>
                      <a:pt x="427651" y="167533"/>
                    </a:cubicBezTo>
                    <a:close/>
                    <a:moveTo>
                      <a:pt x="216270" y="167099"/>
                    </a:moveTo>
                    <a:cubicBezTo>
                      <a:pt x="257222" y="167099"/>
                      <a:pt x="290518" y="200333"/>
                      <a:pt x="290518" y="241210"/>
                    </a:cubicBezTo>
                    <a:cubicBezTo>
                      <a:pt x="290518" y="284486"/>
                      <a:pt x="273603" y="325097"/>
                      <a:pt x="242978" y="355754"/>
                    </a:cubicBezTo>
                    <a:lnTo>
                      <a:pt x="182707" y="415825"/>
                    </a:lnTo>
                    <a:lnTo>
                      <a:pt x="278588" y="415825"/>
                    </a:lnTo>
                    <a:cubicBezTo>
                      <a:pt x="285176" y="415825"/>
                      <a:pt x="290518" y="421158"/>
                      <a:pt x="290518" y="427734"/>
                    </a:cubicBezTo>
                    <a:cubicBezTo>
                      <a:pt x="290518" y="434220"/>
                      <a:pt x="285176" y="439552"/>
                      <a:pt x="278588" y="439552"/>
                    </a:cubicBezTo>
                    <a:lnTo>
                      <a:pt x="154040" y="439552"/>
                    </a:lnTo>
                    <a:cubicBezTo>
                      <a:pt x="149232" y="439552"/>
                      <a:pt x="144870" y="436709"/>
                      <a:pt x="143001" y="432265"/>
                    </a:cubicBezTo>
                    <a:cubicBezTo>
                      <a:pt x="141131" y="427822"/>
                      <a:pt x="142199" y="422668"/>
                      <a:pt x="145582" y="419292"/>
                    </a:cubicBezTo>
                    <a:lnTo>
                      <a:pt x="226152" y="338959"/>
                    </a:lnTo>
                    <a:cubicBezTo>
                      <a:pt x="252236" y="312834"/>
                      <a:pt x="266659" y="278088"/>
                      <a:pt x="266659" y="241210"/>
                    </a:cubicBezTo>
                    <a:cubicBezTo>
                      <a:pt x="266659" y="213485"/>
                      <a:pt x="244046" y="190914"/>
                      <a:pt x="216270" y="190914"/>
                    </a:cubicBezTo>
                    <a:cubicBezTo>
                      <a:pt x="188493" y="190914"/>
                      <a:pt x="165880" y="213485"/>
                      <a:pt x="165880" y="241210"/>
                    </a:cubicBezTo>
                    <a:cubicBezTo>
                      <a:pt x="165880" y="247786"/>
                      <a:pt x="160539" y="253029"/>
                      <a:pt x="154040" y="253029"/>
                    </a:cubicBezTo>
                    <a:cubicBezTo>
                      <a:pt x="147452" y="253029"/>
                      <a:pt x="142110" y="247786"/>
                      <a:pt x="142110" y="241210"/>
                    </a:cubicBezTo>
                    <a:cubicBezTo>
                      <a:pt x="142110" y="200333"/>
                      <a:pt x="175406" y="167099"/>
                      <a:pt x="216270" y="167099"/>
                    </a:cubicBezTo>
                    <a:close/>
                    <a:moveTo>
                      <a:pt x="522185" y="165547"/>
                    </a:moveTo>
                    <a:cubicBezTo>
                      <a:pt x="528772" y="165547"/>
                      <a:pt x="534111" y="170871"/>
                      <a:pt x="534111" y="177438"/>
                    </a:cubicBezTo>
                    <a:cubicBezTo>
                      <a:pt x="534111" y="184005"/>
                      <a:pt x="528772" y="189329"/>
                      <a:pt x="522185" y="189329"/>
                    </a:cubicBezTo>
                    <a:cubicBezTo>
                      <a:pt x="515598" y="189329"/>
                      <a:pt x="510259" y="184005"/>
                      <a:pt x="510259" y="177438"/>
                    </a:cubicBezTo>
                    <a:cubicBezTo>
                      <a:pt x="510259" y="170871"/>
                      <a:pt x="515598" y="165547"/>
                      <a:pt x="522185" y="165547"/>
                    </a:cubicBezTo>
                    <a:close/>
                    <a:moveTo>
                      <a:pt x="85420" y="165547"/>
                    </a:moveTo>
                    <a:cubicBezTo>
                      <a:pt x="91987" y="165547"/>
                      <a:pt x="97311" y="170871"/>
                      <a:pt x="97311" y="177438"/>
                    </a:cubicBezTo>
                    <a:cubicBezTo>
                      <a:pt x="97311" y="184005"/>
                      <a:pt x="91987" y="189329"/>
                      <a:pt x="85420" y="189329"/>
                    </a:cubicBezTo>
                    <a:cubicBezTo>
                      <a:pt x="78853" y="189329"/>
                      <a:pt x="73529" y="184005"/>
                      <a:pt x="73529" y="177438"/>
                    </a:cubicBezTo>
                    <a:cubicBezTo>
                      <a:pt x="73529" y="170871"/>
                      <a:pt x="78853" y="165547"/>
                      <a:pt x="85420" y="165547"/>
                    </a:cubicBezTo>
                    <a:close/>
                    <a:moveTo>
                      <a:pt x="429885" y="73388"/>
                    </a:moveTo>
                    <a:cubicBezTo>
                      <a:pt x="436472" y="73388"/>
                      <a:pt x="441811" y="78712"/>
                      <a:pt x="441811" y="85279"/>
                    </a:cubicBezTo>
                    <a:cubicBezTo>
                      <a:pt x="441811" y="91846"/>
                      <a:pt x="436472" y="97170"/>
                      <a:pt x="429885" y="97170"/>
                    </a:cubicBezTo>
                    <a:cubicBezTo>
                      <a:pt x="423298" y="97170"/>
                      <a:pt x="417959" y="91846"/>
                      <a:pt x="417959" y="85279"/>
                    </a:cubicBezTo>
                    <a:cubicBezTo>
                      <a:pt x="417959" y="78712"/>
                      <a:pt x="423298" y="73388"/>
                      <a:pt x="429885" y="73388"/>
                    </a:cubicBezTo>
                    <a:close/>
                    <a:moveTo>
                      <a:pt x="177720" y="73388"/>
                    </a:moveTo>
                    <a:cubicBezTo>
                      <a:pt x="184287" y="73388"/>
                      <a:pt x="189611" y="78712"/>
                      <a:pt x="189611" y="85279"/>
                    </a:cubicBezTo>
                    <a:cubicBezTo>
                      <a:pt x="189611" y="91846"/>
                      <a:pt x="184287" y="97170"/>
                      <a:pt x="177720" y="97170"/>
                    </a:cubicBezTo>
                    <a:cubicBezTo>
                      <a:pt x="171153" y="97170"/>
                      <a:pt x="165829" y="91846"/>
                      <a:pt x="165829" y="85279"/>
                    </a:cubicBezTo>
                    <a:cubicBezTo>
                      <a:pt x="165829" y="78712"/>
                      <a:pt x="171153" y="73388"/>
                      <a:pt x="177720" y="73388"/>
                    </a:cubicBezTo>
                    <a:close/>
                    <a:moveTo>
                      <a:pt x="303775" y="42480"/>
                    </a:moveTo>
                    <a:cubicBezTo>
                      <a:pt x="310366" y="42480"/>
                      <a:pt x="315710" y="47815"/>
                      <a:pt x="315710" y="54396"/>
                    </a:cubicBezTo>
                    <a:lnTo>
                      <a:pt x="315710" y="69869"/>
                    </a:lnTo>
                    <a:cubicBezTo>
                      <a:pt x="315710" y="76449"/>
                      <a:pt x="310366" y="81785"/>
                      <a:pt x="303775" y="81785"/>
                    </a:cubicBezTo>
                    <a:cubicBezTo>
                      <a:pt x="297184" y="81785"/>
                      <a:pt x="291929" y="76449"/>
                      <a:pt x="291929" y="69869"/>
                    </a:cubicBezTo>
                    <a:lnTo>
                      <a:pt x="291929" y="54396"/>
                    </a:lnTo>
                    <a:cubicBezTo>
                      <a:pt x="291929" y="47815"/>
                      <a:pt x="297184" y="42480"/>
                      <a:pt x="303775" y="42480"/>
                    </a:cubicBezTo>
                    <a:close/>
                    <a:moveTo>
                      <a:pt x="303775" y="0"/>
                    </a:moveTo>
                    <a:cubicBezTo>
                      <a:pt x="394204" y="0"/>
                      <a:pt x="479560" y="40347"/>
                      <a:pt x="537058" y="108956"/>
                    </a:cubicBezTo>
                    <a:lnTo>
                      <a:pt x="537058" y="93048"/>
                    </a:lnTo>
                    <a:cubicBezTo>
                      <a:pt x="537058" y="86471"/>
                      <a:pt x="542309" y="81139"/>
                      <a:pt x="548895" y="81139"/>
                    </a:cubicBezTo>
                    <a:cubicBezTo>
                      <a:pt x="555482" y="81139"/>
                      <a:pt x="560822" y="86471"/>
                      <a:pt x="560822" y="93048"/>
                    </a:cubicBezTo>
                    <a:lnTo>
                      <a:pt x="560822" y="138994"/>
                    </a:lnTo>
                    <a:cubicBezTo>
                      <a:pt x="560822" y="145570"/>
                      <a:pt x="555482" y="150903"/>
                      <a:pt x="548895" y="150903"/>
                    </a:cubicBezTo>
                    <a:lnTo>
                      <a:pt x="502880" y="150903"/>
                    </a:lnTo>
                    <a:cubicBezTo>
                      <a:pt x="496293" y="150903"/>
                      <a:pt x="490953" y="145570"/>
                      <a:pt x="490953" y="138994"/>
                    </a:cubicBezTo>
                    <a:cubicBezTo>
                      <a:pt x="490953" y="132417"/>
                      <a:pt x="496293" y="127174"/>
                      <a:pt x="502880" y="127174"/>
                    </a:cubicBezTo>
                    <a:lnTo>
                      <a:pt x="521126" y="127174"/>
                    </a:lnTo>
                    <a:cubicBezTo>
                      <a:pt x="468168" y="62032"/>
                      <a:pt x="388419" y="23728"/>
                      <a:pt x="303775" y="23728"/>
                    </a:cubicBezTo>
                    <a:cubicBezTo>
                      <a:pt x="149440" y="23728"/>
                      <a:pt x="23764" y="149214"/>
                      <a:pt x="23764" y="303316"/>
                    </a:cubicBezTo>
                    <a:cubicBezTo>
                      <a:pt x="23764" y="457508"/>
                      <a:pt x="149440" y="582905"/>
                      <a:pt x="303775" y="582905"/>
                    </a:cubicBezTo>
                    <a:cubicBezTo>
                      <a:pt x="458199" y="582905"/>
                      <a:pt x="583786" y="457508"/>
                      <a:pt x="583786" y="303316"/>
                    </a:cubicBezTo>
                    <a:cubicBezTo>
                      <a:pt x="583786" y="278255"/>
                      <a:pt x="580492" y="253371"/>
                      <a:pt x="573906" y="229376"/>
                    </a:cubicBezTo>
                    <a:cubicBezTo>
                      <a:pt x="572126" y="223066"/>
                      <a:pt x="575864" y="216489"/>
                      <a:pt x="582273" y="214801"/>
                    </a:cubicBezTo>
                    <a:cubicBezTo>
                      <a:pt x="588592" y="213023"/>
                      <a:pt x="595089" y="216756"/>
                      <a:pt x="596869" y="223066"/>
                    </a:cubicBezTo>
                    <a:cubicBezTo>
                      <a:pt x="603990" y="249194"/>
                      <a:pt x="607639" y="276122"/>
                      <a:pt x="607639" y="303316"/>
                    </a:cubicBezTo>
                    <a:cubicBezTo>
                      <a:pt x="607639" y="470572"/>
                      <a:pt x="471283" y="606722"/>
                      <a:pt x="303775" y="606722"/>
                    </a:cubicBezTo>
                    <a:cubicBezTo>
                      <a:pt x="136267" y="606722"/>
                      <a:pt x="0" y="470572"/>
                      <a:pt x="0" y="303316"/>
                    </a:cubicBezTo>
                    <a:cubicBezTo>
                      <a:pt x="0" y="136061"/>
                      <a:pt x="136267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 fontScale="55000" lnSpcReduction="20000"/>
              </a:bodyPr>
              <a:lstStyle/>
              <a:p>
                <a:pPr algn="ctr"/>
                <a:endParaRPr/>
              </a:p>
            </p:txBody>
          </p:sp>
        </p:grpSp>
        <p:grpSp>
          <p:nvGrpSpPr>
            <p:cNvPr id="10" name="îš1íḑê">
              <a:extLst>
                <a:ext uri="{FF2B5EF4-FFF2-40B4-BE49-F238E27FC236}">
                  <a16:creationId xmlns:a16="http://schemas.microsoft.com/office/drawing/2014/main" xmlns="" id="{EA153E68-2093-495E-B6BA-F534747F5F24}"/>
                </a:ext>
              </a:extLst>
            </p:cNvPr>
            <p:cNvGrpSpPr/>
            <p:nvPr/>
          </p:nvGrpSpPr>
          <p:grpSpPr>
            <a:xfrm>
              <a:off x="8167598" y="1844823"/>
              <a:ext cx="1318168" cy="1672624"/>
              <a:chOff x="9692766" y="1844823"/>
              <a:chExt cx="1318168" cy="1672624"/>
            </a:xfrm>
          </p:grpSpPr>
          <p:sp>
            <p:nvSpPr>
              <p:cNvPr id="40" name="ïšlïḑè">
                <a:extLst>
                  <a:ext uri="{FF2B5EF4-FFF2-40B4-BE49-F238E27FC236}">
                    <a16:creationId xmlns:a16="http://schemas.microsoft.com/office/drawing/2014/main" xmlns="" id="{2A22EB73-E0AC-4E62-B0AB-EA978122C322}"/>
                  </a:ext>
                </a:extLst>
              </p:cNvPr>
              <p:cNvSpPr/>
              <p:nvPr/>
            </p:nvSpPr>
            <p:spPr bwMode="auto">
              <a:xfrm rot="16200000">
                <a:off x="9515539" y="2469850"/>
                <a:ext cx="1672622" cy="422571"/>
              </a:xfrm>
              <a:custGeom>
                <a:avLst/>
                <a:gdLst>
                  <a:gd name="T0" fmla="*/ 545 w 624"/>
                  <a:gd name="T1" fmla="*/ 158 h 158"/>
                  <a:gd name="T2" fmla="*/ 79 w 624"/>
                  <a:gd name="T3" fmla="*/ 158 h 158"/>
                  <a:gd name="T4" fmla="*/ 0 w 624"/>
                  <a:gd name="T5" fmla="*/ 79 h 158"/>
                  <a:gd name="T6" fmla="*/ 79 w 624"/>
                  <a:gd name="T7" fmla="*/ 0 h 158"/>
                  <a:gd name="T8" fmla="*/ 545 w 624"/>
                  <a:gd name="T9" fmla="*/ 0 h 158"/>
                  <a:gd name="T10" fmla="*/ 624 w 624"/>
                  <a:gd name="T11" fmla="*/ 79 h 158"/>
                  <a:gd name="T12" fmla="*/ 545 w 624"/>
                  <a:gd name="T1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4" h="158">
                    <a:moveTo>
                      <a:pt x="545" y="158"/>
                    </a:moveTo>
                    <a:cubicBezTo>
                      <a:pt x="79" y="158"/>
                      <a:pt x="79" y="158"/>
                      <a:pt x="79" y="158"/>
                    </a:cubicBezTo>
                    <a:cubicBezTo>
                      <a:pt x="35" y="158"/>
                      <a:pt x="0" y="123"/>
                      <a:pt x="0" y="79"/>
                    </a:cubicBezTo>
                    <a:cubicBezTo>
                      <a:pt x="0" y="35"/>
                      <a:pt x="35" y="0"/>
                      <a:pt x="79" y="0"/>
                    </a:cubicBezTo>
                    <a:cubicBezTo>
                      <a:pt x="545" y="0"/>
                      <a:pt x="545" y="0"/>
                      <a:pt x="545" y="0"/>
                    </a:cubicBezTo>
                    <a:cubicBezTo>
                      <a:pt x="589" y="0"/>
                      <a:pt x="624" y="35"/>
                      <a:pt x="624" y="79"/>
                    </a:cubicBezTo>
                    <a:cubicBezTo>
                      <a:pt x="624" y="123"/>
                      <a:pt x="589" y="158"/>
                      <a:pt x="545" y="15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41" name="ïṧlîḋé">
                <a:extLst>
                  <a:ext uri="{FF2B5EF4-FFF2-40B4-BE49-F238E27FC236}">
                    <a16:creationId xmlns:a16="http://schemas.microsoft.com/office/drawing/2014/main" xmlns="" id="{9711D477-88BC-4A30-AFFC-2570E3834A8E}"/>
                  </a:ext>
                </a:extLst>
              </p:cNvPr>
              <p:cNvSpPr/>
              <p:nvPr/>
            </p:nvSpPr>
            <p:spPr bwMode="auto">
              <a:xfrm rot="16200000">
                <a:off x="9916034" y="1621555"/>
                <a:ext cx="871631" cy="1318168"/>
              </a:xfrm>
              <a:custGeom>
                <a:avLst/>
                <a:gdLst>
                  <a:gd name="T0" fmla="*/ 325 w 325"/>
                  <a:gd name="T1" fmla="*/ 246 h 492"/>
                  <a:gd name="T2" fmla="*/ 301 w 325"/>
                  <a:gd name="T3" fmla="*/ 304 h 492"/>
                  <a:gd name="T4" fmla="*/ 300 w 325"/>
                  <a:gd name="T5" fmla="*/ 304 h 492"/>
                  <a:gd name="T6" fmla="*/ 143 w 325"/>
                  <a:gd name="T7" fmla="*/ 461 h 492"/>
                  <a:gd name="T8" fmla="*/ 31 w 325"/>
                  <a:gd name="T9" fmla="*/ 461 h 492"/>
                  <a:gd name="T10" fmla="*/ 31 w 325"/>
                  <a:gd name="T11" fmla="*/ 349 h 492"/>
                  <a:gd name="T12" fmla="*/ 134 w 325"/>
                  <a:gd name="T13" fmla="*/ 246 h 492"/>
                  <a:gd name="T14" fmla="*/ 31 w 325"/>
                  <a:gd name="T15" fmla="*/ 144 h 492"/>
                  <a:gd name="T16" fmla="*/ 31 w 325"/>
                  <a:gd name="T17" fmla="*/ 31 h 492"/>
                  <a:gd name="T18" fmla="*/ 143 w 325"/>
                  <a:gd name="T19" fmla="*/ 31 h 492"/>
                  <a:gd name="T20" fmla="*/ 300 w 325"/>
                  <a:gd name="T21" fmla="*/ 188 h 492"/>
                  <a:gd name="T22" fmla="*/ 301 w 325"/>
                  <a:gd name="T23" fmla="*/ 188 h 492"/>
                  <a:gd name="T24" fmla="*/ 325 w 325"/>
                  <a:gd name="T25" fmla="*/ 246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5" h="492">
                    <a:moveTo>
                      <a:pt x="325" y="246"/>
                    </a:moveTo>
                    <a:cubicBezTo>
                      <a:pt x="325" y="269"/>
                      <a:pt x="316" y="289"/>
                      <a:pt x="301" y="304"/>
                    </a:cubicBezTo>
                    <a:cubicBezTo>
                      <a:pt x="300" y="304"/>
                      <a:pt x="300" y="304"/>
                      <a:pt x="300" y="304"/>
                    </a:cubicBezTo>
                    <a:cubicBezTo>
                      <a:pt x="143" y="461"/>
                      <a:pt x="143" y="461"/>
                      <a:pt x="143" y="461"/>
                    </a:cubicBezTo>
                    <a:cubicBezTo>
                      <a:pt x="112" y="492"/>
                      <a:pt x="62" y="492"/>
                      <a:pt x="31" y="461"/>
                    </a:cubicBezTo>
                    <a:cubicBezTo>
                      <a:pt x="0" y="430"/>
                      <a:pt x="0" y="380"/>
                      <a:pt x="31" y="349"/>
                    </a:cubicBezTo>
                    <a:cubicBezTo>
                      <a:pt x="134" y="246"/>
                      <a:pt x="134" y="246"/>
                      <a:pt x="134" y="246"/>
                    </a:cubicBezTo>
                    <a:cubicBezTo>
                      <a:pt x="31" y="144"/>
                      <a:pt x="31" y="144"/>
                      <a:pt x="31" y="144"/>
                    </a:cubicBezTo>
                    <a:cubicBezTo>
                      <a:pt x="0" y="113"/>
                      <a:pt x="0" y="62"/>
                      <a:pt x="31" y="31"/>
                    </a:cubicBezTo>
                    <a:cubicBezTo>
                      <a:pt x="62" y="0"/>
                      <a:pt x="112" y="0"/>
                      <a:pt x="143" y="31"/>
                    </a:cubicBezTo>
                    <a:cubicBezTo>
                      <a:pt x="300" y="188"/>
                      <a:pt x="300" y="188"/>
                      <a:pt x="300" y="188"/>
                    </a:cubicBezTo>
                    <a:cubicBezTo>
                      <a:pt x="301" y="188"/>
                      <a:pt x="301" y="188"/>
                      <a:pt x="301" y="188"/>
                    </a:cubicBezTo>
                    <a:cubicBezTo>
                      <a:pt x="316" y="203"/>
                      <a:pt x="325" y="223"/>
                      <a:pt x="325" y="24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42" name="iśľïḓè">
                <a:extLst>
                  <a:ext uri="{FF2B5EF4-FFF2-40B4-BE49-F238E27FC236}">
                    <a16:creationId xmlns:a16="http://schemas.microsoft.com/office/drawing/2014/main" xmlns="" id="{C578E10C-6EE2-467E-A141-19B3533DBA28}"/>
                  </a:ext>
                </a:extLst>
              </p:cNvPr>
              <p:cNvSpPr/>
              <p:nvPr/>
            </p:nvSpPr>
            <p:spPr bwMode="auto">
              <a:xfrm rot="16200000">
                <a:off x="10095785" y="1889604"/>
                <a:ext cx="512130" cy="422571"/>
              </a:xfrm>
              <a:custGeom>
                <a:avLst/>
                <a:gdLst>
                  <a:gd name="T0" fmla="*/ 63 w 191"/>
                  <a:gd name="T1" fmla="*/ 16 h 158"/>
                  <a:gd name="T2" fmla="*/ 50 w 191"/>
                  <a:gd name="T3" fmla="*/ 29 h 158"/>
                  <a:gd name="T4" fmla="*/ 29 w 191"/>
                  <a:gd name="T5" fmla="*/ 107 h 158"/>
                  <a:gd name="T6" fmla="*/ 62 w 191"/>
                  <a:gd name="T7" fmla="*/ 141 h 158"/>
                  <a:gd name="T8" fmla="*/ 112 w 191"/>
                  <a:gd name="T9" fmla="*/ 158 h 158"/>
                  <a:gd name="T10" fmla="*/ 112 w 191"/>
                  <a:gd name="T11" fmla="*/ 158 h 158"/>
                  <a:gd name="T12" fmla="*/ 166 w 191"/>
                  <a:gd name="T13" fmla="*/ 137 h 158"/>
                  <a:gd name="T14" fmla="*/ 167 w 191"/>
                  <a:gd name="T15" fmla="*/ 137 h 158"/>
                  <a:gd name="T16" fmla="*/ 191 w 191"/>
                  <a:gd name="T17" fmla="*/ 79 h 158"/>
                  <a:gd name="T18" fmla="*/ 191 w 191"/>
                  <a:gd name="T19" fmla="*/ 79 h 158"/>
                  <a:gd name="T20" fmla="*/ 191 w 191"/>
                  <a:gd name="T21" fmla="*/ 78 h 158"/>
                  <a:gd name="T22" fmla="*/ 191 w 191"/>
                  <a:gd name="T23" fmla="*/ 78 h 158"/>
                  <a:gd name="T24" fmla="*/ 191 w 191"/>
                  <a:gd name="T25" fmla="*/ 78 h 158"/>
                  <a:gd name="T26" fmla="*/ 191 w 191"/>
                  <a:gd name="T27" fmla="*/ 78 h 158"/>
                  <a:gd name="T28" fmla="*/ 191 w 191"/>
                  <a:gd name="T29" fmla="*/ 77 h 158"/>
                  <a:gd name="T30" fmla="*/ 191 w 191"/>
                  <a:gd name="T31" fmla="*/ 77 h 158"/>
                  <a:gd name="T32" fmla="*/ 191 w 191"/>
                  <a:gd name="T33" fmla="*/ 77 h 158"/>
                  <a:gd name="T34" fmla="*/ 191 w 191"/>
                  <a:gd name="T35" fmla="*/ 77 h 158"/>
                  <a:gd name="T36" fmla="*/ 191 w 191"/>
                  <a:gd name="T37" fmla="*/ 76 h 158"/>
                  <a:gd name="T38" fmla="*/ 191 w 191"/>
                  <a:gd name="T39" fmla="*/ 76 h 158"/>
                  <a:gd name="T40" fmla="*/ 191 w 191"/>
                  <a:gd name="T41" fmla="*/ 76 h 158"/>
                  <a:gd name="T42" fmla="*/ 191 w 191"/>
                  <a:gd name="T43" fmla="*/ 76 h 158"/>
                  <a:gd name="T44" fmla="*/ 191 w 191"/>
                  <a:gd name="T45" fmla="*/ 75 h 158"/>
                  <a:gd name="T46" fmla="*/ 191 w 191"/>
                  <a:gd name="T47" fmla="*/ 75 h 158"/>
                  <a:gd name="T48" fmla="*/ 191 w 191"/>
                  <a:gd name="T49" fmla="*/ 75 h 158"/>
                  <a:gd name="T50" fmla="*/ 191 w 191"/>
                  <a:gd name="T51" fmla="*/ 74 h 158"/>
                  <a:gd name="T52" fmla="*/ 191 w 191"/>
                  <a:gd name="T53" fmla="*/ 74 h 158"/>
                  <a:gd name="T54" fmla="*/ 191 w 191"/>
                  <a:gd name="T55" fmla="*/ 74 h 158"/>
                  <a:gd name="T56" fmla="*/ 191 w 191"/>
                  <a:gd name="T57" fmla="*/ 74 h 158"/>
                  <a:gd name="T58" fmla="*/ 191 w 191"/>
                  <a:gd name="T59" fmla="*/ 73 h 158"/>
                  <a:gd name="T60" fmla="*/ 189 w 191"/>
                  <a:gd name="T61" fmla="*/ 60 h 158"/>
                  <a:gd name="T62" fmla="*/ 189 w 191"/>
                  <a:gd name="T63" fmla="*/ 59 h 158"/>
                  <a:gd name="T64" fmla="*/ 189 w 191"/>
                  <a:gd name="T65" fmla="*/ 59 h 158"/>
                  <a:gd name="T66" fmla="*/ 189 w 191"/>
                  <a:gd name="T67" fmla="*/ 59 h 158"/>
                  <a:gd name="T68" fmla="*/ 189 w 191"/>
                  <a:gd name="T69" fmla="*/ 59 h 158"/>
                  <a:gd name="T70" fmla="*/ 189 w 191"/>
                  <a:gd name="T71" fmla="*/ 58 h 158"/>
                  <a:gd name="T72" fmla="*/ 189 w 191"/>
                  <a:gd name="T73" fmla="*/ 58 h 158"/>
                  <a:gd name="T74" fmla="*/ 189 w 191"/>
                  <a:gd name="T75" fmla="*/ 58 h 158"/>
                  <a:gd name="T76" fmla="*/ 166 w 191"/>
                  <a:gd name="T77" fmla="*/ 21 h 158"/>
                  <a:gd name="T78" fmla="*/ 166 w 191"/>
                  <a:gd name="T79" fmla="*/ 2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1" h="158">
                    <a:moveTo>
                      <a:pt x="112" y="0"/>
                    </a:moveTo>
                    <a:cubicBezTo>
                      <a:pt x="94" y="0"/>
                      <a:pt x="77" y="6"/>
                      <a:pt x="63" y="16"/>
                    </a:cubicBezTo>
                    <a:cubicBezTo>
                      <a:pt x="63" y="17"/>
                      <a:pt x="62" y="17"/>
                      <a:pt x="62" y="17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29" y="107"/>
                      <a:pt x="29" y="107"/>
                      <a:pt x="29" y="107"/>
                    </a:cubicBezTo>
                    <a:cubicBezTo>
                      <a:pt x="50" y="129"/>
                      <a:pt x="50" y="129"/>
                      <a:pt x="50" y="129"/>
                    </a:cubicBezTo>
                    <a:cubicBezTo>
                      <a:pt x="62" y="141"/>
                      <a:pt x="62" y="141"/>
                      <a:pt x="62" y="141"/>
                    </a:cubicBezTo>
                    <a:cubicBezTo>
                      <a:pt x="65" y="144"/>
                      <a:pt x="69" y="146"/>
                      <a:pt x="73" y="148"/>
                    </a:cubicBezTo>
                    <a:cubicBezTo>
                      <a:pt x="85" y="155"/>
                      <a:pt x="98" y="158"/>
                      <a:pt x="112" y="158"/>
                    </a:cubicBezTo>
                    <a:cubicBezTo>
                      <a:pt x="112" y="158"/>
                      <a:pt x="112" y="158"/>
                      <a:pt x="112" y="158"/>
                    </a:cubicBezTo>
                    <a:cubicBezTo>
                      <a:pt x="112" y="158"/>
                      <a:pt x="112" y="158"/>
                      <a:pt x="112" y="158"/>
                    </a:cubicBezTo>
                    <a:cubicBezTo>
                      <a:pt x="133" y="158"/>
                      <a:pt x="152" y="150"/>
                      <a:pt x="166" y="137"/>
                    </a:cubicBezTo>
                    <a:cubicBezTo>
                      <a:pt x="166" y="137"/>
                      <a:pt x="166" y="137"/>
                      <a:pt x="166" y="137"/>
                    </a:cubicBezTo>
                    <a:cubicBezTo>
                      <a:pt x="166" y="137"/>
                      <a:pt x="166" y="137"/>
                      <a:pt x="166" y="137"/>
                    </a:cubicBezTo>
                    <a:cubicBezTo>
                      <a:pt x="167" y="137"/>
                      <a:pt x="167" y="137"/>
                      <a:pt x="167" y="137"/>
                    </a:cubicBezTo>
                    <a:cubicBezTo>
                      <a:pt x="175" y="128"/>
                      <a:pt x="182" y="118"/>
                      <a:pt x="186" y="107"/>
                    </a:cubicBezTo>
                    <a:cubicBezTo>
                      <a:pt x="190" y="98"/>
                      <a:pt x="191" y="8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1" y="77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1" y="75"/>
                      <a:pt x="191" y="75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3"/>
                    </a:cubicBezTo>
                    <a:cubicBezTo>
                      <a:pt x="191" y="73"/>
                      <a:pt x="191" y="73"/>
                      <a:pt x="191" y="73"/>
                    </a:cubicBezTo>
                    <a:cubicBezTo>
                      <a:pt x="191" y="69"/>
                      <a:pt x="190" y="64"/>
                      <a:pt x="189" y="60"/>
                    </a:cubicBezTo>
                    <a:cubicBezTo>
                      <a:pt x="189" y="60"/>
                      <a:pt x="189" y="60"/>
                      <a:pt x="189" y="60"/>
                    </a:cubicBezTo>
                    <a:cubicBezTo>
                      <a:pt x="189" y="60"/>
                      <a:pt x="189" y="60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59"/>
                      <a:pt x="189" y="59"/>
                      <a:pt x="189" y="58"/>
                    </a:cubicBezTo>
                    <a:cubicBezTo>
                      <a:pt x="189" y="58"/>
                      <a:pt x="189" y="58"/>
                      <a:pt x="189" y="58"/>
                    </a:cubicBezTo>
                    <a:cubicBezTo>
                      <a:pt x="189" y="58"/>
                      <a:pt x="189" y="58"/>
                      <a:pt x="189" y="58"/>
                    </a:cubicBezTo>
                    <a:cubicBezTo>
                      <a:pt x="189" y="58"/>
                      <a:pt x="189" y="58"/>
                      <a:pt x="189" y="58"/>
                    </a:cubicBezTo>
                    <a:cubicBezTo>
                      <a:pt x="189" y="58"/>
                      <a:pt x="189" y="58"/>
                      <a:pt x="189" y="58"/>
                    </a:cubicBezTo>
                    <a:cubicBezTo>
                      <a:pt x="185" y="44"/>
                      <a:pt x="177" y="31"/>
                      <a:pt x="167" y="21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52" y="8"/>
                      <a:pt x="133" y="0"/>
                      <a:pt x="112" y="0"/>
                    </a:cubicBezTo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43" name="iSľïḓê">
                <a:extLst>
                  <a:ext uri="{FF2B5EF4-FFF2-40B4-BE49-F238E27FC236}">
                    <a16:creationId xmlns:a16="http://schemas.microsoft.com/office/drawing/2014/main" xmlns="" id="{63EBA927-AD9F-4493-AE0A-C35CADA115FF}"/>
                  </a:ext>
                </a:extLst>
              </p:cNvPr>
              <p:cNvSpPr/>
              <p:nvPr/>
            </p:nvSpPr>
            <p:spPr bwMode="auto">
              <a:xfrm rot="16200000">
                <a:off x="9988565" y="2208739"/>
                <a:ext cx="514653" cy="210655"/>
              </a:xfrm>
              <a:custGeom>
                <a:avLst/>
                <a:gdLst>
                  <a:gd name="T0" fmla="*/ 192 w 192"/>
                  <a:gd name="T1" fmla="*/ 0 h 79"/>
                  <a:gd name="T2" fmla="*/ 0 w 192"/>
                  <a:gd name="T3" fmla="*/ 0 h 79"/>
                  <a:gd name="T4" fmla="*/ 80 w 192"/>
                  <a:gd name="T5" fmla="*/ 79 h 79"/>
                  <a:gd name="T6" fmla="*/ 80 w 192"/>
                  <a:gd name="T7" fmla="*/ 79 h 79"/>
                  <a:gd name="T8" fmla="*/ 80 w 192"/>
                  <a:gd name="T9" fmla="*/ 79 h 79"/>
                  <a:gd name="T10" fmla="*/ 130 w 192"/>
                  <a:gd name="T11" fmla="*/ 29 h 79"/>
                  <a:gd name="T12" fmla="*/ 142 w 192"/>
                  <a:gd name="T13" fmla="*/ 18 h 79"/>
                  <a:gd name="T14" fmla="*/ 143 w 192"/>
                  <a:gd name="T15" fmla="*/ 16 h 79"/>
                  <a:gd name="T16" fmla="*/ 192 w 192"/>
                  <a:gd name="T1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79">
                    <a:moveTo>
                      <a:pt x="19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130" y="29"/>
                      <a:pt x="130" y="29"/>
                      <a:pt x="130" y="29"/>
                    </a:cubicBezTo>
                    <a:cubicBezTo>
                      <a:pt x="142" y="18"/>
                      <a:pt x="142" y="18"/>
                      <a:pt x="142" y="18"/>
                    </a:cubicBezTo>
                    <a:cubicBezTo>
                      <a:pt x="142" y="17"/>
                      <a:pt x="143" y="17"/>
                      <a:pt x="143" y="16"/>
                    </a:cubicBezTo>
                    <a:cubicBezTo>
                      <a:pt x="157" y="6"/>
                      <a:pt x="174" y="0"/>
                      <a:pt x="192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4" name="ïşḻiḑè">
                <a:extLst>
                  <a:ext uri="{FF2B5EF4-FFF2-40B4-BE49-F238E27FC236}">
                    <a16:creationId xmlns:a16="http://schemas.microsoft.com/office/drawing/2014/main" xmlns="" id="{995C2DE0-27E6-4750-9566-FC6A0DEA11E7}"/>
                  </a:ext>
                </a:extLst>
              </p:cNvPr>
              <p:cNvSpPr/>
              <p:nvPr/>
            </p:nvSpPr>
            <p:spPr bwMode="auto">
              <a:xfrm rot="16200000">
                <a:off x="10199850" y="2208109"/>
                <a:ext cx="514653" cy="211916"/>
              </a:xfrm>
              <a:custGeom>
                <a:avLst/>
                <a:gdLst>
                  <a:gd name="T0" fmla="*/ 80 w 192"/>
                  <a:gd name="T1" fmla="*/ 0 h 79"/>
                  <a:gd name="T2" fmla="*/ 0 w 192"/>
                  <a:gd name="T3" fmla="*/ 79 h 79"/>
                  <a:gd name="T4" fmla="*/ 192 w 192"/>
                  <a:gd name="T5" fmla="*/ 79 h 79"/>
                  <a:gd name="T6" fmla="*/ 192 w 192"/>
                  <a:gd name="T7" fmla="*/ 79 h 79"/>
                  <a:gd name="T8" fmla="*/ 153 w 192"/>
                  <a:gd name="T9" fmla="*/ 69 h 79"/>
                  <a:gd name="T10" fmla="*/ 142 w 192"/>
                  <a:gd name="T11" fmla="*/ 62 h 79"/>
                  <a:gd name="T12" fmla="*/ 130 w 192"/>
                  <a:gd name="T13" fmla="*/ 50 h 79"/>
                  <a:gd name="T14" fmla="*/ 109 w 192"/>
                  <a:gd name="T15" fmla="*/ 28 h 79"/>
                  <a:gd name="T16" fmla="*/ 80 w 192"/>
                  <a:gd name="T1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79">
                    <a:moveTo>
                      <a:pt x="80" y="0"/>
                    </a:moveTo>
                    <a:cubicBezTo>
                      <a:pt x="0" y="79"/>
                      <a:pt x="0" y="79"/>
                      <a:pt x="0" y="79"/>
                    </a:cubicBezTo>
                    <a:cubicBezTo>
                      <a:pt x="192" y="79"/>
                      <a:pt x="192" y="79"/>
                      <a:pt x="192" y="79"/>
                    </a:cubicBezTo>
                    <a:cubicBezTo>
                      <a:pt x="192" y="79"/>
                      <a:pt x="192" y="79"/>
                      <a:pt x="192" y="79"/>
                    </a:cubicBezTo>
                    <a:cubicBezTo>
                      <a:pt x="178" y="79"/>
                      <a:pt x="165" y="76"/>
                      <a:pt x="153" y="69"/>
                    </a:cubicBezTo>
                    <a:cubicBezTo>
                      <a:pt x="149" y="67"/>
                      <a:pt x="145" y="65"/>
                      <a:pt x="142" y="62"/>
                    </a:cubicBezTo>
                    <a:cubicBezTo>
                      <a:pt x="130" y="50"/>
                      <a:pt x="130" y="50"/>
                      <a:pt x="130" y="50"/>
                    </a:cubicBezTo>
                    <a:cubicBezTo>
                      <a:pt x="109" y="28"/>
                      <a:pt x="109" y="28"/>
                      <a:pt x="109" y="28"/>
                    </a:cubicBezTo>
                    <a:cubicBezTo>
                      <a:pt x="80" y="0"/>
                      <a:pt x="80" y="0"/>
                      <a:pt x="80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5" name="ísḻîdé">
                <a:extLst>
                  <a:ext uri="{FF2B5EF4-FFF2-40B4-BE49-F238E27FC236}">
                    <a16:creationId xmlns:a16="http://schemas.microsoft.com/office/drawing/2014/main" xmlns="" id="{CA9F4D27-BE6E-4F33-A495-16BC6D10589D}"/>
                  </a:ext>
                </a:extLst>
              </p:cNvPr>
              <p:cNvSpPr/>
              <p:nvPr/>
            </p:nvSpPr>
            <p:spPr>
              <a:xfrm>
                <a:off x="10238983" y="1935214"/>
                <a:ext cx="221950" cy="221609"/>
              </a:xfrm>
              <a:custGeom>
                <a:avLst/>
                <a:gdLst>
                  <a:gd name="connsiteX0" fmla="*/ 325000 h 606722"/>
                  <a:gd name="connsiteY0" fmla="*/ 325000 h 606722"/>
                  <a:gd name="connsiteX1" fmla="*/ 325000 h 606722"/>
                  <a:gd name="connsiteY1" fmla="*/ 325000 h 606722"/>
                  <a:gd name="connsiteX2" fmla="*/ 325000 h 606722"/>
                  <a:gd name="connsiteY2" fmla="*/ 325000 h 606722"/>
                  <a:gd name="connsiteX3" fmla="*/ 325000 h 606722"/>
                  <a:gd name="connsiteY3" fmla="*/ 325000 h 606722"/>
                  <a:gd name="connsiteX4" fmla="*/ 325000 h 606722"/>
                  <a:gd name="connsiteY4" fmla="*/ 325000 h 606722"/>
                  <a:gd name="connsiteX5" fmla="*/ 325000 h 606722"/>
                  <a:gd name="connsiteY5" fmla="*/ 325000 h 606722"/>
                  <a:gd name="connsiteX6" fmla="*/ 325000 h 606722"/>
                  <a:gd name="connsiteY6" fmla="*/ 325000 h 606722"/>
                  <a:gd name="connsiteX7" fmla="*/ 325000 h 606722"/>
                  <a:gd name="connsiteY7" fmla="*/ 325000 h 606722"/>
                  <a:gd name="connsiteX8" fmla="*/ 325000 h 606722"/>
                  <a:gd name="connsiteY8" fmla="*/ 325000 h 606722"/>
                  <a:gd name="connsiteX9" fmla="*/ 325000 h 606722"/>
                  <a:gd name="connsiteY9" fmla="*/ 325000 h 606722"/>
                  <a:gd name="connsiteX10" fmla="*/ 325000 h 606722"/>
                  <a:gd name="connsiteY10" fmla="*/ 325000 h 606722"/>
                  <a:gd name="connsiteX11" fmla="*/ 325000 h 606722"/>
                  <a:gd name="connsiteY11" fmla="*/ 325000 h 606722"/>
                  <a:gd name="connsiteX12" fmla="*/ 325000 h 606722"/>
                  <a:gd name="connsiteY12" fmla="*/ 325000 h 606722"/>
                  <a:gd name="connsiteX13" fmla="*/ 325000 h 606722"/>
                  <a:gd name="connsiteY13" fmla="*/ 325000 h 606722"/>
                  <a:gd name="connsiteX14" fmla="*/ 325000 h 606722"/>
                  <a:gd name="connsiteY14" fmla="*/ 325000 h 606722"/>
                  <a:gd name="connsiteX15" fmla="*/ 325000 h 606722"/>
                  <a:gd name="connsiteY15" fmla="*/ 325000 h 606722"/>
                  <a:gd name="connsiteX16" fmla="*/ 325000 h 606722"/>
                  <a:gd name="connsiteY16" fmla="*/ 325000 h 606722"/>
                  <a:gd name="connsiteX17" fmla="*/ 325000 h 606722"/>
                  <a:gd name="connsiteY17" fmla="*/ 325000 h 606722"/>
                  <a:gd name="connsiteX18" fmla="*/ 325000 h 606722"/>
                  <a:gd name="connsiteY18" fmla="*/ 325000 h 606722"/>
                  <a:gd name="connsiteX19" fmla="*/ 325000 h 606722"/>
                  <a:gd name="connsiteY19" fmla="*/ 325000 h 606722"/>
                  <a:gd name="connsiteX20" fmla="*/ 325000 h 606722"/>
                  <a:gd name="connsiteY20" fmla="*/ 325000 h 606722"/>
                  <a:gd name="connsiteX21" fmla="*/ 325000 h 606722"/>
                  <a:gd name="connsiteY21" fmla="*/ 325000 h 606722"/>
                  <a:gd name="connsiteX22" fmla="*/ 325000 h 606722"/>
                  <a:gd name="connsiteY22" fmla="*/ 325000 h 606722"/>
                  <a:gd name="connsiteX23" fmla="*/ 325000 h 606722"/>
                  <a:gd name="connsiteY23" fmla="*/ 325000 h 606722"/>
                  <a:gd name="connsiteX24" fmla="*/ 325000 h 606722"/>
                  <a:gd name="connsiteY24" fmla="*/ 325000 h 606722"/>
                  <a:gd name="connsiteX25" fmla="*/ 325000 h 606722"/>
                  <a:gd name="connsiteY25" fmla="*/ 325000 h 606722"/>
                  <a:gd name="connsiteX26" fmla="*/ 325000 h 606722"/>
                  <a:gd name="connsiteY26" fmla="*/ 325000 h 606722"/>
                  <a:gd name="connsiteX27" fmla="*/ 325000 h 606722"/>
                  <a:gd name="connsiteY27" fmla="*/ 325000 h 606722"/>
                  <a:gd name="connsiteX28" fmla="*/ 325000 h 606722"/>
                  <a:gd name="connsiteY28" fmla="*/ 325000 h 606722"/>
                  <a:gd name="connsiteX29" fmla="*/ 325000 h 606722"/>
                  <a:gd name="connsiteY29" fmla="*/ 325000 h 606722"/>
                  <a:gd name="connsiteX30" fmla="*/ 325000 h 606722"/>
                  <a:gd name="connsiteY30" fmla="*/ 325000 h 606722"/>
                  <a:gd name="connsiteX31" fmla="*/ 325000 h 606722"/>
                  <a:gd name="connsiteY31" fmla="*/ 325000 h 606722"/>
                  <a:gd name="connsiteX32" fmla="*/ 325000 h 606722"/>
                  <a:gd name="connsiteY32" fmla="*/ 325000 h 606722"/>
                  <a:gd name="connsiteX33" fmla="*/ 325000 h 606722"/>
                  <a:gd name="connsiteY33" fmla="*/ 325000 h 606722"/>
                  <a:gd name="connsiteX34" fmla="*/ 325000 h 606722"/>
                  <a:gd name="connsiteY34" fmla="*/ 325000 h 606722"/>
                  <a:gd name="connsiteX35" fmla="*/ 325000 h 606722"/>
                  <a:gd name="connsiteY35" fmla="*/ 325000 h 606722"/>
                  <a:gd name="connsiteX36" fmla="*/ 325000 h 606722"/>
                  <a:gd name="connsiteY36" fmla="*/ 325000 h 606722"/>
                  <a:gd name="connsiteX37" fmla="*/ 325000 h 606722"/>
                  <a:gd name="connsiteY37" fmla="*/ 325000 h 606722"/>
                  <a:gd name="connsiteX38" fmla="*/ 325000 h 606722"/>
                  <a:gd name="connsiteY38" fmla="*/ 325000 h 606722"/>
                  <a:gd name="connsiteX39" fmla="*/ 325000 h 606722"/>
                  <a:gd name="connsiteY39" fmla="*/ 325000 h 606722"/>
                  <a:gd name="connsiteX40" fmla="*/ 325000 h 606722"/>
                  <a:gd name="connsiteY40" fmla="*/ 325000 h 606722"/>
                  <a:gd name="connsiteX41" fmla="*/ 325000 h 606722"/>
                  <a:gd name="connsiteY41" fmla="*/ 325000 h 606722"/>
                  <a:gd name="connsiteX42" fmla="*/ 325000 h 606722"/>
                  <a:gd name="connsiteY42" fmla="*/ 325000 h 606722"/>
                  <a:gd name="connsiteX43" fmla="*/ 325000 h 606722"/>
                  <a:gd name="connsiteY43" fmla="*/ 325000 h 606722"/>
                  <a:gd name="connsiteX44" fmla="*/ 325000 h 606722"/>
                  <a:gd name="connsiteY44" fmla="*/ 325000 h 606722"/>
                  <a:gd name="connsiteX45" fmla="*/ 325000 h 606722"/>
                  <a:gd name="connsiteY45" fmla="*/ 325000 h 606722"/>
                  <a:gd name="connsiteX46" fmla="*/ 325000 h 606722"/>
                  <a:gd name="connsiteY46" fmla="*/ 325000 h 606722"/>
                  <a:gd name="connsiteX47" fmla="*/ 325000 h 606722"/>
                  <a:gd name="connsiteY47" fmla="*/ 325000 h 606722"/>
                  <a:gd name="connsiteX48" fmla="*/ 325000 h 606722"/>
                  <a:gd name="connsiteY48" fmla="*/ 325000 h 606722"/>
                  <a:gd name="connsiteX49" fmla="*/ 325000 h 606722"/>
                  <a:gd name="connsiteY49" fmla="*/ 325000 h 606722"/>
                  <a:gd name="connsiteX50" fmla="*/ 325000 h 606722"/>
                  <a:gd name="connsiteY50" fmla="*/ 325000 h 606722"/>
                  <a:gd name="connsiteX51" fmla="*/ 325000 h 606722"/>
                  <a:gd name="connsiteY51" fmla="*/ 325000 h 606722"/>
                  <a:gd name="connsiteX52" fmla="*/ 325000 h 606722"/>
                  <a:gd name="connsiteY52" fmla="*/ 325000 h 606722"/>
                  <a:gd name="connsiteX53" fmla="*/ 325000 h 606722"/>
                  <a:gd name="connsiteY53" fmla="*/ 325000 h 606722"/>
                  <a:gd name="connsiteX54" fmla="*/ 325000 h 606722"/>
                  <a:gd name="connsiteY54" fmla="*/ 325000 h 606722"/>
                  <a:gd name="connsiteX55" fmla="*/ 325000 h 606722"/>
                  <a:gd name="connsiteY55" fmla="*/ 325000 h 606722"/>
                  <a:gd name="connsiteX56" fmla="*/ 325000 h 606722"/>
                  <a:gd name="connsiteY56" fmla="*/ 325000 h 606722"/>
                  <a:gd name="connsiteX57" fmla="*/ 325000 h 606722"/>
                  <a:gd name="connsiteY57" fmla="*/ 325000 h 606722"/>
                  <a:gd name="connsiteX58" fmla="*/ 325000 h 606722"/>
                  <a:gd name="connsiteY58" fmla="*/ 325000 h 606722"/>
                  <a:gd name="connsiteX59" fmla="*/ 325000 h 606722"/>
                  <a:gd name="connsiteY59" fmla="*/ 325000 h 606722"/>
                  <a:gd name="connsiteX60" fmla="*/ 325000 h 606722"/>
                  <a:gd name="connsiteY60" fmla="*/ 325000 h 606722"/>
                  <a:gd name="connsiteX61" fmla="*/ 325000 h 606722"/>
                  <a:gd name="connsiteY61" fmla="*/ 325000 h 606722"/>
                  <a:gd name="connsiteX62" fmla="*/ 325000 h 606722"/>
                  <a:gd name="connsiteY62" fmla="*/ 325000 h 606722"/>
                  <a:gd name="connsiteX63" fmla="*/ 325000 h 606722"/>
                  <a:gd name="connsiteY63" fmla="*/ 325000 h 606722"/>
                  <a:gd name="connsiteX64" fmla="*/ 325000 h 606722"/>
                  <a:gd name="connsiteY64" fmla="*/ 325000 h 606722"/>
                  <a:gd name="connsiteX65" fmla="*/ 325000 h 606722"/>
                  <a:gd name="connsiteY65" fmla="*/ 325000 h 606722"/>
                  <a:gd name="connsiteX66" fmla="*/ 325000 h 606722"/>
                  <a:gd name="connsiteY66" fmla="*/ 325000 h 606722"/>
                  <a:gd name="connsiteX67" fmla="*/ 325000 h 606722"/>
                  <a:gd name="connsiteY67" fmla="*/ 32500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607535" h="606604">
                    <a:moveTo>
                      <a:pt x="394900" y="353768"/>
                    </a:moveTo>
                    <a:cubicBezTo>
                      <a:pt x="400507" y="353768"/>
                      <a:pt x="405045" y="358301"/>
                      <a:pt x="405045" y="363900"/>
                    </a:cubicBezTo>
                    <a:lnTo>
                      <a:pt x="405045" y="515616"/>
                    </a:lnTo>
                    <a:cubicBezTo>
                      <a:pt x="405045" y="543435"/>
                      <a:pt x="382353" y="566099"/>
                      <a:pt x="354410" y="566099"/>
                    </a:cubicBezTo>
                    <a:lnTo>
                      <a:pt x="212649" y="566099"/>
                    </a:lnTo>
                    <a:cubicBezTo>
                      <a:pt x="207131" y="566099"/>
                      <a:pt x="202593" y="561566"/>
                      <a:pt x="202593" y="556056"/>
                    </a:cubicBezTo>
                    <a:cubicBezTo>
                      <a:pt x="202593" y="550457"/>
                      <a:pt x="207131" y="545924"/>
                      <a:pt x="212649" y="545924"/>
                    </a:cubicBezTo>
                    <a:lnTo>
                      <a:pt x="354410" y="545924"/>
                    </a:lnTo>
                    <a:cubicBezTo>
                      <a:pt x="371140" y="545924"/>
                      <a:pt x="384845" y="532325"/>
                      <a:pt x="384845" y="515616"/>
                    </a:cubicBezTo>
                    <a:lnTo>
                      <a:pt x="384845" y="363900"/>
                    </a:lnTo>
                    <a:cubicBezTo>
                      <a:pt x="384845" y="358301"/>
                      <a:pt x="389294" y="353768"/>
                      <a:pt x="394900" y="353768"/>
                    </a:cubicBezTo>
                    <a:close/>
                    <a:moveTo>
                      <a:pt x="131640" y="262739"/>
                    </a:moveTo>
                    <a:cubicBezTo>
                      <a:pt x="137236" y="262739"/>
                      <a:pt x="141766" y="267271"/>
                      <a:pt x="141766" y="272870"/>
                    </a:cubicBezTo>
                    <a:lnTo>
                      <a:pt x="141766" y="333565"/>
                    </a:lnTo>
                    <a:cubicBezTo>
                      <a:pt x="141766" y="339075"/>
                      <a:pt x="137236" y="343607"/>
                      <a:pt x="131640" y="343607"/>
                    </a:cubicBezTo>
                    <a:cubicBezTo>
                      <a:pt x="126044" y="343607"/>
                      <a:pt x="121514" y="339075"/>
                      <a:pt x="121514" y="333565"/>
                    </a:cubicBezTo>
                    <a:lnTo>
                      <a:pt x="121514" y="272870"/>
                    </a:lnTo>
                    <a:cubicBezTo>
                      <a:pt x="121514" y="267271"/>
                      <a:pt x="126044" y="262739"/>
                      <a:pt x="131640" y="262739"/>
                    </a:cubicBezTo>
                    <a:close/>
                    <a:moveTo>
                      <a:pt x="489057" y="194973"/>
                    </a:moveTo>
                    <a:cubicBezTo>
                      <a:pt x="492973" y="190974"/>
                      <a:pt x="499381" y="190974"/>
                      <a:pt x="503386" y="194973"/>
                    </a:cubicBezTo>
                    <a:lnTo>
                      <a:pt x="604576" y="296095"/>
                    </a:lnTo>
                    <a:cubicBezTo>
                      <a:pt x="605555" y="296983"/>
                      <a:pt x="606267" y="298138"/>
                      <a:pt x="606801" y="299383"/>
                    </a:cubicBezTo>
                    <a:cubicBezTo>
                      <a:pt x="607780" y="301871"/>
                      <a:pt x="607780" y="304625"/>
                      <a:pt x="606801" y="307113"/>
                    </a:cubicBezTo>
                    <a:cubicBezTo>
                      <a:pt x="606267" y="308357"/>
                      <a:pt x="605555" y="309424"/>
                      <a:pt x="604576" y="310401"/>
                    </a:cubicBezTo>
                    <a:lnTo>
                      <a:pt x="503386" y="411434"/>
                    </a:lnTo>
                    <a:cubicBezTo>
                      <a:pt x="501339" y="413478"/>
                      <a:pt x="498758" y="414455"/>
                      <a:pt x="496177" y="414455"/>
                    </a:cubicBezTo>
                    <a:cubicBezTo>
                      <a:pt x="493596" y="414455"/>
                      <a:pt x="491015" y="413478"/>
                      <a:pt x="489057" y="411434"/>
                    </a:cubicBezTo>
                    <a:cubicBezTo>
                      <a:pt x="485052" y="407524"/>
                      <a:pt x="485052" y="401126"/>
                      <a:pt x="489057" y="397217"/>
                    </a:cubicBezTo>
                    <a:lnTo>
                      <a:pt x="572982" y="313333"/>
                    </a:lnTo>
                    <a:lnTo>
                      <a:pt x="232921" y="313333"/>
                    </a:lnTo>
                    <a:cubicBezTo>
                      <a:pt x="227314" y="313333"/>
                      <a:pt x="222775" y="308802"/>
                      <a:pt x="222775" y="303203"/>
                    </a:cubicBezTo>
                    <a:cubicBezTo>
                      <a:pt x="222775" y="297605"/>
                      <a:pt x="227314" y="293074"/>
                      <a:pt x="232921" y="293074"/>
                    </a:cubicBezTo>
                    <a:lnTo>
                      <a:pt x="572982" y="293074"/>
                    </a:lnTo>
                    <a:lnTo>
                      <a:pt x="489057" y="209279"/>
                    </a:lnTo>
                    <a:cubicBezTo>
                      <a:pt x="485052" y="205281"/>
                      <a:pt x="485052" y="198883"/>
                      <a:pt x="489057" y="194973"/>
                    </a:cubicBezTo>
                    <a:close/>
                    <a:moveTo>
                      <a:pt x="211398" y="40317"/>
                    </a:moveTo>
                    <a:lnTo>
                      <a:pt x="354409" y="40317"/>
                    </a:lnTo>
                    <a:cubicBezTo>
                      <a:pt x="382353" y="40317"/>
                      <a:pt x="405046" y="62981"/>
                      <a:pt x="405046" y="90889"/>
                    </a:cubicBezTo>
                    <a:lnTo>
                      <a:pt x="405046" y="242605"/>
                    </a:lnTo>
                    <a:cubicBezTo>
                      <a:pt x="405046" y="248115"/>
                      <a:pt x="400508" y="252648"/>
                      <a:pt x="394901" y="252648"/>
                    </a:cubicBezTo>
                    <a:cubicBezTo>
                      <a:pt x="389295" y="252648"/>
                      <a:pt x="384845" y="248115"/>
                      <a:pt x="384845" y="242605"/>
                    </a:cubicBezTo>
                    <a:lnTo>
                      <a:pt x="384845" y="90889"/>
                    </a:lnTo>
                    <a:cubicBezTo>
                      <a:pt x="384845" y="74180"/>
                      <a:pt x="371140" y="60581"/>
                      <a:pt x="354409" y="60581"/>
                    </a:cubicBezTo>
                    <a:lnTo>
                      <a:pt x="211398" y="60581"/>
                    </a:lnTo>
                    <a:cubicBezTo>
                      <a:pt x="205791" y="60581"/>
                      <a:pt x="201253" y="56048"/>
                      <a:pt x="201253" y="50449"/>
                    </a:cubicBezTo>
                    <a:cubicBezTo>
                      <a:pt x="201253" y="44850"/>
                      <a:pt x="205791" y="40317"/>
                      <a:pt x="211398" y="40317"/>
                    </a:cubicBezTo>
                    <a:close/>
                    <a:moveTo>
                      <a:pt x="147115" y="20146"/>
                    </a:moveTo>
                    <a:cubicBezTo>
                      <a:pt x="144890" y="20146"/>
                      <a:pt x="142576" y="20590"/>
                      <a:pt x="140084" y="21568"/>
                    </a:cubicBezTo>
                    <a:lnTo>
                      <a:pt x="44232" y="59782"/>
                    </a:lnTo>
                    <a:cubicBezTo>
                      <a:pt x="24919" y="66981"/>
                      <a:pt x="20292" y="73024"/>
                      <a:pt x="20292" y="90887"/>
                    </a:cubicBezTo>
                    <a:lnTo>
                      <a:pt x="20292" y="515689"/>
                    </a:lnTo>
                    <a:cubicBezTo>
                      <a:pt x="20292" y="533464"/>
                      <a:pt x="24919" y="539596"/>
                      <a:pt x="44054" y="546616"/>
                    </a:cubicBezTo>
                    <a:lnTo>
                      <a:pt x="140262" y="585098"/>
                    </a:lnTo>
                    <a:cubicBezTo>
                      <a:pt x="142576" y="585897"/>
                      <a:pt x="144890" y="586431"/>
                      <a:pt x="147115" y="586431"/>
                    </a:cubicBezTo>
                    <a:cubicBezTo>
                      <a:pt x="156015" y="586431"/>
                      <a:pt x="161978" y="578254"/>
                      <a:pt x="161978" y="566257"/>
                    </a:cubicBezTo>
                    <a:lnTo>
                      <a:pt x="161978" y="40319"/>
                    </a:lnTo>
                    <a:cubicBezTo>
                      <a:pt x="161978" y="28233"/>
                      <a:pt x="156015" y="20146"/>
                      <a:pt x="147115" y="20146"/>
                    </a:cubicBezTo>
                    <a:close/>
                    <a:moveTo>
                      <a:pt x="151669" y="315"/>
                    </a:moveTo>
                    <a:cubicBezTo>
                      <a:pt x="169354" y="2727"/>
                      <a:pt x="182270" y="18724"/>
                      <a:pt x="182270" y="40319"/>
                    </a:cubicBezTo>
                    <a:lnTo>
                      <a:pt x="182270" y="566257"/>
                    </a:lnTo>
                    <a:cubicBezTo>
                      <a:pt x="182270" y="589630"/>
                      <a:pt x="167496" y="606604"/>
                      <a:pt x="147115" y="606604"/>
                    </a:cubicBezTo>
                    <a:cubicBezTo>
                      <a:pt x="142487" y="606604"/>
                      <a:pt x="137681" y="605716"/>
                      <a:pt x="132964" y="603938"/>
                    </a:cubicBezTo>
                    <a:lnTo>
                      <a:pt x="36756" y="565457"/>
                    </a:lnTo>
                    <a:cubicBezTo>
                      <a:pt x="10057" y="555592"/>
                      <a:pt x="0" y="542084"/>
                      <a:pt x="0" y="515689"/>
                    </a:cubicBezTo>
                    <a:lnTo>
                      <a:pt x="0" y="90887"/>
                    </a:lnTo>
                    <a:cubicBezTo>
                      <a:pt x="0" y="64492"/>
                      <a:pt x="10057" y="50895"/>
                      <a:pt x="37023" y="40942"/>
                    </a:cubicBezTo>
                    <a:lnTo>
                      <a:pt x="132697" y="2727"/>
                    </a:lnTo>
                    <a:cubicBezTo>
                      <a:pt x="139350" y="217"/>
                      <a:pt x="145774" y="-489"/>
                      <a:pt x="151669" y="31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 fontScale="55000" lnSpcReduction="200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1" name="íṥlidé">
              <a:extLst>
                <a:ext uri="{FF2B5EF4-FFF2-40B4-BE49-F238E27FC236}">
                  <a16:creationId xmlns:a16="http://schemas.microsoft.com/office/drawing/2014/main" xmlns="" id="{20EB0059-2E75-4E2E-B1FC-463F6A29FA97}"/>
                </a:ext>
              </a:extLst>
            </p:cNvPr>
            <p:cNvSpPr/>
            <p:nvPr/>
          </p:nvSpPr>
          <p:spPr bwMode="auto">
            <a:xfrm rot="5400000">
              <a:off x="9814426" y="2467956"/>
              <a:ext cx="1672622" cy="426355"/>
            </a:xfrm>
            <a:custGeom>
              <a:avLst/>
              <a:gdLst>
                <a:gd name="T0" fmla="*/ 545 w 624"/>
                <a:gd name="T1" fmla="*/ 159 h 159"/>
                <a:gd name="T2" fmla="*/ 79 w 624"/>
                <a:gd name="T3" fmla="*/ 159 h 159"/>
                <a:gd name="T4" fmla="*/ 0 w 624"/>
                <a:gd name="T5" fmla="*/ 79 h 159"/>
                <a:gd name="T6" fmla="*/ 79 w 624"/>
                <a:gd name="T7" fmla="*/ 0 h 159"/>
                <a:gd name="T8" fmla="*/ 545 w 624"/>
                <a:gd name="T9" fmla="*/ 0 h 159"/>
                <a:gd name="T10" fmla="*/ 624 w 624"/>
                <a:gd name="T11" fmla="*/ 79 h 159"/>
                <a:gd name="T12" fmla="*/ 545 w 624"/>
                <a:gd name="T1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9">
                  <a:moveTo>
                    <a:pt x="545" y="159"/>
                  </a:moveTo>
                  <a:cubicBezTo>
                    <a:pt x="79" y="159"/>
                    <a:pt x="79" y="159"/>
                    <a:pt x="79" y="159"/>
                  </a:cubicBezTo>
                  <a:cubicBezTo>
                    <a:pt x="35" y="159"/>
                    <a:pt x="0" y="123"/>
                    <a:pt x="0" y="79"/>
                  </a:cubicBezTo>
                  <a:cubicBezTo>
                    <a:pt x="0" y="36"/>
                    <a:pt x="35" y="0"/>
                    <a:pt x="79" y="0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589" y="0"/>
                    <a:pt x="624" y="36"/>
                    <a:pt x="624" y="79"/>
                  </a:cubicBezTo>
                  <a:cubicBezTo>
                    <a:pt x="624" y="123"/>
                    <a:pt x="589" y="159"/>
                    <a:pt x="545" y="15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2" name="îs1îďe">
              <a:extLst>
                <a:ext uri="{FF2B5EF4-FFF2-40B4-BE49-F238E27FC236}">
                  <a16:creationId xmlns:a16="http://schemas.microsoft.com/office/drawing/2014/main" xmlns="" id="{D4EA2ABB-EDFB-43D8-901F-94DB8A91E797}"/>
                </a:ext>
              </a:extLst>
            </p:cNvPr>
            <p:cNvSpPr/>
            <p:nvPr/>
          </p:nvSpPr>
          <p:spPr bwMode="auto">
            <a:xfrm rot="5400000">
              <a:off x="10215552" y="2423807"/>
              <a:ext cx="871631" cy="1315645"/>
            </a:xfrm>
            <a:custGeom>
              <a:avLst/>
              <a:gdLst>
                <a:gd name="T0" fmla="*/ 325 w 325"/>
                <a:gd name="T1" fmla="*/ 245 h 491"/>
                <a:gd name="T2" fmla="*/ 301 w 325"/>
                <a:gd name="T3" fmla="*/ 303 h 491"/>
                <a:gd name="T4" fmla="*/ 300 w 325"/>
                <a:gd name="T5" fmla="*/ 303 h 491"/>
                <a:gd name="T6" fmla="*/ 143 w 325"/>
                <a:gd name="T7" fmla="*/ 460 h 491"/>
                <a:gd name="T8" fmla="*/ 31 w 325"/>
                <a:gd name="T9" fmla="*/ 460 h 491"/>
                <a:gd name="T10" fmla="*/ 31 w 325"/>
                <a:gd name="T11" fmla="*/ 348 h 491"/>
                <a:gd name="T12" fmla="*/ 134 w 325"/>
                <a:gd name="T13" fmla="*/ 245 h 491"/>
                <a:gd name="T14" fmla="*/ 31 w 325"/>
                <a:gd name="T15" fmla="*/ 143 h 491"/>
                <a:gd name="T16" fmla="*/ 31 w 325"/>
                <a:gd name="T17" fmla="*/ 31 h 491"/>
                <a:gd name="T18" fmla="*/ 143 w 325"/>
                <a:gd name="T19" fmla="*/ 31 h 491"/>
                <a:gd name="T20" fmla="*/ 300 w 325"/>
                <a:gd name="T21" fmla="*/ 188 h 491"/>
                <a:gd name="T22" fmla="*/ 301 w 325"/>
                <a:gd name="T23" fmla="*/ 188 h 491"/>
                <a:gd name="T24" fmla="*/ 325 w 325"/>
                <a:gd name="T25" fmla="*/ 245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1">
                  <a:moveTo>
                    <a:pt x="325" y="245"/>
                  </a:moveTo>
                  <a:cubicBezTo>
                    <a:pt x="325" y="268"/>
                    <a:pt x="316" y="289"/>
                    <a:pt x="301" y="303"/>
                  </a:cubicBezTo>
                  <a:cubicBezTo>
                    <a:pt x="300" y="303"/>
                    <a:pt x="300" y="303"/>
                    <a:pt x="300" y="303"/>
                  </a:cubicBezTo>
                  <a:cubicBezTo>
                    <a:pt x="143" y="460"/>
                    <a:pt x="143" y="460"/>
                    <a:pt x="143" y="460"/>
                  </a:cubicBezTo>
                  <a:cubicBezTo>
                    <a:pt x="112" y="491"/>
                    <a:pt x="62" y="491"/>
                    <a:pt x="31" y="460"/>
                  </a:cubicBezTo>
                  <a:cubicBezTo>
                    <a:pt x="0" y="429"/>
                    <a:pt x="0" y="379"/>
                    <a:pt x="31" y="348"/>
                  </a:cubicBezTo>
                  <a:cubicBezTo>
                    <a:pt x="134" y="245"/>
                    <a:pt x="134" y="245"/>
                    <a:pt x="134" y="245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0" y="112"/>
                    <a:pt x="0" y="62"/>
                    <a:pt x="31" y="31"/>
                  </a:cubicBezTo>
                  <a:cubicBezTo>
                    <a:pt x="62" y="0"/>
                    <a:pt x="112" y="0"/>
                    <a:pt x="143" y="31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1" y="188"/>
                    <a:pt x="301" y="188"/>
                    <a:pt x="301" y="188"/>
                  </a:cubicBezTo>
                  <a:cubicBezTo>
                    <a:pt x="316" y="202"/>
                    <a:pt x="325" y="223"/>
                    <a:pt x="325" y="24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3" name="iṧḻíḍè">
              <a:extLst>
                <a:ext uri="{FF2B5EF4-FFF2-40B4-BE49-F238E27FC236}">
                  <a16:creationId xmlns:a16="http://schemas.microsoft.com/office/drawing/2014/main" xmlns="" id="{1E772168-EFF2-47B3-A0C9-21D0497F9C69}"/>
                </a:ext>
              </a:extLst>
            </p:cNvPr>
            <p:cNvSpPr/>
            <p:nvPr/>
          </p:nvSpPr>
          <p:spPr bwMode="auto">
            <a:xfrm rot="5400000">
              <a:off x="10394672" y="3048202"/>
              <a:ext cx="512130" cy="426355"/>
            </a:xfrm>
            <a:custGeom>
              <a:avLst/>
              <a:gdLst>
                <a:gd name="T0" fmla="*/ 63 w 191"/>
                <a:gd name="T1" fmla="*/ 17 h 159"/>
                <a:gd name="T2" fmla="*/ 50 w 191"/>
                <a:gd name="T3" fmla="*/ 29 h 159"/>
                <a:gd name="T4" fmla="*/ 29 w 191"/>
                <a:gd name="T5" fmla="*/ 109 h 159"/>
                <a:gd name="T6" fmla="*/ 62 w 191"/>
                <a:gd name="T7" fmla="*/ 141 h 159"/>
                <a:gd name="T8" fmla="*/ 112 w 191"/>
                <a:gd name="T9" fmla="*/ 159 h 159"/>
                <a:gd name="T10" fmla="*/ 112 w 191"/>
                <a:gd name="T11" fmla="*/ 159 h 159"/>
                <a:gd name="T12" fmla="*/ 166 w 191"/>
                <a:gd name="T13" fmla="*/ 137 h 159"/>
                <a:gd name="T14" fmla="*/ 167 w 191"/>
                <a:gd name="T15" fmla="*/ 137 h 159"/>
                <a:gd name="T16" fmla="*/ 191 w 191"/>
                <a:gd name="T17" fmla="*/ 79 h 159"/>
                <a:gd name="T18" fmla="*/ 191 w 191"/>
                <a:gd name="T19" fmla="*/ 79 h 159"/>
                <a:gd name="T20" fmla="*/ 191 w 191"/>
                <a:gd name="T21" fmla="*/ 79 h 159"/>
                <a:gd name="T22" fmla="*/ 191 w 191"/>
                <a:gd name="T23" fmla="*/ 79 h 159"/>
                <a:gd name="T24" fmla="*/ 191 w 191"/>
                <a:gd name="T25" fmla="*/ 78 h 159"/>
                <a:gd name="T26" fmla="*/ 191 w 191"/>
                <a:gd name="T27" fmla="*/ 78 h 159"/>
                <a:gd name="T28" fmla="*/ 191 w 191"/>
                <a:gd name="T29" fmla="*/ 78 h 159"/>
                <a:gd name="T30" fmla="*/ 191 w 191"/>
                <a:gd name="T31" fmla="*/ 77 h 159"/>
                <a:gd name="T32" fmla="*/ 191 w 191"/>
                <a:gd name="T33" fmla="*/ 77 h 159"/>
                <a:gd name="T34" fmla="*/ 191 w 191"/>
                <a:gd name="T35" fmla="*/ 77 h 159"/>
                <a:gd name="T36" fmla="*/ 191 w 191"/>
                <a:gd name="T37" fmla="*/ 77 h 159"/>
                <a:gd name="T38" fmla="*/ 191 w 191"/>
                <a:gd name="T39" fmla="*/ 76 h 159"/>
                <a:gd name="T40" fmla="*/ 191 w 191"/>
                <a:gd name="T41" fmla="*/ 76 h 159"/>
                <a:gd name="T42" fmla="*/ 191 w 191"/>
                <a:gd name="T43" fmla="*/ 76 h 159"/>
                <a:gd name="T44" fmla="*/ 191 w 191"/>
                <a:gd name="T45" fmla="*/ 76 h 159"/>
                <a:gd name="T46" fmla="*/ 191 w 191"/>
                <a:gd name="T47" fmla="*/ 75 h 159"/>
                <a:gd name="T48" fmla="*/ 191 w 191"/>
                <a:gd name="T49" fmla="*/ 75 h 159"/>
                <a:gd name="T50" fmla="*/ 191 w 191"/>
                <a:gd name="T51" fmla="*/ 75 h 159"/>
                <a:gd name="T52" fmla="*/ 191 w 191"/>
                <a:gd name="T53" fmla="*/ 75 h 159"/>
                <a:gd name="T54" fmla="*/ 191 w 191"/>
                <a:gd name="T55" fmla="*/ 74 h 159"/>
                <a:gd name="T56" fmla="*/ 191 w 191"/>
                <a:gd name="T57" fmla="*/ 74 h 159"/>
                <a:gd name="T58" fmla="*/ 191 w 191"/>
                <a:gd name="T59" fmla="*/ 74 h 159"/>
                <a:gd name="T60" fmla="*/ 189 w 191"/>
                <a:gd name="T61" fmla="*/ 60 h 159"/>
                <a:gd name="T62" fmla="*/ 189 w 191"/>
                <a:gd name="T63" fmla="*/ 60 h 159"/>
                <a:gd name="T64" fmla="*/ 189 w 191"/>
                <a:gd name="T65" fmla="*/ 60 h 159"/>
                <a:gd name="T66" fmla="*/ 189 w 191"/>
                <a:gd name="T67" fmla="*/ 59 h 159"/>
                <a:gd name="T68" fmla="*/ 189 w 191"/>
                <a:gd name="T69" fmla="*/ 59 h 159"/>
                <a:gd name="T70" fmla="*/ 189 w 191"/>
                <a:gd name="T71" fmla="*/ 59 h 159"/>
                <a:gd name="T72" fmla="*/ 189 w 191"/>
                <a:gd name="T73" fmla="*/ 59 h 159"/>
                <a:gd name="T74" fmla="*/ 189 w 191"/>
                <a:gd name="T75" fmla="*/ 58 h 159"/>
                <a:gd name="T76" fmla="*/ 166 w 191"/>
                <a:gd name="T77" fmla="*/ 22 h 159"/>
                <a:gd name="T78" fmla="*/ 166 w 191"/>
                <a:gd name="T79" fmla="*/ 2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1" h="159">
                  <a:moveTo>
                    <a:pt x="112" y="0"/>
                  </a:moveTo>
                  <a:cubicBezTo>
                    <a:pt x="94" y="0"/>
                    <a:pt x="77" y="6"/>
                    <a:pt x="63" y="17"/>
                  </a:cubicBezTo>
                  <a:cubicBezTo>
                    <a:pt x="63" y="17"/>
                    <a:pt x="62" y="17"/>
                    <a:pt x="62" y="18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50" y="130"/>
                    <a:pt x="50" y="130"/>
                    <a:pt x="50" y="130"/>
                  </a:cubicBezTo>
                  <a:cubicBezTo>
                    <a:pt x="62" y="141"/>
                    <a:pt x="62" y="141"/>
                    <a:pt x="62" y="141"/>
                  </a:cubicBezTo>
                  <a:cubicBezTo>
                    <a:pt x="65" y="144"/>
                    <a:pt x="69" y="147"/>
                    <a:pt x="73" y="149"/>
                  </a:cubicBezTo>
                  <a:cubicBezTo>
                    <a:pt x="85" y="155"/>
                    <a:pt x="98" y="159"/>
                    <a:pt x="112" y="159"/>
                  </a:cubicBezTo>
                  <a:cubicBezTo>
                    <a:pt x="112" y="159"/>
                    <a:pt x="112" y="159"/>
                    <a:pt x="112" y="159"/>
                  </a:cubicBezTo>
                  <a:cubicBezTo>
                    <a:pt x="112" y="159"/>
                    <a:pt x="112" y="159"/>
                    <a:pt x="112" y="159"/>
                  </a:cubicBezTo>
                  <a:cubicBezTo>
                    <a:pt x="133" y="159"/>
                    <a:pt x="152" y="151"/>
                    <a:pt x="166" y="138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7" y="137"/>
                    <a:pt x="167" y="137"/>
                    <a:pt x="167" y="137"/>
                  </a:cubicBezTo>
                  <a:cubicBezTo>
                    <a:pt x="175" y="129"/>
                    <a:pt x="182" y="119"/>
                    <a:pt x="186" y="107"/>
                  </a:cubicBezTo>
                  <a:cubicBezTo>
                    <a:pt x="190" y="99"/>
                    <a:pt x="191" y="8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69"/>
                    <a:pt x="190" y="65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8"/>
                    <a:pt x="189" y="58"/>
                    <a:pt x="189" y="58"/>
                  </a:cubicBezTo>
                  <a:cubicBezTo>
                    <a:pt x="185" y="44"/>
                    <a:pt x="177" y="32"/>
                    <a:pt x="167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6" y="21"/>
                    <a:pt x="166" y="21"/>
                    <a:pt x="166" y="21"/>
                  </a:cubicBezTo>
                  <a:cubicBezTo>
                    <a:pt x="166" y="21"/>
                    <a:pt x="166" y="21"/>
                    <a:pt x="166" y="21"/>
                  </a:cubicBezTo>
                  <a:cubicBezTo>
                    <a:pt x="152" y="8"/>
                    <a:pt x="133" y="0"/>
                    <a:pt x="112" y="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4" name="ïS1ídé">
              <a:extLst>
                <a:ext uri="{FF2B5EF4-FFF2-40B4-BE49-F238E27FC236}">
                  <a16:creationId xmlns:a16="http://schemas.microsoft.com/office/drawing/2014/main" xmlns="" id="{0A630A69-6D1B-43EC-BD20-8CBA040464A2}"/>
                </a:ext>
              </a:extLst>
            </p:cNvPr>
            <p:cNvSpPr/>
            <p:nvPr/>
          </p:nvSpPr>
          <p:spPr bwMode="auto">
            <a:xfrm rot="5400000">
              <a:off x="10500630" y="2942244"/>
              <a:ext cx="514653" cy="211916"/>
            </a:xfrm>
            <a:custGeom>
              <a:avLst/>
              <a:gdLst>
                <a:gd name="T0" fmla="*/ 192 w 192"/>
                <a:gd name="T1" fmla="*/ 0 h 79"/>
                <a:gd name="T2" fmla="*/ 0 w 192"/>
                <a:gd name="T3" fmla="*/ 0 h 79"/>
                <a:gd name="T4" fmla="*/ 80 w 192"/>
                <a:gd name="T5" fmla="*/ 79 h 79"/>
                <a:gd name="T6" fmla="*/ 80 w 192"/>
                <a:gd name="T7" fmla="*/ 79 h 79"/>
                <a:gd name="T8" fmla="*/ 80 w 192"/>
                <a:gd name="T9" fmla="*/ 79 h 79"/>
                <a:gd name="T10" fmla="*/ 130 w 192"/>
                <a:gd name="T11" fmla="*/ 29 h 79"/>
                <a:gd name="T12" fmla="*/ 142 w 192"/>
                <a:gd name="T13" fmla="*/ 18 h 79"/>
                <a:gd name="T14" fmla="*/ 143 w 192"/>
                <a:gd name="T15" fmla="*/ 17 h 79"/>
                <a:gd name="T16" fmla="*/ 192 w 192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79">
                  <a:moveTo>
                    <a:pt x="19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130" y="29"/>
                    <a:pt x="130" y="29"/>
                    <a:pt x="130" y="29"/>
                  </a:cubicBezTo>
                  <a:cubicBezTo>
                    <a:pt x="142" y="18"/>
                    <a:pt x="142" y="18"/>
                    <a:pt x="142" y="18"/>
                  </a:cubicBezTo>
                  <a:cubicBezTo>
                    <a:pt x="142" y="17"/>
                    <a:pt x="143" y="17"/>
                    <a:pt x="143" y="17"/>
                  </a:cubicBezTo>
                  <a:cubicBezTo>
                    <a:pt x="157" y="6"/>
                    <a:pt x="174" y="0"/>
                    <a:pt x="192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47500" lnSpcReduction="20000"/>
            </a:bodyPr>
            <a:lstStyle/>
            <a:p>
              <a:pPr algn="ctr"/>
              <a:endParaRPr/>
            </a:p>
          </p:txBody>
        </p:sp>
        <p:sp>
          <p:nvSpPr>
            <p:cNvPr id="15" name="îş1ïḋe">
              <a:extLst>
                <a:ext uri="{FF2B5EF4-FFF2-40B4-BE49-F238E27FC236}">
                  <a16:creationId xmlns:a16="http://schemas.microsoft.com/office/drawing/2014/main" xmlns="" id="{D3537FE2-4B22-4DC7-B4D8-F98F37D3C28D}"/>
                </a:ext>
              </a:extLst>
            </p:cNvPr>
            <p:cNvSpPr/>
            <p:nvPr/>
          </p:nvSpPr>
          <p:spPr bwMode="auto">
            <a:xfrm rot="5400000">
              <a:off x="10287453" y="2940982"/>
              <a:ext cx="514653" cy="214439"/>
            </a:xfrm>
            <a:custGeom>
              <a:avLst/>
              <a:gdLst>
                <a:gd name="T0" fmla="*/ 80 w 192"/>
                <a:gd name="T1" fmla="*/ 0 h 80"/>
                <a:gd name="T2" fmla="*/ 0 w 192"/>
                <a:gd name="T3" fmla="*/ 80 h 80"/>
                <a:gd name="T4" fmla="*/ 192 w 192"/>
                <a:gd name="T5" fmla="*/ 80 h 80"/>
                <a:gd name="T6" fmla="*/ 192 w 192"/>
                <a:gd name="T7" fmla="*/ 80 h 80"/>
                <a:gd name="T8" fmla="*/ 153 w 192"/>
                <a:gd name="T9" fmla="*/ 70 h 80"/>
                <a:gd name="T10" fmla="*/ 142 w 192"/>
                <a:gd name="T11" fmla="*/ 62 h 80"/>
                <a:gd name="T12" fmla="*/ 130 w 192"/>
                <a:gd name="T13" fmla="*/ 51 h 80"/>
                <a:gd name="T14" fmla="*/ 109 w 192"/>
                <a:gd name="T15" fmla="*/ 30 h 80"/>
                <a:gd name="T16" fmla="*/ 80 w 192"/>
                <a:gd name="T1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80">
                  <a:moveTo>
                    <a:pt x="8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78" y="80"/>
                    <a:pt x="165" y="76"/>
                    <a:pt x="153" y="70"/>
                  </a:cubicBezTo>
                  <a:cubicBezTo>
                    <a:pt x="149" y="68"/>
                    <a:pt x="145" y="65"/>
                    <a:pt x="142" y="62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 fontScale="5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16" name="îṩlïḑè">
              <a:extLst>
                <a:ext uri="{FF2B5EF4-FFF2-40B4-BE49-F238E27FC236}">
                  <a16:creationId xmlns:a16="http://schemas.microsoft.com/office/drawing/2014/main" xmlns="" id="{6FFB19E0-3543-4ADE-B07F-DE9D558E052A}"/>
                </a:ext>
              </a:extLst>
            </p:cNvPr>
            <p:cNvSpPr/>
            <p:nvPr/>
          </p:nvSpPr>
          <p:spPr>
            <a:xfrm>
              <a:off x="10556376" y="3205442"/>
              <a:ext cx="221950" cy="221615"/>
            </a:xfrm>
            <a:custGeom>
              <a:avLst/>
              <a:gdLst>
                <a:gd name="connsiteX0" fmla="*/ 264400 w 607639"/>
                <a:gd name="connsiteY0" fmla="*/ 371924 h 606722"/>
                <a:gd name="connsiteX1" fmla="*/ 209306 w 607639"/>
                <a:gd name="connsiteY1" fmla="*/ 398407 h 606722"/>
                <a:gd name="connsiteX2" fmla="*/ 171212 w 607639"/>
                <a:gd name="connsiteY2" fmla="*/ 423290 h 606722"/>
                <a:gd name="connsiteX3" fmla="*/ 196756 w 607639"/>
                <a:gd name="connsiteY3" fmla="*/ 433510 h 606722"/>
                <a:gd name="connsiteX4" fmla="*/ 410813 w 607639"/>
                <a:gd name="connsiteY4" fmla="*/ 433510 h 606722"/>
                <a:gd name="connsiteX5" fmla="*/ 436358 w 607639"/>
                <a:gd name="connsiteY5" fmla="*/ 423290 h 606722"/>
                <a:gd name="connsiteX6" fmla="*/ 398352 w 607639"/>
                <a:gd name="connsiteY6" fmla="*/ 398407 h 606722"/>
                <a:gd name="connsiteX7" fmla="*/ 342368 w 607639"/>
                <a:gd name="connsiteY7" fmla="*/ 372457 h 606722"/>
                <a:gd name="connsiteX8" fmla="*/ 303740 w 607639"/>
                <a:gd name="connsiteY8" fmla="*/ 382499 h 606722"/>
                <a:gd name="connsiteX9" fmla="*/ 264400 w 607639"/>
                <a:gd name="connsiteY9" fmla="*/ 371924 h 606722"/>
                <a:gd name="connsiteX10" fmla="*/ 303740 w 607639"/>
                <a:gd name="connsiteY10" fmla="*/ 173124 h 606722"/>
                <a:gd name="connsiteX11" fmla="*/ 236720 w 607639"/>
                <a:gd name="connsiteY11" fmla="*/ 262970 h 606722"/>
                <a:gd name="connsiteX12" fmla="*/ 303740 w 607639"/>
                <a:gd name="connsiteY12" fmla="*/ 352906 h 606722"/>
                <a:gd name="connsiteX13" fmla="*/ 370850 w 607639"/>
                <a:gd name="connsiteY13" fmla="*/ 262970 h 606722"/>
                <a:gd name="connsiteX14" fmla="*/ 303740 w 607639"/>
                <a:gd name="connsiteY14" fmla="*/ 173124 h 606722"/>
                <a:gd name="connsiteX15" fmla="*/ 303740 w 607639"/>
                <a:gd name="connsiteY15" fmla="*/ 143530 h 606722"/>
                <a:gd name="connsiteX16" fmla="*/ 400489 w 607639"/>
                <a:gd name="connsiteY16" fmla="*/ 262970 h 606722"/>
                <a:gd name="connsiteX17" fmla="*/ 368981 w 607639"/>
                <a:gd name="connsiteY17" fmla="*/ 350684 h 606722"/>
                <a:gd name="connsiteX18" fmla="*/ 410902 w 607639"/>
                <a:gd name="connsiteY18" fmla="*/ 371568 h 606722"/>
                <a:gd name="connsiteX19" fmla="*/ 466085 w 607639"/>
                <a:gd name="connsiteY19" fmla="*/ 423290 h 606722"/>
                <a:gd name="connsiteX20" fmla="*/ 410813 w 607639"/>
                <a:gd name="connsiteY20" fmla="*/ 463192 h 606722"/>
                <a:gd name="connsiteX21" fmla="*/ 196756 w 607639"/>
                <a:gd name="connsiteY21" fmla="*/ 463192 h 606722"/>
                <a:gd name="connsiteX22" fmla="*/ 141484 w 607639"/>
                <a:gd name="connsiteY22" fmla="*/ 423290 h 606722"/>
                <a:gd name="connsiteX23" fmla="*/ 196578 w 607639"/>
                <a:gd name="connsiteY23" fmla="*/ 371657 h 606722"/>
                <a:gd name="connsiteX24" fmla="*/ 238589 w 607639"/>
                <a:gd name="connsiteY24" fmla="*/ 350773 h 606722"/>
                <a:gd name="connsiteX25" fmla="*/ 206992 w 607639"/>
                <a:gd name="connsiteY25" fmla="*/ 262970 h 606722"/>
                <a:gd name="connsiteX26" fmla="*/ 303740 w 607639"/>
                <a:gd name="connsiteY26" fmla="*/ 143530 h 606722"/>
                <a:gd name="connsiteX27" fmla="*/ 288644 w 607639"/>
                <a:gd name="connsiteY27" fmla="*/ 31105 h 606722"/>
                <a:gd name="connsiteX28" fmla="*/ 31152 w 607639"/>
                <a:gd name="connsiteY28" fmla="*/ 288209 h 606722"/>
                <a:gd name="connsiteX29" fmla="*/ 91141 w 607639"/>
                <a:gd name="connsiteY29" fmla="*/ 288209 h 606722"/>
                <a:gd name="connsiteX30" fmla="*/ 91141 w 607639"/>
                <a:gd name="connsiteY30" fmla="*/ 318514 h 606722"/>
                <a:gd name="connsiteX31" fmla="*/ 31152 w 607639"/>
                <a:gd name="connsiteY31" fmla="*/ 318514 h 606722"/>
                <a:gd name="connsiteX32" fmla="*/ 288644 w 607639"/>
                <a:gd name="connsiteY32" fmla="*/ 575617 h 606722"/>
                <a:gd name="connsiteX33" fmla="*/ 288644 w 607639"/>
                <a:gd name="connsiteY33" fmla="*/ 515718 h 606722"/>
                <a:gd name="connsiteX34" fmla="*/ 318995 w 607639"/>
                <a:gd name="connsiteY34" fmla="*/ 515718 h 606722"/>
                <a:gd name="connsiteX35" fmla="*/ 318995 w 607639"/>
                <a:gd name="connsiteY35" fmla="*/ 575617 h 606722"/>
                <a:gd name="connsiteX36" fmla="*/ 576487 w 607639"/>
                <a:gd name="connsiteY36" fmla="*/ 318514 h 606722"/>
                <a:gd name="connsiteX37" fmla="*/ 516498 w 607639"/>
                <a:gd name="connsiteY37" fmla="*/ 318514 h 606722"/>
                <a:gd name="connsiteX38" fmla="*/ 516498 w 607639"/>
                <a:gd name="connsiteY38" fmla="*/ 288209 h 606722"/>
                <a:gd name="connsiteX39" fmla="*/ 576487 w 607639"/>
                <a:gd name="connsiteY39" fmla="*/ 288209 h 606722"/>
                <a:gd name="connsiteX40" fmla="*/ 318995 w 607639"/>
                <a:gd name="connsiteY40" fmla="*/ 31105 h 606722"/>
                <a:gd name="connsiteX41" fmla="*/ 318995 w 607639"/>
                <a:gd name="connsiteY41" fmla="*/ 91004 h 606722"/>
                <a:gd name="connsiteX42" fmla="*/ 288644 w 607639"/>
                <a:gd name="connsiteY42" fmla="*/ 91004 h 606722"/>
                <a:gd name="connsiteX43" fmla="*/ 303775 w 607639"/>
                <a:gd name="connsiteY43" fmla="*/ 0 h 606722"/>
                <a:gd name="connsiteX44" fmla="*/ 607639 w 607639"/>
                <a:gd name="connsiteY44" fmla="*/ 303317 h 606722"/>
                <a:gd name="connsiteX45" fmla="*/ 303775 w 607639"/>
                <a:gd name="connsiteY45" fmla="*/ 606722 h 606722"/>
                <a:gd name="connsiteX46" fmla="*/ 0 w 607639"/>
                <a:gd name="connsiteY46" fmla="*/ 303317 h 606722"/>
                <a:gd name="connsiteX47" fmla="*/ 303775 w 607639"/>
                <a:gd name="connsiteY4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07639" h="606722">
                  <a:moveTo>
                    <a:pt x="264400" y="371924"/>
                  </a:moveTo>
                  <a:cubicBezTo>
                    <a:pt x="249625" y="379033"/>
                    <a:pt x="214557" y="395918"/>
                    <a:pt x="209306" y="398407"/>
                  </a:cubicBezTo>
                  <a:cubicBezTo>
                    <a:pt x="175929" y="413870"/>
                    <a:pt x="171212" y="416536"/>
                    <a:pt x="171212" y="423290"/>
                  </a:cubicBezTo>
                  <a:cubicBezTo>
                    <a:pt x="171212" y="432088"/>
                    <a:pt x="177531" y="433510"/>
                    <a:pt x="196756" y="433510"/>
                  </a:cubicBezTo>
                  <a:lnTo>
                    <a:pt x="410813" y="433510"/>
                  </a:lnTo>
                  <a:cubicBezTo>
                    <a:pt x="429949" y="433510"/>
                    <a:pt x="436358" y="432088"/>
                    <a:pt x="436358" y="423290"/>
                  </a:cubicBezTo>
                  <a:cubicBezTo>
                    <a:pt x="436358" y="416536"/>
                    <a:pt x="431551" y="413870"/>
                    <a:pt x="398352" y="398407"/>
                  </a:cubicBezTo>
                  <a:cubicBezTo>
                    <a:pt x="393813" y="396363"/>
                    <a:pt x="362216" y="381699"/>
                    <a:pt x="342368" y="372457"/>
                  </a:cubicBezTo>
                  <a:cubicBezTo>
                    <a:pt x="330531" y="378856"/>
                    <a:pt x="317536" y="382499"/>
                    <a:pt x="303740" y="382499"/>
                  </a:cubicBezTo>
                  <a:cubicBezTo>
                    <a:pt x="289766" y="382499"/>
                    <a:pt x="276416" y="378589"/>
                    <a:pt x="264400" y="371924"/>
                  </a:cubicBezTo>
                  <a:close/>
                  <a:moveTo>
                    <a:pt x="303740" y="173124"/>
                  </a:moveTo>
                  <a:cubicBezTo>
                    <a:pt x="266803" y="173124"/>
                    <a:pt x="236720" y="213470"/>
                    <a:pt x="236720" y="262970"/>
                  </a:cubicBezTo>
                  <a:cubicBezTo>
                    <a:pt x="236720" y="312559"/>
                    <a:pt x="266803" y="352906"/>
                    <a:pt x="303740" y="352906"/>
                  </a:cubicBezTo>
                  <a:cubicBezTo>
                    <a:pt x="340766" y="352906"/>
                    <a:pt x="370850" y="312559"/>
                    <a:pt x="370850" y="262970"/>
                  </a:cubicBezTo>
                  <a:cubicBezTo>
                    <a:pt x="370850" y="213470"/>
                    <a:pt x="340766" y="173124"/>
                    <a:pt x="303740" y="173124"/>
                  </a:cubicBezTo>
                  <a:close/>
                  <a:moveTo>
                    <a:pt x="303740" y="143530"/>
                  </a:moveTo>
                  <a:cubicBezTo>
                    <a:pt x="357143" y="143530"/>
                    <a:pt x="400489" y="197118"/>
                    <a:pt x="400489" y="262970"/>
                  </a:cubicBezTo>
                  <a:cubicBezTo>
                    <a:pt x="400489" y="297807"/>
                    <a:pt x="388206" y="328822"/>
                    <a:pt x="368981" y="350684"/>
                  </a:cubicBezTo>
                  <a:cubicBezTo>
                    <a:pt x="386070" y="359304"/>
                    <a:pt x="408232" y="370324"/>
                    <a:pt x="410902" y="371568"/>
                  </a:cubicBezTo>
                  <a:cubicBezTo>
                    <a:pt x="448818" y="389164"/>
                    <a:pt x="466085" y="397163"/>
                    <a:pt x="466085" y="423290"/>
                  </a:cubicBezTo>
                  <a:cubicBezTo>
                    <a:pt x="466085" y="463192"/>
                    <a:pt x="424431" y="463192"/>
                    <a:pt x="410813" y="463192"/>
                  </a:cubicBezTo>
                  <a:lnTo>
                    <a:pt x="196756" y="463192"/>
                  </a:lnTo>
                  <a:cubicBezTo>
                    <a:pt x="183050" y="463192"/>
                    <a:pt x="141484" y="463192"/>
                    <a:pt x="141484" y="423290"/>
                  </a:cubicBezTo>
                  <a:cubicBezTo>
                    <a:pt x="141484" y="397163"/>
                    <a:pt x="158751" y="389164"/>
                    <a:pt x="196578" y="371657"/>
                  </a:cubicBezTo>
                  <a:cubicBezTo>
                    <a:pt x="199693" y="370146"/>
                    <a:pt x="224526" y="357794"/>
                    <a:pt x="238589" y="350773"/>
                  </a:cubicBezTo>
                  <a:cubicBezTo>
                    <a:pt x="219275" y="328911"/>
                    <a:pt x="206992" y="297807"/>
                    <a:pt x="206992" y="262970"/>
                  </a:cubicBezTo>
                  <a:cubicBezTo>
                    <a:pt x="206992" y="197118"/>
                    <a:pt x="250426" y="143530"/>
                    <a:pt x="303740" y="143530"/>
                  </a:cubicBezTo>
                  <a:close/>
                  <a:moveTo>
                    <a:pt x="288644" y="31105"/>
                  </a:moveTo>
                  <a:cubicBezTo>
                    <a:pt x="149974" y="38747"/>
                    <a:pt x="38806" y="149748"/>
                    <a:pt x="31152" y="288209"/>
                  </a:cubicBezTo>
                  <a:lnTo>
                    <a:pt x="91141" y="288209"/>
                  </a:lnTo>
                  <a:lnTo>
                    <a:pt x="91141" y="318514"/>
                  </a:lnTo>
                  <a:lnTo>
                    <a:pt x="31152" y="318514"/>
                  </a:lnTo>
                  <a:cubicBezTo>
                    <a:pt x="38806" y="456975"/>
                    <a:pt x="149974" y="567886"/>
                    <a:pt x="288644" y="575617"/>
                  </a:cubicBezTo>
                  <a:lnTo>
                    <a:pt x="288644" y="515718"/>
                  </a:lnTo>
                  <a:lnTo>
                    <a:pt x="318995" y="515718"/>
                  </a:lnTo>
                  <a:lnTo>
                    <a:pt x="318995" y="575617"/>
                  </a:lnTo>
                  <a:cubicBezTo>
                    <a:pt x="457665" y="567886"/>
                    <a:pt x="568833" y="456975"/>
                    <a:pt x="576487" y="318514"/>
                  </a:cubicBezTo>
                  <a:lnTo>
                    <a:pt x="516498" y="318514"/>
                  </a:lnTo>
                  <a:lnTo>
                    <a:pt x="516498" y="288209"/>
                  </a:lnTo>
                  <a:lnTo>
                    <a:pt x="576487" y="288209"/>
                  </a:lnTo>
                  <a:cubicBezTo>
                    <a:pt x="568833" y="149748"/>
                    <a:pt x="457665" y="38747"/>
                    <a:pt x="318995" y="31105"/>
                  </a:cubicBezTo>
                  <a:lnTo>
                    <a:pt x="318995" y="91004"/>
                  </a:lnTo>
                  <a:lnTo>
                    <a:pt x="288644" y="91004"/>
                  </a:lnTo>
                  <a:close/>
                  <a:moveTo>
                    <a:pt x="303775" y="0"/>
                  </a:moveTo>
                  <a:cubicBezTo>
                    <a:pt x="471550" y="0"/>
                    <a:pt x="607639" y="135795"/>
                    <a:pt x="607639" y="303317"/>
                  </a:cubicBezTo>
                  <a:cubicBezTo>
                    <a:pt x="607639" y="470839"/>
                    <a:pt x="471550" y="606722"/>
                    <a:pt x="303775" y="606722"/>
                  </a:cubicBezTo>
                  <a:cubicBezTo>
                    <a:pt x="136000" y="606722"/>
                    <a:pt x="0" y="470839"/>
                    <a:pt x="0" y="303317"/>
                  </a:cubicBezTo>
                  <a:cubicBezTo>
                    <a:pt x="0" y="135795"/>
                    <a:pt x="136000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91440" tIns="45720" rIns="91440" bIns="45720" anchor="ctr">
              <a:normAutofit fontScale="5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grpSp>
          <p:nvGrpSpPr>
            <p:cNvPr id="17" name="íślîḓê">
              <a:extLst>
                <a:ext uri="{FF2B5EF4-FFF2-40B4-BE49-F238E27FC236}">
                  <a16:creationId xmlns:a16="http://schemas.microsoft.com/office/drawing/2014/main" xmlns="" id="{BC074962-DCF5-47EE-A451-773D54DC84F1}"/>
                </a:ext>
              </a:extLst>
            </p:cNvPr>
            <p:cNvGrpSpPr/>
            <p:nvPr/>
          </p:nvGrpSpPr>
          <p:grpSpPr>
            <a:xfrm>
              <a:off x="9784442" y="4255287"/>
              <a:ext cx="1733852" cy="1406310"/>
              <a:chOff x="9757962" y="4255287"/>
              <a:chExt cx="1786811" cy="1406310"/>
            </a:xfrm>
          </p:grpSpPr>
          <p:sp>
            <p:nvSpPr>
              <p:cNvPr id="38" name="iSḻîḋé">
                <a:extLst>
                  <a:ext uri="{FF2B5EF4-FFF2-40B4-BE49-F238E27FC236}">
                    <a16:creationId xmlns:a16="http://schemas.microsoft.com/office/drawing/2014/main" xmlns="" id="{B612BB6B-9FE3-436D-BCCA-B5F1E6C09591}"/>
                  </a:ext>
                </a:extLst>
              </p:cNvPr>
              <p:cNvSpPr/>
              <p:nvPr/>
            </p:nvSpPr>
            <p:spPr bwMode="auto">
              <a:xfrm>
                <a:off x="9757962" y="4642885"/>
                <a:ext cx="1786811" cy="1018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Supporting text here.</a:t>
                </a:r>
              </a:p>
              <a:p>
                <a:pPr algn="ctr">
                  <a:lnSpc>
                    <a:spcPct val="130000"/>
                  </a:lnSpc>
                </a:pPr>
                <a:r>
                  <a:rPr lang="en-US" altLang="zh-CN" sz="1100" dirty="0"/>
                  <a:t>……</a:t>
                </a:r>
                <a:endParaRPr lang="zh-CN" altLang="en-US" sz="1100" dirty="0"/>
              </a:p>
            </p:txBody>
          </p:sp>
          <p:sp>
            <p:nvSpPr>
              <p:cNvPr id="39" name="ï$1îďê">
                <a:extLst>
                  <a:ext uri="{FF2B5EF4-FFF2-40B4-BE49-F238E27FC236}">
                    <a16:creationId xmlns:a16="http://schemas.microsoft.com/office/drawing/2014/main" xmlns="" id="{2BE0DBDD-371E-4B91-BCDF-935843D93157}"/>
                  </a:ext>
                </a:extLst>
              </p:cNvPr>
              <p:cNvSpPr txBox="1"/>
              <p:nvPr/>
            </p:nvSpPr>
            <p:spPr bwMode="auto">
              <a:xfrm>
                <a:off x="9757962" y="4255287"/>
                <a:ext cx="1786811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18" name="iśļïḑê">
              <a:extLst>
                <a:ext uri="{FF2B5EF4-FFF2-40B4-BE49-F238E27FC236}">
                  <a16:creationId xmlns:a16="http://schemas.microsoft.com/office/drawing/2014/main" xmlns="" id="{4A76EE3E-612F-4CFE-8C5C-05B29DB3F490}"/>
                </a:ext>
              </a:extLst>
            </p:cNvPr>
            <p:cNvGrpSpPr/>
            <p:nvPr/>
          </p:nvGrpSpPr>
          <p:grpSpPr>
            <a:xfrm>
              <a:off x="6135067" y="4255287"/>
              <a:ext cx="1733852" cy="1406310"/>
              <a:chOff x="6108587" y="4255287"/>
              <a:chExt cx="1786811" cy="1406310"/>
            </a:xfrm>
          </p:grpSpPr>
          <p:sp>
            <p:nvSpPr>
              <p:cNvPr id="36" name="íşļíďe">
                <a:extLst>
                  <a:ext uri="{FF2B5EF4-FFF2-40B4-BE49-F238E27FC236}">
                    <a16:creationId xmlns:a16="http://schemas.microsoft.com/office/drawing/2014/main" xmlns="" id="{B8DBB0F8-503E-4E26-9447-05B7AA402EF3}"/>
                  </a:ext>
                </a:extLst>
              </p:cNvPr>
              <p:cNvSpPr/>
              <p:nvPr/>
            </p:nvSpPr>
            <p:spPr bwMode="auto">
              <a:xfrm>
                <a:off x="6108587" y="4642885"/>
                <a:ext cx="1786811" cy="1018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Supporting text here.</a:t>
                </a:r>
              </a:p>
              <a:p>
                <a:pPr algn="ctr">
                  <a:lnSpc>
                    <a:spcPct val="130000"/>
                  </a:lnSpc>
                </a:pPr>
                <a:r>
                  <a:rPr lang="en-US" altLang="zh-CN" sz="1100" dirty="0"/>
                  <a:t>……</a:t>
                </a:r>
                <a:endParaRPr lang="zh-CN" altLang="en-US" sz="1100" dirty="0"/>
              </a:p>
            </p:txBody>
          </p:sp>
          <p:sp>
            <p:nvSpPr>
              <p:cNvPr id="37" name="îSľîḍe">
                <a:extLst>
                  <a:ext uri="{FF2B5EF4-FFF2-40B4-BE49-F238E27FC236}">
                    <a16:creationId xmlns:a16="http://schemas.microsoft.com/office/drawing/2014/main" xmlns="" id="{D085C626-0BA3-4E8D-9FC9-254605D46D23}"/>
                  </a:ext>
                </a:extLst>
              </p:cNvPr>
              <p:cNvSpPr txBox="1"/>
              <p:nvPr/>
            </p:nvSpPr>
            <p:spPr bwMode="auto">
              <a:xfrm>
                <a:off x="6108587" y="4255287"/>
                <a:ext cx="1786811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19" name="i$ļîḓê">
              <a:extLst>
                <a:ext uri="{FF2B5EF4-FFF2-40B4-BE49-F238E27FC236}">
                  <a16:creationId xmlns:a16="http://schemas.microsoft.com/office/drawing/2014/main" xmlns="" id="{E6586744-87E2-4405-AE9B-BFFB56B93844}"/>
                </a:ext>
              </a:extLst>
            </p:cNvPr>
            <p:cNvGrpSpPr/>
            <p:nvPr/>
          </p:nvGrpSpPr>
          <p:grpSpPr>
            <a:xfrm>
              <a:off x="2485693" y="4255287"/>
              <a:ext cx="1733852" cy="1406310"/>
              <a:chOff x="2459213" y="4255287"/>
              <a:chExt cx="1786811" cy="1406310"/>
            </a:xfrm>
          </p:grpSpPr>
          <p:sp>
            <p:nvSpPr>
              <p:cNvPr id="34" name="îṧḻïďè">
                <a:extLst>
                  <a:ext uri="{FF2B5EF4-FFF2-40B4-BE49-F238E27FC236}">
                    <a16:creationId xmlns:a16="http://schemas.microsoft.com/office/drawing/2014/main" xmlns="" id="{9E3DFF47-6AD6-4626-A714-722E515FD77C}"/>
                  </a:ext>
                </a:extLst>
              </p:cNvPr>
              <p:cNvSpPr/>
              <p:nvPr/>
            </p:nvSpPr>
            <p:spPr bwMode="auto">
              <a:xfrm>
                <a:off x="2459213" y="4642885"/>
                <a:ext cx="1786811" cy="1018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Supporting text here.</a:t>
                </a:r>
              </a:p>
              <a:p>
                <a:pPr algn="ctr">
                  <a:lnSpc>
                    <a:spcPct val="130000"/>
                  </a:lnSpc>
                </a:pPr>
                <a:r>
                  <a:rPr lang="en-US" altLang="zh-CN" sz="1100" dirty="0"/>
                  <a:t>……</a:t>
                </a:r>
                <a:endParaRPr lang="zh-CN" altLang="en-US" sz="1100" dirty="0"/>
              </a:p>
            </p:txBody>
          </p:sp>
          <p:sp>
            <p:nvSpPr>
              <p:cNvPr id="35" name="iṡ1îḋè">
                <a:extLst>
                  <a:ext uri="{FF2B5EF4-FFF2-40B4-BE49-F238E27FC236}">
                    <a16:creationId xmlns:a16="http://schemas.microsoft.com/office/drawing/2014/main" xmlns="" id="{BF1D7B26-F0F1-4752-A44E-B40552DE9A1F}"/>
                  </a:ext>
                </a:extLst>
              </p:cNvPr>
              <p:cNvSpPr txBox="1"/>
              <p:nvPr/>
            </p:nvSpPr>
            <p:spPr bwMode="auto">
              <a:xfrm>
                <a:off x="2459213" y="4255287"/>
                <a:ext cx="1786811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20" name="ísḷíḍe">
              <a:extLst>
                <a:ext uri="{FF2B5EF4-FFF2-40B4-BE49-F238E27FC236}">
                  <a16:creationId xmlns:a16="http://schemas.microsoft.com/office/drawing/2014/main" xmlns="" id="{F86B76C9-AA3F-41B2-ACC4-2334505CFE30}"/>
                </a:ext>
              </a:extLst>
            </p:cNvPr>
            <p:cNvGrpSpPr/>
            <p:nvPr/>
          </p:nvGrpSpPr>
          <p:grpSpPr>
            <a:xfrm>
              <a:off x="7959754" y="3867690"/>
              <a:ext cx="1733852" cy="1406310"/>
              <a:chOff x="7933274" y="3867690"/>
              <a:chExt cx="1786811" cy="1406310"/>
            </a:xfrm>
          </p:grpSpPr>
          <p:sp>
            <p:nvSpPr>
              <p:cNvPr id="32" name="îsḷíḑê">
                <a:extLst>
                  <a:ext uri="{FF2B5EF4-FFF2-40B4-BE49-F238E27FC236}">
                    <a16:creationId xmlns:a16="http://schemas.microsoft.com/office/drawing/2014/main" xmlns="" id="{5099CF1A-306F-4B61-A5CA-91A6518126DD}"/>
                  </a:ext>
                </a:extLst>
              </p:cNvPr>
              <p:cNvSpPr/>
              <p:nvPr/>
            </p:nvSpPr>
            <p:spPr bwMode="auto">
              <a:xfrm>
                <a:off x="7933274" y="4255288"/>
                <a:ext cx="1786811" cy="1018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Supporting text here.</a:t>
                </a:r>
              </a:p>
              <a:p>
                <a:pPr algn="ctr">
                  <a:lnSpc>
                    <a:spcPct val="130000"/>
                  </a:lnSpc>
                </a:pPr>
                <a:r>
                  <a:rPr lang="en-US" altLang="zh-CN" sz="1100" dirty="0"/>
                  <a:t>……</a:t>
                </a:r>
                <a:endParaRPr lang="zh-CN" altLang="en-US" sz="1100" dirty="0"/>
              </a:p>
            </p:txBody>
          </p:sp>
          <p:sp>
            <p:nvSpPr>
              <p:cNvPr id="33" name="îṧ1íḍè">
                <a:extLst>
                  <a:ext uri="{FF2B5EF4-FFF2-40B4-BE49-F238E27FC236}">
                    <a16:creationId xmlns:a16="http://schemas.microsoft.com/office/drawing/2014/main" xmlns="" id="{16BCC6B0-7521-401B-9DB5-17C1AB15DDDE}"/>
                  </a:ext>
                </a:extLst>
              </p:cNvPr>
              <p:cNvSpPr txBox="1"/>
              <p:nvPr/>
            </p:nvSpPr>
            <p:spPr bwMode="auto">
              <a:xfrm>
                <a:off x="7933274" y="3867690"/>
                <a:ext cx="1786811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21" name="ïSļîďe">
              <a:extLst>
                <a:ext uri="{FF2B5EF4-FFF2-40B4-BE49-F238E27FC236}">
                  <a16:creationId xmlns:a16="http://schemas.microsoft.com/office/drawing/2014/main" xmlns="" id="{51A2F0AC-1EFD-4CA7-B2B6-A242C5DC58E6}"/>
                </a:ext>
              </a:extLst>
            </p:cNvPr>
            <p:cNvGrpSpPr/>
            <p:nvPr/>
          </p:nvGrpSpPr>
          <p:grpSpPr>
            <a:xfrm>
              <a:off x="4310380" y="3867690"/>
              <a:ext cx="1733852" cy="1406310"/>
              <a:chOff x="4283900" y="3867690"/>
              <a:chExt cx="1786811" cy="1406310"/>
            </a:xfrm>
          </p:grpSpPr>
          <p:sp>
            <p:nvSpPr>
              <p:cNvPr id="30" name="î$ľidé">
                <a:extLst>
                  <a:ext uri="{FF2B5EF4-FFF2-40B4-BE49-F238E27FC236}">
                    <a16:creationId xmlns:a16="http://schemas.microsoft.com/office/drawing/2014/main" xmlns="" id="{6EC0979F-869E-4B3E-BA5E-C933961694F3}"/>
                  </a:ext>
                </a:extLst>
              </p:cNvPr>
              <p:cNvSpPr/>
              <p:nvPr/>
            </p:nvSpPr>
            <p:spPr bwMode="auto">
              <a:xfrm>
                <a:off x="4283900" y="4255288"/>
                <a:ext cx="1786811" cy="1018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Supporting text here.</a:t>
                </a:r>
              </a:p>
              <a:p>
                <a:pPr algn="ctr">
                  <a:lnSpc>
                    <a:spcPct val="130000"/>
                  </a:lnSpc>
                </a:pPr>
                <a:r>
                  <a:rPr lang="en-US" altLang="zh-CN" sz="1100" dirty="0"/>
                  <a:t>……</a:t>
                </a:r>
                <a:endParaRPr lang="zh-CN" altLang="en-US" sz="1100" dirty="0"/>
              </a:p>
            </p:txBody>
          </p:sp>
          <p:sp>
            <p:nvSpPr>
              <p:cNvPr id="31" name="ïṣļîdè">
                <a:extLst>
                  <a:ext uri="{FF2B5EF4-FFF2-40B4-BE49-F238E27FC236}">
                    <a16:creationId xmlns:a16="http://schemas.microsoft.com/office/drawing/2014/main" xmlns="" id="{89D31850-0839-4B7F-9CF4-62C7451AFD06}"/>
                  </a:ext>
                </a:extLst>
              </p:cNvPr>
              <p:cNvSpPr txBox="1"/>
              <p:nvPr/>
            </p:nvSpPr>
            <p:spPr bwMode="auto">
              <a:xfrm>
                <a:off x="4283900" y="3867690"/>
                <a:ext cx="1786811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22" name="îŝḷíde">
              <a:extLst>
                <a:ext uri="{FF2B5EF4-FFF2-40B4-BE49-F238E27FC236}">
                  <a16:creationId xmlns:a16="http://schemas.microsoft.com/office/drawing/2014/main" xmlns="" id="{A49C0405-1000-4670-9093-230706DD522D}"/>
                </a:ext>
              </a:extLst>
            </p:cNvPr>
            <p:cNvGrpSpPr/>
            <p:nvPr/>
          </p:nvGrpSpPr>
          <p:grpSpPr>
            <a:xfrm>
              <a:off x="661006" y="3867690"/>
              <a:ext cx="1733852" cy="1406310"/>
              <a:chOff x="634526" y="3867690"/>
              <a:chExt cx="1786811" cy="1406310"/>
            </a:xfrm>
          </p:grpSpPr>
          <p:sp>
            <p:nvSpPr>
              <p:cNvPr id="28" name="ïšlîḓé">
                <a:extLst>
                  <a:ext uri="{FF2B5EF4-FFF2-40B4-BE49-F238E27FC236}">
                    <a16:creationId xmlns:a16="http://schemas.microsoft.com/office/drawing/2014/main" xmlns="" id="{77BF6A08-0D0D-4F78-991F-68A20A1919D0}"/>
                  </a:ext>
                </a:extLst>
              </p:cNvPr>
              <p:cNvSpPr/>
              <p:nvPr/>
            </p:nvSpPr>
            <p:spPr bwMode="auto">
              <a:xfrm>
                <a:off x="634526" y="4255288"/>
                <a:ext cx="1786811" cy="1018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Supporting text here.</a:t>
                </a:r>
              </a:p>
              <a:p>
                <a:pPr algn="ctr">
                  <a:lnSpc>
                    <a:spcPct val="130000"/>
                  </a:lnSpc>
                </a:pPr>
                <a:r>
                  <a:rPr lang="en-US" altLang="zh-CN" sz="1100" dirty="0"/>
                  <a:t>……</a:t>
                </a:r>
                <a:endParaRPr lang="zh-CN" altLang="en-US" sz="1100" dirty="0"/>
              </a:p>
            </p:txBody>
          </p:sp>
          <p:sp>
            <p:nvSpPr>
              <p:cNvPr id="29" name="îŝḷiďê">
                <a:extLst>
                  <a:ext uri="{FF2B5EF4-FFF2-40B4-BE49-F238E27FC236}">
                    <a16:creationId xmlns:a16="http://schemas.microsoft.com/office/drawing/2014/main" xmlns="" id="{242F2A09-DF1F-4E29-BAFE-EFD06465FCB0}"/>
                  </a:ext>
                </a:extLst>
              </p:cNvPr>
              <p:cNvSpPr txBox="1"/>
              <p:nvPr/>
            </p:nvSpPr>
            <p:spPr bwMode="auto">
              <a:xfrm>
                <a:off x="634526" y="3867690"/>
                <a:ext cx="1786811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A5188904-6822-404A-9BBE-74D1DB068482}"/>
                </a:ext>
              </a:extLst>
            </p:cNvPr>
            <p:cNvCxnSpPr/>
            <p:nvPr/>
          </p:nvCxnSpPr>
          <p:spPr>
            <a:xfrm>
              <a:off x="2440275" y="4061489"/>
              <a:ext cx="0" cy="207261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8F45273D-CDC1-47B7-BC26-89874A8163CA}"/>
                </a:ext>
              </a:extLst>
            </p:cNvPr>
            <p:cNvCxnSpPr/>
            <p:nvPr/>
          </p:nvCxnSpPr>
          <p:spPr>
            <a:xfrm>
              <a:off x="4264962" y="4061489"/>
              <a:ext cx="0" cy="207261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BA427295-4F37-4A37-9AA0-97D4860B5F9D}"/>
                </a:ext>
              </a:extLst>
            </p:cNvPr>
            <p:cNvCxnSpPr/>
            <p:nvPr/>
          </p:nvCxnSpPr>
          <p:spPr>
            <a:xfrm>
              <a:off x="6089649" y="4061489"/>
              <a:ext cx="0" cy="207261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xmlns="" id="{B037CA26-66FE-4031-BC7B-37B964E9224D}"/>
                </a:ext>
              </a:extLst>
            </p:cNvPr>
            <p:cNvCxnSpPr/>
            <p:nvPr/>
          </p:nvCxnSpPr>
          <p:spPr>
            <a:xfrm>
              <a:off x="7914336" y="4061489"/>
              <a:ext cx="0" cy="207261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xmlns="" id="{49C39619-94C5-49D4-92B2-119881152661}"/>
                </a:ext>
              </a:extLst>
            </p:cNvPr>
            <p:cNvCxnSpPr/>
            <p:nvPr/>
          </p:nvCxnSpPr>
          <p:spPr>
            <a:xfrm>
              <a:off x="9739023" y="4061489"/>
              <a:ext cx="0" cy="207261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018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7B7C48F6-1C67-470D-8675-F004ECA96531}"/>
              </a:ext>
            </a:extLst>
          </p:cNvPr>
          <p:cNvSpPr txBox="1"/>
          <p:nvPr/>
        </p:nvSpPr>
        <p:spPr>
          <a:xfrm>
            <a:off x="9448800" y="2588745"/>
            <a:ext cx="1116743" cy="168051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03</a:t>
            </a:r>
            <a:endParaRPr lang="zh-CN" altLang="en-US" spc="1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5" name="标题 4"/>
          <p:cNvSpPr>
            <a:spLocks noGrp="1"/>
          </p:cNvSpPr>
          <p:nvPr userDrawn="1"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Section Header Here</a:t>
            </a:r>
            <a:endParaRPr lang="zh-CN" altLang="en-US" b="0" dirty="0"/>
          </a:p>
        </p:txBody>
      </p:sp>
      <p:sp>
        <p:nvSpPr>
          <p:cNvPr id="6" name="文本占位符 5"/>
          <p:cNvSpPr>
            <a:spLocks noGrp="1"/>
          </p:cNvSpPr>
          <p:nvPr userDrawn="1"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290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14</a:t>
            </a:fld>
            <a:endParaRPr lang="zh-CN" altLang="en-US"/>
          </a:p>
        </p:txBody>
      </p:sp>
      <p:grpSp>
        <p:nvGrpSpPr>
          <p:cNvPr id="5" name="55967864-c8b5-4706-a8e0-173644fba19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8F17673C-841D-4719-9578-4158D7996F7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3101" y="2089644"/>
            <a:ext cx="11518898" cy="3085112"/>
            <a:chOff x="673101" y="2089644"/>
            <a:chExt cx="11518898" cy="3085112"/>
          </a:xfrm>
        </p:grpSpPr>
        <p:sp>
          <p:nvSpPr>
            <p:cNvPr id="6" name="íS1ïḍé">
              <a:extLst>
                <a:ext uri="{FF2B5EF4-FFF2-40B4-BE49-F238E27FC236}">
                  <a16:creationId xmlns:a16="http://schemas.microsoft.com/office/drawing/2014/main" xmlns="" id="{656B456B-36A5-4E11-AC5E-4DF122074519}"/>
                </a:ext>
              </a:extLst>
            </p:cNvPr>
            <p:cNvSpPr/>
            <p:nvPr/>
          </p:nvSpPr>
          <p:spPr>
            <a:xfrm>
              <a:off x="8221994" y="2802048"/>
              <a:ext cx="3970005" cy="1660304"/>
            </a:xfrm>
            <a:prstGeom prst="rect">
              <a:avLst/>
            </a:prstGeom>
            <a:blipFill>
              <a:blip r:embed="rId3"/>
              <a:stretch>
                <a:fillRect t="-39971" b="-3936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ïšlíḓé">
              <a:extLst>
                <a:ext uri="{FF2B5EF4-FFF2-40B4-BE49-F238E27FC236}">
                  <a16:creationId xmlns:a16="http://schemas.microsoft.com/office/drawing/2014/main" xmlns="" id="{0E8730BE-E4E2-434E-A321-A6F11FF3A267}"/>
                </a:ext>
              </a:extLst>
            </p:cNvPr>
            <p:cNvGrpSpPr/>
            <p:nvPr/>
          </p:nvGrpSpPr>
          <p:grpSpPr>
            <a:xfrm>
              <a:off x="6336623" y="2140265"/>
              <a:ext cx="2983871" cy="2983870"/>
              <a:chOff x="6336623" y="1844824"/>
              <a:chExt cx="2983871" cy="2983870"/>
            </a:xfrm>
          </p:grpSpPr>
          <p:sp>
            <p:nvSpPr>
              <p:cNvPr id="26" name="ïṡļiḍè">
                <a:extLst>
                  <a:ext uri="{FF2B5EF4-FFF2-40B4-BE49-F238E27FC236}">
                    <a16:creationId xmlns:a16="http://schemas.microsoft.com/office/drawing/2014/main" xmlns="" id="{3FE9DC2A-B75D-4CA4-9767-D3DC1277FE43}"/>
                  </a:ext>
                </a:extLst>
              </p:cNvPr>
              <p:cNvSpPr/>
              <p:nvPr/>
            </p:nvSpPr>
            <p:spPr>
              <a:xfrm>
                <a:off x="6336623" y="1844824"/>
                <a:ext cx="2983871" cy="2983870"/>
              </a:xfrm>
              <a:prstGeom prst="ellipse">
                <a:avLst/>
              </a:prstGeom>
              <a:noFill/>
              <a:ln w="22225"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7" name="íṧļîďè">
                <a:extLst>
                  <a:ext uri="{FF2B5EF4-FFF2-40B4-BE49-F238E27FC236}">
                    <a16:creationId xmlns:a16="http://schemas.microsoft.com/office/drawing/2014/main" xmlns="" id="{D680A72A-B52E-4C33-997B-ACB23A236FAD}"/>
                  </a:ext>
                </a:extLst>
              </p:cNvPr>
              <p:cNvGrpSpPr/>
              <p:nvPr/>
            </p:nvGrpSpPr>
            <p:grpSpPr>
              <a:xfrm>
                <a:off x="6370228" y="1881486"/>
                <a:ext cx="2916660" cy="2910546"/>
                <a:chOff x="6289544" y="1754760"/>
                <a:chExt cx="3122364" cy="3115820"/>
              </a:xfrm>
            </p:grpSpPr>
            <p:sp>
              <p:nvSpPr>
                <p:cNvPr id="29" name="íṡ1ïḑé">
                  <a:extLst>
                    <a:ext uri="{FF2B5EF4-FFF2-40B4-BE49-F238E27FC236}">
                      <a16:creationId xmlns:a16="http://schemas.microsoft.com/office/drawing/2014/main" xmlns="" id="{5636BA24-CDB0-41BF-B4DC-9E4CD0AC9047}"/>
                    </a:ext>
                  </a:extLst>
                </p:cNvPr>
                <p:cNvSpPr/>
                <p:nvPr/>
              </p:nvSpPr>
              <p:spPr bwMode="auto">
                <a:xfrm>
                  <a:off x="6289544" y="1754760"/>
                  <a:ext cx="3122364" cy="3115820"/>
                </a:xfrm>
                <a:custGeom>
                  <a:avLst/>
                  <a:gdLst>
                    <a:gd name="T0" fmla="*/ 1837 w 2205"/>
                    <a:gd name="T1" fmla="*/ 1768 h 2205"/>
                    <a:gd name="T2" fmla="*/ 437 w 2205"/>
                    <a:gd name="T3" fmla="*/ 1837 h 2205"/>
                    <a:gd name="T4" fmla="*/ 367 w 2205"/>
                    <a:gd name="T5" fmla="*/ 437 h 2205"/>
                    <a:gd name="T6" fmla="*/ 1768 w 2205"/>
                    <a:gd name="T7" fmla="*/ 367 h 2205"/>
                    <a:gd name="T8" fmla="*/ 1837 w 2205"/>
                    <a:gd name="T9" fmla="*/ 1768 h 2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05" h="2205">
                      <a:moveTo>
                        <a:pt x="1837" y="1768"/>
                      </a:moveTo>
                      <a:cubicBezTo>
                        <a:pt x="1470" y="2174"/>
                        <a:pt x="843" y="2205"/>
                        <a:pt x="437" y="1837"/>
                      </a:cubicBezTo>
                      <a:cubicBezTo>
                        <a:pt x="31" y="1470"/>
                        <a:pt x="0" y="843"/>
                        <a:pt x="367" y="437"/>
                      </a:cubicBezTo>
                      <a:cubicBezTo>
                        <a:pt x="735" y="31"/>
                        <a:pt x="1362" y="0"/>
                        <a:pt x="1768" y="367"/>
                      </a:cubicBezTo>
                      <a:cubicBezTo>
                        <a:pt x="2174" y="735"/>
                        <a:pt x="2205" y="1362"/>
                        <a:pt x="1837" y="1768"/>
                      </a:cubicBez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30" name="ï$1ïḓè">
                  <a:extLst>
                    <a:ext uri="{FF2B5EF4-FFF2-40B4-BE49-F238E27FC236}">
                      <a16:creationId xmlns:a16="http://schemas.microsoft.com/office/drawing/2014/main" xmlns="" id="{702F141E-0E8C-435F-8D33-471F964C40E0}"/>
                    </a:ext>
                  </a:extLst>
                </p:cNvPr>
                <p:cNvGrpSpPr/>
                <p:nvPr/>
              </p:nvGrpSpPr>
              <p:grpSpPr>
                <a:xfrm>
                  <a:off x="6512103" y="1908588"/>
                  <a:ext cx="2677247" cy="2808165"/>
                  <a:chOff x="6592906" y="1908587"/>
                  <a:chExt cx="2677247" cy="2808165"/>
                </a:xfrm>
                <a:solidFill>
                  <a:schemeClr val="bg1">
                    <a:lumMod val="85000"/>
                  </a:schemeClr>
                </a:solidFill>
              </p:grpSpPr>
              <p:sp>
                <p:nvSpPr>
                  <p:cNvPr id="31" name="îšľîdê">
                    <a:extLst>
                      <a:ext uri="{FF2B5EF4-FFF2-40B4-BE49-F238E27FC236}">
                        <a16:creationId xmlns:a16="http://schemas.microsoft.com/office/drawing/2014/main" xmlns="" id="{51DAFBA7-3513-4976-9E32-2363B42C515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92906" y="2137692"/>
                    <a:ext cx="1544818" cy="1721556"/>
                  </a:xfrm>
                  <a:custGeom>
                    <a:avLst/>
                    <a:gdLst>
                      <a:gd name="T0" fmla="*/ 494 w 1093"/>
                      <a:gd name="T1" fmla="*/ 1104 h 1217"/>
                      <a:gd name="T2" fmla="*/ 443 w 1093"/>
                      <a:gd name="T3" fmla="*/ 1055 h 1217"/>
                      <a:gd name="T4" fmla="*/ 357 w 1093"/>
                      <a:gd name="T5" fmla="*/ 1006 h 1217"/>
                      <a:gd name="T6" fmla="*/ 443 w 1093"/>
                      <a:gd name="T7" fmla="*/ 845 h 1217"/>
                      <a:gd name="T8" fmla="*/ 481 w 1093"/>
                      <a:gd name="T9" fmla="*/ 833 h 1217"/>
                      <a:gd name="T10" fmla="*/ 563 w 1093"/>
                      <a:gd name="T11" fmla="*/ 842 h 1217"/>
                      <a:gd name="T12" fmla="*/ 620 w 1093"/>
                      <a:gd name="T13" fmla="*/ 818 h 1217"/>
                      <a:gd name="T14" fmla="*/ 709 w 1093"/>
                      <a:gd name="T15" fmla="*/ 729 h 1217"/>
                      <a:gd name="T16" fmla="*/ 733 w 1093"/>
                      <a:gd name="T17" fmla="*/ 666 h 1217"/>
                      <a:gd name="T18" fmla="*/ 813 w 1093"/>
                      <a:gd name="T19" fmla="*/ 591 h 1217"/>
                      <a:gd name="T20" fmla="*/ 851 w 1093"/>
                      <a:gd name="T21" fmla="*/ 531 h 1217"/>
                      <a:gd name="T22" fmla="*/ 898 w 1093"/>
                      <a:gd name="T23" fmla="*/ 533 h 1217"/>
                      <a:gd name="T24" fmla="*/ 1017 w 1093"/>
                      <a:gd name="T25" fmla="*/ 492 h 1217"/>
                      <a:gd name="T26" fmla="*/ 967 w 1093"/>
                      <a:gd name="T27" fmla="*/ 494 h 1217"/>
                      <a:gd name="T28" fmla="*/ 930 w 1093"/>
                      <a:gd name="T29" fmla="*/ 451 h 1217"/>
                      <a:gd name="T30" fmla="*/ 855 w 1093"/>
                      <a:gd name="T31" fmla="*/ 450 h 1217"/>
                      <a:gd name="T32" fmla="*/ 905 w 1093"/>
                      <a:gd name="T33" fmla="*/ 398 h 1217"/>
                      <a:gd name="T34" fmla="*/ 1069 w 1093"/>
                      <a:gd name="T35" fmla="*/ 373 h 1217"/>
                      <a:gd name="T36" fmla="*/ 1059 w 1093"/>
                      <a:gd name="T37" fmla="*/ 304 h 1217"/>
                      <a:gd name="T38" fmla="*/ 975 w 1093"/>
                      <a:gd name="T39" fmla="*/ 240 h 1217"/>
                      <a:gd name="T40" fmla="*/ 869 w 1093"/>
                      <a:gd name="T41" fmla="*/ 221 h 1217"/>
                      <a:gd name="T42" fmla="*/ 849 w 1093"/>
                      <a:gd name="T43" fmla="*/ 170 h 1217"/>
                      <a:gd name="T44" fmla="*/ 705 w 1093"/>
                      <a:gd name="T45" fmla="*/ 142 h 1217"/>
                      <a:gd name="T46" fmla="*/ 711 w 1093"/>
                      <a:gd name="T47" fmla="*/ 193 h 1217"/>
                      <a:gd name="T48" fmla="*/ 665 w 1093"/>
                      <a:gd name="T49" fmla="*/ 306 h 1217"/>
                      <a:gd name="T50" fmla="*/ 636 w 1093"/>
                      <a:gd name="T51" fmla="*/ 365 h 1217"/>
                      <a:gd name="T52" fmla="*/ 503 w 1093"/>
                      <a:gd name="T53" fmla="*/ 264 h 1217"/>
                      <a:gd name="T54" fmla="*/ 431 w 1093"/>
                      <a:gd name="T55" fmla="*/ 215 h 1217"/>
                      <a:gd name="T56" fmla="*/ 501 w 1093"/>
                      <a:gd name="T57" fmla="*/ 137 h 1217"/>
                      <a:gd name="T58" fmla="*/ 573 w 1093"/>
                      <a:gd name="T59" fmla="*/ 95 h 1217"/>
                      <a:gd name="T60" fmla="*/ 629 w 1093"/>
                      <a:gd name="T61" fmla="*/ 68 h 1217"/>
                      <a:gd name="T62" fmla="*/ 666 w 1093"/>
                      <a:gd name="T63" fmla="*/ 23 h 1217"/>
                      <a:gd name="T64" fmla="*/ 589 w 1093"/>
                      <a:gd name="T65" fmla="*/ 53 h 1217"/>
                      <a:gd name="T66" fmla="*/ 537 w 1093"/>
                      <a:gd name="T67" fmla="*/ 34 h 1217"/>
                      <a:gd name="T68" fmla="*/ 513 w 1093"/>
                      <a:gd name="T69" fmla="*/ 11 h 1217"/>
                      <a:gd name="T70" fmla="*/ 468 w 1093"/>
                      <a:gd name="T71" fmla="*/ 47 h 1217"/>
                      <a:gd name="T72" fmla="*/ 486 w 1093"/>
                      <a:gd name="T73" fmla="*/ 57 h 1217"/>
                      <a:gd name="T74" fmla="*/ 455 w 1093"/>
                      <a:gd name="T75" fmla="*/ 75 h 1217"/>
                      <a:gd name="T76" fmla="*/ 313 w 1093"/>
                      <a:gd name="T77" fmla="*/ 134 h 1217"/>
                      <a:gd name="T78" fmla="*/ 164 w 1093"/>
                      <a:gd name="T79" fmla="*/ 174 h 1217"/>
                      <a:gd name="T80" fmla="*/ 109 w 1093"/>
                      <a:gd name="T81" fmla="*/ 217 h 1217"/>
                      <a:gd name="T82" fmla="*/ 63 w 1093"/>
                      <a:gd name="T83" fmla="*/ 410 h 1217"/>
                      <a:gd name="T84" fmla="*/ 63 w 1093"/>
                      <a:gd name="T85" fmla="*/ 457 h 1217"/>
                      <a:gd name="T86" fmla="*/ 60 w 1093"/>
                      <a:gd name="T87" fmla="*/ 612 h 1217"/>
                      <a:gd name="T88" fmla="*/ 118 w 1093"/>
                      <a:gd name="T89" fmla="*/ 837 h 1217"/>
                      <a:gd name="T90" fmla="*/ 183 w 1093"/>
                      <a:gd name="T91" fmla="*/ 938 h 1217"/>
                      <a:gd name="T92" fmla="*/ 161 w 1093"/>
                      <a:gd name="T93" fmla="*/ 857 h 1217"/>
                      <a:gd name="T94" fmla="*/ 243 w 1093"/>
                      <a:gd name="T95" fmla="*/ 1021 h 1217"/>
                      <a:gd name="T96" fmla="*/ 399 w 1093"/>
                      <a:gd name="T97" fmla="*/ 1095 h 1217"/>
                      <a:gd name="T98" fmla="*/ 552 w 1093"/>
                      <a:gd name="T99" fmla="*/ 1214 h 12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093" h="1217">
                        <a:moveTo>
                          <a:pt x="582" y="1176"/>
                        </a:moveTo>
                        <a:cubicBezTo>
                          <a:pt x="584" y="1167"/>
                          <a:pt x="594" y="1130"/>
                          <a:pt x="586" y="1124"/>
                        </a:cubicBezTo>
                        <a:cubicBezTo>
                          <a:pt x="573" y="1114"/>
                          <a:pt x="567" y="1103"/>
                          <a:pt x="543" y="1103"/>
                        </a:cubicBezTo>
                        <a:cubicBezTo>
                          <a:pt x="526" y="1104"/>
                          <a:pt x="512" y="1106"/>
                          <a:pt x="494" y="1104"/>
                        </a:cubicBezTo>
                        <a:cubicBezTo>
                          <a:pt x="510" y="1072"/>
                          <a:pt x="504" y="1046"/>
                          <a:pt x="523" y="1016"/>
                        </a:cubicBezTo>
                        <a:cubicBezTo>
                          <a:pt x="537" y="992"/>
                          <a:pt x="476" y="1003"/>
                          <a:pt x="469" y="1005"/>
                        </a:cubicBezTo>
                        <a:cubicBezTo>
                          <a:pt x="455" y="1009"/>
                          <a:pt x="458" y="1016"/>
                          <a:pt x="456" y="1029"/>
                        </a:cubicBezTo>
                        <a:cubicBezTo>
                          <a:pt x="454" y="1038"/>
                          <a:pt x="442" y="1047"/>
                          <a:pt x="443" y="1055"/>
                        </a:cubicBezTo>
                        <a:cubicBezTo>
                          <a:pt x="437" y="1053"/>
                          <a:pt x="430" y="1054"/>
                          <a:pt x="423" y="1055"/>
                        </a:cubicBezTo>
                        <a:cubicBezTo>
                          <a:pt x="413" y="1056"/>
                          <a:pt x="403" y="1057"/>
                          <a:pt x="396" y="1051"/>
                        </a:cubicBezTo>
                        <a:cubicBezTo>
                          <a:pt x="384" y="1042"/>
                          <a:pt x="376" y="1056"/>
                          <a:pt x="367" y="1041"/>
                        </a:cubicBezTo>
                        <a:cubicBezTo>
                          <a:pt x="362" y="1031"/>
                          <a:pt x="363" y="1016"/>
                          <a:pt x="357" y="1006"/>
                        </a:cubicBezTo>
                        <a:cubicBezTo>
                          <a:pt x="344" y="986"/>
                          <a:pt x="339" y="945"/>
                          <a:pt x="353" y="925"/>
                        </a:cubicBezTo>
                        <a:cubicBezTo>
                          <a:pt x="365" y="907"/>
                          <a:pt x="345" y="889"/>
                          <a:pt x="364" y="874"/>
                        </a:cubicBezTo>
                        <a:cubicBezTo>
                          <a:pt x="373" y="867"/>
                          <a:pt x="382" y="842"/>
                          <a:pt x="382" y="828"/>
                        </a:cubicBezTo>
                        <a:cubicBezTo>
                          <a:pt x="398" y="827"/>
                          <a:pt x="429" y="844"/>
                          <a:pt x="443" y="845"/>
                        </a:cubicBezTo>
                        <a:cubicBezTo>
                          <a:pt x="447" y="855"/>
                          <a:pt x="468" y="864"/>
                          <a:pt x="470" y="850"/>
                        </a:cubicBezTo>
                        <a:cubicBezTo>
                          <a:pt x="475" y="854"/>
                          <a:pt x="480" y="862"/>
                          <a:pt x="487" y="856"/>
                        </a:cubicBezTo>
                        <a:cubicBezTo>
                          <a:pt x="487" y="851"/>
                          <a:pt x="484" y="848"/>
                          <a:pt x="479" y="847"/>
                        </a:cubicBezTo>
                        <a:cubicBezTo>
                          <a:pt x="482" y="842"/>
                          <a:pt x="482" y="838"/>
                          <a:pt x="481" y="833"/>
                        </a:cubicBezTo>
                        <a:cubicBezTo>
                          <a:pt x="491" y="827"/>
                          <a:pt x="501" y="835"/>
                          <a:pt x="508" y="836"/>
                        </a:cubicBezTo>
                        <a:cubicBezTo>
                          <a:pt x="515" y="832"/>
                          <a:pt x="522" y="834"/>
                          <a:pt x="529" y="835"/>
                        </a:cubicBezTo>
                        <a:cubicBezTo>
                          <a:pt x="534" y="836"/>
                          <a:pt x="547" y="828"/>
                          <a:pt x="552" y="826"/>
                        </a:cubicBezTo>
                        <a:cubicBezTo>
                          <a:pt x="550" y="839"/>
                          <a:pt x="556" y="847"/>
                          <a:pt x="563" y="842"/>
                        </a:cubicBezTo>
                        <a:cubicBezTo>
                          <a:pt x="576" y="833"/>
                          <a:pt x="578" y="847"/>
                          <a:pt x="587" y="855"/>
                        </a:cubicBezTo>
                        <a:cubicBezTo>
                          <a:pt x="600" y="867"/>
                          <a:pt x="583" y="894"/>
                          <a:pt x="608" y="908"/>
                        </a:cubicBezTo>
                        <a:cubicBezTo>
                          <a:pt x="606" y="919"/>
                          <a:pt x="622" y="947"/>
                          <a:pt x="627" y="947"/>
                        </a:cubicBezTo>
                        <a:cubicBezTo>
                          <a:pt x="671" y="941"/>
                          <a:pt x="613" y="844"/>
                          <a:pt x="620" y="818"/>
                        </a:cubicBezTo>
                        <a:cubicBezTo>
                          <a:pt x="625" y="801"/>
                          <a:pt x="632" y="793"/>
                          <a:pt x="647" y="784"/>
                        </a:cubicBezTo>
                        <a:cubicBezTo>
                          <a:pt x="660" y="777"/>
                          <a:pt x="646" y="748"/>
                          <a:pt x="659" y="744"/>
                        </a:cubicBezTo>
                        <a:cubicBezTo>
                          <a:pt x="672" y="739"/>
                          <a:pt x="693" y="746"/>
                          <a:pt x="706" y="741"/>
                        </a:cubicBezTo>
                        <a:cubicBezTo>
                          <a:pt x="713" y="738"/>
                          <a:pt x="718" y="734"/>
                          <a:pt x="709" y="729"/>
                        </a:cubicBezTo>
                        <a:cubicBezTo>
                          <a:pt x="711" y="726"/>
                          <a:pt x="727" y="716"/>
                          <a:pt x="728" y="716"/>
                        </a:cubicBezTo>
                        <a:cubicBezTo>
                          <a:pt x="727" y="706"/>
                          <a:pt x="712" y="690"/>
                          <a:pt x="713" y="683"/>
                        </a:cubicBezTo>
                        <a:cubicBezTo>
                          <a:pt x="715" y="684"/>
                          <a:pt x="720" y="680"/>
                          <a:pt x="720" y="682"/>
                        </a:cubicBezTo>
                        <a:cubicBezTo>
                          <a:pt x="722" y="688"/>
                          <a:pt x="733" y="667"/>
                          <a:pt x="733" y="666"/>
                        </a:cubicBezTo>
                        <a:cubicBezTo>
                          <a:pt x="741" y="653"/>
                          <a:pt x="721" y="645"/>
                          <a:pt x="725" y="634"/>
                        </a:cubicBezTo>
                        <a:cubicBezTo>
                          <a:pt x="731" y="636"/>
                          <a:pt x="749" y="641"/>
                          <a:pt x="753" y="632"/>
                        </a:cubicBezTo>
                        <a:cubicBezTo>
                          <a:pt x="757" y="622"/>
                          <a:pt x="745" y="573"/>
                          <a:pt x="740" y="574"/>
                        </a:cubicBezTo>
                        <a:cubicBezTo>
                          <a:pt x="756" y="555"/>
                          <a:pt x="798" y="606"/>
                          <a:pt x="813" y="591"/>
                        </a:cubicBezTo>
                        <a:cubicBezTo>
                          <a:pt x="826" y="592"/>
                          <a:pt x="832" y="593"/>
                          <a:pt x="832" y="580"/>
                        </a:cubicBezTo>
                        <a:cubicBezTo>
                          <a:pt x="827" y="574"/>
                          <a:pt x="818" y="580"/>
                          <a:pt x="814" y="572"/>
                        </a:cubicBezTo>
                        <a:cubicBezTo>
                          <a:pt x="817" y="558"/>
                          <a:pt x="827" y="552"/>
                          <a:pt x="842" y="547"/>
                        </a:cubicBezTo>
                        <a:cubicBezTo>
                          <a:pt x="847" y="545"/>
                          <a:pt x="848" y="536"/>
                          <a:pt x="851" y="531"/>
                        </a:cubicBezTo>
                        <a:cubicBezTo>
                          <a:pt x="859" y="530"/>
                          <a:pt x="865" y="524"/>
                          <a:pt x="873" y="521"/>
                        </a:cubicBezTo>
                        <a:cubicBezTo>
                          <a:pt x="895" y="513"/>
                          <a:pt x="880" y="515"/>
                          <a:pt x="887" y="512"/>
                        </a:cubicBezTo>
                        <a:cubicBezTo>
                          <a:pt x="888" y="511"/>
                          <a:pt x="924" y="508"/>
                          <a:pt x="922" y="505"/>
                        </a:cubicBezTo>
                        <a:cubicBezTo>
                          <a:pt x="925" y="511"/>
                          <a:pt x="897" y="520"/>
                          <a:pt x="898" y="533"/>
                        </a:cubicBezTo>
                        <a:cubicBezTo>
                          <a:pt x="901" y="553"/>
                          <a:pt x="924" y="528"/>
                          <a:pt x="937" y="525"/>
                        </a:cubicBezTo>
                        <a:cubicBezTo>
                          <a:pt x="947" y="503"/>
                          <a:pt x="975" y="515"/>
                          <a:pt x="998" y="510"/>
                        </a:cubicBezTo>
                        <a:cubicBezTo>
                          <a:pt x="1000" y="503"/>
                          <a:pt x="992" y="506"/>
                          <a:pt x="993" y="500"/>
                        </a:cubicBezTo>
                        <a:cubicBezTo>
                          <a:pt x="1004" y="502"/>
                          <a:pt x="1013" y="497"/>
                          <a:pt x="1017" y="492"/>
                        </a:cubicBezTo>
                        <a:cubicBezTo>
                          <a:pt x="1020" y="488"/>
                          <a:pt x="1018" y="483"/>
                          <a:pt x="1008" y="484"/>
                        </a:cubicBezTo>
                        <a:cubicBezTo>
                          <a:pt x="1008" y="479"/>
                          <a:pt x="997" y="435"/>
                          <a:pt x="981" y="455"/>
                        </a:cubicBezTo>
                        <a:cubicBezTo>
                          <a:pt x="973" y="465"/>
                          <a:pt x="987" y="484"/>
                          <a:pt x="987" y="495"/>
                        </a:cubicBezTo>
                        <a:cubicBezTo>
                          <a:pt x="980" y="493"/>
                          <a:pt x="974" y="494"/>
                          <a:pt x="967" y="494"/>
                        </a:cubicBezTo>
                        <a:cubicBezTo>
                          <a:pt x="962" y="494"/>
                          <a:pt x="957" y="495"/>
                          <a:pt x="952" y="494"/>
                        </a:cubicBezTo>
                        <a:cubicBezTo>
                          <a:pt x="948" y="487"/>
                          <a:pt x="945" y="487"/>
                          <a:pt x="937" y="484"/>
                        </a:cubicBezTo>
                        <a:cubicBezTo>
                          <a:pt x="931" y="482"/>
                          <a:pt x="925" y="465"/>
                          <a:pt x="922" y="466"/>
                        </a:cubicBezTo>
                        <a:cubicBezTo>
                          <a:pt x="925" y="461"/>
                          <a:pt x="928" y="456"/>
                          <a:pt x="930" y="451"/>
                        </a:cubicBezTo>
                        <a:cubicBezTo>
                          <a:pt x="929" y="450"/>
                          <a:pt x="911" y="447"/>
                          <a:pt x="906" y="447"/>
                        </a:cubicBezTo>
                        <a:cubicBezTo>
                          <a:pt x="917" y="447"/>
                          <a:pt x="950" y="440"/>
                          <a:pt x="934" y="425"/>
                        </a:cubicBezTo>
                        <a:cubicBezTo>
                          <a:pt x="922" y="414"/>
                          <a:pt x="904" y="426"/>
                          <a:pt x="891" y="431"/>
                        </a:cubicBezTo>
                        <a:cubicBezTo>
                          <a:pt x="878" y="435"/>
                          <a:pt x="866" y="442"/>
                          <a:pt x="855" y="450"/>
                        </a:cubicBezTo>
                        <a:cubicBezTo>
                          <a:pt x="851" y="452"/>
                          <a:pt x="837" y="451"/>
                          <a:pt x="830" y="453"/>
                        </a:cubicBezTo>
                        <a:cubicBezTo>
                          <a:pt x="830" y="445"/>
                          <a:pt x="854" y="429"/>
                          <a:pt x="860" y="425"/>
                        </a:cubicBezTo>
                        <a:cubicBezTo>
                          <a:pt x="872" y="419"/>
                          <a:pt x="880" y="423"/>
                          <a:pt x="887" y="410"/>
                        </a:cubicBezTo>
                        <a:cubicBezTo>
                          <a:pt x="889" y="400"/>
                          <a:pt x="895" y="396"/>
                          <a:pt x="905" y="398"/>
                        </a:cubicBezTo>
                        <a:cubicBezTo>
                          <a:pt x="918" y="397"/>
                          <a:pt x="937" y="389"/>
                          <a:pt x="952" y="390"/>
                        </a:cubicBezTo>
                        <a:cubicBezTo>
                          <a:pt x="976" y="392"/>
                          <a:pt x="996" y="402"/>
                          <a:pt x="1017" y="396"/>
                        </a:cubicBezTo>
                        <a:cubicBezTo>
                          <a:pt x="1027" y="392"/>
                          <a:pt x="1034" y="383"/>
                          <a:pt x="1041" y="375"/>
                        </a:cubicBezTo>
                        <a:cubicBezTo>
                          <a:pt x="1050" y="375"/>
                          <a:pt x="1060" y="374"/>
                          <a:pt x="1069" y="373"/>
                        </a:cubicBezTo>
                        <a:cubicBezTo>
                          <a:pt x="1082" y="372"/>
                          <a:pt x="1093" y="361"/>
                          <a:pt x="1089" y="351"/>
                        </a:cubicBezTo>
                        <a:cubicBezTo>
                          <a:pt x="1085" y="342"/>
                          <a:pt x="1090" y="311"/>
                          <a:pt x="1066" y="324"/>
                        </a:cubicBezTo>
                        <a:cubicBezTo>
                          <a:pt x="1062" y="323"/>
                          <a:pt x="1063" y="309"/>
                          <a:pt x="1047" y="311"/>
                        </a:cubicBezTo>
                        <a:cubicBezTo>
                          <a:pt x="1051" y="309"/>
                          <a:pt x="1056" y="307"/>
                          <a:pt x="1059" y="304"/>
                        </a:cubicBezTo>
                        <a:cubicBezTo>
                          <a:pt x="1055" y="294"/>
                          <a:pt x="1012" y="291"/>
                          <a:pt x="1002" y="295"/>
                        </a:cubicBezTo>
                        <a:cubicBezTo>
                          <a:pt x="1000" y="290"/>
                          <a:pt x="1008" y="279"/>
                          <a:pt x="996" y="270"/>
                        </a:cubicBezTo>
                        <a:cubicBezTo>
                          <a:pt x="990" y="266"/>
                          <a:pt x="972" y="266"/>
                          <a:pt x="974" y="255"/>
                        </a:cubicBezTo>
                        <a:cubicBezTo>
                          <a:pt x="984" y="265"/>
                          <a:pt x="998" y="248"/>
                          <a:pt x="975" y="240"/>
                        </a:cubicBezTo>
                        <a:cubicBezTo>
                          <a:pt x="975" y="236"/>
                          <a:pt x="992" y="239"/>
                          <a:pt x="975" y="228"/>
                        </a:cubicBezTo>
                        <a:cubicBezTo>
                          <a:pt x="971" y="226"/>
                          <a:pt x="958" y="218"/>
                          <a:pt x="960" y="213"/>
                        </a:cubicBezTo>
                        <a:cubicBezTo>
                          <a:pt x="965" y="204"/>
                          <a:pt x="927" y="169"/>
                          <a:pt x="917" y="208"/>
                        </a:cubicBezTo>
                        <a:cubicBezTo>
                          <a:pt x="915" y="213"/>
                          <a:pt x="873" y="228"/>
                          <a:pt x="869" y="221"/>
                        </a:cubicBezTo>
                        <a:cubicBezTo>
                          <a:pt x="864" y="209"/>
                          <a:pt x="861" y="216"/>
                          <a:pt x="855" y="217"/>
                        </a:cubicBezTo>
                        <a:cubicBezTo>
                          <a:pt x="852" y="219"/>
                          <a:pt x="845" y="216"/>
                          <a:pt x="839" y="212"/>
                        </a:cubicBezTo>
                        <a:cubicBezTo>
                          <a:pt x="837" y="206"/>
                          <a:pt x="850" y="208"/>
                          <a:pt x="846" y="191"/>
                        </a:cubicBezTo>
                        <a:cubicBezTo>
                          <a:pt x="843" y="176"/>
                          <a:pt x="841" y="182"/>
                          <a:pt x="849" y="170"/>
                        </a:cubicBezTo>
                        <a:cubicBezTo>
                          <a:pt x="855" y="160"/>
                          <a:pt x="806" y="168"/>
                          <a:pt x="810" y="152"/>
                        </a:cubicBezTo>
                        <a:cubicBezTo>
                          <a:pt x="798" y="145"/>
                          <a:pt x="785" y="132"/>
                          <a:pt x="770" y="137"/>
                        </a:cubicBezTo>
                        <a:cubicBezTo>
                          <a:pt x="758" y="142"/>
                          <a:pt x="748" y="151"/>
                          <a:pt x="735" y="147"/>
                        </a:cubicBezTo>
                        <a:cubicBezTo>
                          <a:pt x="726" y="145"/>
                          <a:pt x="713" y="133"/>
                          <a:pt x="705" y="142"/>
                        </a:cubicBezTo>
                        <a:cubicBezTo>
                          <a:pt x="699" y="148"/>
                          <a:pt x="699" y="157"/>
                          <a:pt x="709" y="160"/>
                        </a:cubicBezTo>
                        <a:cubicBezTo>
                          <a:pt x="704" y="166"/>
                          <a:pt x="700" y="171"/>
                          <a:pt x="696" y="178"/>
                        </a:cubicBezTo>
                        <a:cubicBezTo>
                          <a:pt x="700" y="180"/>
                          <a:pt x="703" y="180"/>
                          <a:pt x="707" y="179"/>
                        </a:cubicBezTo>
                        <a:cubicBezTo>
                          <a:pt x="706" y="184"/>
                          <a:pt x="707" y="189"/>
                          <a:pt x="711" y="193"/>
                        </a:cubicBezTo>
                        <a:cubicBezTo>
                          <a:pt x="708" y="197"/>
                          <a:pt x="708" y="204"/>
                          <a:pt x="704" y="206"/>
                        </a:cubicBezTo>
                        <a:cubicBezTo>
                          <a:pt x="700" y="221"/>
                          <a:pt x="679" y="220"/>
                          <a:pt x="700" y="231"/>
                        </a:cubicBezTo>
                        <a:cubicBezTo>
                          <a:pt x="716" y="240"/>
                          <a:pt x="743" y="258"/>
                          <a:pt x="733" y="278"/>
                        </a:cubicBezTo>
                        <a:cubicBezTo>
                          <a:pt x="726" y="293"/>
                          <a:pt x="682" y="303"/>
                          <a:pt x="665" y="306"/>
                        </a:cubicBezTo>
                        <a:cubicBezTo>
                          <a:pt x="663" y="321"/>
                          <a:pt x="673" y="321"/>
                          <a:pt x="673" y="335"/>
                        </a:cubicBezTo>
                        <a:cubicBezTo>
                          <a:pt x="673" y="343"/>
                          <a:pt x="678" y="352"/>
                          <a:pt x="678" y="360"/>
                        </a:cubicBezTo>
                        <a:cubicBezTo>
                          <a:pt x="676" y="378"/>
                          <a:pt x="669" y="370"/>
                          <a:pt x="661" y="378"/>
                        </a:cubicBezTo>
                        <a:cubicBezTo>
                          <a:pt x="651" y="388"/>
                          <a:pt x="644" y="369"/>
                          <a:pt x="636" y="365"/>
                        </a:cubicBezTo>
                        <a:cubicBezTo>
                          <a:pt x="623" y="359"/>
                          <a:pt x="620" y="350"/>
                          <a:pt x="621" y="337"/>
                        </a:cubicBezTo>
                        <a:cubicBezTo>
                          <a:pt x="622" y="325"/>
                          <a:pt x="626" y="303"/>
                          <a:pt x="612" y="301"/>
                        </a:cubicBezTo>
                        <a:cubicBezTo>
                          <a:pt x="588" y="296"/>
                          <a:pt x="558" y="304"/>
                          <a:pt x="536" y="288"/>
                        </a:cubicBezTo>
                        <a:cubicBezTo>
                          <a:pt x="526" y="281"/>
                          <a:pt x="518" y="266"/>
                          <a:pt x="503" y="264"/>
                        </a:cubicBezTo>
                        <a:cubicBezTo>
                          <a:pt x="496" y="262"/>
                          <a:pt x="486" y="271"/>
                          <a:pt x="480" y="273"/>
                        </a:cubicBezTo>
                        <a:cubicBezTo>
                          <a:pt x="475" y="275"/>
                          <a:pt x="467" y="271"/>
                          <a:pt x="464" y="276"/>
                        </a:cubicBezTo>
                        <a:cubicBezTo>
                          <a:pt x="468" y="269"/>
                          <a:pt x="462" y="241"/>
                          <a:pt x="446" y="241"/>
                        </a:cubicBezTo>
                        <a:cubicBezTo>
                          <a:pt x="430" y="242"/>
                          <a:pt x="427" y="222"/>
                          <a:pt x="431" y="215"/>
                        </a:cubicBezTo>
                        <a:cubicBezTo>
                          <a:pt x="435" y="206"/>
                          <a:pt x="464" y="196"/>
                          <a:pt x="465" y="188"/>
                        </a:cubicBezTo>
                        <a:cubicBezTo>
                          <a:pt x="465" y="185"/>
                          <a:pt x="495" y="162"/>
                          <a:pt x="485" y="162"/>
                        </a:cubicBezTo>
                        <a:cubicBezTo>
                          <a:pt x="515" y="152"/>
                          <a:pt x="509" y="152"/>
                          <a:pt x="482" y="145"/>
                        </a:cubicBezTo>
                        <a:cubicBezTo>
                          <a:pt x="485" y="142"/>
                          <a:pt x="493" y="136"/>
                          <a:pt x="501" y="137"/>
                        </a:cubicBezTo>
                        <a:cubicBezTo>
                          <a:pt x="515" y="138"/>
                          <a:pt x="528" y="145"/>
                          <a:pt x="522" y="131"/>
                        </a:cubicBezTo>
                        <a:cubicBezTo>
                          <a:pt x="541" y="137"/>
                          <a:pt x="562" y="123"/>
                          <a:pt x="568" y="105"/>
                        </a:cubicBezTo>
                        <a:cubicBezTo>
                          <a:pt x="563" y="103"/>
                          <a:pt x="524" y="103"/>
                          <a:pt x="527" y="96"/>
                        </a:cubicBezTo>
                        <a:cubicBezTo>
                          <a:pt x="542" y="101"/>
                          <a:pt x="559" y="106"/>
                          <a:pt x="573" y="95"/>
                        </a:cubicBezTo>
                        <a:cubicBezTo>
                          <a:pt x="585" y="86"/>
                          <a:pt x="593" y="83"/>
                          <a:pt x="579" y="78"/>
                        </a:cubicBezTo>
                        <a:cubicBezTo>
                          <a:pt x="593" y="74"/>
                          <a:pt x="608" y="73"/>
                          <a:pt x="623" y="75"/>
                        </a:cubicBezTo>
                        <a:cubicBezTo>
                          <a:pt x="621" y="68"/>
                          <a:pt x="616" y="65"/>
                          <a:pt x="609" y="65"/>
                        </a:cubicBezTo>
                        <a:cubicBezTo>
                          <a:pt x="616" y="59"/>
                          <a:pt x="623" y="67"/>
                          <a:pt x="629" y="68"/>
                        </a:cubicBezTo>
                        <a:cubicBezTo>
                          <a:pt x="641" y="70"/>
                          <a:pt x="650" y="65"/>
                          <a:pt x="658" y="57"/>
                        </a:cubicBezTo>
                        <a:cubicBezTo>
                          <a:pt x="676" y="36"/>
                          <a:pt x="636" y="45"/>
                          <a:pt x="643" y="28"/>
                        </a:cubicBezTo>
                        <a:cubicBezTo>
                          <a:pt x="645" y="26"/>
                          <a:pt x="653" y="26"/>
                          <a:pt x="656" y="27"/>
                        </a:cubicBezTo>
                        <a:cubicBezTo>
                          <a:pt x="661" y="29"/>
                          <a:pt x="665" y="30"/>
                          <a:pt x="666" y="23"/>
                        </a:cubicBezTo>
                        <a:cubicBezTo>
                          <a:pt x="668" y="12"/>
                          <a:pt x="657" y="15"/>
                          <a:pt x="648" y="12"/>
                        </a:cubicBezTo>
                        <a:cubicBezTo>
                          <a:pt x="634" y="9"/>
                          <a:pt x="587" y="22"/>
                          <a:pt x="617" y="27"/>
                        </a:cubicBezTo>
                        <a:cubicBezTo>
                          <a:pt x="612" y="30"/>
                          <a:pt x="608" y="33"/>
                          <a:pt x="602" y="34"/>
                        </a:cubicBezTo>
                        <a:cubicBezTo>
                          <a:pt x="599" y="41"/>
                          <a:pt x="595" y="47"/>
                          <a:pt x="589" y="53"/>
                        </a:cubicBezTo>
                        <a:cubicBezTo>
                          <a:pt x="579" y="64"/>
                          <a:pt x="569" y="67"/>
                          <a:pt x="560" y="53"/>
                        </a:cubicBezTo>
                        <a:cubicBezTo>
                          <a:pt x="561" y="50"/>
                          <a:pt x="581" y="25"/>
                          <a:pt x="557" y="33"/>
                        </a:cubicBezTo>
                        <a:cubicBezTo>
                          <a:pt x="548" y="36"/>
                          <a:pt x="542" y="46"/>
                          <a:pt x="534" y="51"/>
                        </a:cubicBezTo>
                        <a:cubicBezTo>
                          <a:pt x="539" y="45"/>
                          <a:pt x="529" y="37"/>
                          <a:pt x="537" y="34"/>
                        </a:cubicBezTo>
                        <a:cubicBezTo>
                          <a:pt x="534" y="30"/>
                          <a:pt x="528" y="32"/>
                          <a:pt x="523" y="33"/>
                        </a:cubicBezTo>
                        <a:cubicBezTo>
                          <a:pt x="519" y="35"/>
                          <a:pt x="516" y="36"/>
                          <a:pt x="514" y="35"/>
                        </a:cubicBezTo>
                        <a:cubicBezTo>
                          <a:pt x="513" y="26"/>
                          <a:pt x="524" y="31"/>
                          <a:pt x="526" y="24"/>
                        </a:cubicBezTo>
                        <a:cubicBezTo>
                          <a:pt x="521" y="16"/>
                          <a:pt x="511" y="22"/>
                          <a:pt x="513" y="11"/>
                        </a:cubicBezTo>
                        <a:cubicBezTo>
                          <a:pt x="516" y="0"/>
                          <a:pt x="492" y="9"/>
                          <a:pt x="489" y="10"/>
                        </a:cubicBezTo>
                        <a:cubicBezTo>
                          <a:pt x="478" y="15"/>
                          <a:pt x="472" y="25"/>
                          <a:pt x="461" y="32"/>
                        </a:cubicBezTo>
                        <a:cubicBezTo>
                          <a:pt x="463" y="34"/>
                          <a:pt x="465" y="35"/>
                          <a:pt x="468" y="34"/>
                        </a:cubicBezTo>
                        <a:cubicBezTo>
                          <a:pt x="467" y="38"/>
                          <a:pt x="453" y="46"/>
                          <a:pt x="468" y="47"/>
                        </a:cubicBezTo>
                        <a:cubicBezTo>
                          <a:pt x="474" y="48"/>
                          <a:pt x="480" y="47"/>
                          <a:pt x="486" y="45"/>
                        </a:cubicBezTo>
                        <a:cubicBezTo>
                          <a:pt x="491" y="44"/>
                          <a:pt x="496" y="43"/>
                          <a:pt x="501" y="43"/>
                        </a:cubicBezTo>
                        <a:cubicBezTo>
                          <a:pt x="501" y="46"/>
                          <a:pt x="480" y="54"/>
                          <a:pt x="479" y="55"/>
                        </a:cubicBezTo>
                        <a:cubicBezTo>
                          <a:pt x="479" y="59"/>
                          <a:pt x="483" y="58"/>
                          <a:pt x="486" y="57"/>
                        </a:cubicBezTo>
                        <a:cubicBezTo>
                          <a:pt x="488" y="56"/>
                          <a:pt x="490" y="56"/>
                          <a:pt x="492" y="56"/>
                        </a:cubicBezTo>
                        <a:cubicBezTo>
                          <a:pt x="487" y="65"/>
                          <a:pt x="472" y="68"/>
                          <a:pt x="465" y="73"/>
                        </a:cubicBezTo>
                        <a:cubicBezTo>
                          <a:pt x="453" y="81"/>
                          <a:pt x="464" y="81"/>
                          <a:pt x="458" y="89"/>
                        </a:cubicBezTo>
                        <a:cubicBezTo>
                          <a:pt x="445" y="91"/>
                          <a:pt x="453" y="80"/>
                          <a:pt x="455" y="75"/>
                        </a:cubicBezTo>
                        <a:cubicBezTo>
                          <a:pt x="447" y="73"/>
                          <a:pt x="423" y="73"/>
                          <a:pt x="425" y="86"/>
                        </a:cubicBezTo>
                        <a:cubicBezTo>
                          <a:pt x="416" y="91"/>
                          <a:pt x="379" y="109"/>
                          <a:pt x="370" y="104"/>
                        </a:cubicBezTo>
                        <a:cubicBezTo>
                          <a:pt x="350" y="93"/>
                          <a:pt x="324" y="121"/>
                          <a:pt x="312" y="135"/>
                        </a:cubicBezTo>
                        <a:cubicBezTo>
                          <a:pt x="313" y="135"/>
                          <a:pt x="313" y="134"/>
                          <a:pt x="313" y="134"/>
                        </a:cubicBezTo>
                        <a:cubicBezTo>
                          <a:pt x="287" y="133"/>
                          <a:pt x="273" y="156"/>
                          <a:pt x="249" y="160"/>
                        </a:cubicBezTo>
                        <a:cubicBezTo>
                          <a:pt x="254" y="155"/>
                          <a:pt x="259" y="151"/>
                          <a:pt x="264" y="147"/>
                        </a:cubicBezTo>
                        <a:cubicBezTo>
                          <a:pt x="254" y="140"/>
                          <a:pt x="212" y="176"/>
                          <a:pt x="205" y="184"/>
                        </a:cubicBezTo>
                        <a:cubicBezTo>
                          <a:pt x="175" y="217"/>
                          <a:pt x="196" y="178"/>
                          <a:pt x="164" y="174"/>
                        </a:cubicBezTo>
                        <a:cubicBezTo>
                          <a:pt x="160" y="178"/>
                          <a:pt x="170" y="181"/>
                          <a:pt x="169" y="187"/>
                        </a:cubicBezTo>
                        <a:cubicBezTo>
                          <a:pt x="163" y="187"/>
                          <a:pt x="148" y="194"/>
                          <a:pt x="143" y="196"/>
                        </a:cubicBezTo>
                        <a:cubicBezTo>
                          <a:pt x="137" y="199"/>
                          <a:pt x="124" y="202"/>
                          <a:pt x="115" y="208"/>
                        </a:cubicBezTo>
                        <a:cubicBezTo>
                          <a:pt x="113" y="211"/>
                          <a:pt x="111" y="214"/>
                          <a:pt x="109" y="217"/>
                        </a:cubicBezTo>
                        <a:cubicBezTo>
                          <a:pt x="108" y="217"/>
                          <a:pt x="108" y="218"/>
                          <a:pt x="108" y="218"/>
                        </a:cubicBezTo>
                        <a:cubicBezTo>
                          <a:pt x="65" y="272"/>
                          <a:pt x="29" y="328"/>
                          <a:pt x="0" y="387"/>
                        </a:cubicBezTo>
                        <a:cubicBezTo>
                          <a:pt x="13" y="387"/>
                          <a:pt x="27" y="387"/>
                          <a:pt x="30" y="390"/>
                        </a:cubicBezTo>
                        <a:cubicBezTo>
                          <a:pt x="24" y="405"/>
                          <a:pt x="64" y="401"/>
                          <a:pt x="63" y="410"/>
                        </a:cubicBezTo>
                        <a:cubicBezTo>
                          <a:pt x="67" y="408"/>
                          <a:pt x="60" y="428"/>
                          <a:pt x="61" y="428"/>
                        </a:cubicBezTo>
                        <a:cubicBezTo>
                          <a:pt x="58" y="435"/>
                          <a:pt x="56" y="443"/>
                          <a:pt x="55" y="449"/>
                        </a:cubicBezTo>
                        <a:cubicBezTo>
                          <a:pt x="63" y="446"/>
                          <a:pt x="57" y="433"/>
                          <a:pt x="65" y="430"/>
                        </a:cubicBezTo>
                        <a:cubicBezTo>
                          <a:pt x="65" y="433"/>
                          <a:pt x="64" y="456"/>
                          <a:pt x="63" y="457"/>
                        </a:cubicBezTo>
                        <a:cubicBezTo>
                          <a:pt x="65" y="469"/>
                          <a:pt x="54" y="503"/>
                          <a:pt x="58" y="508"/>
                        </a:cubicBezTo>
                        <a:cubicBezTo>
                          <a:pt x="60" y="512"/>
                          <a:pt x="73" y="527"/>
                          <a:pt x="70" y="531"/>
                        </a:cubicBezTo>
                        <a:cubicBezTo>
                          <a:pt x="65" y="538"/>
                          <a:pt x="69" y="562"/>
                          <a:pt x="67" y="572"/>
                        </a:cubicBezTo>
                        <a:cubicBezTo>
                          <a:pt x="65" y="585"/>
                          <a:pt x="61" y="598"/>
                          <a:pt x="60" y="612"/>
                        </a:cubicBezTo>
                        <a:cubicBezTo>
                          <a:pt x="57" y="632"/>
                          <a:pt x="52" y="656"/>
                          <a:pt x="55" y="677"/>
                        </a:cubicBezTo>
                        <a:cubicBezTo>
                          <a:pt x="59" y="703"/>
                          <a:pt x="67" y="727"/>
                          <a:pt x="75" y="752"/>
                        </a:cubicBezTo>
                        <a:cubicBezTo>
                          <a:pt x="80" y="770"/>
                          <a:pt x="89" y="759"/>
                          <a:pt x="96" y="774"/>
                        </a:cubicBezTo>
                        <a:cubicBezTo>
                          <a:pt x="104" y="792"/>
                          <a:pt x="109" y="817"/>
                          <a:pt x="118" y="837"/>
                        </a:cubicBezTo>
                        <a:cubicBezTo>
                          <a:pt x="121" y="844"/>
                          <a:pt x="146" y="878"/>
                          <a:pt x="126" y="875"/>
                        </a:cubicBezTo>
                        <a:cubicBezTo>
                          <a:pt x="124" y="896"/>
                          <a:pt x="156" y="897"/>
                          <a:pt x="158" y="916"/>
                        </a:cubicBezTo>
                        <a:cubicBezTo>
                          <a:pt x="160" y="938"/>
                          <a:pt x="178" y="945"/>
                          <a:pt x="185" y="966"/>
                        </a:cubicBezTo>
                        <a:cubicBezTo>
                          <a:pt x="202" y="967"/>
                          <a:pt x="183" y="942"/>
                          <a:pt x="183" y="938"/>
                        </a:cubicBezTo>
                        <a:cubicBezTo>
                          <a:pt x="173" y="937"/>
                          <a:pt x="167" y="909"/>
                          <a:pt x="166" y="897"/>
                        </a:cubicBezTo>
                        <a:cubicBezTo>
                          <a:pt x="155" y="892"/>
                          <a:pt x="150" y="870"/>
                          <a:pt x="145" y="861"/>
                        </a:cubicBezTo>
                        <a:cubicBezTo>
                          <a:pt x="136" y="845"/>
                          <a:pt x="127" y="831"/>
                          <a:pt x="129" y="811"/>
                        </a:cubicBezTo>
                        <a:cubicBezTo>
                          <a:pt x="150" y="817"/>
                          <a:pt x="154" y="836"/>
                          <a:pt x="161" y="857"/>
                        </a:cubicBezTo>
                        <a:cubicBezTo>
                          <a:pt x="165" y="866"/>
                          <a:pt x="170" y="882"/>
                          <a:pt x="175" y="887"/>
                        </a:cubicBezTo>
                        <a:cubicBezTo>
                          <a:pt x="187" y="897"/>
                          <a:pt x="188" y="903"/>
                          <a:pt x="189" y="916"/>
                        </a:cubicBezTo>
                        <a:cubicBezTo>
                          <a:pt x="213" y="929"/>
                          <a:pt x="227" y="965"/>
                          <a:pt x="238" y="987"/>
                        </a:cubicBezTo>
                        <a:cubicBezTo>
                          <a:pt x="245" y="1000"/>
                          <a:pt x="235" y="1008"/>
                          <a:pt x="243" y="1021"/>
                        </a:cubicBezTo>
                        <a:cubicBezTo>
                          <a:pt x="250" y="1032"/>
                          <a:pt x="264" y="1037"/>
                          <a:pt x="269" y="1050"/>
                        </a:cubicBezTo>
                        <a:cubicBezTo>
                          <a:pt x="292" y="1057"/>
                          <a:pt x="314" y="1073"/>
                          <a:pt x="334" y="1085"/>
                        </a:cubicBezTo>
                        <a:cubicBezTo>
                          <a:pt x="346" y="1091"/>
                          <a:pt x="357" y="1099"/>
                          <a:pt x="370" y="1102"/>
                        </a:cubicBezTo>
                        <a:cubicBezTo>
                          <a:pt x="381" y="1105"/>
                          <a:pt x="389" y="1095"/>
                          <a:pt x="399" y="1095"/>
                        </a:cubicBezTo>
                        <a:cubicBezTo>
                          <a:pt x="419" y="1095"/>
                          <a:pt x="438" y="1128"/>
                          <a:pt x="453" y="1139"/>
                        </a:cubicBezTo>
                        <a:cubicBezTo>
                          <a:pt x="460" y="1139"/>
                          <a:pt x="513" y="1161"/>
                          <a:pt x="513" y="1153"/>
                        </a:cubicBezTo>
                        <a:cubicBezTo>
                          <a:pt x="516" y="1153"/>
                          <a:pt x="540" y="1191"/>
                          <a:pt x="548" y="1195"/>
                        </a:cubicBezTo>
                        <a:cubicBezTo>
                          <a:pt x="550" y="1204"/>
                          <a:pt x="542" y="1206"/>
                          <a:pt x="552" y="1214"/>
                        </a:cubicBezTo>
                        <a:cubicBezTo>
                          <a:pt x="551" y="1213"/>
                          <a:pt x="554" y="1215"/>
                          <a:pt x="558" y="1217"/>
                        </a:cubicBezTo>
                        <a:cubicBezTo>
                          <a:pt x="568" y="1212"/>
                          <a:pt x="579" y="1208"/>
                          <a:pt x="590" y="1204"/>
                        </a:cubicBezTo>
                        <a:cubicBezTo>
                          <a:pt x="584" y="1195"/>
                          <a:pt x="580" y="1186"/>
                          <a:pt x="582" y="1176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2" name="ïṧľíḑé">
                    <a:extLst>
                      <a:ext uri="{FF2B5EF4-FFF2-40B4-BE49-F238E27FC236}">
                        <a16:creationId xmlns:a16="http://schemas.microsoft.com/office/drawing/2014/main" xmlns="" id="{12856CDB-60C8-4FC8-BFFB-B168BC64E1C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378407" y="3839610"/>
                    <a:ext cx="1125884" cy="877142"/>
                  </a:xfrm>
                  <a:custGeom>
                    <a:avLst/>
                    <a:gdLst>
                      <a:gd name="T0" fmla="*/ 741 w 797"/>
                      <a:gd name="T1" fmla="*/ 294 h 623"/>
                      <a:gd name="T2" fmla="*/ 658 w 797"/>
                      <a:gd name="T3" fmla="*/ 269 h 623"/>
                      <a:gd name="T4" fmla="*/ 596 w 797"/>
                      <a:gd name="T5" fmla="*/ 262 h 623"/>
                      <a:gd name="T6" fmla="*/ 569 w 797"/>
                      <a:gd name="T7" fmla="*/ 251 h 623"/>
                      <a:gd name="T8" fmla="*/ 509 w 797"/>
                      <a:gd name="T9" fmla="*/ 269 h 623"/>
                      <a:gd name="T10" fmla="*/ 529 w 797"/>
                      <a:gd name="T11" fmla="*/ 205 h 623"/>
                      <a:gd name="T12" fmla="*/ 454 w 797"/>
                      <a:gd name="T13" fmla="*/ 155 h 623"/>
                      <a:gd name="T14" fmla="*/ 385 w 797"/>
                      <a:gd name="T15" fmla="*/ 147 h 623"/>
                      <a:gd name="T16" fmla="*/ 353 w 797"/>
                      <a:gd name="T17" fmla="*/ 103 h 623"/>
                      <a:gd name="T18" fmla="*/ 347 w 797"/>
                      <a:gd name="T19" fmla="*/ 76 h 623"/>
                      <a:gd name="T20" fmla="*/ 328 w 797"/>
                      <a:gd name="T21" fmla="*/ 79 h 623"/>
                      <a:gd name="T22" fmla="*/ 240 w 797"/>
                      <a:gd name="T23" fmla="*/ 77 h 623"/>
                      <a:gd name="T24" fmla="*/ 193 w 797"/>
                      <a:gd name="T25" fmla="*/ 62 h 623"/>
                      <a:gd name="T26" fmla="*/ 182 w 797"/>
                      <a:gd name="T27" fmla="*/ 61 h 623"/>
                      <a:gd name="T28" fmla="*/ 155 w 797"/>
                      <a:gd name="T29" fmla="*/ 58 h 623"/>
                      <a:gd name="T30" fmla="*/ 127 w 797"/>
                      <a:gd name="T31" fmla="*/ 23 h 623"/>
                      <a:gd name="T32" fmla="*/ 36 w 797"/>
                      <a:gd name="T33" fmla="*/ 0 h 623"/>
                      <a:gd name="T34" fmla="*/ 11 w 797"/>
                      <a:gd name="T35" fmla="*/ 12 h 623"/>
                      <a:gd name="T36" fmla="*/ 50 w 797"/>
                      <a:gd name="T37" fmla="*/ 42 h 623"/>
                      <a:gd name="T38" fmla="*/ 77 w 797"/>
                      <a:gd name="T39" fmla="*/ 53 h 623"/>
                      <a:gd name="T40" fmla="*/ 92 w 797"/>
                      <a:gd name="T41" fmla="*/ 42 h 623"/>
                      <a:gd name="T42" fmla="*/ 126 w 797"/>
                      <a:gd name="T43" fmla="*/ 61 h 623"/>
                      <a:gd name="T44" fmla="*/ 80 w 797"/>
                      <a:gd name="T45" fmla="*/ 93 h 623"/>
                      <a:gd name="T46" fmla="*/ 55 w 797"/>
                      <a:gd name="T47" fmla="*/ 104 h 623"/>
                      <a:gd name="T48" fmla="*/ 49 w 797"/>
                      <a:gd name="T49" fmla="*/ 124 h 623"/>
                      <a:gd name="T50" fmla="*/ 61 w 797"/>
                      <a:gd name="T51" fmla="*/ 190 h 623"/>
                      <a:gd name="T52" fmla="*/ 30 w 797"/>
                      <a:gd name="T53" fmla="*/ 219 h 623"/>
                      <a:gd name="T54" fmla="*/ 16 w 797"/>
                      <a:gd name="T55" fmla="*/ 270 h 623"/>
                      <a:gd name="T56" fmla="*/ 10 w 797"/>
                      <a:gd name="T57" fmla="*/ 292 h 623"/>
                      <a:gd name="T58" fmla="*/ 35 w 797"/>
                      <a:gd name="T59" fmla="*/ 326 h 623"/>
                      <a:gd name="T60" fmla="*/ 80 w 797"/>
                      <a:gd name="T61" fmla="*/ 387 h 623"/>
                      <a:gd name="T62" fmla="*/ 158 w 797"/>
                      <a:gd name="T63" fmla="*/ 454 h 623"/>
                      <a:gd name="T64" fmla="*/ 210 w 797"/>
                      <a:gd name="T65" fmla="*/ 519 h 623"/>
                      <a:gd name="T66" fmla="*/ 206 w 797"/>
                      <a:gd name="T67" fmla="*/ 584 h 623"/>
                      <a:gd name="T68" fmla="*/ 191 w 797"/>
                      <a:gd name="T69" fmla="*/ 604 h 623"/>
                      <a:gd name="T70" fmla="*/ 412 w 797"/>
                      <a:gd name="T71" fmla="*/ 617 h 623"/>
                      <a:gd name="T72" fmla="*/ 469 w 797"/>
                      <a:gd name="T73" fmla="*/ 606 h 623"/>
                      <a:gd name="T74" fmla="*/ 489 w 797"/>
                      <a:gd name="T75" fmla="*/ 589 h 623"/>
                      <a:gd name="T76" fmla="*/ 596 w 797"/>
                      <a:gd name="T77" fmla="*/ 499 h 623"/>
                      <a:gd name="T78" fmla="*/ 696 w 797"/>
                      <a:gd name="T79" fmla="*/ 441 h 623"/>
                      <a:gd name="T80" fmla="*/ 734 w 797"/>
                      <a:gd name="T81" fmla="*/ 375 h 6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797" h="623">
                        <a:moveTo>
                          <a:pt x="788" y="304"/>
                        </a:moveTo>
                        <a:cubicBezTo>
                          <a:pt x="783" y="286"/>
                          <a:pt x="753" y="303"/>
                          <a:pt x="741" y="294"/>
                        </a:cubicBezTo>
                        <a:cubicBezTo>
                          <a:pt x="730" y="287"/>
                          <a:pt x="719" y="274"/>
                          <a:pt x="705" y="275"/>
                        </a:cubicBezTo>
                        <a:cubicBezTo>
                          <a:pt x="688" y="276"/>
                          <a:pt x="675" y="272"/>
                          <a:pt x="658" y="269"/>
                        </a:cubicBezTo>
                        <a:cubicBezTo>
                          <a:pt x="646" y="267"/>
                          <a:pt x="641" y="282"/>
                          <a:pt x="631" y="281"/>
                        </a:cubicBezTo>
                        <a:cubicBezTo>
                          <a:pt x="633" y="265"/>
                          <a:pt x="615" y="259"/>
                          <a:pt x="596" y="262"/>
                        </a:cubicBezTo>
                        <a:cubicBezTo>
                          <a:pt x="590" y="253"/>
                          <a:pt x="577" y="255"/>
                          <a:pt x="566" y="261"/>
                        </a:cubicBezTo>
                        <a:cubicBezTo>
                          <a:pt x="568" y="258"/>
                          <a:pt x="569" y="255"/>
                          <a:pt x="569" y="251"/>
                        </a:cubicBezTo>
                        <a:cubicBezTo>
                          <a:pt x="560" y="244"/>
                          <a:pt x="552" y="252"/>
                          <a:pt x="542" y="251"/>
                        </a:cubicBezTo>
                        <a:cubicBezTo>
                          <a:pt x="533" y="259"/>
                          <a:pt x="525" y="268"/>
                          <a:pt x="509" y="269"/>
                        </a:cubicBezTo>
                        <a:cubicBezTo>
                          <a:pt x="515" y="250"/>
                          <a:pt x="535" y="246"/>
                          <a:pt x="545" y="230"/>
                        </a:cubicBezTo>
                        <a:cubicBezTo>
                          <a:pt x="550" y="222"/>
                          <a:pt x="532" y="213"/>
                          <a:pt x="529" y="205"/>
                        </a:cubicBezTo>
                        <a:cubicBezTo>
                          <a:pt x="520" y="181"/>
                          <a:pt x="522" y="185"/>
                          <a:pt x="502" y="171"/>
                        </a:cubicBezTo>
                        <a:cubicBezTo>
                          <a:pt x="489" y="162"/>
                          <a:pt x="471" y="156"/>
                          <a:pt x="454" y="155"/>
                        </a:cubicBezTo>
                        <a:cubicBezTo>
                          <a:pt x="439" y="154"/>
                          <a:pt x="438" y="160"/>
                          <a:pt x="425" y="155"/>
                        </a:cubicBezTo>
                        <a:cubicBezTo>
                          <a:pt x="416" y="152"/>
                          <a:pt x="397" y="146"/>
                          <a:pt x="385" y="147"/>
                        </a:cubicBezTo>
                        <a:cubicBezTo>
                          <a:pt x="390" y="119"/>
                          <a:pt x="357" y="114"/>
                          <a:pt x="341" y="116"/>
                        </a:cubicBezTo>
                        <a:cubicBezTo>
                          <a:pt x="344" y="111"/>
                          <a:pt x="348" y="107"/>
                          <a:pt x="353" y="103"/>
                        </a:cubicBezTo>
                        <a:cubicBezTo>
                          <a:pt x="350" y="99"/>
                          <a:pt x="346" y="96"/>
                          <a:pt x="340" y="95"/>
                        </a:cubicBezTo>
                        <a:cubicBezTo>
                          <a:pt x="348" y="94"/>
                          <a:pt x="344" y="81"/>
                          <a:pt x="347" y="76"/>
                        </a:cubicBezTo>
                        <a:cubicBezTo>
                          <a:pt x="333" y="74"/>
                          <a:pt x="326" y="95"/>
                          <a:pt x="318" y="86"/>
                        </a:cubicBezTo>
                        <a:cubicBezTo>
                          <a:pt x="321" y="83"/>
                          <a:pt x="328" y="85"/>
                          <a:pt x="328" y="79"/>
                        </a:cubicBezTo>
                        <a:cubicBezTo>
                          <a:pt x="316" y="72"/>
                          <a:pt x="294" y="76"/>
                          <a:pt x="283" y="83"/>
                        </a:cubicBezTo>
                        <a:cubicBezTo>
                          <a:pt x="268" y="94"/>
                          <a:pt x="255" y="75"/>
                          <a:pt x="240" y="77"/>
                        </a:cubicBezTo>
                        <a:cubicBezTo>
                          <a:pt x="227" y="78"/>
                          <a:pt x="222" y="82"/>
                          <a:pt x="215" y="71"/>
                        </a:cubicBezTo>
                        <a:cubicBezTo>
                          <a:pt x="211" y="63"/>
                          <a:pt x="202" y="61"/>
                          <a:pt x="193" y="62"/>
                        </a:cubicBezTo>
                        <a:cubicBezTo>
                          <a:pt x="189" y="59"/>
                          <a:pt x="188" y="44"/>
                          <a:pt x="179" y="49"/>
                        </a:cubicBezTo>
                        <a:cubicBezTo>
                          <a:pt x="174" y="52"/>
                          <a:pt x="174" y="60"/>
                          <a:pt x="182" y="61"/>
                        </a:cubicBezTo>
                        <a:cubicBezTo>
                          <a:pt x="175" y="67"/>
                          <a:pt x="163" y="64"/>
                          <a:pt x="157" y="70"/>
                        </a:cubicBezTo>
                        <a:cubicBezTo>
                          <a:pt x="154" y="70"/>
                          <a:pt x="149" y="60"/>
                          <a:pt x="155" y="58"/>
                        </a:cubicBezTo>
                        <a:cubicBezTo>
                          <a:pt x="181" y="52"/>
                          <a:pt x="146" y="44"/>
                          <a:pt x="141" y="36"/>
                        </a:cubicBezTo>
                        <a:cubicBezTo>
                          <a:pt x="138" y="29"/>
                          <a:pt x="133" y="25"/>
                          <a:pt x="127" y="23"/>
                        </a:cubicBezTo>
                        <a:cubicBezTo>
                          <a:pt x="107" y="14"/>
                          <a:pt x="77" y="24"/>
                          <a:pt x="58" y="26"/>
                        </a:cubicBezTo>
                        <a:cubicBezTo>
                          <a:pt x="52" y="18"/>
                          <a:pt x="43" y="9"/>
                          <a:pt x="36" y="0"/>
                        </a:cubicBezTo>
                        <a:cubicBezTo>
                          <a:pt x="24" y="4"/>
                          <a:pt x="13" y="8"/>
                          <a:pt x="3" y="13"/>
                        </a:cubicBezTo>
                        <a:cubicBezTo>
                          <a:pt x="7" y="16"/>
                          <a:pt x="13" y="18"/>
                          <a:pt x="11" y="12"/>
                        </a:cubicBezTo>
                        <a:cubicBezTo>
                          <a:pt x="17" y="26"/>
                          <a:pt x="30" y="16"/>
                          <a:pt x="30" y="34"/>
                        </a:cubicBezTo>
                        <a:cubicBezTo>
                          <a:pt x="32" y="40"/>
                          <a:pt x="47" y="42"/>
                          <a:pt x="50" y="42"/>
                        </a:cubicBezTo>
                        <a:cubicBezTo>
                          <a:pt x="54" y="42"/>
                          <a:pt x="58" y="42"/>
                          <a:pt x="61" y="44"/>
                        </a:cubicBezTo>
                        <a:cubicBezTo>
                          <a:pt x="67" y="46"/>
                          <a:pt x="72" y="50"/>
                          <a:pt x="77" y="53"/>
                        </a:cubicBezTo>
                        <a:cubicBezTo>
                          <a:pt x="85" y="60"/>
                          <a:pt x="85" y="58"/>
                          <a:pt x="98" y="58"/>
                        </a:cubicBezTo>
                        <a:cubicBezTo>
                          <a:pt x="96" y="52"/>
                          <a:pt x="94" y="47"/>
                          <a:pt x="92" y="42"/>
                        </a:cubicBezTo>
                        <a:cubicBezTo>
                          <a:pt x="105" y="42"/>
                          <a:pt x="105" y="34"/>
                          <a:pt x="120" y="37"/>
                        </a:cubicBezTo>
                        <a:cubicBezTo>
                          <a:pt x="119" y="43"/>
                          <a:pt x="130" y="57"/>
                          <a:pt x="126" y="61"/>
                        </a:cubicBezTo>
                        <a:cubicBezTo>
                          <a:pt x="114" y="64"/>
                          <a:pt x="99" y="60"/>
                          <a:pt x="90" y="71"/>
                        </a:cubicBezTo>
                        <a:cubicBezTo>
                          <a:pt x="86" y="75"/>
                          <a:pt x="86" y="92"/>
                          <a:pt x="80" y="93"/>
                        </a:cubicBezTo>
                        <a:cubicBezTo>
                          <a:pt x="72" y="94"/>
                          <a:pt x="66" y="102"/>
                          <a:pt x="65" y="110"/>
                        </a:cubicBezTo>
                        <a:cubicBezTo>
                          <a:pt x="62" y="107"/>
                          <a:pt x="59" y="105"/>
                          <a:pt x="55" y="104"/>
                        </a:cubicBezTo>
                        <a:cubicBezTo>
                          <a:pt x="50" y="108"/>
                          <a:pt x="63" y="112"/>
                          <a:pt x="58" y="116"/>
                        </a:cubicBezTo>
                        <a:cubicBezTo>
                          <a:pt x="54" y="117"/>
                          <a:pt x="51" y="120"/>
                          <a:pt x="49" y="124"/>
                        </a:cubicBezTo>
                        <a:cubicBezTo>
                          <a:pt x="48" y="133"/>
                          <a:pt x="59" y="141"/>
                          <a:pt x="60" y="150"/>
                        </a:cubicBezTo>
                        <a:cubicBezTo>
                          <a:pt x="61" y="159"/>
                          <a:pt x="66" y="182"/>
                          <a:pt x="61" y="190"/>
                        </a:cubicBezTo>
                        <a:cubicBezTo>
                          <a:pt x="59" y="193"/>
                          <a:pt x="37" y="206"/>
                          <a:pt x="44" y="207"/>
                        </a:cubicBezTo>
                        <a:cubicBezTo>
                          <a:pt x="34" y="208"/>
                          <a:pt x="42" y="218"/>
                          <a:pt x="30" y="219"/>
                        </a:cubicBezTo>
                        <a:cubicBezTo>
                          <a:pt x="21" y="217"/>
                          <a:pt x="19" y="221"/>
                          <a:pt x="22" y="230"/>
                        </a:cubicBezTo>
                        <a:cubicBezTo>
                          <a:pt x="20" y="237"/>
                          <a:pt x="0" y="264"/>
                          <a:pt x="16" y="270"/>
                        </a:cubicBezTo>
                        <a:cubicBezTo>
                          <a:pt x="17" y="271"/>
                          <a:pt x="31" y="272"/>
                          <a:pt x="32" y="271"/>
                        </a:cubicBezTo>
                        <a:cubicBezTo>
                          <a:pt x="32" y="285"/>
                          <a:pt x="16" y="283"/>
                          <a:pt x="10" y="292"/>
                        </a:cubicBezTo>
                        <a:cubicBezTo>
                          <a:pt x="9" y="302"/>
                          <a:pt x="29" y="313"/>
                          <a:pt x="15" y="313"/>
                        </a:cubicBezTo>
                        <a:cubicBezTo>
                          <a:pt x="19" y="321"/>
                          <a:pt x="28" y="322"/>
                          <a:pt x="35" y="326"/>
                        </a:cubicBezTo>
                        <a:cubicBezTo>
                          <a:pt x="39" y="333"/>
                          <a:pt x="44" y="340"/>
                          <a:pt x="50" y="346"/>
                        </a:cubicBezTo>
                        <a:cubicBezTo>
                          <a:pt x="62" y="359"/>
                          <a:pt x="74" y="371"/>
                          <a:pt x="80" y="387"/>
                        </a:cubicBezTo>
                        <a:cubicBezTo>
                          <a:pt x="96" y="399"/>
                          <a:pt x="101" y="419"/>
                          <a:pt x="115" y="430"/>
                        </a:cubicBezTo>
                        <a:cubicBezTo>
                          <a:pt x="128" y="441"/>
                          <a:pt x="143" y="448"/>
                          <a:pt x="158" y="454"/>
                        </a:cubicBezTo>
                        <a:cubicBezTo>
                          <a:pt x="175" y="461"/>
                          <a:pt x="189" y="468"/>
                          <a:pt x="205" y="477"/>
                        </a:cubicBezTo>
                        <a:cubicBezTo>
                          <a:pt x="208" y="485"/>
                          <a:pt x="216" y="512"/>
                          <a:pt x="210" y="519"/>
                        </a:cubicBezTo>
                        <a:cubicBezTo>
                          <a:pt x="208" y="521"/>
                          <a:pt x="206" y="571"/>
                          <a:pt x="209" y="571"/>
                        </a:cubicBezTo>
                        <a:cubicBezTo>
                          <a:pt x="207" y="583"/>
                          <a:pt x="196" y="565"/>
                          <a:pt x="206" y="584"/>
                        </a:cubicBezTo>
                        <a:cubicBezTo>
                          <a:pt x="209" y="586"/>
                          <a:pt x="209" y="589"/>
                          <a:pt x="208" y="592"/>
                        </a:cubicBezTo>
                        <a:cubicBezTo>
                          <a:pt x="208" y="593"/>
                          <a:pt x="199" y="609"/>
                          <a:pt x="191" y="604"/>
                        </a:cubicBezTo>
                        <a:cubicBezTo>
                          <a:pt x="192" y="607"/>
                          <a:pt x="194" y="610"/>
                          <a:pt x="197" y="611"/>
                        </a:cubicBezTo>
                        <a:cubicBezTo>
                          <a:pt x="268" y="621"/>
                          <a:pt x="340" y="623"/>
                          <a:pt x="412" y="617"/>
                        </a:cubicBezTo>
                        <a:cubicBezTo>
                          <a:pt x="406" y="614"/>
                          <a:pt x="406" y="609"/>
                          <a:pt x="396" y="610"/>
                        </a:cubicBezTo>
                        <a:cubicBezTo>
                          <a:pt x="422" y="606"/>
                          <a:pt x="444" y="619"/>
                          <a:pt x="469" y="606"/>
                        </a:cubicBezTo>
                        <a:cubicBezTo>
                          <a:pt x="474" y="603"/>
                          <a:pt x="483" y="593"/>
                          <a:pt x="490" y="588"/>
                        </a:cubicBezTo>
                        <a:cubicBezTo>
                          <a:pt x="490" y="589"/>
                          <a:pt x="489" y="589"/>
                          <a:pt x="489" y="589"/>
                        </a:cubicBezTo>
                        <a:cubicBezTo>
                          <a:pt x="503" y="590"/>
                          <a:pt x="536" y="564"/>
                          <a:pt x="538" y="552"/>
                        </a:cubicBezTo>
                        <a:cubicBezTo>
                          <a:pt x="540" y="523"/>
                          <a:pt x="584" y="519"/>
                          <a:pt x="596" y="499"/>
                        </a:cubicBezTo>
                        <a:cubicBezTo>
                          <a:pt x="627" y="496"/>
                          <a:pt x="642" y="506"/>
                          <a:pt x="663" y="488"/>
                        </a:cubicBezTo>
                        <a:cubicBezTo>
                          <a:pt x="680" y="473"/>
                          <a:pt x="685" y="457"/>
                          <a:pt x="696" y="441"/>
                        </a:cubicBezTo>
                        <a:cubicBezTo>
                          <a:pt x="703" y="430"/>
                          <a:pt x="684" y="406"/>
                          <a:pt x="691" y="393"/>
                        </a:cubicBezTo>
                        <a:cubicBezTo>
                          <a:pt x="705" y="390"/>
                          <a:pt x="728" y="387"/>
                          <a:pt x="734" y="375"/>
                        </a:cubicBezTo>
                        <a:cubicBezTo>
                          <a:pt x="761" y="362"/>
                          <a:pt x="797" y="335"/>
                          <a:pt x="788" y="30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3" name="íšḷiḑé">
                    <a:extLst>
                      <a:ext uri="{FF2B5EF4-FFF2-40B4-BE49-F238E27FC236}">
                        <a16:creationId xmlns:a16="http://schemas.microsoft.com/office/drawing/2014/main" xmlns="" id="{D33A25DF-00B9-4DD8-B88A-492A42EFFCE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854739" y="2190059"/>
                    <a:ext cx="320746" cy="183284"/>
                  </a:xfrm>
                  <a:custGeom>
                    <a:avLst/>
                    <a:gdLst>
                      <a:gd name="T0" fmla="*/ 16 w 228"/>
                      <a:gd name="T1" fmla="*/ 108 h 126"/>
                      <a:gd name="T2" fmla="*/ 39 w 228"/>
                      <a:gd name="T3" fmla="*/ 126 h 126"/>
                      <a:gd name="T4" fmla="*/ 79 w 228"/>
                      <a:gd name="T5" fmla="*/ 87 h 126"/>
                      <a:gd name="T6" fmla="*/ 71 w 228"/>
                      <a:gd name="T7" fmla="*/ 95 h 126"/>
                      <a:gd name="T8" fmla="*/ 76 w 228"/>
                      <a:gd name="T9" fmla="*/ 95 h 126"/>
                      <a:gd name="T10" fmla="*/ 65 w 228"/>
                      <a:gd name="T11" fmla="*/ 108 h 126"/>
                      <a:gd name="T12" fmla="*/ 97 w 228"/>
                      <a:gd name="T13" fmla="*/ 98 h 126"/>
                      <a:gd name="T14" fmla="*/ 138 w 228"/>
                      <a:gd name="T15" fmla="*/ 71 h 126"/>
                      <a:gd name="T16" fmla="*/ 171 w 228"/>
                      <a:gd name="T17" fmla="*/ 58 h 126"/>
                      <a:gd name="T18" fmla="*/ 210 w 228"/>
                      <a:gd name="T19" fmla="*/ 38 h 126"/>
                      <a:gd name="T20" fmla="*/ 195 w 228"/>
                      <a:gd name="T21" fmla="*/ 41 h 126"/>
                      <a:gd name="T22" fmla="*/ 225 w 228"/>
                      <a:gd name="T23" fmla="*/ 22 h 126"/>
                      <a:gd name="T24" fmla="*/ 193 w 228"/>
                      <a:gd name="T25" fmla="*/ 22 h 126"/>
                      <a:gd name="T26" fmla="*/ 196 w 228"/>
                      <a:gd name="T27" fmla="*/ 2 h 126"/>
                      <a:gd name="T28" fmla="*/ 164 w 228"/>
                      <a:gd name="T29" fmla="*/ 29 h 126"/>
                      <a:gd name="T30" fmla="*/ 161 w 228"/>
                      <a:gd name="T31" fmla="*/ 21 h 126"/>
                      <a:gd name="T32" fmla="*/ 137 w 228"/>
                      <a:gd name="T33" fmla="*/ 38 h 126"/>
                      <a:gd name="T34" fmla="*/ 88 w 228"/>
                      <a:gd name="T35" fmla="*/ 55 h 126"/>
                      <a:gd name="T36" fmla="*/ 57 w 228"/>
                      <a:gd name="T37" fmla="*/ 47 h 126"/>
                      <a:gd name="T38" fmla="*/ 49 w 228"/>
                      <a:gd name="T39" fmla="*/ 48 h 126"/>
                      <a:gd name="T40" fmla="*/ 30 w 228"/>
                      <a:gd name="T41" fmla="*/ 66 h 126"/>
                      <a:gd name="T42" fmla="*/ 27 w 228"/>
                      <a:gd name="T43" fmla="*/ 73 h 126"/>
                      <a:gd name="T44" fmla="*/ 17 w 228"/>
                      <a:gd name="T45" fmla="*/ 95 h 126"/>
                      <a:gd name="T46" fmla="*/ 16 w 228"/>
                      <a:gd name="T47" fmla="*/ 108 h 1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228" h="126">
                        <a:moveTo>
                          <a:pt x="16" y="108"/>
                        </a:moveTo>
                        <a:cubicBezTo>
                          <a:pt x="31" y="110"/>
                          <a:pt x="29" y="116"/>
                          <a:pt x="39" y="126"/>
                        </a:cubicBezTo>
                        <a:cubicBezTo>
                          <a:pt x="41" y="122"/>
                          <a:pt x="75" y="83"/>
                          <a:pt x="79" y="87"/>
                        </a:cubicBezTo>
                        <a:cubicBezTo>
                          <a:pt x="76" y="89"/>
                          <a:pt x="73" y="92"/>
                          <a:pt x="71" y="95"/>
                        </a:cubicBezTo>
                        <a:cubicBezTo>
                          <a:pt x="73" y="94"/>
                          <a:pt x="74" y="94"/>
                          <a:pt x="76" y="95"/>
                        </a:cubicBezTo>
                        <a:cubicBezTo>
                          <a:pt x="71" y="99"/>
                          <a:pt x="67" y="103"/>
                          <a:pt x="65" y="108"/>
                        </a:cubicBezTo>
                        <a:cubicBezTo>
                          <a:pt x="75" y="108"/>
                          <a:pt x="91" y="101"/>
                          <a:pt x="97" y="98"/>
                        </a:cubicBezTo>
                        <a:cubicBezTo>
                          <a:pt x="112" y="91"/>
                          <a:pt x="125" y="82"/>
                          <a:pt x="138" y="71"/>
                        </a:cubicBezTo>
                        <a:cubicBezTo>
                          <a:pt x="148" y="73"/>
                          <a:pt x="158" y="58"/>
                          <a:pt x="171" y="58"/>
                        </a:cubicBezTo>
                        <a:cubicBezTo>
                          <a:pt x="185" y="57"/>
                          <a:pt x="202" y="50"/>
                          <a:pt x="210" y="38"/>
                        </a:cubicBezTo>
                        <a:cubicBezTo>
                          <a:pt x="205" y="32"/>
                          <a:pt x="198" y="45"/>
                          <a:pt x="195" y="41"/>
                        </a:cubicBezTo>
                        <a:cubicBezTo>
                          <a:pt x="202" y="34"/>
                          <a:pt x="228" y="33"/>
                          <a:pt x="225" y="22"/>
                        </a:cubicBezTo>
                        <a:cubicBezTo>
                          <a:pt x="214" y="19"/>
                          <a:pt x="203" y="28"/>
                          <a:pt x="193" y="22"/>
                        </a:cubicBezTo>
                        <a:cubicBezTo>
                          <a:pt x="200" y="16"/>
                          <a:pt x="196" y="9"/>
                          <a:pt x="196" y="2"/>
                        </a:cubicBezTo>
                        <a:cubicBezTo>
                          <a:pt x="176" y="0"/>
                          <a:pt x="172" y="15"/>
                          <a:pt x="164" y="29"/>
                        </a:cubicBezTo>
                        <a:cubicBezTo>
                          <a:pt x="159" y="29"/>
                          <a:pt x="164" y="21"/>
                          <a:pt x="161" y="21"/>
                        </a:cubicBezTo>
                        <a:cubicBezTo>
                          <a:pt x="151" y="22"/>
                          <a:pt x="146" y="32"/>
                          <a:pt x="137" y="38"/>
                        </a:cubicBezTo>
                        <a:cubicBezTo>
                          <a:pt x="138" y="40"/>
                          <a:pt x="100" y="56"/>
                          <a:pt x="88" y="55"/>
                        </a:cubicBezTo>
                        <a:cubicBezTo>
                          <a:pt x="73" y="53"/>
                          <a:pt x="73" y="45"/>
                          <a:pt x="57" y="47"/>
                        </a:cubicBezTo>
                        <a:cubicBezTo>
                          <a:pt x="54" y="47"/>
                          <a:pt x="52" y="48"/>
                          <a:pt x="49" y="48"/>
                        </a:cubicBezTo>
                        <a:cubicBezTo>
                          <a:pt x="43" y="54"/>
                          <a:pt x="36" y="60"/>
                          <a:pt x="30" y="66"/>
                        </a:cubicBezTo>
                        <a:cubicBezTo>
                          <a:pt x="30" y="67"/>
                          <a:pt x="29" y="70"/>
                          <a:pt x="27" y="73"/>
                        </a:cubicBezTo>
                        <a:cubicBezTo>
                          <a:pt x="19" y="86"/>
                          <a:pt x="18" y="80"/>
                          <a:pt x="17" y="95"/>
                        </a:cubicBezTo>
                        <a:cubicBezTo>
                          <a:pt x="15" y="101"/>
                          <a:pt x="0" y="106"/>
                          <a:pt x="16" y="10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4" name="îṡļïḍê">
                    <a:extLst>
                      <a:ext uri="{FF2B5EF4-FFF2-40B4-BE49-F238E27FC236}">
                        <a16:creationId xmlns:a16="http://schemas.microsoft.com/office/drawing/2014/main" xmlns="" id="{65DB70CF-4B17-4AB5-9CEC-85F2B7E0E8A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795827" y="2373342"/>
                    <a:ext cx="26183" cy="13091"/>
                  </a:xfrm>
                  <a:custGeom>
                    <a:avLst/>
                    <a:gdLst>
                      <a:gd name="T0" fmla="*/ 11 w 20"/>
                      <a:gd name="T1" fmla="*/ 1 h 13"/>
                      <a:gd name="T2" fmla="*/ 0 w 20"/>
                      <a:gd name="T3" fmla="*/ 13 h 13"/>
                      <a:gd name="T4" fmla="*/ 20 w 20"/>
                      <a:gd name="T5" fmla="*/ 3 h 13"/>
                      <a:gd name="T6" fmla="*/ 11 w 20"/>
                      <a:gd name="T7" fmla="*/ 1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13">
                        <a:moveTo>
                          <a:pt x="11" y="1"/>
                        </a:moveTo>
                        <a:cubicBezTo>
                          <a:pt x="8" y="4"/>
                          <a:pt x="4" y="9"/>
                          <a:pt x="0" y="13"/>
                        </a:cubicBezTo>
                        <a:cubicBezTo>
                          <a:pt x="9" y="9"/>
                          <a:pt x="17" y="6"/>
                          <a:pt x="20" y="3"/>
                        </a:cubicBezTo>
                        <a:cubicBezTo>
                          <a:pt x="19" y="1"/>
                          <a:pt x="15" y="0"/>
                          <a:pt x="1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5" name="ïs1îḑè">
                    <a:extLst>
                      <a:ext uri="{FF2B5EF4-FFF2-40B4-BE49-F238E27FC236}">
                        <a16:creationId xmlns:a16="http://schemas.microsoft.com/office/drawing/2014/main" xmlns="" id="{1030D382-CB7E-4B1A-8582-F7754DC8450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165420" y="2883917"/>
                    <a:ext cx="13091" cy="39275"/>
                  </a:xfrm>
                  <a:custGeom>
                    <a:avLst/>
                    <a:gdLst>
                      <a:gd name="T0" fmla="*/ 10 w 11"/>
                      <a:gd name="T1" fmla="*/ 27 h 27"/>
                      <a:gd name="T2" fmla="*/ 5 w 11"/>
                      <a:gd name="T3" fmla="*/ 0 h 27"/>
                      <a:gd name="T4" fmla="*/ 10 w 11"/>
                      <a:gd name="T5" fmla="*/ 27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" h="27">
                        <a:moveTo>
                          <a:pt x="10" y="27"/>
                        </a:moveTo>
                        <a:cubicBezTo>
                          <a:pt x="11" y="16"/>
                          <a:pt x="9" y="7"/>
                          <a:pt x="5" y="0"/>
                        </a:cubicBezTo>
                        <a:cubicBezTo>
                          <a:pt x="0" y="8"/>
                          <a:pt x="3" y="22"/>
                          <a:pt x="10" y="2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6" name="îśľiḓè">
                    <a:extLst>
                      <a:ext uri="{FF2B5EF4-FFF2-40B4-BE49-F238E27FC236}">
                        <a16:creationId xmlns:a16="http://schemas.microsoft.com/office/drawing/2014/main" xmlns="" id="{D0EC5405-5FBE-4B90-B47D-EF684343D9E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923224" y="2458438"/>
                    <a:ext cx="130917" cy="216012"/>
                  </a:xfrm>
                  <a:custGeom>
                    <a:avLst/>
                    <a:gdLst>
                      <a:gd name="T0" fmla="*/ 16 w 93"/>
                      <a:gd name="T1" fmla="*/ 52 h 151"/>
                      <a:gd name="T2" fmla="*/ 19 w 93"/>
                      <a:gd name="T3" fmla="*/ 45 h 151"/>
                      <a:gd name="T4" fmla="*/ 46 w 93"/>
                      <a:gd name="T5" fmla="*/ 92 h 151"/>
                      <a:gd name="T6" fmla="*/ 35 w 93"/>
                      <a:gd name="T7" fmla="*/ 92 h 151"/>
                      <a:gd name="T8" fmla="*/ 42 w 93"/>
                      <a:gd name="T9" fmla="*/ 105 h 151"/>
                      <a:gd name="T10" fmla="*/ 34 w 93"/>
                      <a:gd name="T11" fmla="*/ 106 h 151"/>
                      <a:gd name="T12" fmla="*/ 56 w 93"/>
                      <a:gd name="T13" fmla="*/ 127 h 151"/>
                      <a:gd name="T14" fmla="*/ 45 w 93"/>
                      <a:gd name="T15" fmla="*/ 122 h 151"/>
                      <a:gd name="T16" fmla="*/ 58 w 93"/>
                      <a:gd name="T17" fmla="*/ 144 h 151"/>
                      <a:gd name="T18" fmla="*/ 59 w 93"/>
                      <a:gd name="T19" fmla="*/ 138 h 151"/>
                      <a:gd name="T20" fmla="*/ 93 w 93"/>
                      <a:gd name="T21" fmla="*/ 151 h 151"/>
                      <a:gd name="T22" fmla="*/ 91 w 93"/>
                      <a:gd name="T23" fmla="*/ 128 h 151"/>
                      <a:gd name="T24" fmla="*/ 63 w 93"/>
                      <a:gd name="T25" fmla="*/ 89 h 151"/>
                      <a:gd name="T26" fmla="*/ 35 w 93"/>
                      <a:gd name="T27" fmla="*/ 51 h 151"/>
                      <a:gd name="T28" fmla="*/ 15 w 93"/>
                      <a:gd name="T29" fmla="*/ 18 h 151"/>
                      <a:gd name="T30" fmla="*/ 21 w 93"/>
                      <a:gd name="T31" fmla="*/ 13 h 151"/>
                      <a:gd name="T32" fmla="*/ 0 w 93"/>
                      <a:gd name="T33" fmla="*/ 0 h 151"/>
                      <a:gd name="T34" fmla="*/ 3 w 93"/>
                      <a:gd name="T35" fmla="*/ 11 h 151"/>
                      <a:gd name="T36" fmla="*/ 0 w 93"/>
                      <a:gd name="T37" fmla="*/ 10 h 151"/>
                      <a:gd name="T38" fmla="*/ 16 w 93"/>
                      <a:gd name="T39" fmla="*/ 52 h 1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93" h="151">
                        <a:moveTo>
                          <a:pt x="16" y="52"/>
                        </a:moveTo>
                        <a:cubicBezTo>
                          <a:pt x="14" y="50"/>
                          <a:pt x="16" y="40"/>
                          <a:pt x="19" y="45"/>
                        </a:cubicBezTo>
                        <a:cubicBezTo>
                          <a:pt x="7" y="57"/>
                          <a:pt x="48" y="76"/>
                          <a:pt x="46" y="92"/>
                        </a:cubicBezTo>
                        <a:cubicBezTo>
                          <a:pt x="43" y="90"/>
                          <a:pt x="39" y="90"/>
                          <a:pt x="35" y="92"/>
                        </a:cubicBezTo>
                        <a:cubicBezTo>
                          <a:pt x="37" y="96"/>
                          <a:pt x="39" y="101"/>
                          <a:pt x="42" y="105"/>
                        </a:cubicBezTo>
                        <a:cubicBezTo>
                          <a:pt x="39" y="106"/>
                          <a:pt x="36" y="106"/>
                          <a:pt x="34" y="106"/>
                        </a:cubicBezTo>
                        <a:cubicBezTo>
                          <a:pt x="35" y="119"/>
                          <a:pt x="51" y="117"/>
                          <a:pt x="56" y="127"/>
                        </a:cubicBezTo>
                        <a:cubicBezTo>
                          <a:pt x="52" y="126"/>
                          <a:pt x="48" y="124"/>
                          <a:pt x="45" y="122"/>
                        </a:cubicBezTo>
                        <a:cubicBezTo>
                          <a:pt x="37" y="151"/>
                          <a:pt x="36" y="129"/>
                          <a:pt x="58" y="144"/>
                        </a:cubicBezTo>
                        <a:cubicBezTo>
                          <a:pt x="57" y="142"/>
                          <a:pt x="58" y="140"/>
                          <a:pt x="59" y="138"/>
                        </a:cubicBezTo>
                        <a:cubicBezTo>
                          <a:pt x="71" y="142"/>
                          <a:pt x="78" y="148"/>
                          <a:pt x="93" y="151"/>
                        </a:cubicBezTo>
                        <a:cubicBezTo>
                          <a:pt x="93" y="149"/>
                          <a:pt x="92" y="131"/>
                          <a:pt x="91" y="128"/>
                        </a:cubicBezTo>
                        <a:cubicBezTo>
                          <a:pt x="86" y="116"/>
                          <a:pt x="71" y="101"/>
                          <a:pt x="63" y="89"/>
                        </a:cubicBezTo>
                        <a:cubicBezTo>
                          <a:pt x="55" y="76"/>
                          <a:pt x="44" y="63"/>
                          <a:pt x="35" y="51"/>
                        </a:cubicBezTo>
                        <a:cubicBezTo>
                          <a:pt x="33" y="27"/>
                          <a:pt x="25" y="35"/>
                          <a:pt x="15" y="18"/>
                        </a:cubicBezTo>
                        <a:cubicBezTo>
                          <a:pt x="18" y="17"/>
                          <a:pt x="20" y="16"/>
                          <a:pt x="21" y="13"/>
                        </a:cubicBezTo>
                        <a:cubicBezTo>
                          <a:pt x="14" y="8"/>
                          <a:pt x="7" y="4"/>
                          <a:pt x="0" y="0"/>
                        </a:cubicBezTo>
                        <a:cubicBezTo>
                          <a:pt x="0" y="4"/>
                          <a:pt x="1" y="8"/>
                          <a:pt x="3" y="11"/>
                        </a:cubicBezTo>
                        <a:cubicBezTo>
                          <a:pt x="2" y="11"/>
                          <a:pt x="1" y="10"/>
                          <a:pt x="0" y="10"/>
                        </a:cubicBezTo>
                        <a:cubicBezTo>
                          <a:pt x="1" y="18"/>
                          <a:pt x="8" y="51"/>
                          <a:pt x="16" y="5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7" name="ïṧḻiďé">
                    <a:extLst>
                      <a:ext uri="{FF2B5EF4-FFF2-40B4-BE49-F238E27FC236}">
                        <a16:creationId xmlns:a16="http://schemas.microsoft.com/office/drawing/2014/main" xmlns="" id="{673D1BED-AAC8-4D2B-BCBC-FE0D4EE64BD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31582" y="2648267"/>
                    <a:ext cx="438571" cy="1165160"/>
                  </a:xfrm>
                  <a:custGeom>
                    <a:avLst/>
                    <a:gdLst>
                      <a:gd name="T0" fmla="*/ 285 w 307"/>
                      <a:gd name="T1" fmla="*/ 336 h 822"/>
                      <a:gd name="T2" fmla="*/ 268 w 307"/>
                      <a:gd name="T3" fmla="*/ 314 h 822"/>
                      <a:gd name="T4" fmla="*/ 253 w 307"/>
                      <a:gd name="T5" fmla="*/ 255 h 822"/>
                      <a:gd name="T6" fmla="*/ 223 w 307"/>
                      <a:gd name="T7" fmla="*/ 252 h 822"/>
                      <a:gd name="T8" fmla="*/ 191 w 307"/>
                      <a:gd name="T9" fmla="*/ 262 h 822"/>
                      <a:gd name="T10" fmla="*/ 143 w 307"/>
                      <a:gd name="T11" fmla="*/ 255 h 822"/>
                      <a:gd name="T12" fmla="*/ 164 w 307"/>
                      <a:gd name="T13" fmla="*/ 245 h 822"/>
                      <a:gd name="T14" fmla="*/ 187 w 307"/>
                      <a:gd name="T15" fmla="*/ 219 h 822"/>
                      <a:gd name="T16" fmla="*/ 183 w 307"/>
                      <a:gd name="T17" fmla="*/ 201 h 822"/>
                      <a:gd name="T18" fmla="*/ 191 w 307"/>
                      <a:gd name="T19" fmla="*/ 179 h 822"/>
                      <a:gd name="T20" fmla="*/ 205 w 307"/>
                      <a:gd name="T21" fmla="*/ 147 h 822"/>
                      <a:gd name="T22" fmla="*/ 222 w 307"/>
                      <a:gd name="T23" fmla="*/ 160 h 822"/>
                      <a:gd name="T24" fmla="*/ 232 w 307"/>
                      <a:gd name="T25" fmla="*/ 147 h 822"/>
                      <a:gd name="T26" fmla="*/ 257 w 307"/>
                      <a:gd name="T27" fmla="*/ 203 h 822"/>
                      <a:gd name="T28" fmla="*/ 258 w 307"/>
                      <a:gd name="T29" fmla="*/ 204 h 822"/>
                      <a:gd name="T30" fmla="*/ 176 w 307"/>
                      <a:gd name="T31" fmla="*/ 0 h 822"/>
                      <a:gd name="T32" fmla="*/ 170 w 307"/>
                      <a:gd name="T33" fmla="*/ 18 h 822"/>
                      <a:gd name="T34" fmla="*/ 154 w 307"/>
                      <a:gd name="T35" fmla="*/ 31 h 822"/>
                      <a:gd name="T36" fmla="*/ 144 w 307"/>
                      <a:gd name="T37" fmla="*/ 28 h 822"/>
                      <a:gd name="T38" fmla="*/ 136 w 307"/>
                      <a:gd name="T39" fmla="*/ 24 h 822"/>
                      <a:gd name="T40" fmla="*/ 141 w 307"/>
                      <a:gd name="T41" fmla="*/ 41 h 822"/>
                      <a:gd name="T42" fmla="*/ 114 w 307"/>
                      <a:gd name="T43" fmla="*/ 32 h 822"/>
                      <a:gd name="T44" fmla="*/ 151 w 307"/>
                      <a:gd name="T45" fmla="*/ 81 h 822"/>
                      <a:gd name="T46" fmla="*/ 159 w 307"/>
                      <a:gd name="T47" fmla="*/ 130 h 822"/>
                      <a:gd name="T48" fmla="*/ 86 w 307"/>
                      <a:gd name="T49" fmla="*/ 114 h 822"/>
                      <a:gd name="T50" fmla="*/ 97 w 307"/>
                      <a:gd name="T51" fmla="*/ 160 h 822"/>
                      <a:gd name="T52" fmla="*/ 93 w 307"/>
                      <a:gd name="T53" fmla="*/ 198 h 822"/>
                      <a:gd name="T54" fmla="*/ 124 w 307"/>
                      <a:gd name="T55" fmla="*/ 230 h 822"/>
                      <a:gd name="T56" fmla="*/ 120 w 307"/>
                      <a:gd name="T57" fmla="*/ 288 h 822"/>
                      <a:gd name="T58" fmla="*/ 101 w 307"/>
                      <a:gd name="T59" fmla="*/ 322 h 822"/>
                      <a:gd name="T60" fmla="*/ 94 w 307"/>
                      <a:gd name="T61" fmla="*/ 368 h 822"/>
                      <a:gd name="T62" fmla="*/ 65 w 307"/>
                      <a:gd name="T63" fmla="*/ 397 h 822"/>
                      <a:gd name="T64" fmla="*/ 41 w 307"/>
                      <a:gd name="T65" fmla="*/ 446 h 822"/>
                      <a:gd name="T66" fmla="*/ 16 w 307"/>
                      <a:gd name="T67" fmla="*/ 481 h 822"/>
                      <a:gd name="T68" fmla="*/ 12 w 307"/>
                      <a:gd name="T69" fmla="*/ 515 h 822"/>
                      <a:gd name="T70" fmla="*/ 19 w 307"/>
                      <a:gd name="T71" fmla="*/ 517 h 822"/>
                      <a:gd name="T72" fmla="*/ 24 w 307"/>
                      <a:gd name="T73" fmla="*/ 560 h 822"/>
                      <a:gd name="T74" fmla="*/ 13 w 307"/>
                      <a:gd name="T75" fmla="*/ 608 h 822"/>
                      <a:gd name="T76" fmla="*/ 12 w 307"/>
                      <a:gd name="T77" fmla="*/ 645 h 822"/>
                      <a:gd name="T78" fmla="*/ 30 w 307"/>
                      <a:gd name="T79" fmla="*/ 671 h 822"/>
                      <a:gd name="T80" fmla="*/ 53 w 307"/>
                      <a:gd name="T81" fmla="*/ 726 h 822"/>
                      <a:gd name="T82" fmla="*/ 97 w 307"/>
                      <a:gd name="T83" fmla="*/ 769 h 822"/>
                      <a:gd name="T84" fmla="*/ 131 w 307"/>
                      <a:gd name="T85" fmla="*/ 765 h 822"/>
                      <a:gd name="T86" fmla="*/ 165 w 307"/>
                      <a:gd name="T87" fmla="*/ 758 h 822"/>
                      <a:gd name="T88" fmla="*/ 221 w 307"/>
                      <a:gd name="T89" fmla="*/ 721 h 822"/>
                      <a:gd name="T90" fmla="*/ 227 w 307"/>
                      <a:gd name="T91" fmla="*/ 746 h 822"/>
                      <a:gd name="T92" fmla="*/ 244 w 307"/>
                      <a:gd name="T93" fmla="*/ 735 h 822"/>
                      <a:gd name="T94" fmla="*/ 230 w 307"/>
                      <a:gd name="T95" fmla="*/ 819 h 822"/>
                      <a:gd name="T96" fmla="*/ 230 w 307"/>
                      <a:gd name="T97" fmla="*/ 822 h 822"/>
                      <a:gd name="T98" fmla="*/ 285 w 307"/>
                      <a:gd name="T99" fmla="*/ 336 h 8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307" h="822">
                        <a:moveTo>
                          <a:pt x="285" y="336"/>
                        </a:moveTo>
                        <a:cubicBezTo>
                          <a:pt x="280" y="325"/>
                          <a:pt x="273" y="315"/>
                          <a:pt x="268" y="314"/>
                        </a:cubicBezTo>
                        <a:cubicBezTo>
                          <a:pt x="256" y="312"/>
                          <a:pt x="277" y="257"/>
                          <a:pt x="253" y="255"/>
                        </a:cubicBezTo>
                        <a:cubicBezTo>
                          <a:pt x="246" y="261"/>
                          <a:pt x="231" y="254"/>
                          <a:pt x="223" y="252"/>
                        </a:cubicBezTo>
                        <a:cubicBezTo>
                          <a:pt x="209" y="249"/>
                          <a:pt x="200" y="253"/>
                          <a:pt x="191" y="262"/>
                        </a:cubicBezTo>
                        <a:cubicBezTo>
                          <a:pt x="192" y="265"/>
                          <a:pt x="152" y="273"/>
                          <a:pt x="143" y="255"/>
                        </a:cubicBezTo>
                        <a:cubicBezTo>
                          <a:pt x="138" y="244"/>
                          <a:pt x="159" y="245"/>
                          <a:pt x="164" y="245"/>
                        </a:cubicBezTo>
                        <a:cubicBezTo>
                          <a:pt x="182" y="246"/>
                          <a:pt x="179" y="230"/>
                          <a:pt x="187" y="219"/>
                        </a:cubicBezTo>
                        <a:cubicBezTo>
                          <a:pt x="192" y="212"/>
                          <a:pt x="187" y="209"/>
                          <a:pt x="183" y="201"/>
                        </a:cubicBezTo>
                        <a:cubicBezTo>
                          <a:pt x="186" y="194"/>
                          <a:pt x="189" y="187"/>
                          <a:pt x="191" y="179"/>
                        </a:cubicBezTo>
                        <a:cubicBezTo>
                          <a:pt x="216" y="182"/>
                          <a:pt x="194" y="154"/>
                          <a:pt x="205" y="147"/>
                        </a:cubicBezTo>
                        <a:cubicBezTo>
                          <a:pt x="210" y="153"/>
                          <a:pt x="216" y="157"/>
                          <a:pt x="222" y="160"/>
                        </a:cubicBezTo>
                        <a:cubicBezTo>
                          <a:pt x="224" y="155"/>
                          <a:pt x="228" y="151"/>
                          <a:pt x="232" y="147"/>
                        </a:cubicBezTo>
                        <a:cubicBezTo>
                          <a:pt x="244" y="164"/>
                          <a:pt x="248" y="185"/>
                          <a:pt x="257" y="203"/>
                        </a:cubicBezTo>
                        <a:cubicBezTo>
                          <a:pt x="258" y="203"/>
                          <a:pt x="258" y="203"/>
                          <a:pt x="258" y="204"/>
                        </a:cubicBezTo>
                        <a:cubicBezTo>
                          <a:pt x="238" y="133"/>
                          <a:pt x="211" y="65"/>
                          <a:pt x="176" y="0"/>
                        </a:cubicBezTo>
                        <a:cubicBezTo>
                          <a:pt x="172" y="3"/>
                          <a:pt x="169" y="10"/>
                          <a:pt x="170" y="18"/>
                        </a:cubicBezTo>
                        <a:cubicBezTo>
                          <a:pt x="158" y="12"/>
                          <a:pt x="160" y="27"/>
                          <a:pt x="154" y="31"/>
                        </a:cubicBezTo>
                        <a:cubicBezTo>
                          <a:pt x="148" y="35"/>
                          <a:pt x="146" y="32"/>
                          <a:pt x="144" y="28"/>
                        </a:cubicBezTo>
                        <a:cubicBezTo>
                          <a:pt x="142" y="26"/>
                          <a:pt x="140" y="24"/>
                          <a:pt x="136" y="24"/>
                        </a:cubicBezTo>
                        <a:cubicBezTo>
                          <a:pt x="139" y="29"/>
                          <a:pt x="141" y="35"/>
                          <a:pt x="141" y="41"/>
                        </a:cubicBezTo>
                        <a:cubicBezTo>
                          <a:pt x="130" y="33"/>
                          <a:pt x="128" y="34"/>
                          <a:pt x="114" y="32"/>
                        </a:cubicBezTo>
                        <a:cubicBezTo>
                          <a:pt x="113" y="46"/>
                          <a:pt x="143" y="69"/>
                          <a:pt x="151" y="81"/>
                        </a:cubicBezTo>
                        <a:cubicBezTo>
                          <a:pt x="157" y="90"/>
                          <a:pt x="165" y="120"/>
                          <a:pt x="159" y="130"/>
                        </a:cubicBezTo>
                        <a:cubicBezTo>
                          <a:pt x="144" y="119"/>
                          <a:pt x="98" y="102"/>
                          <a:pt x="86" y="114"/>
                        </a:cubicBezTo>
                        <a:cubicBezTo>
                          <a:pt x="84" y="122"/>
                          <a:pt x="95" y="151"/>
                          <a:pt x="97" y="160"/>
                        </a:cubicBezTo>
                        <a:cubicBezTo>
                          <a:pt x="98" y="168"/>
                          <a:pt x="96" y="191"/>
                          <a:pt x="93" y="198"/>
                        </a:cubicBezTo>
                        <a:cubicBezTo>
                          <a:pt x="115" y="211"/>
                          <a:pt x="87" y="237"/>
                          <a:pt x="124" y="230"/>
                        </a:cubicBezTo>
                        <a:cubicBezTo>
                          <a:pt x="140" y="249"/>
                          <a:pt x="140" y="274"/>
                          <a:pt x="120" y="288"/>
                        </a:cubicBezTo>
                        <a:cubicBezTo>
                          <a:pt x="103" y="301"/>
                          <a:pt x="111" y="309"/>
                          <a:pt x="101" y="322"/>
                        </a:cubicBezTo>
                        <a:cubicBezTo>
                          <a:pt x="90" y="336"/>
                          <a:pt x="108" y="351"/>
                          <a:pt x="94" y="368"/>
                        </a:cubicBezTo>
                        <a:cubicBezTo>
                          <a:pt x="84" y="379"/>
                          <a:pt x="69" y="384"/>
                          <a:pt x="65" y="397"/>
                        </a:cubicBezTo>
                        <a:cubicBezTo>
                          <a:pt x="59" y="416"/>
                          <a:pt x="41" y="423"/>
                          <a:pt x="41" y="446"/>
                        </a:cubicBezTo>
                        <a:cubicBezTo>
                          <a:pt x="23" y="454"/>
                          <a:pt x="28" y="469"/>
                          <a:pt x="16" y="481"/>
                        </a:cubicBezTo>
                        <a:cubicBezTo>
                          <a:pt x="6" y="490"/>
                          <a:pt x="14" y="504"/>
                          <a:pt x="12" y="515"/>
                        </a:cubicBezTo>
                        <a:cubicBezTo>
                          <a:pt x="15" y="515"/>
                          <a:pt x="17" y="515"/>
                          <a:pt x="19" y="517"/>
                        </a:cubicBezTo>
                        <a:cubicBezTo>
                          <a:pt x="23" y="523"/>
                          <a:pt x="25" y="553"/>
                          <a:pt x="24" y="560"/>
                        </a:cubicBezTo>
                        <a:cubicBezTo>
                          <a:pt x="23" y="571"/>
                          <a:pt x="20" y="599"/>
                          <a:pt x="13" y="608"/>
                        </a:cubicBezTo>
                        <a:cubicBezTo>
                          <a:pt x="0" y="624"/>
                          <a:pt x="16" y="629"/>
                          <a:pt x="12" y="645"/>
                        </a:cubicBezTo>
                        <a:cubicBezTo>
                          <a:pt x="8" y="657"/>
                          <a:pt x="15" y="674"/>
                          <a:pt x="30" y="671"/>
                        </a:cubicBezTo>
                        <a:cubicBezTo>
                          <a:pt x="21" y="689"/>
                          <a:pt x="58" y="701"/>
                          <a:pt x="53" y="726"/>
                        </a:cubicBezTo>
                        <a:cubicBezTo>
                          <a:pt x="58" y="741"/>
                          <a:pt x="84" y="757"/>
                          <a:pt x="97" y="769"/>
                        </a:cubicBezTo>
                        <a:cubicBezTo>
                          <a:pt x="111" y="781"/>
                          <a:pt x="121" y="773"/>
                          <a:pt x="131" y="765"/>
                        </a:cubicBezTo>
                        <a:cubicBezTo>
                          <a:pt x="141" y="757"/>
                          <a:pt x="151" y="750"/>
                          <a:pt x="165" y="758"/>
                        </a:cubicBezTo>
                        <a:cubicBezTo>
                          <a:pt x="170" y="762"/>
                          <a:pt x="213" y="726"/>
                          <a:pt x="221" y="721"/>
                        </a:cubicBezTo>
                        <a:cubicBezTo>
                          <a:pt x="227" y="727"/>
                          <a:pt x="225" y="739"/>
                          <a:pt x="227" y="746"/>
                        </a:cubicBezTo>
                        <a:cubicBezTo>
                          <a:pt x="234" y="745"/>
                          <a:pt x="240" y="741"/>
                          <a:pt x="244" y="735"/>
                        </a:cubicBezTo>
                        <a:cubicBezTo>
                          <a:pt x="250" y="766"/>
                          <a:pt x="228" y="790"/>
                          <a:pt x="230" y="819"/>
                        </a:cubicBezTo>
                        <a:cubicBezTo>
                          <a:pt x="230" y="820"/>
                          <a:pt x="230" y="821"/>
                          <a:pt x="230" y="822"/>
                        </a:cubicBezTo>
                        <a:cubicBezTo>
                          <a:pt x="289" y="666"/>
                          <a:pt x="307" y="499"/>
                          <a:pt x="285" y="336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8" name="iṡḻiḑé">
                    <a:extLst>
                      <a:ext uri="{FF2B5EF4-FFF2-40B4-BE49-F238E27FC236}">
                        <a16:creationId xmlns:a16="http://schemas.microsoft.com/office/drawing/2014/main" xmlns="" id="{345E9807-B51A-4A25-B8AB-987B97F066D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83949" y="2517350"/>
                    <a:ext cx="98188" cy="104734"/>
                  </a:xfrm>
                  <a:custGeom>
                    <a:avLst/>
                    <a:gdLst>
                      <a:gd name="T0" fmla="*/ 7 w 70"/>
                      <a:gd name="T1" fmla="*/ 46 h 72"/>
                      <a:gd name="T2" fmla="*/ 45 w 70"/>
                      <a:gd name="T3" fmla="*/ 33 h 72"/>
                      <a:gd name="T4" fmla="*/ 21 w 70"/>
                      <a:gd name="T5" fmla="*/ 1 h 72"/>
                      <a:gd name="T6" fmla="*/ 13 w 70"/>
                      <a:gd name="T7" fmla="*/ 9 h 72"/>
                      <a:gd name="T8" fmla="*/ 20 w 70"/>
                      <a:gd name="T9" fmla="*/ 14 h 72"/>
                      <a:gd name="T10" fmla="*/ 4 w 70"/>
                      <a:gd name="T11" fmla="*/ 9 h 72"/>
                      <a:gd name="T12" fmla="*/ 7 w 70"/>
                      <a:gd name="T13" fmla="*/ 46 h 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0" h="72">
                        <a:moveTo>
                          <a:pt x="7" y="46"/>
                        </a:moveTo>
                        <a:cubicBezTo>
                          <a:pt x="23" y="72"/>
                          <a:pt x="70" y="68"/>
                          <a:pt x="45" y="33"/>
                        </a:cubicBezTo>
                        <a:cubicBezTo>
                          <a:pt x="58" y="32"/>
                          <a:pt x="29" y="0"/>
                          <a:pt x="21" y="1"/>
                        </a:cubicBezTo>
                        <a:cubicBezTo>
                          <a:pt x="18" y="3"/>
                          <a:pt x="16" y="6"/>
                          <a:pt x="13" y="9"/>
                        </a:cubicBezTo>
                        <a:cubicBezTo>
                          <a:pt x="17" y="10"/>
                          <a:pt x="19" y="11"/>
                          <a:pt x="20" y="14"/>
                        </a:cubicBezTo>
                        <a:cubicBezTo>
                          <a:pt x="14" y="14"/>
                          <a:pt x="10" y="10"/>
                          <a:pt x="4" y="9"/>
                        </a:cubicBezTo>
                        <a:cubicBezTo>
                          <a:pt x="0" y="17"/>
                          <a:pt x="26" y="49"/>
                          <a:pt x="7" y="46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9" name="íśḷíḋe">
                    <a:extLst>
                      <a:ext uri="{FF2B5EF4-FFF2-40B4-BE49-F238E27FC236}">
                        <a16:creationId xmlns:a16="http://schemas.microsoft.com/office/drawing/2014/main" xmlns="" id="{1226B279-F652-49AB-8D44-5EF9FAE805D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43161" y="1915134"/>
                    <a:ext cx="752771" cy="438571"/>
                  </a:xfrm>
                  <a:custGeom>
                    <a:avLst/>
                    <a:gdLst>
                      <a:gd name="T0" fmla="*/ 50 w 533"/>
                      <a:gd name="T1" fmla="*/ 1 h 311"/>
                      <a:gd name="T2" fmla="*/ 24 w 533"/>
                      <a:gd name="T3" fmla="*/ 12 h 311"/>
                      <a:gd name="T4" fmla="*/ 0 w 533"/>
                      <a:gd name="T5" fmla="*/ 16 h 311"/>
                      <a:gd name="T6" fmla="*/ 21 w 533"/>
                      <a:gd name="T7" fmla="*/ 30 h 311"/>
                      <a:gd name="T8" fmla="*/ 112 w 533"/>
                      <a:gd name="T9" fmla="*/ 56 h 311"/>
                      <a:gd name="T10" fmla="*/ 131 w 533"/>
                      <a:gd name="T11" fmla="*/ 57 h 311"/>
                      <a:gd name="T12" fmla="*/ 132 w 533"/>
                      <a:gd name="T13" fmla="*/ 64 h 311"/>
                      <a:gd name="T14" fmla="*/ 132 w 533"/>
                      <a:gd name="T15" fmla="*/ 71 h 311"/>
                      <a:gd name="T16" fmla="*/ 130 w 533"/>
                      <a:gd name="T17" fmla="*/ 73 h 311"/>
                      <a:gd name="T18" fmla="*/ 165 w 533"/>
                      <a:gd name="T19" fmla="*/ 75 h 311"/>
                      <a:gd name="T20" fmla="*/ 161 w 533"/>
                      <a:gd name="T21" fmla="*/ 79 h 311"/>
                      <a:gd name="T22" fmla="*/ 194 w 533"/>
                      <a:gd name="T23" fmla="*/ 92 h 311"/>
                      <a:gd name="T24" fmla="*/ 145 w 533"/>
                      <a:gd name="T25" fmla="*/ 90 h 311"/>
                      <a:gd name="T26" fmla="*/ 135 w 533"/>
                      <a:gd name="T27" fmla="*/ 117 h 311"/>
                      <a:gd name="T28" fmla="*/ 175 w 533"/>
                      <a:gd name="T29" fmla="*/ 99 h 311"/>
                      <a:gd name="T30" fmla="*/ 192 w 533"/>
                      <a:gd name="T31" fmla="*/ 106 h 311"/>
                      <a:gd name="T32" fmla="*/ 202 w 533"/>
                      <a:gd name="T33" fmla="*/ 109 h 311"/>
                      <a:gd name="T34" fmla="*/ 159 w 533"/>
                      <a:gd name="T35" fmla="*/ 141 h 311"/>
                      <a:gd name="T36" fmla="*/ 158 w 533"/>
                      <a:gd name="T37" fmla="*/ 150 h 311"/>
                      <a:gd name="T38" fmla="*/ 194 w 533"/>
                      <a:gd name="T39" fmla="*/ 176 h 311"/>
                      <a:gd name="T40" fmla="*/ 196 w 533"/>
                      <a:gd name="T41" fmla="*/ 205 h 311"/>
                      <a:gd name="T42" fmla="*/ 214 w 533"/>
                      <a:gd name="T43" fmla="*/ 226 h 311"/>
                      <a:gd name="T44" fmla="*/ 230 w 533"/>
                      <a:gd name="T45" fmla="*/ 261 h 311"/>
                      <a:gd name="T46" fmla="*/ 265 w 533"/>
                      <a:gd name="T47" fmla="*/ 266 h 311"/>
                      <a:gd name="T48" fmla="*/ 265 w 533"/>
                      <a:gd name="T49" fmla="*/ 266 h 311"/>
                      <a:gd name="T50" fmla="*/ 296 w 533"/>
                      <a:gd name="T51" fmla="*/ 283 h 311"/>
                      <a:gd name="T52" fmla="*/ 329 w 533"/>
                      <a:gd name="T53" fmla="*/ 286 h 311"/>
                      <a:gd name="T54" fmla="*/ 337 w 533"/>
                      <a:gd name="T55" fmla="*/ 284 h 311"/>
                      <a:gd name="T56" fmla="*/ 345 w 533"/>
                      <a:gd name="T57" fmla="*/ 295 h 311"/>
                      <a:gd name="T58" fmla="*/ 383 w 533"/>
                      <a:gd name="T59" fmla="*/ 311 h 311"/>
                      <a:gd name="T60" fmla="*/ 413 w 533"/>
                      <a:gd name="T61" fmla="*/ 308 h 311"/>
                      <a:gd name="T62" fmla="*/ 411 w 533"/>
                      <a:gd name="T63" fmla="*/ 301 h 311"/>
                      <a:gd name="T64" fmla="*/ 413 w 533"/>
                      <a:gd name="T65" fmla="*/ 274 h 311"/>
                      <a:gd name="T66" fmla="*/ 410 w 533"/>
                      <a:gd name="T67" fmla="*/ 244 h 311"/>
                      <a:gd name="T68" fmla="*/ 426 w 533"/>
                      <a:gd name="T69" fmla="*/ 224 h 311"/>
                      <a:gd name="T70" fmla="*/ 421 w 533"/>
                      <a:gd name="T71" fmla="*/ 211 h 311"/>
                      <a:gd name="T72" fmla="*/ 421 w 533"/>
                      <a:gd name="T73" fmla="*/ 198 h 311"/>
                      <a:gd name="T74" fmla="*/ 469 w 533"/>
                      <a:gd name="T75" fmla="*/ 207 h 311"/>
                      <a:gd name="T76" fmla="*/ 481 w 533"/>
                      <a:gd name="T77" fmla="*/ 181 h 311"/>
                      <a:gd name="T78" fmla="*/ 510 w 533"/>
                      <a:gd name="T79" fmla="*/ 156 h 311"/>
                      <a:gd name="T80" fmla="*/ 76 w 533"/>
                      <a:gd name="T81" fmla="*/ 0 h 3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533" h="311">
                        <a:moveTo>
                          <a:pt x="76" y="0"/>
                        </a:moveTo>
                        <a:cubicBezTo>
                          <a:pt x="68" y="1"/>
                          <a:pt x="59" y="1"/>
                          <a:pt x="50" y="1"/>
                        </a:cubicBezTo>
                        <a:cubicBezTo>
                          <a:pt x="34" y="1"/>
                          <a:pt x="17" y="0"/>
                          <a:pt x="4" y="8"/>
                        </a:cubicBezTo>
                        <a:cubicBezTo>
                          <a:pt x="11" y="7"/>
                          <a:pt x="18" y="9"/>
                          <a:pt x="24" y="12"/>
                        </a:cubicBezTo>
                        <a:cubicBezTo>
                          <a:pt x="23" y="13"/>
                          <a:pt x="20" y="12"/>
                          <a:pt x="17" y="12"/>
                        </a:cubicBezTo>
                        <a:cubicBezTo>
                          <a:pt x="11" y="12"/>
                          <a:pt x="3" y="11"/>
                          <a:pt x="0" y="16"/>
                        </a:cubicBezTo>
                        <a:cubicBezTo>
                          <a:pt x="5" y="17"/>
                          <a:pt x="7" y="17"/>
                          <a:pt x="8" y="16"/>
                        </a:cubicBezTo>
                        <a:cubicBezTo>
                          <a:pt x="10" y="16"/>
                          <a:pt x="23" y="25"/>
                          <a:pt x="21" y="30"/>
                        </a:cubicBezTo>
                        <a:cubicBezTo>
                          <a:pt x="62" y="35"/>
                          <a:pt x="90" y="14"/>
                          <a:pt x="126" y="41"/>
                        </a:cubicBezTo>
                        <a:cubicBezTo>
                          <a:pt x="126" y="43"/>
                          <a:pt x="109" y="54"/>
                          <a:pt x="112" y="56"/>
                        </a:cubicBezTo>
                        <a:cubicBezTo>
                          <a:pt x="124" y="53"/>
                          <a:pt x="127" y="51"/>
                          <a:pt x="137" y="53"/>
                        </a:cubicBezTo>
                        <a:cubicBezTo>
                          <a:pt x="135" y="54"/>
                          <a:pt x="132" y="55"/>
                          <a:pt x="131" y="57"/>
                        </a:cubicBezTo>
                        <a:cubicBezTo>
                          <a:pt x="136" y="57"/>
                          <a:pt x="142" y="59"/>
                          <a:pt x="146" y="63"/>
                        </a:cubicBezTo>
                        <a:cubicBezTo>
                          <a:pt x="146" y="63"/>
                          <a:pt x="130" y="63"/>
                          <a:pt x="132" y="64"/>
                        </a:cubicBezTo>
                        <a:cubicBezTo>
                          <a:pt x="135" y="63"/>
                          <a:pt x="138" y="64"/>
                          <a:pt x="140" y="66"/>
                        </a:cubicBezTo>
                        <a:cubicBezTo>
                          <a:pt x="137" y="67"/>
                          <a:pt x="134" y="68"/>
                          <a:pt x="132" y="71"/>
                        </a:cubicBezTo>
                        <a:cubicBezTo>
                          <a:pt x="134" y="70"/>
                          <a:pt x="136" y="71"/>
                          <a:pt x="137" y="72"/>
                        </a:cubicBezTo>
                        <a:cubicBezTo>
                          <a:pt x="134" y="72"/>
                          <a:pt x="132" y="72"/>
                          <a:pt x="130" y="73"/>
                        </a:cubicBezTo>
                        <a:cubicBezTo>
                          <a:pt x="122" y="76"/>
                          <a:pt x="150" y="78"/>
                          <a:pt x="161" y="77"/>
                        </a:cubicBezTo>
                        <a:cubicBezTo>
                          <a:pt x="162" y="75"/>
                          <a:pt x="163" y="75"/>
                          <a:pt x="165" y="75"/>
                        </a:cubicBezTo>
                        <a:cubicBezTo>
                          <a:pt x="166" y="76"/>
                          <a:pt x="164" y="77"/>
                          <a:pt x="161" y="77"/>
                        </a:cubicBezTo>
                        <a:cubicBezTo>
                          <a:pt x="161" y="78"/>
                          <a:pt x="161" y="78"/>
                          <a:pt x="161" y="79"/>
                        </a:cubicBezTo>
                        <a:cubicBezTo>
                          <a:pt x="172" y="82"/>
                          <a:pt x="190" y="81"/>
                          <a:pt x="196" y="90"/>
                        </a:cubicBezTo>
                        <a:cubicBezTo>
                          <a:pt x="192" y="89"/>
                          <a:pt x="193" y="90"/>
                          <a:pt x="194" y="92"/>
                        </a:cubicBezTo>
                        <a:cubicBezTo>
                          <a:pt x="195" y="94"/>
                          <a:pt x="196" y="96"/>
                          <a:pt x="184" y="91"/>
                        </a:cubicBezTo>
                        <a:cubicBezTo>
                          <a:pt x="173" y="88"/>
                          <a:pt x="155" y="82"/>
                          <a:pt x="145" y="90"/>
                        </a:cubicBezTo>
                        <a:cubicBezTo>
                          <a:pt x="148" y="90"/>
                          <a:pt x="150" y="92"/>
                          <a:pt x="151" y="95"/>
                        </a:cubicBezTo>
                        <a:cubicBezTo>
                          <a:pt x="141" y="93"/>
                          <a:pt x="135" y="116"/>
                          <a:pt x="135" y="117"/>
                        </a:cubicBezTo>
                        <a:cubicBezTo>
                          <a:pt x="143" y="124"/>
                          <a:pt x="183" y="120"/>
                          <a:pt x="189" y="106"/>
                        </a:cubicBezTo>
                        <a:cubicBezTo>
                          <a:pt x="185" y="103"/>
                          <a:pt x="180" y="101"/>
                          <a:pt x="175" y="99"/>
                        </a:cubicBezTo>
                        <a:cubicBezTo>
                          <a:pt x="182" y="100"/>
                          <a:pt x="190" y="102"/>
                          <a:pt x="197" y="104"/>
                        </a:cubicBezTo>
                        <a:cubicBezTo>
                          <a:pt x="195" y="103"/>
                          <a:pt x="194" y="104"/>
                          <a:pt x="192" y="106"/>
                        </a:cubicBezTo>
                        <a:cubicBezTo>
                          <a:pt x="193" y="109"/>
                          <a:pt x="196" y="108"/>
                          <a:pt x="198" y="108"/>
                        </a:cubicBezTo>
                        <a:cubicBezTo>
                          <a:pt x="200" y="108"/>
                          <a:pt x="202" y="108"/>
                          <a:pt x="202" y="109"/>
                        </a:cubicBezTo>
                        <a:cubicBezTo>
                          <a:pt x="207" y="128"/>
                          <a:pt x="176" y="123"/>
                          <a:pt x="166" y="129"/>
                        </a:cubicBezTo>
                        <a:cubicBezTo>
                          <a:pt x="174" y="131"/>
                          <a:pt x="160" y="136"/>
                          <a:pt x="159" y="141"/>
                        </a:cubicBezTo>
                        <a:cubicBezTo>
                          <a:pt x="156" y="146"/>
                          <a:pt x="157" y="148"/>
                          <a:pt x="163" y="147"/>
                        </a:cubicBezTo>
                        <a:cubicBezTo>
                          <a:pt x="161" y="148"/>
                          <a:pt x="159" y="149"/>
                          <a:pt x="158" y="150"/>
                        </a:cubicBezTo>
                        <a:cubicBezTo>
                          <a:pt x="164" y="156"/>
                          <a:pt x="176" y="151"/>
                          <a:pt x="182" y="156"/>
                        </a:cubicBezTo>
                        <a:cubicBezTo>
                          <a:pt x="153" y="156"/>
                          <a:pt x="171" y="173"/>
                          <a:pt x="194" y="176"/>
                        </a:cubicBezTo>
                        <a:cubicBezTo>
                          <a:pt x="194" y="188"/>
                          <a:pt x="187" y="192"/>
                          <a:pt x="199" y="194"/>
                        </a:cubicBezTo>
                        <a:cubicBezTo>
                          <a:pt x="189" y="194"/>
                          <a:pt x="191" y="200"/>
                          <a:pt x="196" y="205"/>
                        </a:cubicBezTo>
                        <a:cubicBezTo>
                          <a:pt x="200" y="211"/>
                          <a:pt x="207" y="216"/>
                          <a:pt x="207" y="216"/>
                        </a:cubicBezTo>
                        <a:cubicBezTo>
                          <a:pt x="209" y="224"/>
                          <a:pt x="206" y="220"/>
                          <a:pt x="214" y="226"/>
                        </a:cubicBezTo>
                        <a:cubicBezTo>
                          <a:pt x="217" y="228"/>
                          <a:pt x="229" y="228"/>
                          <a:pt x="231" y="231"/>
                        </a:cubicBezTo>
                        <a:cubicBezTo>
                          <a:pt x="228" y="240"/>
                          <a:pt x="229" y="249"/>
                          <a:pt x="230" y="261"/>
                        </a:cubicBezTo>
                        <a:cubicBezTo>
                          <a:pt x="243" y="265"/>
                          <a:pt x="251" y="252"/>
                          <a:pt x="257" y="261"/>
                        </a:cubicBezTo>
                        <a:cubicBezTo>
                          <a:pt x="258" y="262"/>
                          <a:pt x="263" y="266"/>
                          <a:pt x="265" y="266"/>
                        </a:cubicBezTo>
                        <a:cubicBezTo>
                          <a:pt x="266" y="265"/>
                          <a:pt x="266" y="265"/>
                          <a:pt x="266" y="265"/>
                        </a:cubicBezTo>
                        <a:cubicBezTo>
                          <a:pt x="266" y="266"/>
                          <a:pt x="266" y="266"/>
                          <a:pt x="265" y="266"/>
                        </a:cubicBezTo>
                        <a:cubicBezTo>
                          <a:pt x="255" y="276"/>
                          <a:pt x="285" y="276"/>
                          <a:pt x="290" y="276"/>
                        </a:cubicBezTo>
                        <a:cubicBezTo>
                          <a:pt x="290" y="281"/>
                          <a:pt x="292" y="283"/>
                          <a:pt x="296" y="283"/>
                        </a:cubicBezTo>
                        <a:cubicBezTo>
                          <a:pt x="302" y="283"/>
                          <a:pt x="302" y="285"/>
                          <a:pt x="296" y="289"/>
                        </a:cubicBezTo>
                        <a:cubicBezTo>
                          <a:pt x="308" y="290"/>
                          <a:pt x="318" y="289"/>
                          <a:pt x="329" y="286"/>
                        </a:cubicBezTo>
                        <a:cubicBezTo>
                          <a:pt x="327" y="288"/>
                          <a:pt x="326" y="290"/>
                          <a:pt x="328" y="292"/>
                        </a:cubicBezTo>
                        <a:cubicBezTo>
                          <a:pt x="338" y="295"/>
                          <a:pt x="335" y="284"/>
                          <a:pt x="337" y="284"/>
                        </a:cubicBezTo>
                        <a:cubicBezTo>
                          <a:pt x="338" y="284"/>
                          <a:pt x="354" y="286"/>
                          <a:pt x="355" y="287"/>
                        </a:cubicBezTo>
                        <a:cubicBezTo>
                          <a:pt x="350" y="289"/>
                          <a:pt x="347" y="291"/>
                          <a:pt x="345" y="295"/>
                        </a:cubicBezTo>
                        <a:cubicBezTo>
                          <a:pt x="353" y="297"/>
                          <a:pt x="361" y="298"/>
                          <a:pt x="369" y="300"/>
                        </a:cubicBezTo>
                        <a:cubicBezTo>
                          <a:pt x="359" y="311"/>
                          <a:pt x="373" y="306"/>
                          <a:pt x="383" y="311"/>
                        </a:cubicBezTo>
                        <a:cubicBezTo>
                          <a:pt x="388" y="309"/>
                          <a:pt x="394" y="309"/>
                          <a:pt x="399" y="309"/>
                        </a:cubicBezTo>
                        <a:cubicBezTo>
                          <a:pt x="404" y="309"/>
                          <a:pt x="408" y="310"/>
                          <a:pt x="413" y="308"/>
                        </a:cubicBezTo>
                        <a:cubicBezTo>
                          <a:pt x="416" y="298"/>
                          <a:pt x="413" y="300"/>
                          <a:pt x="411" y="301"/>
                        </a:cubicBezTo>
                        <a:cubicBezTo>
                          <a:pt x="409" y="303"/>
                          <a:pt x="410" y="302"/>
                          <a:pt x="411" y="301"/>
                        </a:cubicBezTo>
                        <a:cubicBezTo>
                          <a:pt x="412" y="300"/>
                          <a:pt x="414" y="298"/>
                          <a:pt x="418" y="294"/>
                        </a:cubicBezTo>
                        <a:cubicBezTo>
                          <a:pt x="415" y="286"/>
                          <a:pt x="408" y="290"/>
                          <a:pt x="413" y="274"/>
                        </a:cubicBezTo>
                        <a:cubicBezTo>
                          <a:pt x="419" y="256"/>
                          <a:pt x="407" y="260"/>
                          <a:pt x="400" y="246"/>
                        </a:cubicBezTo>
                        <a:cubicBezTo>
                          <a:pt x="404" y="246"/>
                          <a:pt x="407" y="246"/>
                          <a:pt x="410" y="244"/>
                        </a:cubicBezTo>
                        <a:cubicBezTo>
                          <a:pt x="410" y="241"/>
                          <a:pt x="409" y="238"/>
                          <a:pt x="405" y="237"/>
                        </a:cubicBezTo>
                        <a:cubicBezTo>
                          <a:pt x="413" y="235"/>
                          <a:pt x="421" y="237"/>
                          <a:pt x="426" y="224"/>
                        </a:cubicBezTo>
                        <a:cubicBezTo>
                          <a:pt x="420" y="221"/>
                          <a:pt x="415" y="217"/>
                          <a:pt x="410" y="213"/>
                        </a:cubicBezTo>
                        <a:cubicBezTo>
                          <a:pt x="414" y="214"/>
                          <a:pt x="417" y="213"/>
                          <a:pt x="421" y="211"/>
                        </a:cubicBezTo>
                        <a:cubicBezTo>
                          <a:pt x="418" y="207"/>
                          <a:pt x="414" y="203"/>
                          <a:pt x="410" y="200"/>
                        </a:cubicBezTo>
                        <a:cubicBezTo>
                          <a:pt x="414" y="201"/>
                          <a:pt x="417" y="200"/>
                          <a:pt x="421" y="198"/>
                        </a:cubicBezTo>
                        <a:cubicBezTo>
                          <a:pt x="420" y="194"/>
                          <a:pt x="418" y="191"/>
                          <a:pt x="415" y="189"/>
                        </a:cubicBezTo>
                        <a:cubicBezTo>
                          <a:pt x="435" y="196"/>
                          <a:pt x="449" y="207"/>
                          <a:pt x="469" y="207"/>
                        </a:cubicBezTo>
                        <a:cubicBezTo>
                          <a:pt x="468" y="204"/>
                          <a:pt x="467" y="179"/>
                          <a:pt x="467" y="176"/>
                        </a:cubicBezTo>
                        <a:cubicBezTo>
                          <a:pt x="471" y="179"/>
                          <a:pt x="476" y="181"/>
                          <a:pt x="481" y="181"/>
                        </a:cubicBezTo>
                        <a:cubicBezTo>
                          <a:pt x="484" y="171"/>
                          <a:pt x="476" y="160"/>
                          <a:pt x="486" y="152"/>
                        </a:cubicBezTo>
                        <a:cubicBezTo>
                          <a:pt x="493" y="155"/>
                          <a:pt x="503" y="160"/>
                          <a:pt x="510" y="156"/>
                        </a:cubicBezTo>
                        <a:cubicBezTo>
                          <a:pt x="510" y="156"/>
                          <a:pt x="526" y="154"/>
                          <a:pt x="533" y="150"/>
                        </a:cubicBezTo>
                        <a:cubicBezTo>
                          <a:pt x="393" y="61"/>
                          <a:pt x="235" y="12"/>
                          <a:pt x="76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0" name="ïŝľîḑê">
                    <a:extLst>
                      <a:ext uri="{FF2B5EF4-FFF2-40B4-BE49-F238E27FC236}">
                        <a16:creationId xmlns:a16="http://schemas.microsoft.com/office/drawing/2014/main" xmlns="" id="{4D97A6CD-002C-4A30-BAC9-FA9280251DC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211240" y="3001743"/>
                    <a:ext cx="6546" cy="26183"/>
                  </a:xfrm>
                  <a:custGeom>
                    <a:avLst/>
                    <a:gdLst>
                      <a:gd name="T0" fmla="*/ 3 w 7"/>
                      <a:gd name="T1" fmla="*/ 1 h 20"/>
                      <a:gd name="T2" fmla="*/ 0 w 7"/>
                      <a:gd name="T3" fmla="*/ 2 h 20"/>
                      <a:gd name="T4" fmla="*/ 7 w 7"/>
                      <a:gd name="T5" fmla="*/ 20 h 20"/>
                      <a:gd name="T6" fmla="*/ 3 w 7"/>
                      <a:gd name="T7" fmla="*/ 1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" h="20">
                        <a:moveTo>
                          <a:pt x="3" y="1"/>
                        </a:moveTo>
                        <a:cubicBezTo>
                          <a:pt x="2" y="1"/>
                          <a:pt x="1" y="0"/>
                          <a:pt x="0" y="2"/>
                        </a:cubicBezTo>
                        <a:cubicBezTo>
                          <a:pt x="0" y="9"/>
                          <a:pt x="3" y="15"/>
                          <a:pt x="7" y="20"/>
                        </a:cubicBezTo>
                        <a:cubicBezTo>
                          <a:pt x="6" y="14"/>
                          <a:pt x="4" y="8"/>
                          <a:pt x="3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1" name="îsliḓè">
                    <a:extLst>
                      <a:ext uri="{FF2B5EF4-FFF2-40B4-BE49-F238E27FC236}">
                        <a16:creationId xmlns:a16="http://schemas.microsoft.com/office/drawing/2014/main" xmlns="" id="{D4F4404B-75E2-4F7A-8F06-C9E65CD1040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171966" y="2923193"/>
                    <a:ext cx="13091" cy="52367"/>
                  </a:xfrm>
                  <a:custGeom>
                    <a:avLst/>
                    <a:gdLst>
                      <a:gd name="T0" fmla="*/ 13 w 13"/>
                      <a:gd name="T1" fmla="*/ 34 h 35"/>
                      <a:gd name="T2" fmla="*/ 0 w 13"/>
                      <a:gd name="T3" fmla="*/ 0 h 35"/>
                      <a:gd name="T4" fmla="*/ 10 w 13"/>
                      <a:gd name="T5" fmla="*/ 35 h 35"/>
                      <a:gd name="T6" fmla="*/ 13 w 13"/>
                      <a:gd name="T7" fmla="*/ 34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3" h="35">
                        <a:moveTo>
                          <a:pt x="13" y="34"/>
                        </a:moveTo>
                        <a:cubicBezTo>
                          <a:pt x="12" y="16"/>
                          <a:pt x="10" y="8"/>
                          <a:pt x="0" y="0"/>
                        </a:cubicBezTo>
                        <a:cubicBezTo>
                          <a:pt x="3" y="12"/>
                          <a:pt x="3" y="25"/>
                          <a:pt x="10" y="35"/>
                        </a:cubicBezTo>
                        <a:cubicBezTo>
                          <a:pt x="10" y="32"/>
                          <a:pt x="11" y="32"/>
                          <a:pt x="13" y="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2" name="iś1ídê">
                    <a:extLst>
                      <a:ext uri="{FF2B5EF4-FFF2-40B4-BE49-F238E27FC236}">
                        <a16:creationId xmlns:a16="http://schemas.microsoft.com/office/drawing/2014/main" xmlns="" id="{AE93AE5E-62C3-4FEB-892C-5539ED2F7AF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4227" y="1908587"/>
                    <a:ext cx="445117" cy="130917"/>
                  </a:xfrm>
                  <a:custGeom>
                    <a:avLst/>
                    <a:gdLst>
                      <a:gd name="T0" fmla="*/ 94 w 317"/>
                      <a:gd name="T1" fmla="*/ 35 h 89"/>
                      <a:gd name="T2" fmla="*/ 123 w 317"/>
                      <a:gd name="T3" fmla="*/ 30 h 89"/>
                      <a:gd name="T4" fmla="*/ 94 w 317"/>
                      <a:gd name="T5" fmla="*/ 35 h 89"/>
                      <a:gd name="T6" fmla="*/ 76 w 317"/>
                      <a:gd name="T7" fmla="*/ 39 h 89"/>
                      <a:gd name="T8" fmla="*/ 63 w 317"/>
                      <a:gd name="T9" fmla="*/ 46 h 89"/>
                      <a:gd name="T10" fmla="*/ 63 w 317"/>
                      <a:gd name="T11" fmla="*/ 51 h 89"/>
                      <a:gd name="T12" fmla="*/ 67 w 317"/>
                      <a:gd name="T13" fmla="*/ 46 h 89"/>
                      <a:gd name="T14" fmla="*/ 102 w 317"/>
                      <a:gd name="T15" fmla="*/ 46 h 89"/>
                      <a:gd name="T16" fmla="*/ 45 w 317"/>
                      <a:gd name="T17" fmla="*/ 62 h 89"/>
                      <a:gd name="T18" fmla="*/ 85 w 317"/>
                      <a:gd name="T19" fmla="*/ 60 h 89"/>
                      <a:gd name="T20" fmla="*/ 4 w 317"/>
                      <a:gd name="T21" fmla="*/ 89 h 89"/>
                      <a:gd name="T22" fmla="*/ 48 w 317"/>
                      <a:gd name="T23" fmla="*/ 79 h 89"/>
                      <a:gd name="T24" fmla="*/ 94 w 317"/>
                      <a:gd name="T25" fmla="*/ 68 h 89"/>
                      <a:gd name="T26" fmla="*/ 158 w 317"/>
                      <a:gd name="T27" fmla="*/ 52 h 89"/>
                      <a:gd name="T28" fmla="*/ 105 w 317"/>
                      <a:gd name="T29" fmla="*/ 56 h 89"/>
                      <a:gd name="T30" fmla="*/ 146 w 317"/>
                      <a:gd name="T31" fmla="*/ 50 h 89"/>
                      <a:gd name="T32" fmla="*/ 166 w 317"/>
                      <a:gd name="T33" fmla="*/ 41 h 89"/>
                      <a:gd name="T34" fmla="*/ 204 w 317"/>
                      <a:gd name="T35" fmla="*/ 25 h 89"/>
                      <a:gd name="T36" fmla="*/ 175 w 317"/>
                      <a:gd name="T37" fmla="*/ 27 h 89"/>
                      <a:gd name="T38" fmla="*/ 226 w 317"/>
                      <a:gd name="T39" fmla="*/ 19 h 89"/>
                      <a:gd name="T40" fmla="*/ 216 w 317"/>
                      <a:gd name="T41" fmla="*/ 17 h 89"/>
                      <a:gd name="T42" fmla="*/ 317 w 317"/>
                      <a:gd name="T43" fmla="*/ 1 h 89"/>
                      <a:gd name="T44" fmla="*/ 312 w 317"/>
                      <a:gd name="T45" fmla="*/ 1 h 89"/>
                      <a:gd name="T46" fmla="*/ 227 w 317"/>
                      <a:gd name="T47" fmla="*/ 3 h 89"/>
                      <a:gd name="T48" fmla="*/ 150 w 317"/>
                      <a:gd name="T49" fmla="*/ 18 h 89"/>
                      <a:gd name="T50" fmla="*/ 69 w 317"/>
                      <a:gd name="T51" fmla="*/ 40 h 89"/>
                      <a:gd name="T52" fmla="*/ 76 w 317"/>
                      <a:gd name="T53" fmla="*/ 39 h 89"/>
                      <a:gd name="T54" fmla="*/ 94 w 317"/>
                      <a:gd name="T55" fmla="*/ 35 h 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317" h="89">
                        <a:moveTo>
                          <a:pt x="94" y="35"/>
                        </a:moveTo>
                        <a:cubicBezTo>
                          <a:pt x="104" y="32"/>
                          <a:pt x="113" y="30"/>
                          <a:pt x="123" y="30"/>
                        </a:cubicBezTo>
                        <a:cubicBezTo>
                          <a:pt x="116" y="32"/>
                          <a:pt x="105" y="33"/>
                          <a:pt x="94" y="35"/>
                        </a:cubicBezTo>
                        <a:cubicBezTo>
                          <a:pt x="88" y="36"/>
                          <a:pt x="82" y="38"/>
                          <a:pt x="76" y="39"/>
                        </a:cubicBezTo>
                        <a:cubicBezTo>
                          <a:pt x="71" y="41"/>
                          <a:pt x="66" y="43"/>
                          <a:pt x="63" y="46"/>
                        </a:cubicBezTo>
                        <a:cubicBezTo>
                          <a:pt x="65" y="44"/>
                          <a:pt x="64" y="49"/>
                          <a:pt x="63" y="51"/>
                        </a:cubicBezTo>
                        <a:cubicBezTo>
                          <a:pt x="66" y="50"/>
                          <a:pt x="73" y="49"/>
                          <a:pt x="67" y="46"/>
                        </a:cubicBezTo>
                        <a:cubicBezTo>
                          <a:pt x="73" y="45"/>
                          <a:pt x="98" y="42"/>
                          <a:pt x="102" y="46"/>
                        </a:cubicBezTo>
                        <a:cubicBezTo>
                          <a:pt x="94" y="46"/>
                          <a:pt x="46" y="50"/>
                          <a:pt x="45" y="62"/>
                        </a:cubicBezTo>
                        <a:cubicBezTo>
                          <a:pt x="54" y="61"/>
                          <a:pt x="78" y="55"/>
                          <a:pt x="85" y="60"/>
                        </a:cubicBezTo>
                        <a:cubicBezTo>
                          <a:pt x="76" y="63"/>
                          <a:pt x="0" y="68"/>
                          <a:pt x="4" y="89"/>
                        </a:cubicBezTo>
                        <a:cubicBezTo>
                          <a:pt x="17" y="89"/>
                          <a:pt x="34" y="81"/>
                          <a:pt x="48" y="79"/>
                        </a:cubicBezTo>
                        <a:cubicBezTo>
                          <a:pt x="63" y="77"/>
                          <a:pt x="79" y="72"/>
                          <a:pt x="94" y="68"/>
                        </a:cubicBezTo>
                        <a:cubicBezTo>
                          <a:pt x="110" y="63"/>
                          <a:pt x="146" y="71"/>
                          <a:pt x="158" y="52"/>
                        </a:cubicBezTo>
                        <a:cubicBezTo>
                          <a:pt x="141" y="52"/>
                          <a:pt x="122" y="60"/>
                          <a:pt x="105" y="56"/>
                        </a:cubicBezTo>
                        <a:cubicBezTo>
                          <a:pt x="119" y="52"/>
                          <a:pt x="132" y="54"/>
                          <a:pt x="146" y="50"/>
                        </a:cubicBezTo>
                        <a:cubicBezTo>
                          <a:pt x="155" y="48"/>
                          <a:pt x="156" y="42"/>
                          <a:pt x="166" y="41"/>
                        </a:cubicBezTo>
                        <a:cubicBezTo>
                          <a:pt x="174" y="41"/>
                          <a:pt x="200" y="34"/>
                          <a:pt x="204" y="25"/>
                        </a:cubicBezTo>
                        <a:cubicBezTo>
                          <a:pt x="195" y="24"/>
                          <a:pt x="184" y="30"/>
                          <a:pt x="175" y="27"/>
                        </a:cubicBezTo>
                        <a:cubicBezTo>
                          <a:pt x="191" y="21"/>
                          <a:pt x="210" y="26"/>
                          <a:pt x="226" y="19"/>
                        </a:cubicBezTo>
                        <a:cubicBezTo>
                          <a:pt x="222" y="20"/>
                          <a:pt x="219" y="19"/>
                          <a:pt x="216" y="17"/>
                        </a:cubicBezTo>
                        <a:cubicBezTo>
                          <a:pt x="227" y="18"/>
                          <a:pt x="287" y="4"/>
                          <a:pt x="317" y="1"/>
                        </a:cubicBezTo>
                        <a:cubicBezTo>
                          <a:pt x="315" y="1"/>
                          <a:pt x="314" y="1"/>
                          <a:pt x="312" y="1"/>
                        </a:cubicBezTo>
                        <a:cubicBezTo>
                          <a:pt x="284" y="0"/>
                          <a:pt x="255" y="1"/>
                          <a:pt x="227" y="3"/>
                        </a:cubicBezTo>
                        <a:cubicBezTo>
                          <a:pt x="201" y="7"/>
                          <a:pt x="175" y="12"/>
                          <a:pt x="150" y="18"/>
                        </a:cubicBezTo>
                        <a:cubicBezTo>
                          <a:pt x="125" y="23"/>
                          <a:pt x="90" y="25"/>
                          <a:pt x="69" y="40"/>
                        </a:cubicBezTo>
                        <a:cubicBezTo>
                          <a:pt x="71" y="40"/>
                          <a:pt x="74" y="39"/>
                          <a:pt x="76" y="39"/>
                        </a:cubicBezTo>
                        <a:cubicBezTo>
                          <a:pt x="82" y="37"/>
                          <a:pt x="88" y="36"/>
                          <a:pt x="94" y="3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3" name="îṥľiḑe">
                    <a:extLst>
                      <a:ext uri="{FF2B5EF4-FFF2-40B4-BE49-F238E27FC236}">
                        <a16:creationId xmlns:a16="http://schemas.microsoft.com/office/drawing/2014/main" xmlns="" id="{FD247219-F3DF-4446-8C24-A52CDFAC4FE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02778" y="1967500"/>
                    <a:ext cx="13091" cy="6546"/>
                  </a:xfrm>
                  <a:custGeom>
                    <a:avLst/>
                    <a:gdLst>
                      <a:gd name="T0" fmla="*/ 4 w 9"/>
                      <a:gd name="T1" fmla="*/ 3 h 3"/>
                      <a:gd name="T2" fmla="*/ 9 w 9"/>
                      <a:gd name="T3" fmla="*/ 0 h 3"/>
                      <a:gd name="T4" fmla="*/ 4 w 9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9" h="3">
                        <a:moveTo>
                          <a:pt x="4" y="3"/>
                        </a:moveTo>
                        <a:cubicBezTo>
                          <a:pt x="6" y="2"/>
                          <a:pt x="8" y="1"/>
                          <a:pt x="9" y="0"/>
                        </a:cubicBezTo>
                        <a:cubicBezTo>
                          <a:pt x="7" y="0"/>
                          <a:pt x="0" y="2"/>
                          <a:pt x="4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4" name="ïşļîḋe">
                    <a:extLst>
                      <a:ext uri="{FF2B5EF4-FFF2-40B4-BE49-F238E27FC236}">
                        <a16:creationId xmlns:a16="http://schemas.microsoft.com/office/drawing/2014/main" xmlns="" id="{0D088529-F132-416A-B00D-773BB0B3C1F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096935" y="2111509"/>
                    <a:ext cx="111279" cy="58913"/>
                  </a:xfrm>
                  <a:custGeom>
                    <a:avLst/>
                    <a:gdLst>
                      <a:gd name="T0" fmla="*/ 0 w 77"/>
                      <a:gd name="T1" fmla="*/ 41 h 41"/>
                      <a:gd name="T2" fmla="*/ 57 w 77"/>
                      <a:gd name="T3" fmla="*/ 2 h 41"/>
                      <a:gd name="T4" fmla="*/ 0 w 77"/>
                      <a:gd name="T5" fmla="*/ 41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7" h="41">
                        <a:moveTo>
                          <a:pt x="0" y="41"/>
                        </a:moveTo>
                        <a:cubicBezTo>
                          <a:pt x="56" y="20"/>
                          <a:pt x="77" y="0"/>
                          <a:pt x="57" y="2"/>
                        </a:cubicBezTo>
                        <a:cubicBezTo>
                          <a:pt x="43" y="3"/>
                          <a:pt x="8" y="28"/>
                          <a:pt x="0" y="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5" name="í$1iḋe">
                    <a:extLst>
                      <a:ext uri="{FF2B5EF4-FFF2-40B4-BE49-F238E27FC236}">
                        <a16:creationId xmlns:a16="http://schemas.microsoft.com/office/drawing/2014/main" xmlns="" id="{C3A8FBA7-B3D1-47CD-B2AC-7DCED9C830C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358769" y="1974045"/>
                    <a:ext cx="144008" cy="58913"/>
                  </a:xfrm>
                  <a:custGeom>
                    <a:avLst/>
                    <a:gdLst>
                      <a:gd name="T0" fmla="*/ 13 w 104"/>
                      <a:gd name="T1" fmla="*/ 35 h 40"/>
                      <a:gd name="T2" fmla="*/ 17 w 104"/>
                      <a:gd name="T3" fmla="*/ 34 h 40"/>
                      <a:gd name="T4" fmla="*/ 17 w 104"/>
                      <a:gd name="T5" fmla="*/ 34 h 40"/>
                      <a:gd name="T6" fmla="*/ 19 w 104"/>
                      <a:gd name="T7" fmla="*/ 33 h 40"/>
                      <a:gd name="T8" fmla="*/ 65 w 104"/>
                      <a:gd name="T9" fmla="*/ 24 h 40"/>
                      <a:gd name="T10" fmla="*/ 104 w 104"/>
                      <a:gd name="T11" fmla="*/ 5 h 40"/>
                      <a:gd name="T12" fmla="*/ 95 w 104"/>
                      <a:gd name="T13" fmla="*/ 2 h 40"/>
                      <a:gd name="T14" fmla="*/ 97 w 104"/>
                      <a:gd name="T15" fmla="*/ 0 h 40"/>
                      <a:gd name="T16" fmla="*/ 91 w 104"/>
                      <a:gd name="T17" fmla="*/ 2 h 40"/>
                      <a:gd name="T18" fmla="*/ 74 w 104"/>
                      <a:gd name="T19" fmla="*/ 7 h 40"/>
                      <a:gd name="T20" fmla="*/ 75 w 104"/>
                      <a:gd name="T21" fmla="*/ 7 h 40"/>
                      <a:gd name="T22" fmla="*/ 73 w 104"/>
                      <a:gd name="T23" fmla="*/ 8 h 40"/>
                      <a:gd name="T24" fmla="*/ 76 w 104"/>
                      <a:gd name="T25" fmla="*/ 7 h 40"/>
                      <a:gd name="T26" fmla="*/ 72 w 104"/>
                      <a:gd name="T27" fmla="*/ 9 h 40"/>
                      <a:gd name="T28" fmla="*/ 76 w 104"/>
                      <a:gd name="T29" fmla="*/ 7 h 40"/>
                      <a:gd name="T30" fmla="*/ 2 w 104"/>
                      <a:gd name="T31" fmla="*/ 40 h 40"/>
                      <a:gd name="T32" fmla="*/ 13 w 104"/>
                      <a:gd name="T33" fmla="*/ 35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04" h="40">
                        <a:moveTo>
                          <a:pt x="13" y="35"/>
                        </a:moveTo>
                        <a:cubicBezTo>
                          <a:pt x="15" y="35"/>
                          <a:pt x="16" y="34"/>
                          <a:pt x="17" y="34"/>
                        </a:cubicBezTo>
                        <a:cubicBezTo>
                          <a:pt x="17" y="34"/>
                          <a:pt x="17" y="34"/>
                          <a:pt x="17" y="34"/>
                        </a:cubicBezTo>
                        <a:cubicBezTo>
                          <a:pt x="18" y="34"/>
                          <a:pt x="18" y="34"/>
                          <a:pt x="19" y="33"/>
                        </a:cubicBezTo>
                        <a:cubicBezTo>
                          <a:pt x="35" y="28"/>
                          <a:pt x="56" y="24"/>
                          <a:pt x="65" y="24"/>
                        </a:cubicBezTo>
                        <a:cubicBezTo>
                          <a:pt x="76" y="15"/>
                          <a:pt x="93" y="10"/>
                          <a:pt x="104" y="5"/>
                        </a:cubicBezTo>
                        <a:cubicBezTo>
                          <a:pt x="102" y="6"/>
                          <a:pt x="95" y="2"/>
                          <a:pt x="95" y="2"/>
                        </a:cubicBezTo>
                        <a:cubicBezTo>
                          <a:pt x="96" y="1"/>
                          <a:pt x="97" y="0"/>
                          <a:pt x="97" y="0"/>
                        </a:cubicBezTo>
                        <a:cubicBezTo>
                          <a:pt x="96" y="0"/>
                          <a:pt x="94" y="1"/>
                          <a:pt x="91" y="2"/>
                        </a:cubicBezTo>
                        <a:cubicBezTo>
                          <a:pt x="87" y="2"/>
                          <a:pt x="79" y="6"/>
                          <a:pt x="74" y="7"/>
                        </a:cubicBezTo>
                        <a:cubicBezTo>
                          <a:pt x="74" y="7"/>
                          <a:pt x="74" y="7"/>
                          <a:pt x="75" y="7"/>
                        </a:cubicBezTo>
                        <a:cubicBezTo>
                          <a:pt x="75" y="7"/>
                          <a:pt x="73" y="8"/>
                          <a:pt x="73" y="8"/>
                        </a:cubicBezTo>
                        <a:cubicBezTo>
                          <a:pt x="76" y="7"/>
                          <a:pt x="76" y="7"/>
                          <a:pt x="76" y="7"/>
                        </a:cubicBezTo>
                        <a:cubicBezTo>
                          <a:pt x="78" y="7"/>
                          <a:pt x="70" y="9"/>
                          <a:pt x="72" y="9"/>
                        </a:cubicBezTo>
                        <a:cubicBezTo>
                          <a:pt x="70" y="9"/>
                          <a:pt x="78" y="7"/>
                          <a:pt x="76" y="7"/>
                        </a:cubicBezTo>
                        <a:cubicBezTo>
                          <a:pt x="46" y="16"/>
                          <a:pt x="0" y="29"/>
                          <a:pt x="2" y="40"/>
                        </a:cubicBezTo>
                        <a:cubicBezTo>
                          <a:pt x="5" y="38"/>
                          <a:pt x="9" y="36"/>
                          <a:pt x="13" y="3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6" name="ïś1ïḍê">
                    <a:extLst>
                      <a:ext uri="{FF2B5EF4-FFF2-40B4-BE49-F238E27FC236}">
                        <a16:creationId xmlns:a16="http://schemas.microsoft.com/office/drawing/2014/main" xmlns="" id="{426B6725-1D1D-4201-BC75-387EC013295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569749" y="2190059"/>
                    <a:ext cx="183283" cy="111279"/>
                  </a:xfrm>
                  <a:custGeom>
                    <a:avLst/>
                    <a:gdLst>
                      <a:gd name="T0" fmla="*/ 113 w 130"/>
                      <a:gd name="T1" fmla="*/ 48 h 79"/>
                      <a:gd name="T2" fmla="*/ 91 w 130"/>
                      <a:gd name="T3" fmla="*/ 27 h 79"/>
                      <a:gd name="T4" fmla="*/ 87 w 130"/>
                      <a:gd name="T5" fmla="*/ 27 h 79"/>
                      <a:gd name="T6" fmla="*/ 76 w 130"/>
                      <a:gd name="T7" fmla="*/ 26 h 79"/>
                      <a:gd name="T8" fmla="*/ 44 w 130"/>
                      <a:gd name="T9" fmla="*/ 16 h 79"/>
                      <a:gd name="T10" fmla="*/ 46 w 130"/>
                      <a:gd name="T11" fmla="*/ 23 h 79"/>
                      <a:gd name="T12" fmla="*/ 13 w 130"/>
                      <a:gd name="T13" fmla="*/ 0 h 79"/>
                      <a:gd name="T14" fmla="*/ 16 w 130"/>
                      <a:gd name="T15" fmla="*/ 7 h 79"/>
                      <a:gd name="T16" fmla="*/ 0 w 130"/>
                      <a:gd name="T17" fmla="*/ 8 h 79"/>
                      <a:gd name="T18" fmla="*/ 30 w 130"/>
                      <a:gd name="T19" fmla="*/ 23 h 79"/>
                      <a:gd name="T20" fmla="*/ 23 w 130"/>
                      <a:gd name="T21" fmla="*/ 22 h 79"/>
                      <a:gd name="T22" fmla="*/ 11 w 130"/>
                      <a:gd name="T23" fmla="*/ 24 h 79"/>
                      <a:gd name="T24" fmla="*/ 38 w 130"/>
                      <a:gd name="T25" fmla="*/ 37 h 79"/>
                      <a:gd name="T26" fmla="*/ 30 w 130"/>
                      <a:gd name="T27" fmla="*/ 42 h 79"/>
                      <a:gd name="T28" fmla="*/ 128 w 130"/>
                      <a:gd name="T29" fmla="*/ 62 h 79"/>
                      <a:gd name="T30" fmla="*/ 124 w 130"/>
                      <a:gd name="T31" fmla="*/ 55 h 79"/>
                      <a:gd name="T32" fmla="*/ 113 w 130"/>
                      <a:gd name="T33" fmla="*/ 48 h 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30" h="79">
                        <a:moveTo>
                          <a:pt x="113" y="48"/>
                        </a:moveTo>
                        <a:cubicBezTo>
                          <a:pt x="112" y="42"/>
                          <a:pt x="97" y="30"/>
                          <a:pt x="91" y="27"/>
                        </a:cubicBezTo>
                        <a:cubicBezTo>
                          <a:pt x="88" y="25"/>
                          <a:pt x="88" y="26"/>
                          <a:pt x="87" y="27"/>
                        </a:cubicBezTo>
                        <a:cubicBezTo>
                          <a:pt x="86" y="29"/>
                          <a:pt x="85" y="30"/>
                          <a:pt x="76" y="26"/>
                        </a:cubicBezTo>
                        <a:cubicBezTo>
                          <a:pt x="72" y="24"/>
                          <a:pt x="45" y="14"/>
                          <a:pt x="44" y="16"/>
                        </a:cubicBezTo>
                        <a:cubicBezTo>
                          <a:pt x="47" y="18"/>
                          <a:pt x="47" y="20"/>
                          <a:pt x="46" y="23"/>
                        </a:cubicBezTo>
                        <a:cubicBezTo>
                          <a:pt x="46" y="20"/>
                          <a:pt x="21" y="2"/>
                          <a:pt x="13" y="0"/>
                        </a:cubicBezTo>
                        <a:cubicBezTo>
                          <a:pt x="11" y="4"/>
                          <a:pt x="19" y="6"/>
                          <a:pt x="16" y="7"/>
                        </a:cubicBezTo>
                        <a:cubicBezTo>
                          <a:pt x="10" y="5"/>
                          <a:pt x="1" y="0"/>
                          <a:pt x="0" y="8"/>
                        </a:cubicBezTo>
                        <a:cubicBezTo>
                          <a:pt x="5" y="20"/>
                          <a:pt x="26" y="10"/>
                          <a:pt x="30" y="23"/>
                        </a:cubicBezTo>
                        <a:cubicBezTo>
                          <a:pt x="28" y="23"/>
                          <a:pt x="26" y="22"/>
                          <a:pt x="23" y="22"/>
                        </a:cubicBezTo>
                        <a:cubicBezTo>
                          <a:pt x="18" y="20"/>
                          <a:pt x="12" y="19"/>
                          <a:pt x="11" y="24"/>
                        </a:cubicBezTo>
                        <a:cubicBezTo>
                          <a:pt x="19" y="29"/>
                          <a:pt x="32" y="28"/>
                          <a:pt x="38" y="37"/>
                        </a:cubicBezTo>
                        <a:cubicBezTo>
                          <a:pt x="33" y="35"/>
                          <a:pt x="31" y="37"/>
                          <a:pt x="30" y="42"/>
                        </a:cubicBezTo>
                        <a:cubicBezTo>
                          <a:pt x="39" y="44"/>
                          <a:pt x="130" y="79"/>
                          <a:pt x="128" y="62"/>
                        </a:cubicBezTo>
                        <a:cubicBezTo>
                          <a:pt x="128" y="62"/>
                          <a:pt x="127" y="58"/>
                          <a:pt x="124" y="55"/>
                        </a:cubicBezTo>
                        <a:cubicBezTo>
                          <a:pt x="121" y="51"/>
                          <a:pt x="117" y="47"/>
                          <a:pt x="113" y="48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7" name="isļîďè">
                    <a:extLst>
                      <a:ext uri="{FF2B5EF4-FFF2-40B4-BE49-F238E27FC236}">
                        <a16:creationId xmlns:a16="http://schemas.microsoft.com/office/drawing/2014/main" xmlns="" id="{BD7BB044-69EB-4C43-9D7D-74FF0A8384D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371861" y="3505772"/>
                    <a:ext cx="281471" cy="98188"/>
                  </a:xfrm>
                  <a:custGeom>
                    <a:avLst/>
                    <a:gdLst>
                      <a:gd name="T0" fmla="*/ 198 w 198"/>
                      <a:gd name="T1" fmla="*/ 68 h 72"/>
                      <a:gd name="T2" fmla="*/ 171 w 198"/>
                      <a:gd name="T3" fmla="*/ 54 h 72"/>
                      <a:gd name="T4" fmla="*/ 173 w 198"/>
                      <a:gd name="T5" fmla="*/ 46 h 72"/>
                      <a:gd name="T6" fmla="*/ 139 w 198"/>
                      <a:gd name="T7" fmla="*/ 37 h 72"/>
                      <a:gd name="T8" fmla="*/ 121 w 198"/>
                      <a:gd name="T9" fmla="*/ 23 h 72"/>
                      <a:gd name="T10" fmla="*/ 82 w 198"/>
                      <a:gd name="T11" fmla="*/ 8 h 72"/>
                      <a:gd name="T12" fmla="*/ 33 w 198"/>
                      <a:gd name="T13" fmla="*/ 5 h 72"/>
                      <a:gd name="T14" fmla="*/ 8 w 198"/>
                      <a:gd name="T15" fmla="*/ 34 h 72"/>
                      <a:gd name="T16" fmla="*/ 52 w 198"/>
                      <a:gd name="T17" fmla="*/ 15 h 72"/>
                      <a:gd name="T18" fmla="*/ 89 w 198"/>
                      <a:gd name="T19" fmla="*/ 34 h 72"/>
                      <a:gd name="T20" fmla="*/ 117 w 198"/>
                      <a:gd name="T21" fmla="*/ 46 h 72"/>
                      <a:gd name="T22" fmla="*/ 141 w 198"/>
                      <a:gd name="T23" fmla="*/ 59 h 72"/>
                      <a:gd name="T24" fmla="*/ 132 w 198"/>
                      <a:gd name="T25" fmla="*/ 72 h 72"/>
                      <a:gd name="T26" fmla="*/ 198 w 198"/>
                      <a:gd name="T27" fmla="*/ 68 h 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98" h="72">
                        <a:moveTo>
                          <a:pt x="198" y="68"/>
                        </a:moveTo>
                        <a:cubicBezTo>
                          <a:pt x="198" y="54"/>
                          <a:pt x="182" y="54"/>
                          <a:pt x="171" y="54"/>
                        </a:cubicBezTo>
                        <a:cubicBezTo>
                          <a:pt x="170" y="50"/>
                          <a:pt x="176" y="50"/>
                          <a:pt x="173" y="46"/>
                        </a:cubicBezTo>
                        <a:cubicBezTo>
                          <a:pt x="162" y="41"/>
                          <a:pt x="151" y="39"/>
                          <a:pt x="139" y="37"/>
                        </a:cubicBezTo>
                        <a:cubicBezTo>
                          <a:pt x="136" y="29"/>
                          <a:pt x="128" y="26"/>
                          <a:pt x="121" y="23"/>
                        </a:cubicBezTo>
                        <a:cubicBezTo>
                          <a:pt x="107" y="19"/>
                          <a:pt x="95" y="8"/>
                          <a:pt x="82" y="8"/>
                        </a:cubicBezTo>
                        <a:cubicBezTo>
                          <a:pt x="65" y="8"/>
                          <a:pt x="52" y="0"/>
                          <a:pt x="33" y="5"/>
                        </a:cubicBezTo>
                        <a:cubicBezTo>
                          <a:pt x="25" y="8"/>
                          <a:pt x="0" y="21"/>
                          <a:pt x="8" y="34"/>
                        </a:cubicBezTo>
                        <a:cubicBezTo>
                          <a:pt x="17" y="36"/>
                          <a:pt x="43" y="20"/>
                          <a:pt x="52" y="15"/>
                        </a:cubicBezTo>
                        <a:cubicBezTo>
                          <a:pt x="55" y="30"/>
                          <a:pt x="74" y="27"/>
                          <a:pt x="89" y="34"/>
                        </a:cubicBezTo>
                        <a:cubicBezTo>
                          <a:pt x="101" y="40"/>
                          <a:pt x="111" y="34"/>
                          <a:pt x="117" y="46"/>
                        </a:cubicBezTo>
                        <a:cubicBezTo>
                          <a:pt x="122" y="57"/>
                          <a:pt x="131" y="53"/>
                          <a:pt x="141" y="59"/>
                        </a:cubicBezTo>
                        <a:cubicBezTo>
                          <a:pt x="138" y="65"/>
                          <a:pt x="130" y="63"/>
                          <a:pt x="132" y="72"/>
                        </a:cubicBezTo>
                        <a:cubicBezTo>
                          <a:pt x="154" y="68"/>
                          <a:pt x="176" y="71"/>
                          <a:pt x="198" y="6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8" name="îSliḓé">
                    <a:extLst>
                      <a:ext uri="{FF2B5EF4-FFF2-40B4-BE49-F238E27FC236}">
                        <a16:creationId xmlns:a16="http://schemas.microsoft.com/office/drawing/2014/main" xmlns="" id="{F5354B7B-FC31-486A-8905-CFD26BA43C8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15869" y="3630143"/>
                    <a:ext cx="85096" cy="32730"/>
                  </a:xfrm>
                  <a:custGeom>
                    <a:avLst/>
                    <a:gdLst>
                      <a:gd name="T0" fmla="*/ 28 w 60"/>
                      <a:gd name="T1" fmla="*/ 16 h 23"/>
                      <a:gd name="T2" fmla="*/ 58 w 60"/>
                      <a:gd name="T3" fmla="*/ 15 h 23"/>
                      <a:gd name="T4" fmla="*/ 28 w 60"/>
                      <a:gd name="T5" fmla="*/ 16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0" h="23">
                        <a:moveTo>
                          <a:pt x="28" y="16"/>
                        </a:moveTo>
                        <a:cubicBezTo>
                          <a:pt x="30" y="17"/>
                          <a:pt x="60" y="23"/>
                          <a:pt x="58" y="15"/>
                        </a:cubicBezTo>
                        <a:cubicBezTo>
                          <a:pt x="50" y="0"/>
                          <a:pt x="0" y="1"/>
                          <a:pt x="28" y="1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9" name="ïš1íḓé">
                    <a:extLst>
                      <a:ext uri="{FF2B5EF4-FFF2-40B4-BE49-F238E27FC236}">
                        <a16:creationId xmlns:a16="http://schemas.microsoft.com/office/drawing/2014/main" xmlns="" id="{A7DED9E4-4B98-4D29-A01B-92C35EB20F9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40240" y="3590868"/>
                    <a:ext cx="163646" cy="78550"/>
                  </a:xfrm>
                  <a:custGeom>
                    <a:avLst/>
                    <a:gdLst>
                      <a:gd name="T0" fmla="*/ 29 w 118"/>
                      <a:gd name="T1" fmla="*/ 42 h 56"/>
                      <a:gd name="T2" fmla="*/ 49 w 118"/>
                      <a:gd name="T3" fmla="*/ 43 h 56"/>
                      <a:gd name="T4" fmla="*/ 63 w 118"/>
                      <a:gd name="T5" fmla="*/ 52 h 56"/>
                      <a:gd name="T6" fmla="*/ 118 w 118"/>
                      <a:gd name="T7" fmla="*/ 33 h 56"/>
                      <a:gd name="T8" fmla="*/ 62 w 118"/>
                      <a:gd name="T9" fmla="*/ 8 h 56"/>
                      <a:gd name="T10" fmla="*/ 19 w 118"/>
                      <a:gd name="T11" fmla="*/ 11 h 56"/>
                      <a:gd name="T12" fmla="*/ 38 w 118"/>
                      <a:gd name="T13" fmla="*/ 32 h 56"/>
                      <a:gd name="T14" fmla="*/ 3 w 118"/>
                      <a:gd name="T15" fmla="*/ 30 h 56"/>
                      <a:gd name="T16" fmla="*/ 29 w 118"/>
                      <a:gd name="T17" fmla="*/ 42 h 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8" h="56">
                        <a:moveTo>
                          <a:pt x="29" y="42"/>
                        </a:moveTo>
                        <a:cubicBezTo>
                          <a:pt x="35" y="43"/>
                          <a:pt x="42" y="44"/>
                          <a:pt x="49" y="43"/>
                        </a:cubicBezTo>
                        <a:cubicBezTo>
                          <a:pt x="52" y="48"/>
                          <a:pt x="57" y="51"/>
                          <a:pt x="63" y="52"/>
                        </a:cubicBezTo>
                        <a:cubicBezTo>
                          <a:pt x="67" y="22"/>
                          <a:pt x="118" y="56"/>
                          <a:pt x="118" y="33"/>
                        </a:cubicBezTo>
                        <a:cubicBezTo>
                          <a:pt x="106" y="18"/>
                          <a:pt x="79" y="6"/>
                          <a:pt x="62" y="8"/>
                        </a:cubicBezTo>
                        <a:cubicBezTo>
                          <a:pt x="53" y="9"/>
                          <a:pt x="21" y="0"/>
                          <a:pt x="19" y="11"/>
                        </a:cubicBezTo>
                        <a:cubicBezTo>
                          <a:pt x="19" y="11"/>
                          <a:pt x="39" y="32"/>
                          <a:pt x="38" y="32"/>
                        </a:cubicBezTo>
                        <a:cubicBezTo>
                          <a:pt x="26" y="37"/>
                          <a:pt x="15" y="25"/>
                          <a:pt x="3" y="30"/>
                        </a:cubicBezTo>
                        <a:cubicBezTo>
                          <a:pt x="0" y="49"/>
                          <a:pt x="21" y="40"/>
                          <a:pt x="29" y="4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0" name="ísḻiḑé">
                    <a:extLst>
                      <a:ext uri="{FF2B5EF4-FFF2-40B4-BE49-F238E27FC236}">
                        <a16:creationId xmlns:a16="http://schemas.microsoft.com/office/drawing/2014/main" xmlns="" id="{D4EF4644-2F2E-48E1-B9CF-ED088959A31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30069" y="3630143"/>
                    <a:ext cx="52367" cy="39275"/>
                  </a:xfrm>
                  <a:custGeom>
                    <a:avLst/>
                    <a:gdLst>
                      <a:gd name="T0" fmla="*/ 1 w 35"/>
                      <a:gd name="T1" fmla="*/ 16 h 31"/>
                      <a:gd name="T2" fmla="*/ 33 w 35"/>
                      <a:gd name="T3" fmla="*/ 14 h 31"/>
                      <a:gd name="T4" fmla="*/ 1 w 35"/>
                      <a:gd name="T5" fmla="*/ 16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5" h="31">
                        <a:moveTo>
                          <a:pt x="1" y="16"/>
                        </a:moveTo>
                        <a:cubicBezTo>
                          <a:pt x="2" y="31"/>
                          <a:pt x="35" y="23"/>
                          <a:pt x="33" y="14"/>
                        </a:cubicBezTo>
                        <a:cubicBezTo>
                          <a:pt x="29" y="13"/>
                          <a:pt x="0" y="0"/>
                          <a:pt x="1" y="1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1" name="iş1ïḑê">
                    <a:extLst>
                      <a:ext uri="{FF2B5EF4-FFF2-40B4-BE49-F238E27FC236}">
                        <a16:creationId xmlns:a16="http://schemas.microsoft.com/office/drawing/2014/main" xmlns="" id="{4CD2D535-4EA6-49CB-85C5-79448FDE971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201669" y="2104963"/>
                    <a:ext cx="72004" cy="39275"/>
                  </a:xfrm>
                  <a:custGeom>
                    <a:avLst/>
                    <a:gdLst>
                      <a:gd name="T0" fmla="*/ 15 w 53"/>
                      <a:gd name="T1" fmla="*/ 13 h 28"/>
                      <a:gd name="T2" fmla="*/ 53 w 53"/>
                      <a:gd name="T3" fmla="*/ 3 h 28"/>
                      <a:gd name="T4" fmla="*/ 15 w 53"/>
                      <a:gd name="T5" fmla="*/ 13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3" h="28">
                        <a:moveTo>
                          <a:pt x="15" y="13"/>
                        </a:moveTo>
                        <a:cubicBezTo>
                          <a:pt x="34" y="28"/>
                          <a:pt x="47" y="3"/>
                          <a:pt x="53" y="3"/>
                        </a:cubicBezTo>
                        <a:cubicBezTo>
                          <a:pt x="48" y="2"/>
                          <a:pt x="0" y="0"/>
                          <a:pt x="15" y="1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2" name="îṧ1îḓè">
                    <a:extLst>
                      <a:ext uri="{FF2B5EF4-FFF2-40B4-BE49-F238E27FC236}">
                        <a16:creationId xmlns:a16="http://schemas.microsoft.com/office/drawing/2014/main" xmlns="" id="{F2E56B2F-55E0-43AA-BD8D-36C6E1006A6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92202" y="2190059"/>
                    <a:ext cx="72004" cy="52367"/>
                  </a:xfrm>
                  <a:custGeom>
                    <a:avLst/>
                    <a:gdLst>
                      <a:gd name="T0" fmla="*/ 23 w 52"/>
                      <a:gd name="T1" fmla="*/ 19 h 37"/>
                      <a:gd name="T2" fmla="*/ 0 w 52"/>
                      <a:gd name="T3" fmla="*/ 27 h 37"/>
                      <a:gd name="T4" fmla="*/ 49 w 52"/>
                      <a:gd name="T5" fmla="*/ 6 h 37"/>
                      <a:gd name="T6" fmla="*/ 36 w 52"/>
                      <a:gd name="T7" fmla="*/ 0 h 37"/>
                      <a:gd name="T8" fmla="*/ 12 w 52"/>
                      <a:gd name="T9" fmla="*/ 6 h 37"/>
                      <a:gd name="T10" fmla="*/ 23 w 52"/>
                      <a:gd name="T11" fmla="*/ 19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2" h="37">
                        <a:moveTo>
                          <a:pt x="23" y="19"/>
                        </a:moveTo>
                        <a:cubicBezTo>
                          <a:pt x="17" y="19"/>
                          <a:pt x="0" y="16"/>
                          <a:pt x="0" y="27"/>
                        </a:cubicBezTo>
                        <a:cubicBezTo>
                          <a:pt x="11" y="37"/>
                          <a:pt x="52" y="23"/>
                          <a:pt x="49" y="6"/>
                        </a:cubicBezTo>
                        <a:cubicBezTo>
                          <a:pt x="44" y="6"/>
                          <a:pt x="40" y="3"/>
                          <a:pt x="36" y="0"/>
                        </a:cubicBezTo>
                        <a:cubicBezTo>
                          <a:pt x="27" y="0"/>
                          <a:pt x="20" y="2"/>
                          <a:pt x="12" y="6"/>
                        </a:cubicBezTo>
                        <a:cubicBezTo>
                          <a:pt x="8" y="7"/>
                          <a:pt x="22" y="18"/>
                          <a:pt x="23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3" name="îś1íde">
                    <a:extLst>
                      <a:ext uri="{FF2B5EF4-FFF2-40B4-BE49-F238E27FC236}">
                        <a16:creationId xmlns:a16="http://schemas.microsoft.com/office/drawing/2014/main" xmlns="" id="{13E6FB2E-7C78-40E0-81DB-9AA30230CDE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358769" y="2006775"/>
                    <a:ext cx="248742" cy="72004"/>
                  </a:xfrm>
                  <a:custGeom>
                    <a:avLst/>
                    <a:gdLst>
                      <a:gd name="T0" fmla="*/ 2 w 173"/>
                      <a:gd name="T1" fmla="*/ 51 h 51"/>
                      <a:gd name="T2" fmla="*/ 90 w 173"/>
                      <a:gd name="T3" fmla="*/ 32 h 51"/>
                      <a:gd name="T4" fmla="*/ 118 w 173"/>
                      <a:gd name="T5" fmla="*/ 21 h 51"/>
                      <a:gd name="T6" fmla="*/ 147 w 173"/>
                      <a:gd name="T7" fmla="*/ 22 h 51"/>
                      <a:gd name="T8" fmla="*/ 173 w 173"/>
                      <a:gd name="T9" fmla="*/ 8 h 51"/>
                      <a:gd name="T10" fmla="*/ 88 w 173"/>
                      <a:gd name="T11" fmla="*/ 19 h 51"/>
                      <a:gd name="T12" fmla="*/ 58 w 173"/>
                      <a:gd name="T13" fmla="*/ 27 h 51"/>
                      <a:gd name="T14" fmla="*/ 24 w 173"/>
                      <a:gd name="T15" fmla="*/ 32 h 51"/>
                      <a:gd name="T16" fmla="*/ 42 w 173"/>
                      <a:gd name="T17" fmla="*/ 23 h 51"/>
                      <a:gd name="T18" fmla="*/ 1 w 173"/>
                      <a:gd name="T19" fmla="*/ 34 h 51"/>
                      <a:gd name="T20" fmla="*/ 7 w 173"/>
                      <a:gd name="T21" fmla="*/ 39 h 51"/>
                      <a:gd name="T22" fmla="*/ 2 w 173"/>
                      <a:gd name="T23" fmla="*/ 51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3" h="51">
                        <a:moveTo>
                          <a:pt x="2" y="51"/>
                        </a:moveTo>
                        <a:cubicBezTo>
                          <a:pt x="33" y="48"/>
                          <a:pt x="60" y="32"/>
                          <a:pt x="90" y="32"/>
                        </a:cubicBezTo>
                        <a:cubicBezTo>
                          <a:pt x="99" y="31"/>
                          <a:pt x="113" y="29"/>
                          <a:pt x="118" y="21"/>
                        </a:cubicBezTo>
                        <a:cubicBezTo>
                          <a:pt x="125" y="30"/>
                          <a:pt x="139" y="24"/>
                          <a:pt x="147" y="22"/>
                        </a:cubicBezTo>
                        <a:cubicBezTo>
                          <a:pt x="158" y="19"/>
                          <a:pt x="162" y="15"/>
                          <a:pt x="173" y="8"/>
                        </a:cubicBezTo>
                        <a:cubicBezTo>
                          <a:pt x="146" y="0"/>
                          <a:pt x="114" y="9"/>
                          <a:pt x="88" y="19"/>
                        </a:cubicBezTo>
                        <a:cubicBezTo>
                          <a:pt x="77" y="23"/>
                          <a:pt x="69" y="22"/>
                          <a:pt x="58" y="27"/>
                        </a:cubicBezTo>
                        <a:cubicBezTo>
                          <a:pt x="50" y="30"/>
                          <a:pt x="30" y="27"/>
                          <a:pt x="24" y="32"/>
                        </a:cubicBezTo>
                        <a:cubicBezTo>
                          <a:pt x="28" y="26"/>
                          <a:pt x="37" y="28"/>
                          <a:pt x="42" y="23"/>
                        </a:cubicBezTo>
                        <a:cubicBezTo>
                          <a:pt x="27" y="23"/>
                          <a:pt x="14" y="28"/>
                          <a:pt x="1" y="34"/>
                        </a:cubicBezTo>
                        <a:cubicBezTo>
                          <a:pt x="0" y="41"/>
                          <a:pt x="7" y="35"/>
                          <a:pt x="7" y="39"/>
                        </a:cubicBezTo>
                        <a:cubicBezTo>
                          <a:pt x="3" y="44"/>
                          <a:pt x="0" y="43"/>
                          <a:pt x="2" y="5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4" name="iṩľíḍè">
                    <a:extLst>
                      <a:ext uri="{FF2B5EF4-FFF2-40B4-BE49-F238E27FC236}">
                        <a16:creationId xmlns:a16="http://schemas.microsoft.com/office/drawing/2014/main" xmlns="" id="{7D6F0F9B-3D5C-481C-9464-EA9CCA94F06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20603" y="2163876"/>
                    <a:ext cx="52367" cy="39275"/>
                  </a:xfrm>
                  <a:custGeom>
                    <a:avLst/>
                    <a:gdLst>
                      <a:gd name="T0" fmla="*/ 38 w 40"/>
                      <a:gd name="T1" fmla="*/ 6 h 31"/>
                      <a:gd name="T2" fmla="*/ 0 w 40"/>
                      <a:gd name="T3" fmla="*/ 25 h 31"/>
                      <a:gd name="T4" fmla="*/ 38 w 40"/>
                      <a:gd name="T5" fmla="*/ 6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0" h="31">
                        <a:moveTo>
                          <a:pt x="38" y="6"/>
                        </a:moveTo>
                        <a:cubicBezTo>
                          <a:pt x="22" y="0"/>
                          <a:pt x="0" y="5"/>
                          <a:pt x="0" y="25"/>
                        </a:cubicBezTo>
                        <a:cubicBezTo>
                          <a:pt x="15" y="31"/>
                          <a:pt x="40" y="26"/>
                          <a:pt x="38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5" name="iṣļíḑè">
                    <a:extLst>
                      <a:ext uri="{FF2B5EF4-FFF2-40B4-BE49-F238E27FC236}">
                        <a16:creationId xmlns:a16="http://schemas.microsoft.com/office/drawing/2014/main" xmlns="" id="{0933FBC1-C037-4E46-87BB-AF52AD6DF92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371861" y="2039505"/>
                    <a:ext cx="628400" cy="307655"/>
                  </a:xfrm>
                  <a:custGeom>
                    <a:avLst/>
                    <a:gdLst>
                      <a:gd name="T0" fmla="*/ 299 w 441"/>
                      <a:gd name="T1" fmla="*/ 51 h 214"/>
                      <a:gd name="T2" fmla="*/ 292 w 441"/>
                      <a:gd name="T3" fmla="*/ 39 h 214"/>
                      <a:gd name="T4" fmla="*/ 242 w 441"/>
                      <a:gd name="T5" fmla="*/ 35 h 214"/>
                      <a:gd name="T6" fmla="*/ 217 w 441"/>
                      <a:gd name="T7" fmla="*/ 31 h 214"/>
                      <a:gd name="T8" fmla="*/ 161 w 441"/>
                      <a:gd name="T9" fmla="*/ 31 h 214"/>
                      <a:gd name="T10" fmla="*/ 131 w 441"/>
                      <a:gd name="T11" fmla="*/ 31 h 214"/>
                      <a:gd name="T12" fmla="*/ 79 w 441"/>
                      <a:gd name="T13" fmla="*/ 25 h 214"/>
                      <a:gd name="T14" fmla="*/ 66 w 441"/>
                      <a:gd name="T15" fmla="*/ 36 h 214"/>
                      <a:gd name="T16" fmla="*/ 63 w 441"/>
                      <a:gd name="T17" fmla="*/ 47 h 214"/>
                      <a:gd name="T18" fmla="*/ 58 w 441"/>
                      <a:gd name="T19" fmla="*/ 58 h 214"/>
                      <a:gd name="T20" fmla="*/ 52 w 441"/>
                      <a:gd name="T21" fmla="*/ 36 h 214"/>
                      <a:gd name="T22" fmla="*/ 11 w 441"/>
                      <a:gd name="T23" fmla="*/ 56 h 214"/>
                      <a:gd name="T24" fmla="*/ 12 w 441"/>
                      <a:gd name="T25" fmla="*/ 65 h 214"/>
                      <a:gd name="T26" fmla="*/ 8 w 441"/>
                      <a:gd name="T27" fmla="*/ 75 h 214"/>
                      <a:gd name="T28" fmla="*/ 44 w 441"/>
                      <a:gd name="T29" fmla="*/ 77 h 214"/>
                      <a:gd name="T30" fmla="*/ 125 w 441"/>
                      <a:gd name="T31" fmla="*/ 74 h 214"/>
                      <a:gd name="T32" fmla="*/ 153 w 441"/>
                      <a:gd name="T33" fmla="*/ 67 h 214"/>
                      <a:gd name="T34" fmla="*/ 201 w 441"/>
                      <a:gd name="T35" fmla="*/ 73 h 214"/>
                      <a:gd name="T36" fmla="*/ 205 w 441"/>
                      <a:gd name="T37" fmla="*/ 80 h 214"/>
                      <a:gd name="T38" fmla="*/ 215 w 441"/>
                      <a:gd name="T39" fmla="*/ 127 h 214"/>
                      <a:gd name="T40" fmla="*/ 177 w 441"/>
                      <a:gd name="T41" fmla="*/ 147 h 214"/>
                      <a:gd name="T42" fmla="*/ 208 w 441"/>
                      <a:gd name="T43" fmla="*/ 153 h 214"/>
                      <a:gd name="T44" fmla="*/ 255 w 441"/>
                      <a:gd name="T45" fmla="*/ 186 h 214"/>
                      <a:gd name="T46" fmla="*/ 355 w 441"/>
                      <a:gd name="T47" fmla="*/ 214 h 214"/>
                      <a:gd name="T48" fmla="*/ 356 w 441"/>
                      <a:gd name="T49" fmla="*/ 183 h 214"/>
                      <a:gd name="T50" fmla="*/ 375 w 441"/>
                      <a:gd name="T51" fmla="*/ 182 h 214"/>
                      <a:gd name="T52" fmla="*/ 366 w 441"/>
                      <a:gd name="T53" fmla="*/ 160 h 214"/>
                      <a:gd name="T54" fmla="*/ 321 w 441"/>
                      <a:gd name="T55" fmla="*/ 127 h 214"/>
                      <a:gd name="T56" fmla="*/ 328 w 441"/>
                      <a:gd name="T57" fmla="*/ 119 h 214"/>
                      <a:gd name="T58" fmla="*/ 399 w 441"/>
                      <a:gd name="T59" fmla="*/ 147 h 214"/>
                      <a:gd name="T60" fmla="*/ 420 w 441"/>
                      <a:gd name="T61" fmla="*/ 130 h 214"/>
                      <a:gd name="T62" fmla="*/ 425 w 441"/>
                      <a:gd name="T63" fmla="*/ 109 h 214"/>
                      <a:gd name="T64" fmla="*/ 378 w 441"/>
                      <a:gd name="T65" fmla="*/ 101 h 214"/>
                      <a:gd name="T66" fmla="*/ 317 w 441"/>
                      <a:gd name="T67" fmla="*/ 75 h 214"/>
                      <a:gd name="T68" fmla="*/ 320 w 441"/>
                      <a:gd name="T69" fmla="*/ 65 h 214"/>
                      <a:gd name="T70" fmla="*/ 334 w 441"/>
                      <a:gd name="T71" fmla="*/ 61 h 214"/>
                      <a:gd name="T72" fmla="*/ 322 w 441"/>
                      <a:gd name="T73" fmla="*/ 48 h 2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441" h="214">
                        <a:moveTo>
                          <a:pt x="322" y="48"/>
                        </a:moveTo>
                        <a:cubicBezTo>
                          <a:pt x="315" y="49"/>
                          <a:pt x="306" y="53"/>
                          <a:pt x="299" y="51"/>
                        </a:cubicBezTo>
                        <a:cubicBezTo>
                          <a:pt x="305" y="50"/>
                          <a:pt x="311" y="47"/>
                          <a:pt x="317" y="45"/>
                        </a:cubicBezTo>
                        <a:cubicBezTo>
                          <a:pt x="315" y="37"/>
                          <a:pt x="303" y="38"/>
                          <a:pt x="292" y="39"/>
                        </a:cubicBezTo>
                        <a:cubicBezTo>
                          <a:pt x="282" y="40"/>
                          <a:pt x="265" y="48"/>
                          <a:pt x="264" y="43"/>
                        </a:cubicBezTo>
                        <a:cubicBezTo>
                          <a:pt x="273" y="43"/>
                          <a:pt x="250" y="17"/>
                          <a:pt x="242" y="35"/>
                        </a:cubicBezTo>
                        <a:cubicBezTo>
                          <a:pt x="241" y="25"/>
                          <a:pt x="234" y="27"/>
                          <a:pt x="227" y="29"/>
                        </a:cubicBezTo>
                        <a:cubicBezTo>
                          <a:pt x="223" y="30"/>
                          <a:pt x="219" y="31"/>
                          <a:pt x="217" y="31"/>
                        </a:cubicBezTo>
                        <a:cubicBezTo>
                          <a:pt x="222" y="29"/>
                          <a:pt x="227" y="26"/>
                          <a:pt x="231" y="23"/>
                        </a:cubicBezTo>
                        <a:cubicBezTo>
                          <a:pt x="220" y="15"/>
                          <a:pt x="162" y="8"/>
                          <a:pt x="161" y="31"/>
                        </a:cubicBezTo>
                        <a:cubicBezTo>
                          <a:pt x="154" y="26"/>
                          <a:pt x="150" y="28"/>
                          <a:pt x="145" y="30"/>
                        </a:cubicBezTo>
                        <a:cubicBezTo>
                          <a:pt x="141" y="32"/>
                          <a:pt x="136" y="34"/>
                          <a:pt x="131" y="31"/>
                        </a:cubicBezTo>
                        <a:cubicBezTo>
                          <a:pt x="135" y="27"/>
                          <a:pt x="139" y="22"/>
                          <a:pt x="142" y="16"/>
                        </a:cubicBezTo>
                        <a:cubicBezTo>
                          <a:pt x="125" y="0"/>
                          <a:pt x="95" y="14"/>
                          <a:pt x="79" y="25"/>
                        </a:cubicBezTo>
                        <a:cubicBezTo>
                          <a:pt x="82" y="24"/>
                          <a:pt x="84" y="24"/>
                          <a:pt x="87" y="26"/>
                        </a:cubicBezTo>
                        <a:cubicBezTo>
                          <a:pt x="80" y="26"/>
                          <a:pt x="68" y="26"/>
                          <a:pt x="66" y="36"/>
                        </a:cubicBezTo>
                        <a:cubicBezTo>
                          <a:pt x="69" y="37"/>
                          <a:pt x="71" y="38"/>
                          <a:pt x="72" y="40"/>
                        </a:cubicBezTo>
                        <a:cubicBezTo>
                          <a:pt x="68" y="40"/>
                          <a:pt x="64" y="42"/>
                          <a:pt x="63" y="47"/>
                        </a:cubicBezTo>
                        <a:cubicBezTo>
                          <a:pt x="65" y="52"/>
                          <a:pt x="74" y="47"/>
                          <a:pt x="76" y="53"/>
                        </a:cubicBezTo>
                        <a:cubicBezTo>
                          <a:pt x="71" y="58"/>
                          <a:pt x="65" y="60"/>
                          <a:pt x="58" y="58"/>
                        </a:cubicBezTo>
                        <a:cubicBezTo>
                          <a:pt x="62" y="58"/>
                          <a:pt x="65" y="56"/>
                          <a:pt x="68" y="53"/>
                        </a:cubicBezTo>
                        <a:cubicBezTo>
                          <a:pt x="63" y="45"/>
                          <a:pt x="53" y="44"/>
                          <a:pt x="52" y="36"/>
                        </a:cubicBezTo>
                        <a:cubicBezTo>
                          <a:pt x="59" y="27"/>
                          <a:pt x="72" y="25"/>
                          <a:pt x="79" y="17"/>
                        </a:cubicBezTo>
                        <a:cubicBezTo>
                          <a:pt x="59" y="19"/>
                          <a:pt x="3" y="34"/>
                          <a:pt x="11" y="56"/>
                        </a:cubicBezTo>
                        <a:cubicBezTo>
                          <a:pt x="5" y="57"/>
                          <a:pt x="1" y="60"/>
                          <a:pt x="0" y="66"/>
                        </a:cubicBezTo>
                        <a:cubicBezTo>
                          <a:pt x="4" y="66"/>
                          <a:pt x="8" y="66"/>
                          <a:pt x="12" y="65"/>
                        </a:cubicBezTo>
                        <a:cubicBezTo>
                          <a:pt x="19" y="64"/>
                          <a:pt x="25" y="64"/>
                          <a:pt x="31" y="66"/>
                        </a:cubicBezTo>
                        <a:cubicBezTo>
                          <a:pt x="25" y="71"/>
                          <a:pt x="10" y="66"/>
                          <a:pt x="8" y="75"/>
                        </a:cubicBezTo>
                        <a:cubicBezTo>
                          <a:pt x="14" y="83"/>
                          <a:pt x="27" y="79"/>
                          <a:pt x="34" y="77"/>
                        </a:cubicBezTo>
                        <a:cubicBezTo>
                          <a:pt x="43" y="74"/>
                          <a:pt x="43" y="75"/>
                          <a:pt x="44" y="77"/>
                        </a:cubicBezTo>
                        <a:cubicBezTo>
                          <a:pt x="46" y="78"/>
                          <a:pt x="49" y="79"/>
                          <a:pt x="59" y="77"/>
                        </a:cubicBezTo>
                        <a:cubicBezTo>
                          <a:pt x="82" y="75"/>
                          <a:pt x="103" y="73"/>
                          <a:pt x="125" y="74"/>
                        </a:cubicBezTo>
                        <a:cubicBezTo>
                          <a:pt x="126" y="64"/>
                          <a:pt x="131" y="66"/>
                          <a:pt x="138" y="68"/>
                        </a:cubicBezTo>
                        <a:cubicBezTo>
                          <a:pt x="142" y="69"/>
                          <a:pt x="147" y="70"/>
                          <a:pt x="153" y="67"/>
                        </a:cubicBezTo>
                        <a:cubicBezTo>
                          <a:pt x="169" y="61"/>
                          <a:pt x="150" y="59"/>
                          <a:pt x="149" y="56"/>
                        </a:cubicBezTo>
                        <a:cubicBezTo>
                          <a:pt x="155" y="52"/>
                          <a:pt x="195" y="70"/>
                          <a:pt x="201" y="73"/>
                        </a:cubicBezTo>
                        <a:cubicBezTo>
                          <a:pt x="195" y="76"/>
                          <a:pt x="190" y="77"/>
                          <a:pt x="183" y="77"/>
                        </a:cubicBezTo>
                        <a:cubicBezTo>
                          <a:pt x="181" y="91"/>
                          <a:pt x="198" y="82"/>
                          <a:pt x="205" y="80"/>
                        </a:cubicBezTo>
                        <a:cubicBezTo>
                          <a:pt x="219" y="76"/>
                          <a:pt x="217" y="84"/>
                          <a:pt x="230" y="87"/>
                        </a:cubicBezTo>
                        <a:cubicBezTo>
                          <a:pt x="265" y="95"/>
                          <a:pt x="236" y="122"/>
                          <a:pt x="215" y="127"/>
                        </a:cubicBezTo>
                        <a:cubicBezTo>
                          <a:pt x="215" y="133"/>
                          <a:pt x="229" y="137"/>
                          <a:pt x="226" y="141"/>
                        </a:cubicBezTo>
                        <a:cubicBezTo>
                          <a:pt x="208" y="143"/>
                          <a:pt x="195" y="146"/>
                          <a:pt x="177" y="147"/>
                        </a:cubicBezTo>
                        <a:cubicBezTo>
                          <a:pt x="168" y="147"/>
                          <a:pt x="149" y="155"/>
                          <a:pt x="152" y="169"/>
                        </a:cubicBezTo>
                        <a:cubicBezTo>
                          <a:pt x="163" y="169"/>
                          <a:pt x="207" y="162"/>
                          <a:pt x="208" y="153"/>
                        </a:cubicBezTo>
                        <a:cubicBezTo>
                          <a:pt x="208" y="148"/>
                          <a:pt x="255" y="174"/>
                          <a:pt x="261" y="179"/>
                        </a:cubicBezTo>
                        <a:cubicBezTo>
                          <a:pt x="258" y="180"/>
                          <a:pt x="256" y="182"/>
                          <a:pt x="255" y="186"/>
                        </a:cubicBezTo>
                        <a:cubicBezTo>
                          <a:pt x="268" y="196"/>
                          <a:pt x="289" y="194"/>
                          <a:pt x="300" y="210"/>
                        </a:cubicBezTo>
                        <a:cubicBezTo>
                          <a:pt x="318" y="207"/>
                          <a:pt x="337" y="213"/>
                          <a:pt x="355" y="214"/>
                        </a:cubicBezTo>
                        <a:cubicBezTo>
                          <a:pt x="355" y="189"/>
                          <a:pt x="337" y="189"/>
                          <a:pt x="304" y="181"/>
                        </a:cubicBezTo>
                        <a:cubicBezTo>
                          <a:pt x="325" y="186"/>
                          <a:pt x="353" y="180"/>
                          <a:pt x="356" y="183"/>
                        </a:cubicBezTo>
                        <a:cubicBezTo>
                          <a:pt x="366" y="188"/>
                          <a:pt x="365" y="200"/>
                          <a:pt x="376" y="200"/>
                        </a:cubicBezTo>
                        <a:cubicBezTo>
                          <a:pt x="376" y="197"/>
                          <a:pt x="377" y="183"/>
                          <a:pt x="375" y="182"/>
                        </a:cubicBezTo>
                        <a:cubicBezTo>
                          <a:pt x="377" y="183"/>
                          <a:pt x="380" y="184"/>
                          <a:pt x="382" y="184"/>
                        </a:cubicBezTo>
                        <a:cubicBezTo>
                          <a:pt x="385" y="169"/>
                          <a:pt x="373" y="169"/>
                          <a:pt x="366" y="160"/>
                        </a:cubicBezTo>
                        <a:cubicBezTo>
                          <a:pt x="369" y="161"/>
                          <a:pt x="370" y="160"/>
                          <a:pt x="371" y="157"/>
                        </a:cubicBezTo>
                        <a:cubicBezTo>
                          <a:pt x="363" y="157"/>
                          <a:pt x="319" y="130"/>
                          <a:pt x="321" y="127"/>
                        </a:cubicBezTo>
                        <a:cubicBezTo>
                          <a:pt x="326" y="131"/>
                          <a:pt x="330" y="132"/>
                          <a:pt x="336" y="130"/>
                        </a:cubicBezTo>
                        <a:cubicBezTo>
                          <a:pt x="337" y="122"/>
                          <a:pt x="329" y="125"/>
                          <a:pt x="328" y="119"/>
                        </a:cubicBezTo>
                        <a:cubicBezTo>
                          <a:pt x="343" y="113"/>
                          <a:pt x="361" y="112"/>
                          <a:pt x="374" y="121"/>
                        </a:cubicBezTo>
                        <a:cubicBezTo>
                          <a:pt x="384" y="129"/>
                          <a:pt x="387" y="148"/>
                          <a:pt x="399" y="147"/>
                        </a:cubicBezTo>
                        <a:cubicBezTo>
                          <a:pt x="401" y="143"/>
                          <a:pt x="393" y="137"/>
                          <a:pt x="398" y="133"/>
                        </a:cubicBezTo>
                        <a:cubicBezTo>
                          <a:pt x="404" y="132"/>
                          <a:pt x="413" y="130"/>
                          <a:pt x="420" y="130"/>
                        </a:cubicBezTo>
                        <a:cubicBezTo>
                          <a:pt x="425" y="127"/>
                          <a:pt x="414" y="124"/>
                          <a:pt x="420" y="122"/>
                        </a:cubicBezTo>
                        <a:cubicBezTo>
                          <a:pt x="431" y="123"/>
                          <a:pt x="441" y="114"/>
                          <a:pt x="425" y="109"/>
                        </a:cubicBezTo>
                        <a:cubicBezTo>
                          <a:pt x="412" y="104"/>
                          <a:pt x="410" y="110"/>
                          <a:pt x="404" y="101"/>
                        </a:cubicBezTo>
                        <a:cubicBezTo>
                          <a:pt x="396" y="102"/>
                          <a:pt x="386" y="106"/>
                          <a:pt x="378" y="101"/>
                        </a:cubicBezTo>
                        <a:cubicBezTo>
                          <a:pt x="383" y="103"/>
                          <a:pt x="387" y="102"/>
                          <a:pt x="390" y="98"/>
                        </a:cubicBezTo>
                        <a:cubicBezTo>
                          <a:pt x="378" y="80"/>
                          <a:pt x="335" y="86"/>
                          <a:pt x="317" y="75"/>
                        </a:cubicBezTo>
                        <a:cubicBezTo>
                          <a:pt x="319" y="73"/>
                          <a:pt x="321" y="72"/>
                          <a:pt x="325" y="73"/>
                        </a:cubicBezTo>
                        <a:cubicBezTo>
                          <a:pt x="326" y="69"/>
                          <a:pt x="316" y="67"/>
                          <a:pt x="320" y="65"/>
                        </a:cubicBezTo>
                        <a:cubicBezTo>
                          <a:pt x="328" y="68"/>
                          <a:pt x="336" y="69"/>
                          <a:pt x="345" y="68"/>
                        </a:cubicBezTo>
                        <a:cubicBezTo>
                          <a:pt x="346" y="61"/>
                          <a:pt x="340" y="61"/>
                          <a:pt x="334" y="61"/>
                        </a:cubicBezTo>
                        <a:cubicBezTo>
                          <a:pt x="329" y="61"/>
                          <a:pt x="325" y="61"/>
                          <a:pt x="323" y="57"/>
                        </a:cubicBezTo>
                        <a:cubicBezTo>
                          <a:pt x="354" y="57"/>
                          <a:pt x="333" y="46"/>
                          <a:pt x="322" y="48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6" name="ïsļiḍê">
                    <a:extLst>
                      <a:ext uri="{FF2B5EF4-FFF2-40B4-BE49-F238E27FC236}">
                        <a16:creationId xmlns:a16="http://schemas.microsoft.com/office/drawing/2014/main" xmlns="" id="{74929F58-2BFE-4083-B895-226A431A027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371861" y="2268608"/>
                    <a:ext cx="163646" cy="78550"/>
                  </a:xfrm>
                  <a:custGeom>
                    <a:avLst/>
                    <a:gdLst>
                      <a:gd name="T0" fmla="*/ 63 w 113"/>
                      <a:gd name="T1" fmla="*/ 32 h 56"/>
                      <a:gd name="T2" fmla="*/ 112 w 113"/>
                      <a:gd name="T3" fmla="*/ 32 h 56"/>
                      <a:gd name="T4" fmla="*/ 87 w 113"/>
                      <a:gd name="T5" fmla="*/ 28 h 56"/>
                      <a:gd name="T6" fmla="*/ 59 w 113"/>
                      <a:gd name="T7" fmla="*/ 19 h 56"/>
                      <a:gd name="T8" fmla="*/ 41 w 113"/>
                      <a:gd name="T9" fmla="*/ 11 h 56"/>
                      <a:gd name="T10" fmla="*/ 33 w 113"/>
                      <a:gd name="T11" fmla="*/ 0 h 56"/>
                      <a:gd name="T12" fmla="*/ 18 w 113"/>
                      <a:gd name="T13" fmla="*/ 25 h 56"/>
                      <a:gd name="T14" fmla="*/ 0 w 113"/>
                      <a:gd name="T15" fmla="*/ 51 h 56"/>
                      <a:gd name="T16" fmla="*/ 25 w 113"/>
                      <a:gd name="T17" fmla="*/ 46 h 56"/>
                      <a:gd name="T18" fmla="*/ 25 w 113"/>
                      <a:gd name="T19" fmla="*/ 56 h 56"/>
                      <a:gd name="T20" fmla="*/ 60 w 113"/>
                      <a:gd name="T21" fmla="*/ 41 h 56"/>
                      <a:gd name="T22" fmla="*/ 63 w 113"/>
                      <a:gd name="T23" fmla="*/ 32 h 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13" h="56">
                        <a:moveTo>
                          <a:pt x="63" y="32"/>
                        </a:moveTo>
                        <a:cubicBezTo>
                          <a:pt x="70" y="32"/>
                          <a:pt x="113" y="56"/>
                          <a:pt x="112" y="32"/>
                        </a:cubicBezTo>
                        <a:cubicBezTo>
                          <a:pt x="104" y="28"/>
                          <a:pt x="96" y="27"/>
                          <a:pt x="87" y="28"/>
                        </a:cubicBezTo>
                        <a:cubicBezTo>
                          <a:pt x="91" y="14"/>
                          <a:pt x="69" y="24"/>
                          <a:pt x="59" y="19"/>
                        </a:cubicBezTo>
                        <a:cubicBezTo>
                          <a:pt x="36" y="10"/>
                          <a:pt x="57" y="13"/>
                          <a:pt x="41" y="11"/>
                        </a:cubicBezTo>
                        <a:cubicBezTo>
                          <a:pt x="41" y="5"/>
                          <a:pt x="39" y="1"/>
                          <a:pt x="33" y="0"/>
                        </a:cubicBezTo>
                        <a:cubicBezTo>
                          <a:pt x="29" y="9"/>
                          <a:pt x="21" y="15"/>
                          <a:pt x="18" y="25"/>
                        </a:cubicBezTo>
                        <a:cubicBezTo>
                          <a:pt x="14" y="41"/>
                          <a:pt x="7" y="36"/>
                          <a:pt x="0" y="51"/>
                        </a:cubicBezTo>
                        <a:cubicBezTo>
                          <a:pt x="8" y="52"/>
                          <a:pt x="17" y="44"/>
                          <a:pt x="25" y="46"/>
                        </a:cubicBezTo>
                        <a:cubicBezTo>
                          <a:pt x="24" y="49"/>
                          <a:pt x="24" y="52"/>
                          <a:pt x="25" y="56"/>
                        </a:cubicBezTo>
                        <a:cubicBezTo>
                          <a:pt x="39" y="55"/>
                          <a:pt x="46" y="42"/>
                          <a:pt x="60" y="41"/>
                        </a:cubicBezTo>
                        <a:cubicBezTo>
                          <a:pt x="64" y="38"/>
                          <a:pt x="57" y="32"/>
                          <a:pt x="63" y="3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7" name="íṥļíḍê">
                    <a:extLst>
                      <a:ext uri="{FF2B5EF4-FFF2-40B4-BE49-F238E27FC236}">
                        <a16:creationId xmlns:a16="http://schemas.microsoft.com/office/drawing/2014/main" xmlns="" id="{C4A14B4B-87DF-4AFE-8833-16769F37195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76594" y="2222787"/>
                    <a:ext cx="104734" cy="72004"/>
                  </a:xfrm>
                  <a:custGeom>
                    <a:avLst/>
                    <a:gdLst>
                      <a:gd name="T0" fmla="*/ 73 w 74"/>
                      <a:gd name="T1" fmla="*/ 12 h 48"/>
                      <a:gd name="T2" fmla="*/ 52 w 74"/>
                      <a:gd name="T3" fmla="*/ 14 h 48"/>
                      <a:gd name="T4" fmla="*/ 73 w 74"/>
                      <a:gd name="T5" fmla="*/ 0 h 48"/>
                      <a:gd name="T6" fmla="*/ 26 w 74"/>
                      <a:gd name="T7" fmla="*/ 20 h 48"/>
                      <a:gd name="T8" fmla="*/ 32 w 74"/>
                      <a:gd name="T9" fmla="*/ 22 h 48"/>
                      <a:gd name="T10" fmla="*/ 0 w 74"/>
                      <a:gd name="T11" fmla="*/ 40 h 48"/>
                      <a:gd name="T12" fmla="*/ 73 w 74"/>
                      <a:gd name="T13" fmla="*/ 12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4" h="48">
                        <a:moveTo>
                          <a:pt x="73" y="12"/>
                        </a:moveTo>
                        <a:cubicBezTo>
                          <a:pt x="67" y="11"/>
                          <a:pt x="57" y="17"/>
                          <a:pt x="52" y="14"/>
                        </a:cubicBezTo>
                        <a:cubicBezTo>
                          <a:pt x="61" y="11"/>
                          <a:pt x="67" y="6"/>
                          <a:pt x="73" y="0"/>
                        </a:cubicBezTo>
                        <a:cubicBezTo>
                          <a:pt x="60" y="0"/>
                          <a:pt x="34" y="11"/>
                          <a:pt x="26" y="20"/>
                        </a:cubicBezTo>
                        <a:cubicBezTo>
                          <a:pt x="28" y="20"/>
                          <a:pt x="30" y="20"/>
                          <a:pt x="32" y="22"/>
                        </a:cubicBezTo>
                        <a:cubicBezTo>
                          <a:pt x="24" y="24"/>
                          <a:pt x="5" y="34"/>
                          <a:pt x="0" y="40"/>
                        </a:cubicBezTo>
                        <a:cubicBezTo>
                          <a:pt x="14" y="48"/>
                          <a:pt x="74" y="39"/>
                          <a:pt x="73" y="1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8" name="î$1îḓè">
                    <a:extLst>
                      <a:ext uri="{FF2B5EF4-FFF2-40B4-BE49-F238E27FC236}">
                        <a16:creationId xmlns:a16="http://schemas.microsoft.com/office/drawing/2014/main" xmlns="" id="{EDEE45A5-DE04-4CE2-BA74-96CDDFA2FBC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306402" y="2039505"/>
                    <a:ext cx="52367" cy="19637"/>
                  </a:xfrm>
                  <a:custGeom>
                    <a:avLst/>
                    <a:gdLst>
                      <a:gd name="T0" fmla="*/ 0 w 35"/>
                      <a:gd name="T1" fmla="*/ 14 h 14"/>
                      <a:gd name="T2" fmla="*/ 35 w 35"/>
                      <a:gd name="T3" fmla="*/ 0 h 14"/>
                      <a:gd name="T4" fmla="*/ 0 w 35"/>
                      <a:gd name="T5" fmla="*/ 14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5" h="14">
                        <a:moveTo>
                          <a:pt x="0" y="14"/>
                        </a:moveTo>
                        <a:cubicBezTo>
                          <a:pt x="14" y="12"/>
                          <a:pt x="25" y="6"/>
                          <a:pt x="35" y="0"/>
                        </a:cubicBezTo>
                        <a:cubicBezTo>
                          <a:pt x="22" y="3"/>
                          <a:pt x="9" y="7"/>
                          <a:pt x="0" y="1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9" name="îş1îde">
                    <a:extLst>
                      <a:ext uri="{FF2B5EF4-FFF2-40B4-BE49-F238E27FC236}">
                        <a16:creationId xmlns:a16="http://schemas.microsoft.com/office/drawing/2014/main" xmlns="" id="{897C4F8F-2F64-4991-A7CC-2092A223F72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88577" y="2209696"/>
                    <a:ext cx="65458" cy="32730"/>
                  </a:xfrm>
                  <a:custGeom>
                    <a:avLst/>
                    <a:gdLst>
                      <a:gd name="T0" fmla="*/ 49 w 49"/>
                      <a:gd name="T1" fmla="*/ 8 h 26"/>
                      <a:gd name="T2" fmla="*/ 22 w 49"/>
                      <a:gd name="T3" fmla="*/ 0 h 26"/>
                      <a:gd name="T4" fmla="*/ 0 w 49"/>
                      <a:gd name="T5" fmla="*/ 23 h 26"/>
                      <a:gd name="T6" fmla="*/ 49 w 49"/>
                      <a:gd name="T7" fmla="*/ 8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9" h="26">
                        <a:moveTo>
                          <a:pt x="49" y="8"/>
                        </a:moveTo>
                        <a:cubicBezTo>
                          <a:pt x="43" y="9"/>
                          <a:pt x="29" y="1"/>
                          <a:pt x="22" y="0"/>
                        </a:cubicBezTo>
                        <a:cubicBezTo>
                          <a:pt x="17" y="5"/>
                          <a:pt x="2" y="17"/>
                          <a:pt x="0" y="23"/>
                        </a:cubicBezTo>
                        <a:cubicBezTo>
                          <a:pt x="17" y="21"/>
                          <a:pt x="37" y="26"/>
                          <a:pt x="49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0" name="iṧļîďê">
                    <a:extLst>
                      <a:ext uri="{FF2B5EF4-FFF2-40B4-BE49-F238E27FC236}">
                        <a16:creationId xmlns:a16="http://schemas.microsoft.com/office/drawing/2014/main" xmlns="" id="{6B06FE1D-3CA5-4FAB-9690-947ABA24835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96232" y="1974045"/>
                    <a:ext cx="6546" cy="0"/>
                  </a:xfrm>
                  <a:custGeom>
                    <a:avLst/>
                    <a:gdLst>
                      <a:gd name="T0" fmla="*/ 0 w 4"/>
                      <a:gd name="T1" fmla="*/ 2 h 2"/>
                      <a:gd name="T2" fmla="*/ 4 w 4"/>
                      <a:gd name="T3" fmla="*/ 0 h 2"/>
                      <a:gd name="T4" fmla="*/ 0 w 4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2">
                        <a:moveTo>
                          <a:pt x="0" y="2"/>
                        </a:moveTo>
                        <a:cubicBezTo>
                          <a:pt x="2" y="1"/>
                          <a:pt x="3" y="1"/>
                          <a:pt x="4" y="0"/>
                        </a:cubicBezTo>
                        <a:cubicBezTo>
                          <a:pt x="2" y="1"/>
                          <a:pt x="1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1" name="ís1ïḑé">
                    <a:extLst>
                      <a:ext uri="{FF2B5EF4-FFF2-40B4-BE49-F238E27FC236}">
                        <a16:creationId xmlns:a16="http://schemas.microsoft.com/office/drawing/2014/main" xmlns="" id="{0A301DD8-45D3-498F-8BD9-3461739DE93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306402" y="2072233"/>
                    <a:ext cx="52367" cy="19637"/>
                  </a:xfrm>
                  <a:custGeom>
                    <a:avLst/>
                    <a:gdLst>
                      <a:gd name="T0" fmla="*/ 0 w 37"/>
                      <a:gd name="T1" fmla="*/ 13 h 18"/>
                      <a:gd name="T2" fmla="*/ 34 w 37"/>
                      <a:gd name="T3" fmla="*/ 0 h 18"/>
                      <a:gd name="T4" fmla="*/ 0 w 37"/>
                      <a:gd name="T5" fmla="*/ 13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7" h="18">
                        <a:moveTo>
                          <a:pt x="0" y="13"/>
                        </a:moveTo>
                        <a:cubicBezTo>
                          <a:pt x="9" y="18"/>
                          <a:pt x="37" y="2"/>
                          <a:pt x="34" y="0"/>
                        </a:cubicBezTo>
                        <a:cubicBezTo>
                          <a:pt x="23" y="5"/>
                          <a:pt x="10" y="5"/>
                          <a:pt x="0" y="1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2" name="ïṩḻidè">
                    <a:extLst>
                      <a:ext uri="{FF2B5EF4-FFF2-40B4-BE49-F238E27FC236}">
                        <a16:creationId xmlns:a16="http://schemas.microsoft.com/office/drawing/2014/main" xmlns="" id="{72E9F0B1-3C0D-44A2-A3EF-2655EA3D6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293310" y="2072233"/>
                    <a:ext cx="91641" cy="65458"/>
                  </a:xfrm>
                  <a:custGeom>
                    <a:avLst/>
                    <a:gdLst>
                      <a:gd name="T0" fmla="*/ 0 w 66"/>
                      <a:gd name="T1" fmla="*/ 40 h 46"/>
                      <a:gd name="T2" fmla="*/ 53 w 66"/>
                      <a:gd name="T3" fmla="*/ 11 h 46"/>
                      <a:gd name="T4" fmla="*/ 0 w 66"/>
                      <a:gd name="T5" fmla="*/ 40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6" h="46">
                        <a:moveTo>
                          <a:pt x="0" y="40"/>
                        </a:moveTo>
                        <a:cubicBezTo>
                          <a:pt x="11" y="46"/>
                          <a:pt x="22" y="38"/>
                          <a:pt x="53" y="11"/>
                        </a:cubicBezTo>
                        <a:cubicBezTo>
                          <a:pt x="66" y="0"/>
                          <a:pt x="17" y="24"/>
                          <a:pt x="0" y="4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3" name="îŝ1îḓe">
                    <a:extLst>
                      <a:ext uri="{FF2B5EF4-FFF2-40B4-BE49-F238E27FC236}">
                        <a16:creationId xmlns:a16="http://schemas.microsoft.com/office/drawing/2014/main" xmlns="" id="{BC3CF912-10FE-4233-B908-1B345A8D91D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234398" y="2065688"/>
                    <a:ext cx="52367" cy="26183"/>
                  </a:xfrm>
                  <a:custGeom>
                    <a:avLst/>
                    <a:gdLst>
                      <a:gd name="T0" fmla="*/ 38 w 38"/>
                      <a:gd name="T1" fmla="*/ 2 h 17"/>
                      <a:gd name="T2" fmla="*/ 0 w 38"/>
                      <a:gd name="T3" fmla="*/ 9 h 17"/>
                      <a:gd name="T4" fmla="*/ 38 w 38"/>
                      <a:gd name="T5" fmla="*/ 2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8" h="17">
                        <a:moveTo>
                          <a:pt x="38" y="2"/>
                        </a:moveTo>
                        <a:cubicBezTo>
                          <a:pt x="34" y="0"/>
                          <a:pt x="0" y="6"/>
                          <a:pt x="0" y="9"/>
                        </a:cubicBezTo>
                        <a:cubicBezTo>
                          <a:pt x="9" y="8"/>
                          <a:pt x="36" y="17"/>
                          <a:pt x="38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4" name="íṩḷiďé">
                    <a:extLst>
                      <a:ext uri="{FF2B5EF4-FFF2-40B4-BE49-F238E27FC236}">
                        <a16:creationId xmlns:a16="http://schemas.microsoft.com/office/drawing/2014/main" xmlns="" id="{718F6BF8-6363-40EF-8F9E-9ED42CF898F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62394" y="2150783"/>
                    <a:ext cx="58913" cy="45821"/>
                  </a:xfrm>
                  <a:custGeom>
                    <a:avLst/>
                    <a:gdLst>
                      <a:gd name="T0" fmla="*/ 8 w 42"/>
                      <a:gd name="T1" fmla="*/ 24 h 30"/>
                      <a:gd name="T2" fmla="*/ 2 w 42"/>
                      <a:gd name="T3" fmla="*/ 30 h 30"/>
                      <a:gd name="T4" fmla="*/ 42 w 42"/>
                      <a:gd name="T5" fmla="*/ 3 h 30"/>
                      <a:gd name="T6" fmla="*/ 8 w 42"/>
                      <a:gd name="T7" fmla="*/ 24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2" h="30">
                        <a:moveTo>
                          <a:pt x="8" y="24"/>
                        </a:moveTo>
                        <a:cubicBezTo>
                          <a:pt x="6" y="25"/>
                          <a:pt x="4" y="28"/>
                          <a:pt x="2" y="30"/>
                        </a:cubicBezTo>
                        <a:cubicBezTo>
                          <a:pt x="16" y="29"/>
                          <a:pt x="39" y="18"/>
                          <a:pt x="42" y="3"/>
                        </a:cubicBezTo>
                        <a:cubicBezTo>
                          <a:pt x="21" y="0"/>
                          <a:pt x="0" y="23"/>
                          <a:pt x="8" y="2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5" name="iṡ1íďé">
                    <a:extLst>
                      <a:ext uri="{FF2B5EF4-FFF2-40B4-BE49-F238E27FC236}">
                        <a16:creationId xmlns:a16="http://schemas.microsoft.com/office/drawing/2014/main" xmlns="" id="{D7D91F38-322C-4D38-B553-93702942DD5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046081" y="2674451"/>
                    <a:ext cx="183283" cy="157101"/>
                  </a:xfrm>
                  <a:custGeom>
                    <a:avLst/>
                    <a:gdLst>
                      <a:gd name="T0" fmla="*/ 62 w 128"/>
                      <a:gd name="T1" fmla="*/ 0 h 110"/>
                      <a:gd name="T2" fmla="*/ 56 w 128"/>
                      <a:gd name="T3" fmla="*/ 1 h 110"/>
                      <a:gd name="T4" fmla="*/ 32 w 128"/>
                      <a:gd name="T5" fmla="*/ 25 h 110"/>
                      <a:gd name="T6" fmla="*/ 17 w 128"/>
                      <a:gd name="T7" fmla="*/ 54 h 110"/>
                      <a:gd name="T8" fmla="*/ 16 w 128"/>
                      <a:gd name="T9" fmla="*/ 56 h 110"/>
                      <a:gd name="T10" fmla="*/ 14 w 128"/>
                      <a:gd name="T11" fmla="*/ 69 h 110"/>
                      <a:gd name="T12" fmla="*/ 1 w 128"/>
                      <a:gd name="T13" fmla="*/ 78 h 110"/>
                      <a:gd name="T14" fmla="*/ 0 w 128"/>
                      <a:gd name="T15" fmla="*/ 82 h 110"/>
                      <a:gd name="T16" fmla="*/ 11 w 128"/>
                      <a:gd name="T17" fmla="*/ 88 h 110"/>
                      <a:gd name="T18" fmla="*/ 16 w 128"/>
                      <a:gd name="T19" fmla="*/ 88 h 110"/>
                      <a:gd name="T20" fmla="*/ 21 w 128"/>
                      <a:gd name="T21" fmla="*/ 88 h 110"/>
                      <a:gd name="T22" fmla="*/ 26 w 128"/>
                      <a:gd name="T23" fmla="*/ 88 h 110"/>
                      <a:gd name="T24" fmla="*/ 27 w 128"/>
                      <a:gd name="T25" fmla="*/ 88 h 110"/>
                      <a:gd name="T26" fmla="*/ 32 w 128"/>
                      <a:gd name="T27" fmla="*/ 88 h 110"/>
                      <a:gd name="T28" fmla="*/ 46 w 128"/>
                      <a:gd name="T29" fmla="*/ 88 h 110"/>
                      <a:gd name="T30" fmla="*/ 62 w 128"/>
                      <a:gd name="T31" fmla="*/ 88 h 110"/>
                      <a:gd name="T32" fmla="*/ 72 w 128"/>
                      <a:gd name="T33" fmla="*/ 88 h 110"/>
                      <a:gd name="T34" fmla="*/ 78 w 128"/>
                      <a:gd name="T35" fmla="*/ 89 h 110"/>
                      <a:gd name="T36" fmla="*/ 75 w 128"/>
                      <a:gd name="T37" fmla="*/ 90 h 110"/>
                      <a:gd name="T38" fmla="*/ 62 w 128"/>
                      <a:gd name="T39" fmla="*/ 102 h 110"/>
                      <a:gd name="T40" fmla="*/ 69 w 128"/>
                      <a:gd name="T41" fmla="*/ 104 h 110"/>
                      <a:gd name="T42" fmla="*/ 82 w 128"/>
                      <a:gd name="T43" fmla="*/ 97 h 110"/>
                      <a:gd name="T44" fmla="*/ 84 w 128"/>
                      <a:gd name="T45" fmla="*/ 96 h 110"/>
                      <a:gd name="T46" fmla="*/ 96 w 128"/>
                      <a:gd name="T47" fmla="*/ 90 h 110"/>
                      <a:gd name="T48" fmla="*/ 98 w 128"/>
                      <a:gd name="T49" fmla="*/ 91 h 110"/>
                      <a:gd name="T50" fmla="*/ 110 w 128"/>
                      <a:gd name="T51" fmla="*/ 109 h 110"/>
                      <a:gd name="T52" fmla="*/ 115 w 128"/>
                      <a:gd name="T53" fmla="*/ 110 h 110"/>
                      <a:gd name="T54" fmla="*/ 123 w 128"/>
                      <a:gd name="T55" fmla="*/ 97 h 110"/>
                      <a:gd name="T56" fmla="*/ 105 w 128"/>
                      <a:gd name="T57" fmla="*/ 81 h 110"/>
                      <a:gd name="T58" fmla="*/ 110 w 128"/>
                      <a:gd name="T59" fmla="*/ 74 h 110"/>
                      <a:gd name="T60" fmla="*/ 116 w 128"/>
                      <a:gd name="T61" fmla="*/ 65 h 110"/>
                      <a:gd name="T62" fmla="*/ 112 w 128"/>
                      <a:gd name="T63" fmla="*/ 64 h 110"/>
                      <a:gd name="T64" fmla="*/ 108 w 128"/>
                      <a:gd name="T65" fmla="*/ 66 h 110"/>
                      <a:gd name="T66" fmla="*/ 103 w 128"/>
                      <a:gd name="T67" fmla="*/ 67 h 110"/>
                      <a:gd name="T68" fmla="*/ 101 w 128"/>
                      <a:gd name="T69" fmla="*/ 67 h 110"/>
                      <a:gd name="T70" fmla="*/ 99 w 128"/>
                      <a:gd name="T71" fmla="*/ 47 h 110"/>
                      <a:gd name="T72" fmla="*/ 93 w 128"/>
                      <a:gd name="T73" fmla="*/ 46 h 110"/>
                      <a:gd name="T74" fmla="*/ 85 w 128"/>
                      <a:gd name="T75" fmla="*/ 47 h 110"/>
                      <a:gd name="T76" fmla="*/ 78 w 128"/>
                      <a:gd name="T77" fmla="*/ 48 h 110"/>
                      <a:gd name="T78" fmla="*/ 65 w 128"/>
                      <a:gd name="T79" fmla="*/ 42 h 110"/>
                      <a:gd name="T80" fmla="*/ 53 w 128"/>
                      <a:gd name="T81" fmla="*/ 35 h 110"/>
                      <a:gd name="T82" fmla="*/ 51 w 128"/>
                      <a:gd name="T83" fmla="*/ 35 h 110"/>
                      <a:gd name="T84" fmla="*/ 70 w 128"/>
                      <a:gd name="T85" fmla="*/ 9 h 110"/>
                      <a:gd name="T86" fmla="*/ 73 w 128"/>
                      <a:gd name="T87" fmla="*/ 2 h 110"/>
                      <a:gd name="T88" fmla="*/ 62 w 128"/>
                      <a:gd name="T89" fmla="*/ 0 h 1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128" h="110">
                        <a:moveTo>
                          <a:pt x="62" y="0"/>
                        </a:moveTo>
                        <a:cubicBezTo>
                          <a:pt x="60" y="0"/>
                          <a:pt x="58" y="1"/>
                          <a:pt x="56" y="1"/>
                        </a:cubicBezTo>
                        <a:cubicBezTo>
                          <a:pt x="44" y="3"/>
                          <a:pt x="38" y="14"/>
                          <a:pt x="32" y="25"/>
                        </a:cubicBezTo>
                        <a:cubicBezTo>
                          <a:pt x="27" y="36"/>
                          <a:pt x="23" y="48"/>
                          <a:pt x="17" y="54"/>
                        </a:cubicBezTo>
                        <a:cubicBezTo>
                          <a:pt x="17" y="55"/>
                          <a:pt x="16" y="55"/>
                          <a:pt x="16" y="56"/>
                        </a:cubicBezTo>
                        <a:cubicBezTo>
                          <a:pt x="11" y="59"/>
                          <a:pt x="11" y="64"/>
                          <a:pt x="14" y="69"/>
                        </a:cubicBezTo>
                        <a:cubicBezTo>
                          <a:pt x="8" y="69"/>
                          <a:pt x="4" y="72"/>
                          <a:pt x="1" y="78"/>
                        </a:cubicBezTo>
                        <a:cubicBezTo>
                          <a:pt x="0" y="79"/>
                          <a:pt x="0" y="81"/>
                          <a:pt x="0" y="82"/>
                        </a:cubicBezTo>
                        <a:cubicBezTo>
                          <a:pt x="1" y="86"/>
                          <a:pt x="5" y="88"/>
                          <a:pt x="11" y="88"/>
                        </a:cubicBezTo>
                        <a:cubicBezTo>
                          <a:pt x="12" y="88"/>
                          <a:pt x="14" y="88"/>
                          <a:pt x="16" y="88"/>
                        </a:cubicBezTo>
                        <a:cubicBezTo>
                          <a:pt x="18" y="88"/>
                          <a:pt x="20" y="88"/>
                          <a:pt x="21" y="88"/>
                        </a:cubicBezTo>
                        <a:cubicBezTo>
                          <a:pt x="23" y="88"/>
                          <a:pt x="25" y="88"/>
                          <a:pt x="26" y="88"/>
                        </a:cubicBezTo>
                        <a:cubicBezTo>
                          <a:pt x="26" y="88"/>
                          <a:pt x="27" y="88"/>
                          <a:pt x="27" y="88"/>
                        </a:cubicBezTo>
                        <a:cubicBezTo>
                          <a:pt x="28" y="88"/>
                          <a:pt x="30" y="88"/>
                          <a:pt x="32" y="88"/>
                        </a:cubicBezTo>
                        <a:cubicBezTo>
                          <a:pt x="35" y="88"/>
                          <a:pt x="40" y="88"/>
                          <a:pt x="46" y="88"/>
                        </a:cubicBezTo>
                        <a:cubicBezTo>
                          <a:pt x="51" y="88"/>
                          <a:pt x="57" y="88"/>
                          <a:pt x="62" y="88"/>
                        </a:cubicBezTo>
                        <a:cubicBezTo>
                          <a:pt x="66" y="88"/>
                          <a:pt x="69" y="88"/>
                          <a:pt x="72" y="88"/>
                        </a:cubicBezTo>
                        <a:cubicBezTo>
                          <a:pt x="75" y="88"/>
                          <a:pt x="78" y="89"/>
                          <a:pt x="78" y="89"/>
                        </a:cubicBezTo>
                        <a:cubicBezTo>
                          <a:pt x="77" y="89"/>
                          <a:pt x="76" y="90"/>
                          <a:pt x="75" y="90"/>
                        </a:cubicBezTo>
                        <a:cubicBezTo>
                          <a:pt x="70" y="93"/>
                          <a:pt x="65" y="97"/>
                          <a:pt x="62" y="102"/>
                        </a:cubicBezTo>
                        <a:cubicBezTo>
                          <a:pt x="65" y="103"/>
                          <a:pt x="67" y="104"/>
                          <a:pt x="69" y="104"/>
                        </a:cubicBezTo>
                        <a:cubicBezTo>
                          <a:pt x="74" y="104"/>
                          <a:pt x="79" y="100"/>
                          <a:pt x="82" y="97"/>
                        </a:cubicBezTo>
                        <a:cubicBezTo>
                          <a:pt x="83" y="97"/>
                          <a:pt x="83" y="96"/>
                          <a:pt x="84" y="96"/>
                        </a:cubicBezTo>
                        <a:cubicBezTo>
                          <a:pt x="87" y="93"/>
                          <a:pt x="91" y="90"/>
                          <a:pt x="96" y="90"/>
                        </a:cubicBezTo>
                        <a:cubicBezTo>
                          <a:pt x="96" y="90"/>
                          <a:pt x="97" y="90"/>
                          <a:pt x="98" y="91"/>
                        </a:cubicBezTo>
                        <a:cubicBezTo>
                          <a:pt x="97" y="104"/>
                          <a:pt x="94" y="104"/>
                          <a:pt x="110" y="109"/>
                        </a:cubicBezTo>
                        <a:cubicBezTo>
                          <a:pt x="112" y="110"/>
                          <a:pt x="114" y="110"/>
                          <a:pt x="115" y="110"/>
                        </a:cubicBezTo>
                        <a:cubicBezTo>
                          <a:pt x="121" y="110"/>
                          <a:pt x="121" y="104"/>
                          <a:pt x="123" y="97"/>
                        </a:cubicBezTo>
                        <a:cubicBezTo>
                          <a:pt x="128" y="82"/>
                          <a:pt x="108" y="85"/>
                          <a:pt x="105" y="81"/>
                        </a:cubicBezTo>
                        <a:cubicBezTo>
                          <a:pt x="104" y="77"/>
                          <a:pt x="107" y="75"/>
                          <a:pt x="110" y="74"/>
                        </a:cubicBezTo>
                        <a:cubicBezTo>
                          <a:pt x="113" y="73"/>
                          <a:pt x="117" y="71"/>
                          <a:pt x="116" y="65"/>
                        </a:cubicBezTo>
                        <a:cubicBezTo>
                          <a:pt x="114" y="64"/>
                          <a:pt x="113" y="64"/>
                          <a:pt x="112" y="64"/>
                        </a:cubicBezTo>
                        <a:cubicBezTo>
                          <a:pt x="111" y="64"/>
                          <a:pt x="109" y="65"/>
                          <a:pt x="108" y="66"/>
                        </a:cubicBezTo>
                        <a:cubicBezTo>
                          <a:pt x="106" y="66"/>
                          <a:pt x="104" y="67"/>
                          <a:pt x="103" y="67"/>
                        </a:cubicBezTo>
                        <a:cubicBezTo>
                          <a:pt x="102" y="67"/>
                          <a:pt x="102" y="67"/>
                          <a:pt x="101" y="67"/>
                        </a:cubicBezTo>
                        <a:cubicBezTo>
                          <a:pt x="102" y="59"/>
                          <a:pt x="114" y="50"/>
                          <a:pt x="99" y="47"/>
                        </a:cubicBezTo>
                        <a:cubicBezTo>
                          <a:pt x="97" y="46"/>
                          <a:pt x="95" y="46"/>
                          <a:pt x="93" y="46"/>
                        </a:cubicBezTo>
                        <a:cubicBezTo>
                          <a:pt x="90" y="46"/>
                          <a:pt x="87" y="46"/>
                          <a:pt x="85" y="47"/>
                        </a:cubicBezTo>
                        <a:cubicBezTo>
                          <a:pt x="83" y="47"/>
                          <a:pt x="80" y="48"/>
                          <a:pt x="78" y="48"/>
                        </a:cubicBezTo>
                        <a:cubicBezTo>
                          <a:pt x="74" y="48"/>
                          <a:pt x="70" y="46"/>
                          <a:pt x="65" y="42"/>
                        </a:cubicBezTo>
                        <a:cubicBezTo>
                          <a:pt x="83" y="36"/>
                          <a:pt x="60" y="35"/>
                          <a:pt x="53" y="35"/>
                        </a:cubicBezTo>
                        <a:cubicBezTo>
                          <a:pt x="52" y="35"/>
                          <a:pt x="51" y="35"/>
                          <a:pt x="51" y="35"/>
                        </a:cubicBezTo>
                        <a:cubicBezTo>
                          <a:pt x="55" y="29"/>
                          <a:pt x="65" y="17"/>
                          <a:pt x="70" y="9"/>
                        </a:cubicBezTo>
                        <a:cubicBezTo>
                          <a:pt x="72" y="6"/>
                          <a:pt x="73" y="4"/>
                          <a:pt x="73" y="2"/>
                        </a:cubicBezTo>
                        <a:cubicBezTo>
                          <a:pt x="69" y="1"/>
                          <a:pt x="65" y="0"/>
                          <a:pt x="62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sp>
            <p:nvSpPr>
              <p:cNvPr id="28" name="íṣļîde">
                <a:extLst>
                  <a:ext uri="{FF2B5EF4-FFF2-40B4-BE49-F238E27FC236}">
                    <a16:creationId xmlns:a16="http://schemas.microsoft.com/office/drawing/2014/main" xmlns="" id="{24AF2C42-2212-4B65-96F5-B947FC7A17DC}"/>
                  </a:ext>
                </a:extLst>
              </p:cNvPr>
              <p:cNvSpPr/>
              <p:nvPr/>
            </p:nvSpPr>
            <p:spPr>
              <a:xfrm>
                <a:off x="6336623" y="1844824"/>
                <a:ext cx="2983871" cy="2983870"/>
              </a:xfrm>
              <a:prstGeom prst="arc">
                <a:avLst>
                  <a:gd name="adj1" fmla="val 16124419"/>
                  <a:gd name="adj2" fmla="val 9280618"/>
                </a:avLst>
              </a:prstGeom>
              <a:ln w="111125" cap="rnd">
                <a:solidFill>
                  <a:schemeClr val="accent1"/>
                </a:solidFill>
                <a:round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8" name="ïṧļíḑè">
              <a:extLst>
                <a:ext uri="{FF2B5EF4-FFF2-40B4-BE49-F238E27FC236}">
                  <a16:creationId xmlns:a16="http://schemas.microsoft.com/office/drawing/2014/main" xmlns="" id="{6D2FD2A1-C82A-473A-81A6-45D321A64E41}"/>
                </a:ext>
              </a:extLst>
            </p:cNvPr>
            <p:cNvSpPr txBox="1"/>
            <p:nvPr/>
          </p:nvSpPr>
          <p:spPr>
            <a:xfrm>
              <a:off x="5821773" y="4500475"/>
              <a:ext cx="904415" cy="52322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/>
              <a:r>
                <a:rPr lang="en-US" altLang="zh-CN" b="1" dirty="0"/>
                <a:t>Text</a:t>
              </a:r>
              <a:endParaRPr lang="id-ID" sz="2000" b="1" dirty="0"/>
            </a:p>
          </p:txBody>
        </p:sp>
        <p:sp>
          <p:nvSpPr>
            <p:cNvPr id="9" name="îṩḻîďè">
              <a:extLst>
                <a:ext uri="{FF2B5EF4-FFF2-40B4-BE49-F238E27FC236}">
                  <a16:creationId xmlns:a16="http://schemas.microsoft.com/office/drawing/2014/main" xmlns="" id="{3B032217-7CB9-4ED8-9BE1-D1EF8EDCDE8C}"/>
                </a:ext>
              </a:extLst>
            </p:cNvPr>
            <p:cNvSpPr/>
            <p:nvPr/>
          </p:nvSpPr>
          <p:spPr>
            <a:xfrm>
              <a:off x="673101" y="2118550"/>
              <a:ext cx="717384" cy="71738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 b="1" dirty="0"/>
            </a:p>
          </p:txBody>
        </p:sp>
        <p:sp>
          <p:nvSpPr>
            <p:cNvPr id="10" name="iṣ1íḍé">
              <a:extLst>
                <a:ext uri="{FF2B5EF4-FFF2-40B4-BE49-F238E27FC236}">
                  <a16:creationId xmlns:a16="http://schemas.microsoft.com/office/drawing/2014/main" xmlns="" id="{95716F6A-9DAC-499E-8DCC-2F099396790B}"/>
                </a:ext>
              </a:extLst>
            </p:cNvPr>
            <p:cNvSpPr/>
            <p:nvPr/>
          </p:nvSpPr>
          <p:spPr bwMode="auto">
            <a:xfrm>
              <a:off x="835567" y="2288527"/>
              <a:ext cx="392452" cy="377430"/>
            </a:xfrm>
            <a:custGeom>
              <a:avLst/>
              <a:gdLst>
                <a:gd name="connsiteX0" fmla="*/ 61288 w 609549"/>
                <a:gd name="connsiteY0" fmla="*/ 383285 h 586216"/>
                <a:gd name="connsiteX1" fmla="*/ 71162 w 609549"/>
                <a:gd name="connsiteY1" fmla="*/ 387101 h 586216"/>
                <a:gd name="connsiteX2" fmla="*/ 120018 w 609549"/>
                <a:gd name="connsiteY2" fmla="*/ 435892 h 586216"/>
                <a:gd name="connsiteX3" fmla="*/ 120018 w 609549"/>
                <a:gd name="connsiteY3" fmla="*/ 454200 h 586216"/>
                <a:gd name="connsiteX4" fmla="*/ 56639 w 609549"/>
                <a:gd name="connsiteY4" fmla="*/ 517543 h 586216"/>
                <a:gd name="connsiteX5" fmla="*/ 35592 w 609549"/>
                <a:gd name="connsiteY5" fmla="*/ 513644 h 586216"/>
                <a:gd name="connsiteX6" fmla="*/ 51877 w 609549"/>
                <a:gd name="connsiteY6" fmla="*/ 388099 h 586216"/>
                <a:gd name="connsiteX7" fmla="*/ 61288 w 609549"/>
                <a:gd name="connsiteY7" fmla="*/ 383285 h 586216"/>
                <a:gd name="connsiteX8" fmla="*/ 235245 w 609549"/>
                <a:gd name="connsiteY8" fmla="*/ 302810 h 586216"/>
                <a:gd name="connsiteX9" fmla="*/ 306042 w 609549"/>
                <a:gd name="connsiteY9" fmla="*/ 373466 h 586216"/>
                <a:gd name="connsiteX10" fmla="*/ 258717 w 609549"/>
                <a:gd name="connsiteY10" fmla="*/ 420680 h 586216"/>
                <a:gd name="connsiteX11" fmla="*/ 230246 w 609549"/>
                <a:gd name="connsiteY11" fmla="*/ 550152 h 586216"/>
                <a:gd name="connsiteX12" fmla="*/ 92223 w 609549"/>
                <a:gd name="connsiteY12" fmla="*/ 575305 h 586216"/>
                <a:gd name="connsiteX13" fmla="*/ 88748 w 609549"/>
                <a:gd name="connsiteY13" fmla="*/ 556143 h 586216"/>
                <a:gd name="connsiteX14" fmla="*/ 165115 w 609549"/>
                <a:gd name="connsiteY14" fmla="*/ 479877 h 586216"/>
                <a:gd name="connsiteX15" fmla="*/ 165115 w 609549"/>
                <a:gd name="connsiteY15" fmla="*/ 446308 h 586216"/>
                <a:gd name="connsiteX16" fmla="*/ 88700 w 609549"/>
                <a:gd name="connsiteY16" fmla="*/ 369995 h 586216"/>
                <a:gd name="connsiteX17" fmla="*/ 92128 w 609549"/>
                <a:gd name="connsiteY17" fmla="*/ 350976 h 586216"/>
                <a:gd name="connsiteX18" fmla="*/ 189111 w 609549"/>
                <a:gd name="connsiteY18" fmla="*/ 348884 h 586216"/>
                <a:gd name="connsiteX19" fmla="*/ 257958 w 609549"/>
                <a:gd name="connsiteY19" fmla="*/ 161679 h 586216"/>
                <a:gd name="connsiteX20" fmla="*/ 317251 w 609549"/>
                <a:gd name="connsiteY20" fmla="*/ 220879 h 586216"/>
                <a:gd name="connsiteX21" fmla="*/ 388070 w 609549"/>
                <a:gd name="connsiteY21" fmla="*/ 291586 h 586216"/>
                <a:gd name="connsiteX22" fmla="*/ 604906 w 609549"/>
                <a:gd name="connsiteY22" fmla="*/ 508130 h 586216"/>
                <a:gd name="connsiteX23" fmla="*/ 604906 w 609549"/>
                <a:gd name="connsiteY23" fmla="*/ 530526 h 586216"/>
                <a:gd name="connsiteX24" fmla="*/ 556567 w 609549"/>
                <a:gd name="connsiteY24" fmla="*/ 578789 h 586216"/>
                <a:gd name="connsiteX25" fmla="*/ 545327 w 609549"/>
                <a:gd name="connsiteY25" fmla="*/ 583449 h 586216"/>
                <a:gd name="connsiteX26" fmla="*/ 534135 w 609549"/>
                <a:gd name="connsiteY26" fmla="*/ 578789 h 586216"/>
                <a:gd name="connsiteX27" fmla="*/ 317251 w 609549"/>
                <a:gd name="connsiteY27" fmla="*/ 362293 h 586216"/>
                <a:gd name="connsiteX28" fmla="*/ 246481 w 609549"/>
                <a:gd name="connsiteY28" fmla="*/ 291586 h 586216"/>
                <a:gd name="connsiteX29" fmla="*/ 187140 w 609549"/>
                <a:gd name="connsiteY29" fmla="*/ 232339 h 586216"/>
                <a:gd name="connsiteX30" fmla="*/ 58606 w 609549"/>
                <a:gd name="connsiteY30" fmla="*/ 160814 h 586216"/>
                <a:gd name="connsiteX31" fmla="*/ 126401 w 609549"/>
                <a:gd name="connsiteY31" fmla="*/ 228498 h 586216"/>
                <a:gd name="connsiteX32" fmla="*/ 111975 w 609549"/>
                <a:gd name="connsiteY32" fmla="*/ 242899 h 586216"/>
                <a:gd name="connsiteX33" fmla="*/ 119307 w 609549"/>
                <a:gd name="connsiteY33" fmla="*/ 250219 h 586216"/>
                <a:gd name="connsiteX34" fmla="*/ 119307 w 609549"/>
                <a:gd name="connsiteY34" fmla="*/ 277692 h 586216"/>
                <a:gd name="connsiteX35" fmla="*/ 115641 w 609549"/>
                <a:gd name="connsiteY35" fmla="*/ 281352 h 586216"/>
                <a:gd name="connsiteX36" fmla="*/ 88123 w 609549"/>
                <a:gd name="connsiteY36" fmla="*/ 281352 h 586216"/>
                <a:gd name="connsiteX37" fmla="*/ 5712 w 609549"/>
                <a:gd name="connsiteY37" fmla="*/ 199029 h 586216"/>
                <a:gd name="connsiteX38" fmla="*/ 5712 w 609549"/>
                <a:gd name="connsiteY38" fmla="*/ 171604 h 586216"/>
                <a:gd name="connsiteX39" fmla="*/ 9378 w 609549"/>
                <a:gd name="connsiteY39" fmla="*/ 167944 h 586216"/>
                <a:gd name="connsiteX40" fmla="*/ 36849 w 609549"/>
                <a:gd name="connsiteY40" fmla="*/ 167944 h 586216"/>
                <a:gd name="connsiteX41" fmla="*/ 44180 w 609549"/>
                <a:gd name="connsiteY41" fmla="*/ 175264 h 586216"/>
                <a:gd name="connsiteX42" fmla="*/ 585775 w 609549"/>
                <a:gd name="connsiteY42" fmla="*/ 66370 h 586216"/>
                <a:gd name="connsiteX43" fmla="*/ 595263 w 609549"/>
                <a:gd name="connsiteY43" fmla="*/ 73839 h 586216"/>
                <a:gd name="connsiteX44" fmla="*/ 578978 w 609549"/>
                <a:gd name="connsiteY44" fmla="*/ 199341 h 586216"/>
                <a:gd name="connsiteX45" fmla="*/ 559693 w 609549"/>
                <a:gd name="connsiteY45" fmla="*/ 200387 h 586216"/>
                <a:gd name="connsiteX46" fmla="*/ 510789 w 609549"/>
                <a:gd name="connsiteY46" fmla="*/ 151612 h 586216"/>
                <a:gd name="connsiteX47" fmla="*/ 510789 w 609549"/>
                <a:gd name="connsiteY47" fmla="*/ 133262 h 586216"/>
                <a:gd name="connsiteX48" fmla="*/ 574216 w 609549"/>
                <a:gd name="connsiteY48" fmla="*/ 69988 h 586216"/>
                <a:gd name="connsiteX49" fmla="*/ 585775 w 609549"/>
                <a:gd name="connsiteY49" fmla="*/ 66370 h 586216"/>
                <a:gd name="connsiteX50" fmla="*/ 158702 w 609549"/>
                <a:gd name="connsiteY50" fmla="*/ 26758 h 586216"/>
                <a:gd name="connsiteX51" fmla="*/ 172463 w 609549"/>
                <a:gd name="connsiteY51" fmla="*/ 32464 h 586216"/>
                <a:gd name="connsiteX52" fmla="*/ 179701 w 609549"/>
                <a:gd name="connsiteY52" fmla="*/ 39691 h 586216"/>
                <a:gd name="connsiteX53" fmla="*/ 246935 w 609549"/>
                <a:gd name="connsiteY53" fmla="*/ 106831 h 586216"/>
                <a:gd name="connsiteX54" fmla="*/ 254886 w 609549"/>
                <a:gd name="connsiteY54" fmla="*/ 114819 h 586216"/>
                <a:gd name="connsiteX55" fmla="*/ 257600 w 609549"/>
                <a:gd name="connsiteY55" fmla="*/ 138879 h 586216"/>
                <a:gd name="connsiteX56" fmla="*/ 254886 w 609549"/>
                <a:gd name="connsiteY56" fmla="*/ 142255 h 586216"/>
                <a:gd name="connsiteX57" fmla="*/ 252315 w 609549"/>
                <a:gd name="connsiteY57" fmla="*/ 144823 h 586216"/>
                <a:gd name="connsiteX58" fmla="*/ 246696 w 609549"/>
                <a:gd name="connsiteY58" fmla="*/ 150434 h 586216"/>
                <a:gd name="connsiteX59" fmla="*/ 175892 w 609549"/>
                <a:gd name="connsiteY59" fmla="*/ 221140 h 586216"/>
                <a:gd name="connsiteX60" fmla="*/ 172463 w 609549"/>
                <a:gd name="connsiteY60" fmla="*/ 224611 h 586216"/>
                <a:gd name="connsiteX61" fmla="*/ 170130 w 609549"/>
                <a:gd name="connsiteY61" fmla="*/ 226560 h 586216"/>
                <a:gd name="connsiteX62" fmla="*/ 162274 w 609549"/>
                <a:gd name="connsiteY62" fmla="*/ 229936 h 586216"/>
                <a:gd name="connsiteX63" fmla="*/ 158702 w 609549"/>
                <a:gd name="connsiteY63" fmla="*/ 230269 h 586216"/>
                <a:gd name="connsiteX64" fmla="*/ 144942 w 609549"/>
                <a:gd name="connsiteY64" fmla="*/ 224611 h 586216"/>
                <a:gd name="connsiteX65" fmla="*/ 137609 w 609549"/>
                <a:gd name="connsiteY65" fmla="*/ 217288 h 586216"/>
                <a:gd name="connsiteX66" fmla="*/ 69804 w 609549"/>
                <a:gd name="connsiteY66" fmla="*/ 149578 h 586216"/>
                <a:gd name="connsiteX67" fmla="*/ 62519 w 609549"/>
                <a:gd name="connsiteY67" fmla="*/ 142255 h 586216"/>
                <a:gd name="connsiteX68" fmla="*/ 62519 w 609549"/>
                <a:gd name="connsiteY68" fmla="*/ 114819 h 586216"/>
                <a:gd name="connsiteX69" fmla="*/ 144942 w 609549"/>
                <a:gd name="connsiteY69" fmla="*/ 32464 h 586216"/>
                <a:gd name="connsiteX70" fmla="*/ 158702 w 609549"/>
                <a:gd name="connsiteY70" fmla="*/ 26758 h 586216"/>
                <a:gd name="connsiteX71" fmla="*/ 254809 w 609549"/>
                <a:gd name="connsiteY71" fmla="*/ 6542 h 586216"/>
                <a:gd name="connsiteX72" fmla="*/ 321015 w 609549"/>
                <a:gd name="connsiteY72" fmla="*/ 29913 h 586216"/>
                <a:gd name="connsiteX73" fmla="*/ 260017 w 609549"/>
                <a:gd name="connsiteY73" fmla="*/ 97465 h 586216"/>
                <a:gd name="connsiteX74" fmla="*/ 193067 w 609549"/>
                <a:gd name="connsiteY74" fmla="*/ 30626 h 586216"/>
                <a:gd name="connsiteX75" fmla="*/ 254809 w 609549"/>
                <a:gd name="connsiteY75" fmla="*/ 6542 h 586216"/>
                <a:gd name="connsiteX76" fmla="*/ 503105 w 609549"/>
                <a:gd name="connsiteY76" fmla="*/ 953 h 586216"/>
                <a:gd name="connsiteX77" fmla="*/ 538560 w 609549"/>
                <a:gd name="connsiteY77" fmla="*/ 10911 h 586216"/>
                <a:gd name="connsiteX78" fmla="*/ 542083 w 609549"/>
                <a:gd name="connsiteY78" fmla="*/ 30073 h 586216"/>
                <a:gd name="connsiteX79" fmla="*/ 465709 w 609549"/>
                <a:gd name="connsiteY79" fmla="*/ 106341 h 586216"/>
                <a:gd name="connsiteX80" fmla="*/ 465709 w 609549"/>
                <a:gd name="connsiteY80" fmla="*/ 139911 h 586216"/>
                <a:gd name="connsiteX81" fmla="*/ 542131 w 609549"/>
                <a:gd name="connsiteY81" fmla="*/ 216227 h 586216"/>
                <a:gd name="connsiteX82" fmla="*/ 538655 w 609549"/>
                <a:gd name="connsiteY82" fmla="*/ 235246 h 586216"/>
                <a:gd name="connsiteX83" fmla="*/ 442187 w 609549"/>
                <a:gd name="connsiteY83" fmla="*/ 237528 h 586216"/>
                <a:gd name="connsiteX84" fmla="*/ 399238 w 609549"/>
                <a:gd name="connsiteY84" fmla="*/ 280370 h 586216"/>
                <a:gd name="connsiteX85" fmla="*/ 328482 w 609549"/>
                <a:gd name="connsiteY85" fmla="*/ 209712 h 586216"/>
                <a:gd name="connsiteX86" fmla="*/ 372240 w 609549"/>
                <a:gd name="connsiteY86" fmla="*/ 166015 h 586216"/>
                <a:gd name="connsiteX87" fmla="*/ 400571 w 609549"/>
                <a:gd name="connsiteY87" fmla="*/ 36064 h 586216"/>
                <a:gd name="connsiteX88" fmla="*/ 503105 w 609549"/>
                <a:gd name="connsiteY88" fmla="*/ 953 h 586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609549" h="586216">
                  <a:moveTo>
                    <a:pt x="61288" y="383285"/>
                  </a:moveTo>
                  <a:cubicBezTo>
                    <a:pt x="64829" y="383106"/>
                    <a:pt x="68448" y="384367"/>
                    <a:pt x="71162" y="387101"/>
                  </a:cubicBezTo>
                  <a:lnTo>
                    <a:pt x="120018" y="435892"/>
                  </a:lnTo>
                  <a:cubicBezTo>
                    <a:pt x="125113" y="440933"/>
                    <a:pt x="125113" y="449160"/>
                    <a:pt x="120018" y="454200"/>
                  </a:cubicBezTo>
                  <a:lnTo>
                    <a:pt x="56639" y="517543"/>
                  </a:lnTo>
                  <a:cubicBezTo>
                    <a:pt x="50211" y="523963"/>
                    <a:pt x="39211" y="522013"/>
                    <a:pt x="35592" y="513644"/>
                  </a:cubicBezTo>
                  <a:cubicBezTo>
                    <a:pt x="17783" y="472794"/>
                    <a:pt x="23211" y="424288"/>
                    <a:pt x="51877" y="388099"/>
                  </a:cubicBezTo>
                  <a:cubicBezTo>
                    <a:pt x="54282" y="385079"/>
                    <a:pt x="57746" y="383463"/>
                    <a:pt x="61288" y="383285"/>
                  </a:cubicBezTo>
                  <a:close/>
                  <a:moveTo>
                    <a:pt x="235245" y="302810"/>
                  </a:moveTo>
                  <a:lnTo>
                    <a:pt x="306042" y="373466"/>
                  </a:lnTo>
                  <a:lnTo>
                    <a:pt x="258717" y="420680"/>
                  </a:lnTo>
                  <a:cubicBezTo>
                    <a:pt x="274667" y="464329"/>
                    <a:pt x="265192" y="515300"/>
                    <a:pt x="230246" y="550152"/>
                  </a:cubicBezTo>
                  <a:cubicBezTo>
                    <a:pt x="192919" y="587430"/>
                    <a:pt x="137644" y="595798"/>
                    <a:pt x="92223" y="575305"/>
                  </a:cubicBezTo>
                  <a:cubicBezTo>
                    <a:pt x="84701" y="571882"/>
                    <a:pt x="82892" y="561992"/>
                    <a:pt x="88748" y="556143"/>
                  </a:cubicBezTo>
                  <a:lnTo>
                    <a:pt x="165115" y="479877"/>
                  </a:lnTo>
                  <a:cubicBezTo>
                    <a:pt x="174399" y="470605"/>
                    <a:pt x="174399" y="455580"/>
                    <a:pt x="165115" y="446308"/>
                  </a:cubicBezTo>
                  <a:lnTo>
                    <a:pt x="88700" y="369995"/>
                  </a:lnTo>
                  <a:cubicBezTo>
                    <a:pt x="82844" y="364194"/>
                    <a:pt x="84653" y="354399"/>
                    <a:pt x="92128" y="350976"/>
                  </a:cubicBezTo>
                  <a:cubicBezTo>
                    <a:pt x="122789" y="337092"/>
                    <a:pt x="157973" y="336379"/>
                    <a:pt x="189111" y="348884"/>
                  </a:cubicBezTo>
                  <a:close/>
                  <a:moveTo>
                    <a:pt x="257958" y="161679"/>
                  </a:moveTo>
                  <a:lnTo>
                    <a:pt x="317251" y="220879"/>
                  </a:lnTo>
                  <a:lnTo>
                    <a:pt x="388070" y="291586"/>
                  </a:lnTo>
                  <a:lnTo>
                    <a:pt x="604906" y="508130"/>
                  </a:lnTo>
                  <a:cubicBezTo>
                    <a:pt x="611097" y="514311"/>
                    <a:pt x="611097" y="524344"/>
                    <a:pt x="604906" y="530526"/>
                  </a:cubicBezTo>
                  <a:lnTo>
                    <a:pt x="556567" y="578789"/>
                  </a:lnTo>
                  <a:cubicBezTo>
                    <a:pt x="553471" y="581880"/>
                    <a:pt x="549423" y="583449"/>
                    <a:pt x="545327" y="583449"/>
                  </a:cubicBezTo>
                  <a:cubicBezTo>
                    <a:pt x="541279" y="583449"/>
                    <a:pt x="537231" y="581880"/>
                    <a:pt x="534135" y="578789"/>
                  </a:cubicBezTo>
                  <a:lnTo>
                    <a:pt x="317251" y="362293"/>
                  </a:lnTo>
                  <a:lnTo>
                    <a:pt x="246481" y="291586"/>
                  </a:lnTo>
                  <a:lnTo>
                    <a:pt x="187140" y="232339"/>
                  </a:lnTo>
                  <a:close/>
                  <a:moveTo>
                    <a:pt x="58606" y="160814"/>
                  </a:moveTo>
                  <a:lnTo>
                    <a:pt x="126401" y="228498"/>
                  </a:lnTo>
                  <a:lnTo>
                    <a:pt x="111975" y="242899"/>
                  </a:lnTo>
                  <a:lnTo>
                    <a:pt x="119307" y="250219"/>
                  </a:lnTo>
                  <a:cubicBezTo>
                    <a:pt x="126877" y="257824"/>
                    <a:pt x="126877" y="270087"/>
                    <a:pt x="119307" y="277692"/>
                  </a:cubicBezTo>
                  <a:lnTo>
                    <a:pt x="115641" y="281352"/>
                  </a:lnTo>
                  <a:cubicBezTo>
                    <a:pt x="108024" y="288909"/>
                    <a:pt x="95741" y="288909"/>
                    <a:pt x="88123" y="281352"/>
                  </a:cubicBezTo>
                  <a:lnTo>
                    <a:pt x="5712" y="199029"/>
                  </a:lnTo>
                  <a:cubicBezTo>
                    <a:pt x="-1905" y="191424"/>
                    <a:pt x="-1905" y="179161"/>
                    <a:pt x="5712" y="171604"/>
                  </a:cubicBezTo>
                  <a:lnTo>
                    <a:pt x="9378" y="167944"/>
                  </a:lnTo>
                  <a:cubicBezTo>
                    <a:pt x="16948" y="160339"/>
                    <a:pt x="29231" y="160339"/>
                    <a:pt x="36849" y="167944"/>
                  </a:cubicBezTo>
                  <a:lnTo>
                    <a:pt x="44180" y="175264"/>
                  </a:lnTo>
                  <a:close/>
                  <a:moveTo>
                    <a:pt x="585775" y="66370"/>
                  </a:moveTo>
                  <a:cubicBezTo>
                    <a:pt x="589775" y="67101"/>
                    <a:pt x="593430" y="69680"/>
                    <a:pt x="595263" y="73839"/>
                  </a:cubicBezTo>
                  <a:cubicBezTo>
                    <a:pt x="613072" y="114675"/>
                    <a:pt x="607644" y="163212"/>
                    <a:pt x="578978" y="199341"/>
                  </a:cubicBezTo>
                  <a:cubicBezTo>
                    <a:pt x="574168" y="205379"/>
                    <a:pt x="565121" y="205854"/>
                    <a:pt x="559693" y="200387"/>
                  </a:cubicBezTo>
                  <a:lnTo>
                    <a:pt x="510789" y="151612"/>
                  </a:lnTo>
                  <a:cubicBezTo>
                    <a:pt x="505742" y="146526"/>
                    <a:pt x="505742" y="138349"/>
                    <a:pt x="510789" y="133262"/>
                  </a:cubicBezTo>
                  <a:lnTo>
                    <a:pt x="574216" y="69988"/>
                  </a:lnTo>
                  <a:cubicBezTo>
                    <a:pt x="577430" y="66756"/>
                    <a:pt x="581775" y="65639"/>
                    <a:pt x="585775" y="66370"/>
                  </a:cubicBezTo>
                  <a:close/>
                  <a:moveTo>
                    <a:pt x="158702" y="26758"/>
                  </a:moveTo>
                  <a:cubicBezTo>
                    <a:pt x="163655" y="26758"/>
                    <a:pt x="168654" y="28660"/>
                    <a:pt x="172463" y="32464"/>
                  </a:cubicBezTo>
                  <a:lnTo>
                    <a:pt x="179701" y="39691"/>
                  </a:lnTo>
                  <a:lnTo>
                    <a:pt x="246935" y="106831"/>
                  </a:lnTo>
                  <a:lnTo>
                    <a:pt x="254886" y="114819"/>
                  </a:lnTo>
                  <a:cubicBezTo>
                    <a:pt x="261457" y="121334"/>
                    <a:pt x="262362" y="131414"/>
                    <a:pt x="257600" y="138879"/>
                  </a:cubicBezTo>
                  <a:cubicBezTo>
                    <a:pt x="256839" y="140068"/>
                    <a:pt x="255934" y="141209"/>
                    <a:pt x="254886" y="142255"/>
                  </a:cubicBezTo>
                  <a:lnTo>
                    <a:pt x="252315" y="144823"/>
                  </a:lnTo>
                  <a:lnTo>
                    <a:pt x="246696" y="150434"/>
                  </a:lnTo>
                  <a:lnTo>
                    <a:pt x="175892" y="221140"/>
                  </a:lnTo>
                  <a:lnTo>
                    <a:pt x="172463" y="224611"/>
                  </a:lnTo>
                  <a:cubicBezTo>
                    <a:pt x="171702" y="225324"/>
                    <a:pt x="170940" y="225990"/>
                    <a:pt x="170130" y="226560"/>
                  </a:cubicBezTo>
                  <a:cubicBezTo>
                    <a:pt x="167749" y="228319"/>
                    <a:pt x="165083" y="229413"/>
                    <a:pt x="162274" y="229936"/>
                  </a:cubicBezTo>
                  <a:cubicBezTo>
                    <a:pt x="161083" y="230174"/>
                    <a:pt x="159893" y="230269"/>
                    <a:pt x="158702" y="230269"/>
                  </a:cubicBezTo>
                  <a:cubicBezTo>
                    <a:pt x="153703" y="230269"/>
                    <a:pt x="148751" y="228367"/>
                    <a:pt x="144942" y="224611"/>
                  </a:cubicBezTo>
                  <a:lnTo>
                    <a:pt x="137609" y="217288"/>
                  </a:lnTo>
                  <a:lnTo>
                    <a:pt x="69804" y="149578"/>
                  </a:lnTo>
                  <a:lnTo>
                    <a:pt x="62519" y="142255"/>
                  </a:lnTo>
                  <a:cubicBezTo>
                    <a:pt x="54900" y="134647"/>
                    <a:pt x="54900" y="122380"/>
                    <a:pt x="62519" y="114819"/>
                  </a:cubicBezTo>
                  <a:lnTo>
                    <a:pt x="144942" y="32464"/>
                  </a:lnTo>
                  <a:cubicBezTo>
                    <a:pt x="148751" y="28660"/>
                    <a:pt x="153750" y="26758"/>
                    <a:pt x="158702" y="26758"/>
                  </a:cubicBezTo>
                  <a:close/>
                  <a:moveTo>
                    <a:pt x="254809" y="6542"/>
                  </a:moveTo>
                  <a:cubicBezTo>
                    <a:pt x="277279" y="4029"/>
                    <a:pt x="300492" y="9424"/>
                    <a:pt x="321015" y="29913"/>
                  </a:cubicBezTo>
                  <a:cubicBezTo>
                    <a:pt x="380347" y="89193"/>
                    <a:pt x="337205" y="46124"/>
                    <a:pt x="260017" y="97465"/>
                  </a:cubicBezTo>
                  <a:lnTo>
                    <a:pt x="193067" y="30626"/>
                  </a:lnTo>
                  <a:cubicBezTo>
                    <a:pt x="210614" y="19479"/>
                    <a:pt x="232340" y="9056"/>
                    <a:pt x="254809" y="6542"/>
                  </a:cubicBezTo>
                  <a:close/>
                  <a:moveTo>
                    <a:pt x="503105" y="953"/>
                  </a:moveTo>
                  <a:cubicBezTo>
                    <a:pt x="515252" y="2468"/>
                    <a:pt x="527216" y="5788"/>
                    <a:pt x="538560" y="10911"/>
                  </a:cubicBezTo>
                  <a:cubicBezTo>
                    <a:pt x="546131" y="14334"/>
                    <a:pt x="547940" y="24224"/>
                    <a:pt x="542083" y="30073"/>
                  </a:cubicBezTo>
                  <a:lnTo>
                    <a:pt x="465709" y="106341"/>
                  </a:lnTo>
                  <a:cubicBezTo>
                    <a:pt x="456424" y="115613"/>
                    <a:pt x="456424" y="130639"/>
                    <a:pt x="465709" y="139911"/>
                  </a:cubicBezTo>
                  <a:lnTo>
                    <a:pt x="542131" y="216227"/>
                  </a:lnTo>
                  <a:cubicBezTo>
                    <a:pt x="547940" y="222028"/>
                    <a:pt x="546178" y="231823"/>
                    <a:pt x="538655" y="235246"/>
                  </a:cubicBezTo>
                  <a:cubicBezTo>
                    <a:pt x="508181" y="249035"/>
                    <a:pt x="473184" y="249844"/>
                    <a:pt x="442187" y="237528"/>
                  </a:cubicBezTo>
                  <a:lnTo>
                    <a:pt x="399238" y="280370"/>
                  </a:lnTo>
                  <a:lnTo>
                    <a:pt x="328482" y="209712"/>
                  </a:lnTo>
                  <a:lnTo>
                    <a:pt x="372240" y="166015"/>
                  </a:lnTo>
                  <a:cubicBezTo>
                    <a:pt x="356051" y="122270"/>
                    <a:pt x="365527" y="71060"/>
                    <a:pt x="400571" y="36064"/>
                  </a:cubicBezTo>
                  <a:cubicBezTo>
                    <a:pt x="428569" y="8106"/>
                    <a:pt x="466664" y="-3592"/>
                    <a:pt x="503105" y="95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</p:sp>
        <p:grpSp>
          <p:nvGrpSpPr>
            <p:cNvPr id="11" name="îṡḻíďè">
              <a:extLst>
                <a:ext uri="{FF2B5EF4-FFF2-40B4-BE49-F238E27FC236}">
                  <a16:creationId xmlns:a16="http://schemas.microsoft.com/office/drawing/2014/main" xmlns="" id="{0EDB0E5D-326B-43A3-A7C8-31BEED72BD52}"/>
                </a:ext>
              </a:extLst>
            </p:cNvPr>
            <p:cNvGrpSpPr/>
            <p:nvPr/>
          </p:nvGrpSpPr>
          <p:grpSpPr>
            <a:xfrm>
              <a:off x="1588484" y="2089644"/>
              <a:ext cx="3858444" cy="775197"/>
              <a:chOff x="5130801" y="2820874"/>
              <a:chExt cx="3632195" cy="775197"/>
            </a:xfrm>
          </p:grpSpPr>
          <p:sp>
            <p:nvSpPr>
              <p:cNvPr id="24" name="i$lîḑe">
                <a:extLst>
                  <a:ext uri="{FF2B5EF4-FFF2-40B4-BE49-F238E27FC236}">
                    <a16:creationId xmlns:a16="http://schemas.microsoft.com/office/drawing/2014/main" xmlns="" id="{7E35AA03-ABF5-4DE0-B1F2-59464DBB9C8D}"/>
                  </a:ext>
                </a:extLst>
              </p:cNvPr>
              <p:cNvSpPr/>
              <p:nvPr/>
            </p:nvSpPr>
            <p:spPr bwMode="auto">
              <a:xfrm>
                <a:off x="5130801" y="3208473"/>
                <a:ext cx="3632195" cy="387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25" name="îṥļíḑé">
                <a:extLst>
                  <a:ext uri="{FF2B5EF4-FFF2-40B4-BE49-F238E27FC236}">
                    <a16:creationId xmlns:a16="http://schemas.microsoft.com/office/drawing/2014/main" xmlns="" id="{752BCD94-EADA-45BC-B187-07B39A520BB3}"/>
                  </a:ext>
                </a:extLst>
              </p:cNvPr>
              <p:cNvSpPr txBox="1"/>
              <p:nvPr/>
            </p:nvSpPr>
            <p:spPr bwMode="auto">
              <a:xfrm>
                <a:off x="5130801" y="2820874"/>
                <a:ext cx="3632195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01.Text here</a:t>
                </a:r>
              </a:p>
            </p:txBody>
          </p:sp>
        </p:grpSp>
        <p:sp>
          <p:nvSpPr>
            <p:cNvPr id="12" name="ïSļïḓê">
              <a:extLst>
                <a:ext uri="{FF2B5EF4-FFF2-40B4-BE49-F238E27FC236}">
                  <a16:creationId xmlns:a16="http://schemas.microsoft.com/office/drawing/2014/main" xmlns="" id="{587FF309-297F-483A-BBE4-B03EAC28128B}"/>
                </a:ext>
              </a:extLst>
            </p:cNvPr>
            <p:cNvSpPr/>
            <p:nvPr/>
          </p:nvSpPr>
          <p:spPr>
            <a:xfrm>
              <a:off x="673101" y="3273507"/>
              <a:ext cx="717384" cy="71738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 b="1" dirty="0"/>
            </a:p>
          </p:txBody>
        </p:sp>
        <p:sp>
          <p:nvSpPr>
            <p:cNvPr id="13" name="îšḻíḑè">
              <a:extLst>
                <a:ext uri="{FF2B5EF4-FFF2-40B4-BE49-F238E27FC236}">
                  <a16:creationId xmlns:a16="http://schemas.microsoft.com/office/drawing/2014/main" xmlns="" id="{D686A9B0-992A-4E85-B91F-AEE05D280C13}"/>
                </a:ext>
              </a:extLst>
            </p:cNvPr>
            <p:cNvSpPr/>
            <p:nvPr/>
          </p:nvSpPr>
          <p:spPr bwMode="auto">
            <a:xfrm>
              <a:off x="829010" y="3437117"/>
              <a:ext cx="405566" cy="390164"/>
            </a:xfrm>
            <a:custGeom>
              <a:avLst/>
              <a:gdLst>
                <a:gd name="connsiteX0" fmla="*/ 195114 w 608814"/>
                <a:gd name="connsiteY0" fmla="*/ 351627 h 585693"/>
                <a:gd name="connsiteX1" fmla="*/ 258290 w 608814"/>
                <a:gd name="connsiteY1" fmla="*/ 351627 h 585693"/>
                <a:gd name="connsiteX2" fmla="*/ 282731 w 608814"/>
                <a:gd name="connsiteY2" fmla="*/ 376018 h 585693"/>
                <a:gd name="connsiteX3" fmla="*/ 282731 w 608814"/>
                <a:gd name="connsiteY3" fmla="*/ 561210 h 585693"/>
                <a:gd name="connsiteX4" fmla="*/ 258290 w 608814"/>
                <a:gd name="connsiteY4" fmla="*/ 585693 h 585693"/>
                <a:gd name="connsiteX5" fmla="*/ 195114 w 608814"/>
                <a:gd name="connsiteY5" fmla="*/ 585693 h 585693"/>
                <a:gd name="connsiteX6" fmla="*/ 170673 w 608814"/>
                <a:gd name="connsiteY6" fmla="*/ 561210 h 585693"/>
                <a:gd name="connsiteX7" fmla="*/ 170673 w 608814"/>
                <a:gd name="connsiteY7" fmla="*/ 376018 h 585693"/>
                <a:gd name="connsiteX8" fmla="*/ 195114 w 608814"/>
                <a:gd name="connsiteY8" fmla="*/ 351627 h 585693"/>
                <a:gd name="connsiteX9" fmla="*/ 358100 w 608814"/>
                <a:gd name="connsiteY9" fmla="*/ 249872 h 585693"/>
                <a:gd name="connsiteX10" fmla="*/ 421316 w 608814"/>
                <a:gd name="connsiteY10" fmla="*/ 249872 h 585693"/>
                <a:gd name="connsiteX11" fmla="*/ 445737 w 608814"/>
                <a:gd name="connsiteY11" fmla="*/ 274267 h 585693"/>
                <a:gd name="connsiteX12" fmla="*/ 445737 w 608814"/>
                <a:gd name="connsiteY12" fmla="*/ 561206 h 585693"/>
                <a:gd name="connsiteX13" fmla="*/ 421316 w 608814"/>
                <a:gd name="connsiteY13" fmla="*/ 585693 h 585693"/>
                <a:gd name="connsiteX14" fmla="*/ 358100 w 608814"/>
                <a:gd name="connsiteY14" fmla="*/ 585693 h 585693"/>
                <a:gd name="connsiteX15" fmla="*/ 333679 w 608814"/>
                <a:gd name="connsiteY15" fmla="*/ 561206 h 585693"/>
                <a:gd name="connsiteX16" fmla="*/ 333679 w 608814"/>
                <a:gd name="connsiteY16" fmla="*/ 274267 h 585693"/>
                <a:gd name="connsiteX17" fmla="*/ 358100 w 608814"/>
                <a:gd name="connsiteY17" fmla="*/ 249872 h 585693"/>
                <a:gd name="connsiteX18" fmla="*/ 140260 w 608814"/>
                <a:gd name="connsiteY18" fmla="*/ 224680 h 585693"/>
                <a:gd name="connsiteX19" fmla="*/ 191844 w 608814"/>
                <a:gd name="connsiteY19" fmla="*/ 276122 h 585693"/>
                <a:gd name="connsiteX20" fmla="*/ 140260 w 608814"/>
                <a:gd name="connsiteY20" fmla="*/ 327564 h 585693"/>
                <a:gd name="connsiteX21" fmla="*/ 88676 w 608814"/>
                <a:gd name="connsiteY21" fmla="*/ 276122 h 585693"/>
                <a:gd name="connsiteX22" fmla="*/ 140260 w 608814"/>
                <a:gd name="connsiteY22" fmla="*/ 224680 h 585693"/>
                <a:gd name="connsiteX23" fmla="*/ 521177 w 608814"/>
                <a:gd name="connsiteY23" fmla="*/ 148117 h 585693"/>
                <a:gd name="connsiteX24" fmla="*/ 584301 w 608814"/>
                <a:gd name="connsiteY24" fmla="*/ 148117 h 585693"/>
                <a:gd name="connsiteX25" fmla="*/ 608814 w 608814"/>
                <a:gd name="connsiteY25" fmla="*/ 172601 h 585693"/>
                <a:gd name="connsiteX26" fmla="*/ 608814 w 608814"/>
                <a:gd name="connsiteY26" fmla="*/ 561209 h 585693"/>
                <a:gd name="connsiteX27" fmla="*/ 584301 w 608814"/>
                <a:gd name="connsiteY27" fmla="*/ 585693 h 585693"/>
                <a:gd name="connsiteX28" fmla="*/ 521177 w 608814"/>
                <a:gd name="connsiteY28" fmla="*/ 585693 h 585693"/>
                <a:gd name="connsiteX29" fmla="*/ 496756 w 608814"/>
                <a:gd name="connsiteY29" fmla="*/ 561209 h 585693"/>
                <a:gd name="connsiteX30" fmla="*/ 496756 w 608814"/>
                <a:gd name="connsiteY30" fmla="*/ 172601 h 585693"/>
                <a:gd name="connsiteX31" fmla="*/ 521177 w 608814"/>
                <a:gd name="connsiteY31" fmla="*/ 148117 h 585693"/>
                <a:gd name="connsiteX32" fmla="*/ 116229 w 608814"/>
                <a:gd name="connsiteY32" fmla="*/ 131322 h 585693"/>
                <a:gd name="connsiteX33" fmla="*/ 164246 w 608814"/>
                <a:gd name="connsiteY33" fmla="*/ 131322 h 585693"/>
                <a:gd name="connsiteX34" fmla="*/ 184061 w 608814"/>
                <a:gd name="connsiteY34" fmla="*/ 151113 h 585693"/>
                <a:gd name="connsiteX35" fmla="*/ 184061 w 608814"/>
                <a:gd name="connsiteY35" fmla="*/ 171457 h 585693"/>
                <a:gd name="connsiteX36" fmla="*/ 208669 w 608814"/>
                <a:gd name="connsiteY36" fmla="*/ 186094 h 585693"/>
                <a:gd name="connsiteX37" fmla="*/ 226641 w 608814"/>
                <a:gd name="connsiteY37" fmla="*/ 175692 h 585693"/>
                <a:gd name="connsiteX38" fmla="*/ 253737 w 608814"/>
                <a:gd name="connsiteY38" fmla="*/ 182964 h 585693"/>
                <a:gd name="connsiteX39" fmla="*/ 277792 w 608814"/>
                <a:gd name="connsiteY39" fmla="*/ 224572 h 585693"/>
                <a:gd name="connsiteX40" fmla="*/ 279727 w 608814"/>
                <a:gd name="connsiteY40" fmla="*/ 239577 h 585693"/>
                <a:gd name="connsiteX41" fmla="*/ 270511 w 608814"/>
                <a:gd name="connsiteY41" fmla="*/ 251544 h 585693"/>
                <a:gd name="connsiteX42" fmla="*/ 252355 w 608814"/>
                <a:gd name="connsiteY42" fmla="*/ 262038 h 585693"/>
                <a:gd name="connsiteX43" fmla="*/ 253829 w 608814"/>
                <a:gd name="connsiteY43" fmla="*/ 276122 h 585693"/>
                <a:gd name="connsiteX44" fmla="*/ 252355 w 608814"/>
                <a:gd name="connsiteY44" fmla="*/ 290206 h 585693"/>
                <a:gd name="connsiteX45" fmla="*/ 270511 w 608814"/>
                <a:gd name="connsiteY45" fmla="*/ 300700 h 585693"/>
                <a:gd name="connsiteX46" fmla="*/ 278714 w 608814"/>
                <a:gd name="connsiteY46" fmla="*/ 325094 h 585693"/>
                <a:gd name="connsiteX47" fmla="*/ 258253 w 608814"/>
                <a:gd name="connsiteY47" fmla="*/ 321136 h 585693"/>
                <a:gd name="connsiteX48" fmla="*/ 195858 w 608814"/>
                <a:gd name="connsiteY48" fmla="*/ 321136 h 585693"/>
                <a:gd name="connsiteX49" fmla="*/ 212171 w 608814"/>
                <a:gd name="connsiteY49" fmla="*/ 276122 h 585693"/>
                <a:gd name="connsiteX50" fmla="*/ 140191 w 608814"/>
                <a:gd name="connsiteY50" fmla="*/ 204320 h 585693"/>
                <a:gd name="connsiteX51" fmla="*/ 68304 w 608814"/>
                <a:gd name="connsiteY51" fmla="*/ 276122 h 585693"/>
                <a:gd name="connsiteX52" fmla="*/ 140191 w 608814"/>
                <a:gd name="connsiteY52" fmla="*/ 348016 h 585693"/>
                <a:gd name="connsiteX53" fmla="*/ 148486 w 608814"/>
                <a:gd name="connsiteY53" fmla="*/ 347095 h 585693"/>
                <a:gd name="connsiteX54" fmla="*/ 140099 w 608814"/>
                <a:gd name="connsiteY54" fmla="*/ 376000 h 585693"/>
                <a:gd name="connsiteX55" fmla="*/ 140099 w 608814"/>
                <a:gd name="connsiteY55" fmla="*/ 420922 h 585693"/>
                <a:gd name="connsiteX56" fmla="*/ 116229 w 608814"/>
                <a:gd name="connsiteY56" fmla="*/ 420922 h 585693"/>
                <a:gd name="connsiteX57" fmla="*/ 96413 w 608814"/>
                <a:gd name="connsiteY57" fmla="*/ 401131 h 585693"/>
                <a:gd name="connsiteX58" fmla="*/ 96413 w 608814"/>
                <a:gd name="connsiteY58" fmla="*/ 380787 h 585693"/>
                <a:gd name="connsiteX59" fmla="*/ 71806 w 608814"/>
                <a:gd name="connsiteY59" fmla="*/ 366150 h 585693"/>
                <a:gd name="connsiteX60" fmla="*/ 53742 w 608814"/>
                <a:gd name="connsiteY60" fmla="*/ 376552 h 585693"/>
                <a:gd name="connsiteX61" fmla="*/ 38719 w 608814"/>
                <a:gd name="connsiteY61" fmla="*/ 378577 h 585693"/>
                <a:gd name="connsiteX62" fmla="*/ 26738 w 608814"/>
                <a:gd name="connsiteY62" fmla="*/ 369372 h 585693"/>
                <a:gd name="connsiteX63" fmla="*/ 2683 w 608814"/>
                <a:gd name="connsiteY63" fmla="*/ 327764 h 585693"/>
                <a:gd name="connsiteX64" fmla="*/ 9872 w 608814"/>
                <a:gd name="connsiteY64" fmla="*/ 300700 h 585693"/>
                <a:gd name="connsiteX65" fmla="*/ 28120 w 608814"/>
                <a:gd name="connsiteY65" fmla="*/ 290206 h 585693"/>
                <a:gd name="connsiteX66" fmla="*/ 26645 w 608814"/>
                <a:gd name="connsiteY66" fmla="*/ 276122 h 585693"/>
                <a:gd name="connsiteX67" fmla="*/ 28120 w 608814"/>
                <a:gd name="connsiteY67" fmla="*/ 262038 h 585693"/>
                <a:gd name="connsiteX68" fmla="*/ 9872 w 608814"/>
                <a:gd name="connsiteY68" fmla="*/ 251544 h 585693"/>
                <a:gd name="connsiteX69" fmla="*/ 2683 w 608814"/>
                <a:gd name="connsiteY69" fmla="*/ 224572 h 585693"/>
                <a:gd name="connsiteX70" fmla="*/ 26738 w 608814"/>
                <a:gd name="connsiteY70" fmla="*/ 182964 h 585693"/>
                <a:gd name="connsiteX71" fmla="*/ 38719 w 608814"/>
                <a:gd name="connsiteY71" fmla="*/ 173759 h 585693"/>
                <a:gd name="connsiteX72" fmla="*/ 53742 w 608814"/>
                <a:gd name="connsiteY72" fmla="*/ 175692 h 585693"/>
                <a:gd name="connsiteX73" fmla="*/ 71806 w 608814"/>
                <a:gd name="connsiteY73" fmla="*/ 186094 h 585693"/>
                <a:gd name="connsiteX74" fmla="*/ 96413 w 608814"/>
                <a:gd name="connsiteY74" fmla="*/ 171457 h 585693"/>
                <a:gd name="connsiteX75" fmla="*/ 96413 w 608814"/>
                <a:gd name="connsiteY75" fmla="*/ 151113 h 585693"/>
                <a:gd name="connsiteX76" fmla="*/ 116229 w 608814"/>
                <a:gd name="connsiteY76" fmla="*/ 131322 h 585693"/>
                <a:gd name="connsiteX77" fmla="*/ 445756 w 608814"/>
                <a:gd name="connsiteY77" fmla="*/ 83476 h 585693"/>
                <a:gd name="connsiteX78" fmla="*/ 414140 w 608814"/>
                <a:gd name="connsiteY78" fmla="*/ 115044 h 585693"/>
                <a:gd name="connsiteX79" fmla="*/ 445756 w 608814"/>
                <a:gd name="connsiteY79" fmla="*/ 146520 h 585693"/>
                <a:gd name="connsiteX80" fmla="*/ 477371 w 608814"/>
                <a:gd name="connsiteY80" fmla="*/ 115044 h 585693"/>
                <a:gd name="connsiteX81" fmla="*/ 445756 w 608814"/>
                <a:gd name="connsiteY81" fmla="*/ 83476 h 585693"/>
                <a:gd name="connsiteX82" fmla="*/ 426676 w 608814"/>
                <a:gd name="connsiteY82" fmla="*/ 0 h 585693"/>
                <a:gd name="connsiteX83" fmla="*/ 464835 w 608814"/>
                <a:gd name="connsiteY83" fmla="*/ 0 h 585693"/>
                <a:gd name="connsiteX84" fmla="*/ 480597 w 608814"/>
                <a:gd name="connsiteY84" fmla="*/ 15738 h 585693"/>
                <a:gd name="connsiteX85" fmla="*/ 480597 w 608814"/>
                <a:gd name="connsiteY85" fmla="*/ 31936 h 585693"/>
                <a:gd name="connsiteX86" fmla="*/ 500138 w 608814"/>
                <a:gd name="connsiteY86" fmla="*/ 43533 h 585693"/>
                <a:gd name="connsiteX87" fmla="*/ 514425 w 608814"/>
                <a:gd name="connsiteY87" fmla="*/ 35249 h 585693"/>
                <a:gd name="connsiteX88" fmla="*/ 535901 w 608814"/>
                <a:gd name="connsiteY88" fmla="*/ 40956 h 585693"/>
                <a:gd name="connsiteX89" fmla="*/ 554981 w 608814"/>
                <a:gd name="connsiteY89" fmla="*/ 73996 h 585693"/>
                <a:gd name="connsiteX90" fmla="*/ 556640 w 608814"/>
                <a:gd name="connsiteY90" fmla="*/ 85961 h 585693"/>
                <a:gd name="connsiteX91" fmla="*/ 549266 w 608814"/>
                <a:gd name="connsiteY91" fmla="*/ 95440 h 585693"/>
                <a:gd name="connsiteX92" fmla="*/ 534887 w 608814"/>
                <a:gd name="connsiteY92" fmla="*/ 103815 h 585693"/>
                <a:gd name="connsiteX93" fmla="*/ 535993 w 608814"/>
                <a:gd name="connsiteY93" fmla="*/ 115044 h 585693"/>
                <a:gd name="connsiteX94" fmla="*/ 535717 w 608814"/>
                <a:gd name="connsiteY94" fmla="*/ 117621 h 585693"/>
                <a:gd name="connsiteX95" fmla="*/ 521153 w 608814"/>
                <a:gd name="connsiteY95" fmla="*/ 117621 h 585693"/>
                <a:gd name="connsiteX96" fmla="*/ 466126 w 608814"/>
                <a:gd name="connsiteY96" fmla="*/ 172565 h 585693"/>
                <a:gd name="connsiteX97" fmla="*/ 466126 w 608814"/>
                <a:gd name="connsiteY97" fmla="*/ 229719 h 585693"/>
                <a:gd name="connsiteX98" fmla="*/ 466126 w 608814"/>
                <a:gd name="connsiteY98" fmla="*/ 242604 h 585693"/>
                <a:gd name="connsiteX99" fmla="*/ 453590 w 608814"/>
                <a:gd name="connsiteY99" fmla="*/ 229995 h 585693"/>
                <a:gd name="connsiteX100" fmla="*/ 421330 w 608814"/>
                <a:gd name="connsiteY100" fmla="*/ 219319 h 585693"/>
                <a:gd name="connsiteX101" fmla="*/ 411928 w 608814"/>
                <a:gd name="connsiteY101" fmla="*/ 219319 h 585693"/>
                <a:gd name="connsiteX102" fmla="*/ 410914 w 608814"/>
                <a:gd name="connsiteY102" fmla="*/ 214257 h 585693"/>
                <a:gd name="connsiteX103" fmla="*/ 410914 w 608814"/>
                <a:gd name="connsiteY103" fmla="*/ 198059 h 585693"/>
                <a:gd name="connsiteX104" fmla="*/ 391373 w 608814"/>
                <a:gd name="connsiteY104" fmla="*/ 186463 h 585693"/>
                <a:gd name="connsiteX105" fmla="*/ 377086 w 608814"/>
                <a:gd name="connsiteY105" fmla="*/ 194746 h 585693"/>
                <a:gd name="connsiteX106" fmla="*/ 365104 w 608814"/>
                <a:gd name="connsiteY106" fmla="*/ 196310 h 585693"/>
                <a:gd name="connsiteX107" fmla="*/ 355610 w 608814"/>
                <a:gd name="connsiteY107" fmla="*/ 189040 h 585693"/>
                <a:gd name="connsiteX108" fmla="*/ 336530 w 608814"/>
                <a:gd name="connsiteY108" fmla="*/ 155999 h 585693"/>
                <a:gd name="connsiteX109" fmla="*/ 342245 w 608814"/>
                <a:gd name="connsiteY109" fmla="*/ 134463 h 585693"/>
                <a:gd name="connsiteX110" fmla="*/ 356716 w 608814"/>
                <a:gd name="connsiteY110" fmla="*/ 126180 h 585693"/>
                <a:gd name="connsiteX111" fmla="*/ 355518 w 608814"/>
                <a:gd name="connsiteY111" fmla="*/ 115044 h 585693"/>
                <a:gd name="connsiteX112" fmla="*/ 356716 w 608814"/>
                <a:gd name="connsiteY112" fmla="*/ 103815 h 585693"/>
                <a:gd name="connsiteX113" fmla="*/ 342245 w 608814"/>
                <a:gd name="connsiteY113" fmla="*/ 95440 h 585693"/>
                <a:gd name="connsiteX114" fmla="*/ 336530 w 608814"/>
                <a:gd name="connsiteY114" fmla="*/ 73996 h 585693"/>
                <a:gd name="connsiteX115" fmla="*/ 355610 w 608814"/>
                <a:gd name="connsiteY115" fmla="*/ 40956 h 585693"/>
                <a:gd name="connsiteX116" fmla="*/ 365104 w 608814"/>
                <a:gd name="connsiteY116" fmla="*/ 33685 h 585693"/>
                <a:gd name="connsiteX117" fmla="*/ 377086 w 608814"/>
                <a:gd name="connsiteY117" fmla="*/ 35249 h 585693"/>
                <a:gd name="connsiteX118" fmla="*/ 391373 w 608814"/>
                <a:gd name="connsiteY118" fmla="*/ 43533 h 585693"/>
                <a:gd name="connsiteX119" fmla="*/ 410914 w 608814"/>
                <a:gd name="connsiteY119" fmla="*/ 31936 h 585693"/>
                <a:gd name="connsiteX120" fmla="*/ 410914 w 608814"/>
                <a:gd name="connsiteY120" fmla="*/ 15738 h 585693"/>
                <a:gd name="connsiteX121" fmla="*/ 426676 w 608814"/>
                <a:gd name="connsiteY121" fmla="*/ 0 h 58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608814" h="585693">
                  <a:moveTo>
                    <a:pt x="195114" y="351627"/>
                  </a:moveTo>
                  <a:lnTo>
                    <a:pt x="258290" y="351627"/>
                  </a:lnTo>
                  <a:cubicBezTo>
                    <a:pt x="271848" y="351627"/>
                    <a:pt x="282731" y="362580"/>
                    <a:pt x="282731" y="376018"/>
                  </a:cubicBezTo>
                  <a:lnTo>
                    <a:pt x="282731" y="561210"/>
                  </a:lnTo>
                  <a:cubicBezTo>
                    <a:pt x="282731" y="574740"/>
                    <a:pt x="271848" y="585693"/>
                    <a:pt x="258290" y="585693"/>
                  </a:cubicBezTo>
                  <a:lnTo>
                    <a:pt x="195114" y="585693"/>
                  </a:lnTo>
                  <a:cubicBezTo>
                    <a:pt x="181556" y="585693"/>
                    <a:pt x="170673" y="574740"/>
                    <a:pt x="170673" y="561210"/>
                  </a:cubicBezTo>
                  <a:lnTo>
                    <a:pt x="170673" y="376018"/>
                  </a:lnTo>
                  <a:cubicBezTo>
                    <a:pt x="170673" y="362580"/>
                    <a:pt x="181556" y="351627"/>
                    <a:pt x="195114" y="351627"/>
                  </a:cubicBezTo>
                  <a:close/>
                  <a:moveTo>
                    <a:pt x="358100" y="249872"/>
                  </a:moveTo>
                  <a:lnTo>
                    <a:pt x="421316" y="249872"/>
                  </a:lnTo>
                  <a:cubicBezTo>
                    <a:pt x="434771" y="249872"/>
                    <a:pt x="445737" y="260735"/>
                    <a:pt x="445737" y="274267"/>
                  </a:cubicBezTo>
                  <a:lnTo>
                    <a:pt x="445737" y="561206"/>
                  </a:lnTo>
                  <a:cubicBezTo>
                    <a:pt x="445737" y="574738"/>
                    <a:pt x="434771" y="585693"/>
                    <a:pt x="421316" y="585693"/>
                  </a:cubicBezTo>
                  <a:lnTo>
                    <a:pt x="358100" y="585693"/>
                  </a:lnTo>
                  <a:cubicBezTo>
                    <a:pt x="344645" y="585693"/>
                    <a:pt x="333679" y="574738"/>
                    <a:pt x="333679" y="561206"/>
                  </a:cubicBezTo>
                  <a:lnTo>
                    <a:pt x="333679" y="274267"/>
                  </a:lnTo>
                  <a:cubicBezTo>
                    <a:pt x="333679" y="260735"/>
                    <a:pt x="344645" y="249872"/>
                    <a:pt x="358100" y="249872"/>
                  </a:cubicBezTo>
                  <a:close/>
                  <a:moveTo>
                    <a:pt x="140260" y="224680"/>
                  </a:moveTo>
                  <a:cubicBezTo>
                    <a:pt x="168749" y="224680"/>
                    <a:pt x="191844" y="247711"/>
                    <a:pt x="191844" y="276122"/>
                  </a:cubicBezTo>
                  <a:cubicBezTo>
                    <a:pt x="191844" y="304533"/>
                    <a:pt x="168749" y="327564"/>
                    <a:pt x="140260" y="327564"/>
                  </a:cubicBezTo>
                  <a:cubicBezTo>
                    <a:pt x="111771" y="327564"/>
                    <a:pt x="88676" y="304533"/>
                    <a:pt x="88676" y="276122"/>
                  </a:cubicBezTo>
                  <a:cubicBezTo>
                    <a:pt x="88676" y="247711"/>
                    <a:pt x="111771" y="224680"/>
                    <a:pt x="140260" y="224680"/>
                  </a:cubicBezTo>
                  <a:close/>
                  <a:moveTo>
                    <a:pt x="521177" y="148117"/>
                  </a:moveTo>
                  <a:lnTo>
                    <a:pt x="584301" y="148117"/>
                  </a:lnTo>
                  <a:cubicBezTo>
                    <a:pt x="597848" y="148117"/>
                    <a:pt x="608814" y="159070"/>
                    <a:pt x="608814" y="172601"/>
                  </a:cubicBezTo>
                  <a:lnTo>
                    <a:pt x="608814" y="561209"/>
                  </a:lnTo>
                  <a:cubicBezTo>
                    <a:pt x="608814" y="574740"/>
                    <a:pt x="597848" y="585693"/>
                    <a:pt x="584301" y="585693"/>
                  </a:cubicBezTo>
                  <a:lnTo>
                    <a:pt x="521177" y="585693"/>
                  </a:lnTo>
                  <a:cubicBezTo>
                    <a:pt x="507722" y="585693"/>
                    <a:pt x="496756" y="574740"/>
                    <a:pt x="496756" y="561209"/>
                  </a:cubicBezTo>
                  <a:lnTo>
                    <a:pt x="496756" y="172601"/>
                  </a:lnTo>
                  <a:cubicBezTo>
                    <a:pt x="496756" y="159070"/>
                    <a:pt x="507722" y="148117"/>
                    <a:pt x="521177" y="148117"/>
                  </a:cubicBezTo>
                  <a:close/>
                  <a:moveTo>
                    <a:pt x="116229" y="131322"/>
                  </a:moveTo>
                  <a:lnTo>
                    <a:pt x="164246" y="131322"/>
                  </a:lnTo>
                  <a:cubicBezTo>
                    <a:pt x="175214" y="131322"/>
                    <a:pt x="184061" y="140159"/>
                    <a:pt x="184061" y="151113"/>
                  </a:cubicBezTo>
                  <a:lnTo>
                    <a:pt x="184061" y="171457"/>
                  </a:lnTo>
                  <a:cubicBezTo>
                    <a:pt x="193001" y="175231"/>
                    <a:pt x="201019" y="180386"/>
                    <a:pt x="208669" y="186094"/>
                  </a:cubicBezTo>
                  <a:lnTo>
                    <a:pt x="226641" y="175692"/>
                  </a:lnTo>
                  <a:cubicBezTo>
                    <a:pt x="236134" y="170261"/>
                    <a:pt x="248300" y="173482"/>
                    <a:pt x="253737" y="182964"/>
                  </a:cubicBezTo>
                  <a:lnTo>
                    <a:pt x="277792" y="224572"/>
                  </a:lnTo>
                  <a:cubicBezTo>
                    <a:pt x="280465" y="229083"/>
                    <a:pt x="281110" y="234514"/>
                    <a:pt x="279727" y="239577"/>
                  </a:cubicBezTo>
                  <a:cubicBezTo>
                    <a:pt x="278437" y="244640"/>
                    <a:pt x="275119" y="248966"/>
                    <a:pt x="270511" y="251544"/>
                  </a:cubicBezTo>
                  <a:lnTo>
                    <a:pt x="252355" y="262038"/>
                  </a:lnTo>
                  <a:cubicBezTo>
                    <a:pt x="253000" y="266733"/>
                    <a:pt x="253829" y="271335"/>
                    <a:pt x="253829" y="276122"/>
                  </a:cubicBezTo>
                  <a:cubicBezTo>
                    <a:pt x="253829" y="281001"/>
                    <a:pt x="253000" y="285604"/>
                    <a:pt x="252355" y="290206"/>
                  </a:cubicBezTo>
                  <a:lnTo>
                    <a:pt x="270511" y="300700"/>
                  </a:lnTo>
                  <a:cubicBezTo>
                    <a:pt x="279174" y="305671"/>
                    <a:pt x="282308" y="316165"/>
                    <a:pt x="278714" y="325094"/>
                  </a:cubicBezTo>
                  <a:cubicBezTo>
                    <a:pt x="272354" y="322609"/>
                    <a:pt x="265442" y="321136"/>
                    <a:pt x="258253" y="321136"/>
                  </a:cubicBezTo>
                  <a:lnTo>
                    <a:pt x="195858" y="321136"/>
                  </a:lnTo>
                  <a:cubicBezTo>
                    <a:pt x="205904" y="308709"/>
                    <a:pt x="212171" y="293244"/>
                    <a:pt x="212171" y="276122"/>
                  </a:cubicBezTo>
                  <a:cubicBezTo>
                    <a:pt x="212171" y="236539"/>
                    <a:pt x="179914" y="204320"/>
                    <a:pt x="140191" y="204320"/>
                  </a:cubicBezTo>
                  <a:cubicBezTo>
                    <a:pt x="100561" y="204320"/>
                    <a:pt x="68304" y="236539"/>
                    <a:pt x="68304" y="276122"/>
                  </a:cubicBezTo>
                  <a:cubicBezTo>
                    <a:pt x="68304" y="315797"/>
                    <a:pt x="100561" y="348016"/>
                    <a:pt x="140191" y="348016"/>
                  </a:cubicBezTo>
                  <a:cubicBezTo>
                    <a:pt x="143048" y="348016"/>
                    <a:pt x="145721" y="347463"/>
                    <a:pt x="148486" y="347095"/>
                  </a:cubicBezTo>
                  <a:cubicBezTo>
                    <a:pt x="143233" y="355564"/>
                    <a:pt x="140099" y="365414"/>
                    <a:pt x="140099" y="376000"/>
                  </a:cubicBezTo>
                  <a:lnTo>
                    <a:pt x="140099" y="420922"/>
                  </a:lnTo>
                  <a:lnTo>
                    <a:pt x="116229" y="420922"/>
                  </a:lnTo>
                  <a:cubicBezTo>
                    <a:pt x="105261" y="420922"/>
                    <a:pt x="96413" y="412085"/>
                    <a:pt x="96413" y="401131"/>
                  </a:cubicBezTo>
                  <a:lnTo>
                    <a:pt x="96413" y="380787"/>
                  </a:lnTo>
                  <a:cubicBezTo>
                    <a:pt x="87474" y="377013"/>
                    <a:pt x="79455" y="371950"/>
                    <a:pt x="71806" y="366150"/>
                  </a:cubicBezTo>
                  <a:lnTo>
                    <a:pt x="53742" y="376552"/>
                  </a:lnTo>
                  <a:cubicBezTo>
                    <a:pt x="49226" y="379222"/>
                    <a:pt x="43788" y="379866"/>
                    <a:pt x="38719" y="378577"/>
                  </a:cubicBezTo>
                  <a:cubicBezTo>
                    <a:pt x="33650" y="377197"/>
                    <a:pt x="29318" y="373883"/>
                    <a:pt x="26738" y="369372"/>
                  </a:cubicBezTo>
                  <a:lnTo>
                    <a:pt x="2683" y="327764"/>
                  </a:lnTo>
                  <a:cubicBezTo>
                    <a:pt x="-2847" y="318282"/>
                    <a:pt x="471" y="306131"/>
                    <a:pt x="9872" y="300700"/>
                  </a:cubicBezTo>
                  <a:lnTo>
                    <a:pt x="28120" y="290206"/>
                  </a:lnTo>
                  <a:cubicBezTo>
                    <a:pt x="27475" y="285604"/>
                    <a:pt x="26645" y="281001"/>
                    <a:pt x="26645" y="276122"/>
                  </a:cubicBezTo>
                  <a:cubicBezTo>
                    <a:pt x="26645" y="271335"/>
                    <a:pt x="27475" y="266733"/>
                    <a:pt x="28120" y="262038"/>
                  </a:cubicBezTo>
                  <a:lnTo>
                    <a:pt x="9872" y="251544"/>
                  </a:lnTo>
                  <a:cubicBezTo>
                    <a:pt x="471" y="246113"/>
                    <a:pt x="-2847" y="233962"/>
                    <a:pt x="2683" y="224572"/>
                  </a:cubicBezTo>
                  <a:lnTo>
                    <a:pt x="26738" y="182964"/>
                  </a:lnTo>
                  <a:cubicBezTo>
                    <a:pt x="29318" y="178361"/>
                    <a:pt x="33650" y="175139"/>
                    <a:pt x="38719" y="173759"/>
                  </a:cubicBezTo>
                  <a:cubicBezTo>
                    <a:pt x="43788" y="172378"/>
                    <a:pt x="49226" y="173114"/>
                    <a:pt x="53742" y="175692"/>
                  </a:cubicBezTo>
                  <a:lnTo>
                    <a:pt x="71806" y="186094"/>
                  </a:lnTo>
                  <a:cubicBezTo>
                    <a:pt x="79455" y="180386"/>
                    <a:pt x="87474" y="175231"/>
                    <a:pt x="96413" y="171457"/>
                  </a:cubicBezTo>
                  <a:lnTo>
                    <a:pt x="96413" y="151113"/>
                  </a:lnTo>
                  <a:cubicBezTo>
                    <a:pt x="96413" y="140159"/>
                    <a:pt x="105261" y="131322"/>
                    <a:pt x="116229" y="131322"/>
                  </a:cubicBezTo>
                  <a:close/>
                  <a:moveTo>
                    <a:pt x="445756" y="83476"/>
                  </a:moveTo>
                  <a:cubicBezTo>
                    <a:pt x="428335" y="83476"/>
                    <a:pt x="414140" y="97557"/>
                    <a:pt x="414140" y="115044"/>
                  </a:cubicBezTo>
                  <a:cubicBezTo>
                    <a:pt x="414140" y="132438"/>
                    <a:pt x="428335" y="146520"/>
                    <a:pt x="445756" y="146520"/>
                  </a:cubicBezTo>
                  <a:cubicBezTo>
                    <a:pt x="463176" y="146520"/>
                    <a:pt x="477371" y="132438"/>
                    <a:pt x="477371" y="115044"/>
                  </a:cubicBezTo>
                  <a:cubicBezTo>
                    <a:pt x="477371" y="97557"/>
                    <a:pt x="463176" y="83476"/>
                    <a:pt x="445756" y="83476"/>
                  </a:cubicBezTo>
                  <a:close/>
                  <a:moveTo>
                    <a:pt x="426676" y="0"/>
                  </a:moveTo>
                  <a:lnTo>
                    <a:pt x="464835" y="0"/>
                  </a:lnTo>
                  <a:cubicBezTo>
                    <a:pt x="473500" y="0"/>
                    <a:pt x="480597" y="7087"/>
                    <a:pt x="480597" y="15738"/>
                  </a:cubicBezTo>
                  <a:lnTo>
                    <a:pt x="480597" y="31936"/>
                  </a:lnTo>
                  <a:cubicBezTo>
                    <a:pt x="487694" y="34881"/>
                    <a:pt x="494054" y="38931"/>
                    <a:pt x="500138" y="43533"/>
                  </a:cubicBezTo>
                  <a:lnTo>
                    <a:pt x="514425" y="35249"/>
                  </a:lnTo>
                  <a:cubicBezTo>
                    <a:pt x="521983" y="30924"/>
                    <a:pt x="531569" y="33501"/>
                    <a:pt x="535901" y="40956"/>
                  </a:cubicBezTo>
                  <a:lnTo>
                    <a:pt x="554981" y="73996"/>
                  </a:lnTo>
                  <a:cubicBezTo>
                    <a:pt x="557101" y="77585"/>
                    <a:pt x="557654" y="81911"/>
                    <a:pt x="556640" y="85961"/>
                  </a:cubicBezTo>
                  <a:cubicBezTo>
                    <a:pt x="555534" y="89918"/>
                    <a:pt x="552861" y="93415"/>
                    <a:pt x="549266" y="95440"/>
                  </a:cubicBezTo>
                  <a:lnTo>
                    <a:pt x="534887" y="103815"/>
                  </a:lnTo>
                  <a:cubicBezTo>
                    <a:pt x="535348" y="107497"/>
                    <a:pt x="535993" y="111178"/>
                    <a:pt x="535993" y="115044"/>
                  </a:cubicBezTo>
                  <a:cubicBezTo>
                    <a:pt x="535993" y="115872"/>
                    <a:pt x="535809" y="116700"/>
                    <a:pt x="535717" y="117621"/>
                  </a:cubicBezTo>
                  <a:lnTo>
                    <a:pt x="521153" y="117621"/>
                  </a:lnTo>
                  <a:cubicBezTo>
                    <a:pt x="490828" y="117621"/>
                    <a:pt x="466126" y="142286"/>
                    <a:pt x="466126" y="172565"/>
                  </a:cubicBezTo>
                  <a:lnTo>
                    <a:pt x="466126" y="229719"/>
                  </a:lnTo>
                  <a:lnTo>
                    <a:pt x="466126" y="242604"/>
                  </a:lnTo>
                  <a:cubicBezTo>
                    <a:pt x="462715" y="237726"/>
                    <a:pt x="458383" y="233493"/>
                    <a:pt x="453590" y="229995"/>
                  </a:cubicBezTo>
                  <a:cubicBezTo>
                    <a:pt x="444465" y="223369"/>
                    <a:pt x="433404" y="219319"/>
                    <a:pt x="421330" y="219319"/>
                  </a:cubicBezTo>
                  <a:lnTo>
                    <a:pt x="411928" y="219319"/>
                  </a:lnTo>
                  <a:cubicBezTo>
                    <a:pt x="411375" y="217755"/>
                    <a:pt x="410914" y="216098"/>
                    <a:pt x="410914" y="214257"/>
                  </a:cubicBezTo>
                  <a:lnTo>
                    <a:pt x="410914" y="198059"/>
                  </a:lnTo>
                  <a:cubicBezTo>
                    <a:pt x="403817" y="195114"/>
                    <a:pt x="397457" y="191064"/>
                    <a:pt x="391373" y="186463"/>
                  </a:cubicBezTo>
                  <a:lnTo>
                    <a:pt x="377086" y="194746"/>
                  </a:lnTo>
                  <a:cubicBezTo>
                    <a:pt x="373492" y="196863"/>
                    <a:pt x="369160" y="197415"/>
                    <a:pt x="365104" y="196310"/>
                  </a:cubicBezTo>
                  <a:cubicBezTo>
                    <a:pt x="361140" y="195206"/>
                    <a:pt x="357638" y="192629"/>
                    <a:pt x="355610" y="189040"/>
                  </a:cubicBezTo>
                  <a:lnTo>
                    <a:pt x="336530" y="155999"/>
                  </a:lnTo>
                  <a:cubicBezTo>
                    <a:pt x="332198" y="148452"/>
                    <a:pt x="334687" y="138881"/>
                    <a:pt x="342245" y="134463"/>
                  </a:cubicBezTo>
                  <a:lnTo>
                    <a:pt x="356716" y="126180"/>
                  </a:lnTo>
                  <a:cubicBezTo>
                    <a:pt x="356163" y="122498"/>
                    <a:pt x="355518" y="118817"/>
                    <a:pt x="355518" y="115044"/>
                  </a:cubicBezTo>
                  <a:cubicBezTo>
                    <a:pt x="355518" y="111178"/>
                    <a:pt x="356163" y="107497"/>
                    <a:pt x="356716" y="103815"/>
                  </a:cubicBezTo>
                  <a:lnTo>
                    <a:pt x="342245" y="95440"/>
                  </a:lnTo>
                  <a:cubicBezTo>
                    <a:pt x="334687" y="91115"/>
                    <a:pt x="332198" y="81543"/>
                    <a:pt x="336530" y="73996"/>
                  </a:cubicBezTo>
                  <a:lnTo>
                    <a:pt x="355610" y="40956"/>
                  </a:lnTo>
                  <a:cubicBezTo>
                    <a:pt x="357638" y="37366"/>
                    <a:pt x="361140" y="34789"/>
                    <a:pt x="365104" y="33685"/>
                  </a:cubicBezTo>
                  <a:cubicBezTo>
                    <a:pt x="369160" y="32580"/>
                    <a:pt x="373492" y="33133"/>
                    <a:pt x="377086" y="35249"/>
                  </a:cubicBezTo>
                  <a:lnTo>
                    <a:pt x="391373" y="43533"/>
                  </a:lnTo>
                  <a:cubicBezTo>
                    <a:pt x="397457" y="38931"/>
                    <a:pt x="403817" y="34881"/>
                    <a:pt x="410914" y="31936"/>
                  </a:cubicBezTo>
                  <a:lnTo>
                    <a:pt x="410914" y="15738"/>
                  </a:lnTo>
                  <a:cubicBezTo>
                    <a:pt x="410914" y="7087"/>
                    <a:pt x="418011" y="0"/>
                    <a:pt x="4266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grpSp>
          <p:nvGrpSpPr>
            <p:cNvPr id="14" name="íṥľîḍê">
              <a:extLst>
                <a:ext uri="{FF2B5EF4-FFF2-40B4-BE49-F238E27FC236}">
                  <a16:creationId xmlns:a16="http://schemas.microsoft.com/office/drawing/2014/main" xmlns="" id="{8B9DCBD1-1D22-43E3-B839-E358EE97FE36}"/>
                </a:ext>
              </a:extLst>
            </p:cNvPr>
            <p:cNvGrpSpPr>
              <a:grpSpLocks/>
            </p:cNvGrpSpPr>
            <p:nvPr/>
          </p:nvGrpSpPr>
          <p:grpSpPr>
            <a:xfrm>
              <a:off x="1588484" y="3244601"/>
              <a:ext cx="3858444" cy="775197"/>
              <a:chOff x="5130801" y="2820874"/>
              <a:chExt cx="3632195" cy="775197"/>
            </a:xfrm>
          </p:grpSpPr>
          <p:sp>
            <p:nvSpPr>
              <p:cNvPr id="22" name="ïṣľîḍè">
                <a:extLst>
                  <a:ext uri="{FF2B5EF4-FFF2-40B4-BE49-F238E27FC236}">
                    <a16:creationId xmlns:a16="http://schemas.microsoft.com/office/drawing/2014/main" xmlns="" id="{D37B9DA8-30F9-4EEC-80F1-B11EB7B00FED}"/>
                  </a:ext>
                </a:extLst>
              </p:cNvPr>
              <p:cNvSpPr/>
              <p:nvPr/>
            </p:nvSpPr>
            <p:spPr bwMode="auto">
              <a:xfrm>
                <a:off x="5130801" y="3208473"/>
                <a:ext cx="3632195" cy="387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23" name="îsliḑê">
                <a:extLst>
                  <a:ext uri="{FF2B5EF4-FFF2-40B4-BE49-F238E27FC236}">
                    <a16:creationId xmlns:a16="http://schemas.microsoft.com/office/drawing/2014/main" xmlns="" id="{9B9B2962-B116-49C4-9A04-9AA42E5C2E8F}"/>
                  </a:ext>
                </a:extLst>
              </p:cNvPr>
              <p:cNvSpPr txBox="1"/>
              <p:nvPr/>
            </p:nvSpPr>
            <p:spPr bwMode="auto">
              <a:xfrm>
                <a:off x="5130801" y="2820874"/>
                <a:ext cx="3632195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02.Text here</a:t>
                </a:r>
              </a:p>
            </p:txBody>
          </p:sp>
        </p:grp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xmlns="" id="{E17C7A47-A474-42B2-8C10-08FF6D4208AD}"/>
                </a:ext>
              </a:extLst>
            </p:cNvPr>
            <p:cNvCxnSpPr>
              <a:cxnSpLocks/>
            </p:cNvCxnSpPr>
            <p:nvPr/>
          </p:nvCxnSpPr>
          <p:spPr>
            <a:xfrm>
              <a:off x="1688934" y="3054721"/>
              <a:ext cx="3348000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ïślíḓe">
              <a:extLst>
                <a:ext uri="{FF2B5EF4-FFF2-40B4-BE49-F238E27FC236}">
                  <a16:creationId xmlns:a16="http://schemas.microsoft.com/office/drawing/2014/main" xmlns="" id="{08FD3A47-3C0F-47B5-8471-C67CC930F1C0}"/>
                </a:ext>
              </a:extLst>
            </p:cNvPr>
            <p:cNvSpPr/>
            <p:nvPr/>
          </p:nvSpPr>
          <p:spPr>
            <a:xfrm>
              <a:off x="673101" y="4428465"/>
              <a:ext cx="717384" cy="71738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 b="1" dirty="0"/>
            </a:p>
          </p:txBody>
        </p:sp>
        <p:sp>
          <p:nvSpPr>
            <p:cNvPr id="17" name="îśḷíḓê">
              <a:extLst>
                <a:ext uri="{FF2B5EF4-FFF2-40B4-BE49-F238E27FC236}">
                  <a16:creationId xmlns:a16="http://schemas.microsoft.com/office/drawing/2014/main" xmlns="" id="{EA06DE2A-BED8-44F0-A946-8C5BC9B02BAB}"/>
                </a:ext>
              </a:extLst>
            </p:cNvPr>
            <p:cNvSpPr/>
            <p:nvPr/>
          </p:nvSpPr>
          <p:spPr bwMode="auto">
            <a:xfrm>
              <a:off x="831540" y="4587279"/>
              <a:ext cx="400506" cy="399756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/>
            <a:p>
              <a:endParaRPr lang="zh-CN" altLang="en-US"/>
            </a:p>
          </p:txBody>
        </p:sp>
        <p:grpSp>
          <p:nvGrpSpPr>
            <p:cNvPr id="18" name="íSľiḍê">
              <a:extLst>
                <a:ext uri="{FF2B5EF4-FFF2-40B4-BE49-F238E27FC236}">
                  <a16:creationId xmlns:a16="http://schemas.microsoft.com/office/drawing/2014/main" xmlns="" id="{D1406365-2F12-4E13-8138-DFA15D0C3018}"/>
                </a:ext>
              </a:extLst>
            </p:cNvPr>
            <p:cNvGrpSpPr>
              <a:grpSpLocks/>
            </p:cNvGrpSpPr>
            <p:nvPr/>
          </p:nvGrpSpPr>
          <p:grpSpPr>
            <a:xfrm>
              <a:off x="1588483" y="4399559"/>
              <a:ext cx="3858444" cy="775197"/>
              <a:chOff x="5130801" y="2820874"/>
              <a:chExt cx="3632195" cy="775197"/>
            </a:xfrm>
          </p:grpSpPr>
          <p:sp>
            <p:nvSpPr>
              <p:cNvPr id="20" name="ïsḻiḓé">
                <a:extLst>
                  <a:ext uri="{FF2B5EF4-FFF2-40B4-BE49-F238E27FC236}">
                    <a16:creationId xmlns:a16="http://schemas.microsoft.com/office/drawing/2014/main" xmlns="" id="{82FB0341-13E3-4D9A-974F-7787B2657221}"/>
                  </a:ext>
                </a:extLst>
              </p:cNvPr>
              <p:cNvSpPr/>
              <p:nvPr/>
            </p:nvSpPr>
            <p:spPr bwMode="auto">
              <a:xfrm>
                <a:off x="5130801" y="3208473"/>
                <a:ext cx="3632195" cy="387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21" name="îŝļïḓe">
                <a:extLst>
                  <a:ext uri="{FF2B5EF4-FFF2-40B4-BE49-F238E27FC236}">
                    <a16:creationId xmlns:a16="http://schemas.microsoft.com/office/drawing/2014/main" xmlns="" id="{ED44009B-1B36-4A33-855B-9F5F7F72B44D}"/>
                  </a:ext>
                </a:extLst>
              </p:cNvPr>
              <p:cNvSpPr txBox="1"/>
              <p:nvPr/>
            </p:nvSpPr>
            <p:spPr bwMode="auto">
              <a:xfrm>
                <a:off x="5130801" y="2820874"/>
                <a:ext cx="3632195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03.Text here</a:t>
                </a:r>
              </a:p>
            </p:txBody>
          </p:sp>
        </p:grp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0B8B7C90-9EE0-4B2A-A942-0A70FBB71177}"/>
                </a:ext>
              </a:extLst>
            </p:cNvPr>
            <p:cNvCxnSpPr>
              <a:cxnSpLocks/>
            </p:cNvCxnSpPr>
            <p:nvPr/>
          </p:nvCxnSpPr>
          <p:spPr>
            <a:xfrm>
              <a:off x="1688934" y="4209678"/>
              <a:ext cx="3348000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391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15</a:t>
            </a:fld>
            <a:endParaRPr lang="zh-CN" altLang="en-US"/>
          </a:p>
        </p:txBody>
      </p:sp>
      <p:grpSp>
        <p:nvGrpSpPr>
          <p:cNvPr id="5" name="f6de5371-3f91-48f9-b5dc-e8829cad133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7BD6135F-1D15-41AE-95C1-8578F1E7A7C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9924" y="2060848"/>
            <a:ext cx="10871076" cy="3924594"/>
            <a:chOff x="669924" y="2060848"/>
            <a:chExt cx="10871076" cy="3924594"/>
          </a:xfrm>
        </p:grpSpPr>
        <p:sp>
          <p:nvSpPr>
            <p:cNvPr id="6" name="ïŝḷïḋé">
              <a:extLst>
                <a:ext uri="{FF2B5EF4-FFF2-40B4-BE49-F238E27FC236}">
                  <a16:creationId xmlns:a16="http://schemas.microsoft.com/office/drawing/2014/main" xmlns="" id="{2BC88E32-776D-467C-9081-624FC7D4FBC4}"/>
                </a:ext>
              </a:extLst>
            </p:cNvPr>
            <p:cNvSpPr/>
            <p:nvPr/>
          </p:nvSpPr>
          <p:spPr>
            <a:xfrm>
              <a:off x="669925" y="2060848"/>
              <a:ext cx="2173218" cy="38875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Impact" panose="020B0806030902050204" pitchFamily="34" charset="0"/>
                </a:rPr>
                <a:t>2015</a:t>
              </a:r>
            </a:p>
          </p:txBody>
        </p:sp>
        <p:sp>
          <p:nvSpPr>
            <p:cNvPr id="7" name="ïṩḻîḓè">
              <a:extLst>
                <a:ext uri="{FF2B5EF4-FFF2-40B4-BE49-F238E27FC236}">
                  <a16:creationId xmlns:a16="http://schemas.microsoft.com/office/drawing/2014/main" xmlns="" id="{0AD4E8BD-7A82-42AB-8026-DBF885A371D1}"/>
                </a:ext>
              </a:extLst>
            </p:cNvPr>
            <p:cNvSpPr/>
            <p:nvPr/>
          </p:nvSpPr>
          <p:spPr>
            <a:xfrm>
              <a:off x="2843142" y="2060848"/>
              <a:ext cx="2173218" cy="3887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 dirty="0">
                  <a:latin typeface="Impact" panose="020B0806030902050204" pitchFamily="34" charset="0"/>
                </a:rPr>
                <a:t>2016</a:t>
              </a:r>
            </a:p>
          </p:txBody>
        </p:sp>
        <p:sp>
          <p:nvSpPr>
            <p:cNvPr id="8" name="íS1îḍè">
              <a:extLst>
                <a:ext uri="{FF2B5EF4-FFF2-40B4-BE49-F238E27FC236}">
                  <a16:creationId xmlns:a16="http://schemas.microsoft.com/office/drawing/2014/main" xmlns="" id="{62C68A72-F81E-49FB-B189-048A6BD93A68}"/>
                </a:ext>
              </a:extLst>
            </p:cNvPr>
            <p:cNvSpPr/>
            <p:nvPr/>
          </p:nvSpPr>
          <p:spPr>
            <a:xfrm>
              <a:off x="5000836" y="2060848"/>
              <a:ext cx="2173218" cy="38875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Impact" panose="020B0806030902050204" pitchFamily="34" charset="0"/>
                </a:rPr>
                <a:t>2017</a:t>
              </a:r>
            </a:p>
          </p:txBody>
        </p:sp>
        <p:sp>
          <p:nvSpPr>
            <p:cNvPr id="9" name="íṣ1îḑe">
              <a:extLst>
                <a:ext uri="{FF2B5EF4-FFF2-40B4-BE49-F238E27FC236}">
                  <a16:creationId xmlns:a16="http://schemas.microsoft.com/office/drawing/2014/main" xmlns="" id="{95883D22-E091-4CA6-8DB9-BDD828FF8729}"/>
                </a:ext>
              </a:extLst>
            </p:cNvPr>
            <p:cNvSpPr/>
            <p:nvPr/>
          </p:nvSpPr>
          <p:spPr>
            <a:xfrm>
              <a:off x="7174054" y="2060848"/>
              <a:ext cx="2173218" cy="3887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 dirty="0">
                  <a:latin typeface="Impact" panose="020B0806030902050204" pitchFamily="34" charset="0"/>
                </a:rPr>
                <a:t>2018</a:t>
              </a:r>
            </a:p>
          </p:txBody>
        </p:sp>
        <p:sp>
          <p:nvSpPr>
            <p:cNvPr id="10" name="ïśḻîḓè">
              <a:extLst>
                <a:ext uri="{FF2B5EF4-FFF2-40B4-BE49-F238E27FC236}">
                  <a16:creationId xmlns:a16="http://schemas.microsoft.com/office/drawing/2014/main" xmlns="" id="{609EC86F-D9B5-4317-8883-94F81D11FD82}"/>
                </a:ext>
              </a:extLst>
            </p:cNvPr>
            <p:cNvSpPr/>
            <p:nvPr/>
          </p:nvSpPr>
          <p:spPr>
            <a:xfrm>
              <a:off x="9347271" y="2060848"/>
              <a:ext cx="2173218" cy="388752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Impact" panose="020B0806030902050204" pitchFamily="34" charset="0"/>
                </a:rPr>
                <a:t>2019</a:t>
              </a:r>
            </a:p>
          </p:txBody>
        </p:sp>
        <p:grpSp>
          <p:nvGrpSpPr>
            <p:cNvPr id="11" name="íṡliḍè">
              <a:extLst>
                <a:ext uri="{FF2B5EF4-FFF2-40B4-BE49-F238E27FC236}">
                  <a16:creationId xmlns:a16="http://schemas.microsoft.com/office/drawing/2014/main" xmlns="" id="{9951579A-82F0-463B-8960-F5952AE914BF}"/>
                </a:ext>
              </a:extLst>
            </p:cNvPr>
            <p:cNvGrpSpPr/>
            <p:nvPr/>
          </p:nvGrpSpPr>
          <p:grpSpPr>
            <a:xfrm>
              <a:off x="1701294" y="2388518"/>
              <a:ext cx="110480" cy="1040481"/>
              <a:chOff x="6322659" y="3180606"/>
              <a:chExt cx="110480" cy="1040481"/>
            </a:xfrm>
          </p:grpSpPr>
          <p:sp>
            <p:nvSpPr>
              <p:cNvPr id="39" name="îşľîḍé">
                <a:extLst>
                  <a:ext uri="{FF2B5EF4-FFF2-40B4-BE49-F238E27FC236}">
                    <a16:creationId xmlns:a16="http://schemas.microsoft.com/office/drawing/2014/main" xmlns="" id="{59A0155E-FBB5-4536-A448-97606446A6D8}"/>
                  </a:ext>
                </a:extLst>
              </p:cNvPr>
              <p:cNvSpPr/>
              <p:nvPr/>
            </p:nvSpPr>
            <p:spPr bwMode="gray">
              <a:xfrm>
                <a:off x="6322659" y="3180606"/>
                <a:ext cx="110480" cy="107745"/>
              </a:xfrm>
              <a:prstGeom prst="ellipse">
                <a:avLst/>
              </a:prstGeom>
              <a:solidFill>
                <a:schemeClr val="accent1"/>
              </a:solidFill>
              <a:ln w="1270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íşlîďè">
                <a:extLst>
                  <a:ext uri="{FF2B5EF4-FFF2-40B4-BE49-F238E27FC236}">
                    <a16:creationId xmlns:a16="http://schemas.microsoft.com/office/drawing/2014/main" xmlns="" id="{B3A22C0B-D5B4-4DD0-B04C-E9F7F6713394}"/>
                  </a:ext>
                </a:extLst>
              </p:cNvPr>
              <p:cNvSpPr/>
              <p:nvPr/>
            </p:nvSpPr>
            <p:spPr bwMode="gray">
              <a:xfrm flipV="1">
                <a:off x="6377899" y="3272470"/>
                <a:ext cx="0" cy="948617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îṧlide">
              <a:extLst>
                <a:ext uri="{FF2B5EF4-FFF2-40B4-BE49-F238E27FC236}">
                  <a16:creationId xmlns:a16="http://schemas.microsoft.com/office/drawing/2014/main" xmlns="" id="{FEBFE33A-5A7E-4F58-83CF-E3B2D4F46EB7}"/>
                </a:ext>
              </a:extLst>
            </p:cNvPr>
            <p:cNvGrpSpPr/>
            <p:nvPr/>
          </p:nvGrpSpPr>
          <p:grpSpPr>
            <a:xfrm>
              <a:off x="3874511" y="2403510"/>
              <a:ext cx="110480" cy="2337511"/>
              <a:chOff x="4362933" y="3180606"/>
              <a:chExt cx="110480" cy="2337511"/>
            </a:xfrm>
          </p:grpSpPr>
          <p:sp>
            <p:nvSpPr>
              <p:cNvPr id="37" name="îśľiďê">
                <a:extLst>
                  <a:ext uri="{FF2B5EF4-FFF2-40B4-BE49-F238E27FC236}">
                    <a16:creationId xmlns:a16="http://schemas.microsoft.com/office/drawing/2014/main" xmlns="" id="{41AE4AE8-7AF3-444C-8AA1-270636D83D45}"/>
                  </a:ext>
                </a:extLst>
              </p:cNvPr>
              <p:cNvSpPr/>
              <p:nvPr/>
            </p:nvSpPr>
            <p:spPr bwMode="gray">
              <a:xfrm>
                <a:off x="4362933" y="3180606"/>
                <a:ext cx="110480" cy="107745"/>
              </a:xfrm>
              <a:prstGeom prst="ellipse">
                <a:avLst/>
              </a:prstGeom>
              <a:solidFill>
                <a:schemeClr val="tx2"/>
              </a:solidFill>
              <a:ln w="1270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îṥlíḍe">
                <a:extLst>
                  <a:ext uri="{FF2B5EF4-FFF2-40B4-BE49-F238E27FC236}">
                    <a16:creationId xmlns:a16="http://schemas.microsoft.com/office/drawing/2014/main" xmlns="" id="{B36BC128-EF0B-4B7C-A32B-B28A229711A4}"/>
                  </a:ext>
                </a:extLst>
              </p:cNvPr>
              <p:cNvSpPr/>
              <p:nvPr/>
            </p:nvSpPr>
            <p:spPr bwMode="gray">
              <a:xfrm flipV="1">
                <a:off x="4418173" y="3248780"/>
                <a:ext cx="0" cy="2269337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îSḻíḍe">
              <a:extLst>
                <a:ext uri="{FF2B5EF4-FFF2-40B4-BE49-F238E27FC236}">
                  <a16:creationId xmlns:a16="http://schemas.microsoft.com/office/drawing/2014/main" xmlns="" id="{CF903F7A-B25B-4D09-919C-622BDDE89AD4}"/>
                </a:ext>
              </a:extLst>
            </p:cNvPr>
            <p:cNvGrpSpPr/>
            <p:nvPr/>
          </p:nvGrpSpPr>
          <p:grpSpPr>
            <a:xfrm>
              <a:off x="6032205" y="2388518"/>
              <a:ext cx="110480" cy="1040481"/>
              <a:chOff x="6322659" y="3180606"/>
              <a:chExt cx="110480" cy="1040481"/>
            </a:xfrm>
          </p:grpSpPr>
          <p:sp>
            <p:nvSpPr>
              <p:cNvPr id="35" name="îś1îde">
                <a:extLst>
                  <a:ext uri="{FF2B5EF4-FFF2-40B4-BE49-F238E27FC236}">
                    <a16:creationId xmlns:a16="http://schemas.microsoft.com/office/drawing/2014/main" xmlns="" id="{9EF6C80B-326A-4143-96D5-3B00F2354A49}"/>
                  </a:ext>
                </a:extLst>
              </p:cNvPr>
              <p:cNvSpPr/>
              <p:nvPr/>
            </p:nvSpPr>
            <p:spPr bwMode="gray">
              <a:xfrm>
                <a:off x="6322659" y="3180606"/>
                <a:ext cx="110480" cy="107745"/>
              </a:xfrm>
              <a:prstGeom prst="ellipse">
                <a:avLst/>
              </a:prstGeom>
              <a:solidFill>
                <a:schemeClr val="accent1"/>
              </a:solidFill>
              <a:ln w="1270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îṡļîdé">
                <a:extLst>
                  <a:ext uri="{FF2B5EF4-FFF2-40B4-BE49-F238E27FC236}">
                    <a16:creationId xmlns:a16="http://schemas.microsoft.com/office/drawing/2014/main" xmlns="" id="{82CE2E19-855A-45C6-81D5-2A9C42056D1C}"/>
                  </a:ext>
                </a:extLst>
              </p:cNvPr>
              <p:cNvSpPr/>
              <p:nvPr/>
            </p:nvSpPr>
            <p:spPr bwMode="gray">
              <a:xfrm flipV="1">
                <a:off x="6377899" y="3272470"/>
                <a:ext cx="0" cy="948617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ïṩḷidè">
              <a:extLst>
                <a:ext uri="{FF2B5EF4-FFF2-40B4-BE49-F238E27FC236}">
                  <a16:creationId xmlns:a16="http://schemas.microsoft.com/office/drawing/2014/main" xmlns="" id="{F5AB23FE-FB86-40EC-A0F0-C3172369501F}"/>
                </a:ext>
              </a:extLst>
            </p:cNvPr>
            <p:cNvGrpSpPr/>
            <p:nvPr/>
          </p:nvGrpSpPr>
          <p:grpSpPr>
            <a:xfrm>
              <a:off x="8205423" y="2403510"/>
              <a:ext cx="110480" cy="2270015"/>
              <a:chOff x="4362933" y="3180606"/>
              <a:chExt cx="110480" cy="2270015"/>
            </a:xfrm>
          </p:grpSpPr>
          <p:sp>
            <p:nvSpPr>
              <p:cNvPr id="33" name="iṣļíḍè">
                <a:extLst>
                  <a:ext uri="{FF2B5EF4-FFF2-40B4-BE49-F238E27FC236}">
                    <a16:creationId xmlns:a16="http://schemas.microsoft.com/office/drawing/2014/main" xmlns="" id="{DDFE85BA-1E4A-4AE5-9880-41F7198D6DD9}"/>
                  </a:ext>
                </a:extLst>
              </p:cNvPr>
              <p:cNvSpPr/>
              <p:nvPr/>
            </p:nvSpPr>
            <p:spPr bwMode="gray">
              <a:xfrm>
                <a:off x="4362933" y="3180606"/>
                <a:ext cx="110480" cy="107745"/>
              </a:xfrm>
              <a:prstGeom prst="ellipse">
                <a:avLst/>
              </a:prstGeom>
              <a:solidFill>
                <a:schemeClr val="tx2"/>
              </a:solidFill>
              <a:ln w="1270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iṧḷîďè">
                <a:extLst>
                  <a:ext uri="{FF2B5EF4-FFF2-40B4-BE49-F238E27FC236}">
                    <a16:creationId xmlns:a16="http://schemas.microsoft.com/office/drawing/2014/main" xmlns="" id="{574AA686-7C00-4193-B838-62CF5FD27055}"/>
                  </a:ext>
                </a:extLst>
              </p:cNvPr>
              <p:cNvSpPr/>
              <p:nvPr/>
            </p:nvSpPr>
            <p:spPr bwMode="gray">
              <a:xfrm flipV="1">
                <a:off x="4418173" y="3248780"/>
                <a:ext cx="0" cy="2201841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íṡľîḓe">
              <a:extLst>
                <a:ext uri="{FF2B5EF4-FFF2-40B4-BE49-F238E27FC236}">
                  <a16:creationId xmlns:a16="http://schemas.microsoft.com/office/drawing/2014/main" xmlns="" id="{C3A854D1-69A6-40F7-830B-0E9B3AD1D4A4}"/>
                </a:ext>
              </a:extLst>
            </p:cNvPr>
            <p:cNvGrpSpPr/>
            <p:nvPr/>
          </p:nvGrpSpPr>
          <p:grpSpPr>
            <a:xfrm>
              <a:off x="10378640" y="2388518"/>
              <a:ext cx="110480" cy="1040481"/>
              <a:chOff x="6322659" y="3180606"/>
              <a:chExt cx="110480" cy="1040481"/>
            </a:xfrm>
          </p:grpSpPr>
          <p:sp>
            <p:nvSpPr>
              <p:cNvPr id="31" name="îŝľidè">
                <a:extLst>
                  <a:ext uri="{FF2B5EF4-FFF2-40B4-BE49-F238E27FC236}">
                    <a16:creationId xmlns:a16="http://schemas.microsoft.com/office/drawing/2014/main" xmlns="" id="{A7900F1B-D744-4D3E-84EB-F71DF18AB853}"/>
                  </a:ext>
                </a:extLst>
              </p:cNvPr>
              <p:cNvSpPr/>
              <p:nvPr/>
            </p:nvSpPr>
            <p:spPr bwMode="gray">
              <a:xfrm>
                <a:off x="6322659" y="3180606"/>
                <a:ext cx="110480" cy="107745"/>
              </a:xfrm>
              <a:prstGeom prst="ellipse">
                <a:avLst/>
              </a:prstGeom>
              <a:solidFill>
                <a:schemeClr val="accent1"/>
              </a:solidFill>
              <a:ln w="1270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iSľíďe">
                <a:extLst>
                  <a:ext uri="{FF2B5EF4-FFF2-40B4-BE49-F238E27FC236}">
                    <a16:creationId xmlns:a16="http://schemas.microsoft.com/office/drawing/2014/main" xmlns="" id="{59D87DD0-1978-4A40-BD8E-50834E9ACF0B}"/>
                  </a:ext>
                </a:extLst>
              </p:cNvPr>
              <p:cNvSpPr/>
              <p:nvPr/>
            </p:nvSpPr>
            <p:spPr bwMode="gray">
              <a:xfrm flipV="1">
                <a:off x="6377899" y="3272470"/>
                <a:ext cx="0" cy="948617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íśľîďé">
              <a:extLst>
                <a:ext uri="{FF2B5EF4-FFF2-40B4-BE49-F238E27FC236}">
                  <a16:creationId xmlns:a16="http://schemas.microsoft.com/office/drawing/2014/main" xmlns="" id="{99BAE448-AFC7-4FF7-94CB-D3035C4AD5F7}"/>
                </a:ext>
              </a:extLst>
            </p:cNvPr>
            <p:cNvGrpSpPr/>
            <p:nvPr/>
          </p:nvGrpSpPr>
          <p:grpSpPr>
            <a:xfrm>
              <a:off x="669924" y="3429106"/>
              <a:ext cx="2173219" cy="1311916"/>
              <a:chOff x="669924" y="2957420"/>
              <a:chExt cx="2173219" cy="1311916"/>
            </a:xfrm>
          </p:grpSpPr>
          <p:sp>
            <p:nvSpPr>
              <p:cNvPr id="29" name="îṥḷiďé">
                <a:extLst>
                  <a:ext uri="{FF2B5EF4-FFF2-40B4-BE49-F238E27FC236}">
                    <a16:creationId xmlns:a16="http://schemas.microsoft.com/office/drawing/2014/main" xmlns="" id="{E44391B8-C119-4245-AE29-B2F356150293}"/>
                  </a:ext>
                </a:extLst>
              </p:cNvPr>
              <p:cNvSpPr txBox="1"/>
              <p:nvPr/>
            </p:nvSpPr>
            <p:spPr>
              <a:xfrm>
                <a:off x="669924" y="2957420"/>
                <a:ext cx="2173217" cy="471579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pPr algn="ctr"/>
                <a:r>
                  <a:rPr lang="en-US" altLang="zh-CN" sz="1600" b="1" dirty="0"/>
                  <a:t>Text here</a:t>
                </a:r>
              </a:p>
            </p:txBody>
          </p:sp>
          <p:sp>
            <p:nvSpPr>
              <p:cNvPr id="30" name="îš1îde">
                <a:extLst>
                  <a:ext uri="{FF2B5EF4-FFF2-40B4-BE49-F238E27FC236}">
                    <a16:creationId xmlns:a16="http://schemas.microsoft.com/office/drawing/2014/main" xmlns="" id="{53149D78-B5ED-4D2E-BF04-50CD2CD1247B}"/>
                  </a:ext>
                </a:extLst>
              </p:cNvPr>
              <p:cNvSpPr txBox="1"/>
              <p:nvPr/>
            </p:nvSpPr>
            <p:spPr>
              <a:xfrm>
                <a:off x="669925" y="3429000"/>
                <a:ext cx="2173218" cy="84033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 marL="172800" lvl="0" indent="-172800">
                  <a:lnSpc>
                    <a:spcPct val="120000"/>
                  </a:lnSpc>
                  <a:buFont typeface="Arial" pitchFamily="34" charset="0"/>
                  <a:buChar char="•"/>
                  <a:defRPr/>
                </a:pPr>
                <a:r>
                  <a:rPr lang="en-US" altLang="zh-CN" sz="900" dirty="0"/>
                  <a:t>Supporting text here</a:t>
                </a:r>
              </a:p>
              <a:p>
                <a:pPr marL="172800" lvl="0" indent="-172800">
                  <a:lnSpc>
                    <a:spcPct val="120000"/>
                  </a:lnSpc>
                  <a:buFont typeface="Arial" pitchFamily="34" charset="0"/>
                  <a:buChar char="•"/>
                  <a:defRPr/>
                </a:pPr>
                <a:r>
                  <a:rPr lang="en-US" altLang="zh-CN" sz="900" dirty="0"/>
                  <a:t>Supporting text here</a:t>
                </a:r>
              </a:p>
              <a:p>
                <a:pPr marL="172800" lvl="0" indent="-172800">
                  <a:lnSpc>
                    <a:spcPct val="120000"/>
                  </a:lnSpc>
                  <a:buFont typeface="Arial" pitchFamily="34" charset="0"/>
                  <a:buChar char="•"/>
                  <a:defRPr/>
                </a:pPr>
                <a:r>
                  <a:rPr lang="en-US" altLang="zh-CN" sz="900" dirty="0"/>
                  <a:t>……</a:t>
                </a:r>
              </a:p>
            </p:txBody>
          </p:sp>
        </p:grpSp>
        <p:grpSp>
          <p:nvGrpSpPr>
            <p:cNvPr id="17" name="î$ľiḑe">
              <a:extLst>
                <a:ext uri="{FF2B5EF4-FFF2-40B4-BE49-F238E27FC236}">
                  <a16:creationId xmlns:a16="http://schemas.microsoft.com/office/drawing/2014/main" xmlns="" id="{84D9CC79-E99C-4578-9015-47371EC402D0}"/>
                </a:ext>
              </a:extLst>
            </p:cNvPr>
            <p:cNvGrpSpPr/>
            <p:nvPr/>
          </p:nvGrpSpPr>
          <p:grpSpPr>
            <a:xfrm>
              <a:off x="2854283" y="4673526"/>
              <a:ext cx="2173219" cy="1311916"/>
              <a:chOff x="669924" y="2957420"/>
              <a:chExt cx="2173219" cy="1311916"/>
            </a:xfrm>
          </p:grpSpPr>
          <p:sp>
            <p:nvSpPr>
              <p:cNvPr id="27" name="iS1ïḋé">
                <a:extLst>
                  <a:ext uri="{FF2B5EF4-FFF2-40B4-BE49-F238E27FC236}">
                    <a16:creationId xmlns:a16="http://schemas.microsoft.com/office/drawing/2014/main" xmlns="" id="{9B633985-068D-4B78-832A-5AC9B2DEEB06}"/>
                  </a:ext>
                </a:extLst>
              </p:cNvPr>
              <p:cNvSpPr txBox="1"/>
              <p:nvPr/>
            </p:nvSpPr>
            <p:spPr>
              <a:xfrm>
                <a:off x="669924" y="2957420"/>
                <a:ext cx="2173217" cy="471579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pPr algn="ctr"/>
                <a:r>
                  <a:rPr lang="en-US" altLang="zh-CN" sz="1600" b="1" dirty="0"/>
                  <a:t>Text here</a:t>
                </a:r>
              </a:p>
            </p:txBody>
          </p:sp>
          <p:sp>
            <p:nvSpPr>
              <p:cNvPr id="28" name="işľîdè">
                <a:extLst>
                  <a:ext uri="{FF2B5EF4-FFF2-40B4-BE49-F238E27FC236}">
                    <a16:creationId xmlns:a16="http://schemas.microsoft.com/office/drawing/2014/main" xmlns="" id="{8BC908AD-96D6-4A00-BF35-6BDFA52247D1}"/>
                  </a:ext>
                </a:extLst>
              </p:cNvPr>
              <p:cNvSpPr txBox="1"/>
              <p:nvPr/>
            </p:nvSpPr>
            <p:spPr>
              <a:xfrm>
                <a:off x="669925" y="3429000"/>
                <a:ext cx="2173218" cy="84033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 marL="172800" lvl="0" indent="-172800">
                  <a:lnSpc>
                    <a:spcPct val="120000"/>
                  </a:lnSpc>
                  <a:buFont typeface="Arial" pitchFamily="34" charset="0"/>
                  <a:buChar char="•"/>
                  <a:defRPr/>
                </a:pPr>
                <a:r>
                  <a:rPr lang="en-US" altLang="zh-CN" sz="900" dirty="0"/>
                  <a:t>Supporting text here</a:t>
                </a:r>
              </a:p>
              <a:p>
                <a:pPr marL="172800" lvl="0" indent="-172800">
                  <a:lnSpc>
                    <a:spcPct val="120000"/>
                  </a:lnSpc>
                  <a:buFont typeface="Arial" pitchFamily="34" charset="0"/>
                  <a:buChar char="•"/>
                  <a:defRPr/>
                </a:pPr>
                <a:r>
                  <a:rPr lang="en-US" altLang="zh-CN" sz="900" dirty="0"/>
                  <a:t>Supporting text here</a:t>
                </a:r>
              </a:p>
              <a:p>
                <a:pPr marL="172800" lvl="0" indent="-172800">
                  <a:lnSpc>
                    <a:spcPct val="120000"/>
                  </a:lnSpc>
                  <a:buFont typeface="Arial" pitchFamily="34" charset="0"/>
                  <a:buChar char="•"/>
                  <a:defRPr/>
                </a:pPr>
                <a:r>
                  <a:rPr lang="en-US" altLang="zh-CN" sz="900" dirty="0"/>
                  <a:t>……</a:t>
                </a:r>
              </a:p>
            </p:txBody>
          </p:sp>
        </p:grpSp>
        <p:grpSp>
          <p:nvGrpSpPr>
            <p:cNvPr id="18" name="ïSlîde">
              <a:extLst>
                <a:ext uri="{FF2B5EF4-FFF2-40B4-BE49-F238E27FC236}">
                  <a16:creationId xmlns:a16="http://schemas.microsoft.com/office/drawing/2014/main" xmlns="" id="{1DB0EBDF-757B-43B1-8B1A-79C8B84B5969}"/>
                </a:ext>
              </a:extLst>
            </p:cNvPr>
            <p:cNvGrpSpPr/>
            <p:nvPr/>
          </p:nvGrpSpPr>
          <p:grpSpPr>
            <a:xfrm>
              <a:off x="5008450" y="3429106"/>
              <a:ext cx="2173219" cy="1311916"/>
              <a:chOff x="669924" y="2957420"/>
              <a:chExt cx="2173219" cy="1311916"/>
            </a:xfrm>
          </p:grpSpPr>
          <p:sp>
            <p:nvSpPr>
              <p:cNvPr id="25" name="îṣlíḑe">
                <a:extLst>
                  <a:ext uri="{FF2B5EF4-FFF2-40B4-BE49-F238E27FC236}">
                    <a16:creationId xmlns:a16="http://schemas.microsoft.com/office/drawing/2014/main" xmlns="" id="{0C0409F7-1E16-414C-9DD5-6A200FEBE25D}"/>
                  </a:ext>
                </a:extLst>
              </p:cNvPr>
              <p:cNvSpPr txBox="1"/>
              <p:nvPr/>
            </p:nvSpPr>
            <p:spPr>
              <a:xfrm>
                <a:off x="669924" y="2957420"/>
                <a:ext cx="2173217" cy="471579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pPr algn="ctr"/>
                <a:r>
                  <a:rPr lang="en-US" altLang="zh-CN" sz="1600" b="1" dirty="0"/>
                  <a:t>Text here</a:t>
                </a:r>
              </a:p>
            </p:txBody>
          </p:sp>
          <p:sp>
            <p:nvSpPr>
              <p:cNvPr id="26" name="iṣļíďê">
                <a:extLst>
                  <a:ext uri="{FF2B5EF4-FFF2-40B4-BE49-F238E27FC236}">
                    <a16:creationId xmlns:a16="http://schemas.microsoft.com/office/drawing/2014/main" xmlns="" id="{D5E40386-3A36-4C96-9F6A-20F0BFC9D4B8}"/>
                  </a:ext>
                </a:extLst>
              </p:cNvPr>
              <p:cNvSpPr txBox="1"/>
              <p:nvPr/>
            </p:nvSpPr>
            <p:spPr>
              <a:xfrm>
                <a:off x="669925" y="3429000"/>
                <a:ext cx="2173218" cy="84033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 marL="172800" lvl="0" indent="-172800">
                  <a:lnSpc>
                    <a:spcPct val="120000"/>
                  </a:lnSpc>
                  <a:buFont typeface="Arial" pitchFamily="34" charset="0"/>
                  <a:buChar char="•"/>
                  <a:defRPr/>
                </a:pPr>
                <a:r>
                  <a:rPr lang="en-US" altLang="zh-CN" sz="900" dirty="0"/>
                  <a:t>Supporting text here</a:t>
                </a:r>
              </a:p>
              <a:p>
                <a:pPr marL="172800" lvl="0" indent="-172800">
                  <a:lnSpc>
                    <a:spcPct val="120000"/>
                  </a:lnSpc>
                  <a:buFont typeface="Arial" pitchFamily="34" charset="0"/>
                  <a:buChar char="•"/>
                  <a:defRPr/>
                </a:pPr>
                <a:r>
                  <a:rPr lang="en-US" altLang="zh-CN" sz="900" dirty="0"/>
                  <a:t>Supporting text here</a:t>
                </a:r>
              </a:p>
              <a:p>
                <a:pPr marL="172800" lvl="0" indent="-172800">
                  <a:lnSpc>
                    <a:spcPct val="120000"/>
                  </a:lnSpc>
                  <a:buFont typeface="Arial" pitchFamily="34" charset="0"/>
                  <a:buChar char="•"/>
                  <a:defRPr/>
                </a:pPr>
                <a:r>
                  <a:rPr lang="en-US" altLang="zh-CN" sz="900" dirty="0"/>
                  <a:t>……</a:t>
                </a:r>
              </a:p>
            </p:txBody>
          </p:sp>
        </p:grpSp>
        <p:grpSp>
          <p:nvGrpSpPr>
            <p:cNvPr id="19" name="iṡľiḑe">
              <a:extLst>
                <a:ext uri="{FF2B5EF4-FFF2-40B4-BE49-F238E27FC236}">
                  <a16:creationId xmlns:a16="http://schemas.microsoft.com/office/drawing/2014/main" xmlns="" id="{1A316A0C-8D02-45B7-886E-C7D703DF78E9}"/>
                </a:ext>
              </a:extLst>
            </p:cNvPr>
            <p:cNvGrpSpPr/>
            <p:nvPr/>
          </p:nvGrpSpPr>
          <p:grpSpPr>
            <a:xfrm>
              <a:off x="7192809" y="4673526"/>
              <a:ext cx="2173219" cy="1311916"/>
              <a:chOff x="669924" y="2957420"/>
              <a:chExt cx="2173219" cy="1311916"/>
            </a:xfrm>
          </p:grpSpPr>
          <p:sp>
            <p:nvSpPr>
              <p:cNvPr id="23" name="îSḻide">
                <a:extLst>
                  <a:ext uri="{FF2B5EF4-FFF2-40B4-BE49-F238E27FC236}">
                    <a16:creationId xmlns:a16="http://schemas.microsoft.com/office/drawing/2014/main" xmlns="" id="{2FD40E61-5695-4904-8DC9-6C5480DFBF46}"/>
                  </a:ext>
                </a:extLst>
              </p:cNvPr>
              <p:cNvSpPr txBox="1"/>
              <p:nvPr/>
            </p:nvSpPr>
            <p:spPr>
              <a:xfrm>
                <a:off x="669924" y="2957420"/>
                <a:ext cx="2173217" cy="471579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pPr algn="ctr"/>
                <a:r>
                  <a:rPr lang="en-US" altLang="zh-CN" sz="1600" b="1" dirty="0"/>
                  <a:t>Text here</a:t>
                </a:r>
              </a:p>
            </p:txBody>
          </p:sp>
          <p:sp>
            <p:nvSpPr>
              <p:cNvPr id="24" name="išļiḓe">
                <a:extLst>
                  <a:ext uri="{FF2B5EF4-FFF2-40B4-BE49-F238E27FC236}">
                    <a16:creationId xmlns:a16="http://schemas.microsoft.com/office/drawing/2014/main" xmlns="" id="{A20F0C2D-8F86-49AB-A790-E53DC8B2120F}"/>
                  </a:ext>
                </a:extLst>
              </p:cNvPr>
              <p:cNvSpPr txBox="1"/>
              <p:nvPr/>
            </p:nvSpPr>
            <p:spPr>
              <a:xfrm>
                <a:off x="669925" y="3429000"/>
                <a:ext cx="2173218" cy="84033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 marL="172800" lvl="0" indent="-172800">
                  <a:lnSpc>
                    <a:spcPct val="120000"/>
                  </a:lnSpc>
                  <a:buFont typeface="Arial" pitchFamily="34" charset="0"/>
                  <a:buChar char="•"/>
                  <a:defRPr/>
                </a:pPr>
                <a:r>
                  <a:rPr lang="en-US" altLang="zh-CN" sz="900" dirty="0"/>
                  <a:t>Supporting text here</a:t>
                </a:r>
              </a:p>
              <a:p>
                <a:pPr marL="172800" lvl="0" indent="-172800">
                  <a:lnSpc>
                    <a:spcPct val="120000"/>
                  </a:lnSpc>
                  <a:buFont typeface="Arial" pitchFamily="34" charset="0"/>
                  <a:buChar char="•"/>
                  <a:defRPr/>
                </a:pPr>
                <a:r>
                  <a:rPr lang="en-US" altLang="zh-CN" sz="900" dirty="0"/>
                  <a:t>Supporting text here</a:t>
                </a:r>
              </a:p>
              <a:p>
                <a:pPr marL="172800" lvl="0" indent="-172800">
                  <a:lnSpc>
                    <a:spcPct val="120000"/>
                  </a:lnSpc>
                  <a:buFont typeface="Arial" pitchFamily="34" charset="0"/>
                  <a:buChar char="•"/>
                  <a:defRPr/>
                </a:pPr>
                <a:r>
                  <a:rPr lang="en-US" altLang="zh-CN" sz="900" dirty="0"/>
                  <a:t>……</a:t>
                </a:r>
              </a:p>
            </p:txBody>
          </p:sp>
        </p:grpSp>
        <p:grpSp>
          <p:nvGrpSpPr>
            <p:cNvPr id="20" name="ísliḓe">
              <a:extLst>
                <a:ext uri="{FF2B5EF4-FFF2-40B4-BE49-F238E27FC236}">
                  <a16:creationId xmlns:a16="http://schemas.microsoft.com/office/drawing/2014/main" xmlns="" id="{5BF364C3-308D-4148-AF7A-3C65A1F231CF}"/>
                </a:ext>
              </a:extLst>
            </p:cNvPr>
            <p:cNvGrpSpPr/>
            <p:nvPr/>
          </p:nvGrpSpPr>
          <p:grpSpPr>
            <a:xfrm>
              <a:off x="9367781" y="3429106"/>
              <a:ext cx="2173219" cy="1311916"/>
              <a:chOff x="669924" y="2957420"/>
              <a:chExt cx="2173219" cy="1311916"/>
            </a:xfrm>
          </p:grpSpPr>
          <p:sp>
            <p:nvSpPr>
              <p:cNvPr id="21" name="íśḷïḋe">
                <a:extLst>
                  <a:ext uri="{FF2B5EF4-FFF2-40B4-BE49-F238E27FC236}">
                    <a16:creationId xmlns:a16="http://schemas.microsoft.com/office/drawing/2014/main" xmlns="" id="{2817A1BA-6753-4ADA-9752-6C86CA0F17E3}"/>
                  </a:ext>
                </a:extLst>
              </p:cNvPr>
              <p:cNvSpPr txBox="1"/>
              <p:nvPr/>
            </p:nvSpPr>
            <p:spPr>
              <a:xfrm>
                <a:off x="669924" y="2957420"/>
                <a:ext cx="2173217" cy="471579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pPr algn="ctr"/>
                <a:r>
                  <a:rPr lang="en-US" altLang="zh-CN" sz="1600" b="1" dirty="0"/>
                  <a:t>Text here</a:t>
                </a:r>
              </a:p>
            </p:txBody>
          </p:sp>
          <p:sp>
            <p:nvSpPr>
              <p:cNvPr id="22" name="îšľíḑe">
                <a:extLst>
                  <a:ext uri="{FF2B5EF4-FFF2-40B4-BE49-F238E27FC236}">
                    <a16:creationId xmlns:a16="http://schemas.microsoft.com/office/drawing/2014/main" xmlns="" id="{B2F83E3C-D4C0-4366-A8DC-2552A86E98B0}"/>
                  </a:ext>
                </a:extLst>
              </p:cNvPr>
              <p:cNvSpPr txBox="1"/>
              <p:nvPr/>
            </p:nvSpPr>
            <p:spPr>
              <a:xfrm>
                <a:off x="669925" y="3429000"/>
                <a:ext cx="2173218" cy="84033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 marL="172800" lvl="0" indent="-172800">
                  <a:lnSpc>
                    <a:spcPct val="120000"/>
                  </a:lnSpc>
                  <a:buFont typeface="Arial" pitchFamily="34" charset="0"/>
                  <a:buChar char="•"/>
                  <a:defRPr/>
                </a:pPr>
                <a:r>
                  <a:rPr lang="en-US" altLang="zh-CN" sz="900" dirty="0"/>
                  <a:t>Supporting text here</a:t>
                </a:r>
              </a:p>
              <a:p>
                <a:pPr marL="172800" lvl="0" indent="-172800">
                  <a:lnSpc>
                    <a:spcPct val="120000"/>
                  </a:lnSpc>
                  <a:buFont typeface="Arial" pitchFamily="34" charset="0"/>
                  <a:buChar char="•"/>
                  <a:defRPr/>
                </a:pPr>
                <a:r>
                  <a:rPr lang="en-US" altLang="zh-CN" sz="900" dirty="0"/>
                  <a:t>Supporting text here</a:t>
                </a:r>
              </a:p>
              <a:p>
                <a:pPr marL="172800" lvl="0" indent="-172800">
                  <a:lnSpc>
                    <a:spcPct val="120000"/>
                  </a:lnSpc>
                  <a:buFont typeface="Arial" pitchFamily="34" charset="0"/>
                  <a:buChar char="•"/>
                  <a:defRPr/>
                </a:pPr>
                <a:r>
                  <a:rPr lang="en-US" altLang="zh-CN" sz="900" dirty="0"/>
                  <a:t>……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0920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16</a:t>
            </a:fld>
            <a:endParaRPr lang="zh-CN" altLang="en-US"/>
          </a:p>
        </p:txBody>
      </p:sp>
      <p:grpSp>
        <p:nvGrpSpPr>
          <p:cNvPr id="5" name="9888ac0e-fd95-45ab-ac1d-ff8201c6f44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61BF6761-A82C-4E4B-9A20-CF19A09CD680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0400" y="1651503"/>
            <a:ext cx="10862200" cy="3961394"/>
            <a:chOff x="660400" y="1651503"/>
            <a:chExt cx="10862200" cy="3961394"/>
          </a:xfrm>
        </p:grpSpPr>
        <p:sp>
          <p:nvSpPr>
            <p:cNvPr id="6" name="ï$ḻïḓè">
              <a:extLst>
                <a:ext uri="{FF2B5EF4-FFF2-40B4-BE49-F238E27FC236}">
                  <a16:creationId xmlns:a16="http://schemas.microsoft.com/office/drawing/2014/main" xmlns="" id="{F9E171A5-1F4D-4FE3-9BFA-E44FAC1E0E13}"/>
                </a:ext>
              </a:extLst>
            </p:cNvPr>
            <p:cNvSpPr/>
            <p:nvPr/>
          </p:nvSpPr>
          <p:spPr>
            <a:xfrm>
              <a:off x="4276661" y="2789899"/>
              <a:ext cx="1811821" cy="1811821"/>
            </a:xfrm>
            <a:prstGeom prst="arc">
              <a:avLst>
                <a:gd name="adj1" fmla="val 10828259"/>
                <a:gd name="adj2" fmla="val 21558603"/>
              </a:avLst>
            </a:prstGeom>
            <a:noFill/>
            <a:ln w="3175">
              <a:solidFill>
                <a:schemeClr val="tx2">
                  <a:lumMod val="60000"/>
                  <a:lumOff val="40000"/>
                </a:schemeClr>
              </a:solidFill>
              <a:round/>
              <a:headEnd type="none" w="med" len="med"/>
              <a:tailEnd type="triangle" w="med" len="med"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7" name="ï$ľiḓe">
              <a:extLst>
                <a:ext uri="{FF2B5EF4-FFF2-40B4-BE49-F238E27FC236}">
                  <a16:creationId xmlns:a16="http://schemas.microsoft.com/office/drawing/2014/main" xmlns="" id="{26496965-7AF1-40FB-8CEE-65F139D9FBCE}"/>
                </a:ext>
              </a:extLst>
            </p:cNvPr>
            <p:cNvSpPr/>
            <p:nvPr/>
          </p:nvSpPr>
          <p:spPr>
            <a:xfrm flipV="1">
              <a:off x="6088482" y="2775945"/>
              <a:ext cx="1811821" cy="1811821"/>
            </a:xfrm>
            <a:prstGeom prst="arc">
              <a:avLst>
                <a:gd name="adj1" fmla="val 10828259"/>
                <a:gd name="adj2" fmla="val 21558603"/>
              </a:avLst>
            </a:prstGeom>
            <a:noFill/>
            <a:ln w="3175">
              <a:solidFill>
                <a:schemeClr val="tx2">
                  <a:lumMod val="60000"/>
                  <a:lumOff val="40000"/>
                </a:schemeClr>
              </a:solidFill>
              <a:round/>
              <a:headEnd type="none" w="med" len="med"/>
              <a:tailEnd type="triangle" w="med" len="med"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8" name="íṣľíde">
              <a:extLst>
                <a:ext uri="{FF2B5EF4-FFF2-40B4-BE49-F238E27FC236}">
                  <a16:creationId xmlns:a16="http://schemas.microsoft.com/office/drawing/2014/main" xmlns="" id="{D0910AA1-F62A-44D9-974E-07C39F382D81}"/>
                </a:ext>
              </a:extLst>
            </p:cNvPr>
            <p:cNvSpPr/>
            <p:nvPr/>
          </p:nvSpPr>
          <p:spPr>
            <a:xfrm>
              <a:off x="7900855" y="2789899"/>
              <a:ext cx="1811821" cy="1811821"/>
            </a:xfrm>
            <a:prstGeom prst="arc">
              <a:avLst>
                <a:gd name="adj1" fmla="val 10828259"/>
                <a:gd name="adj2" fmla="val 21558603"/>
              </a:avLst>
            </a:prstGeom>
            <a:noFill/>
            <a:ln w="3175">
              <a:solidFill>
                <a:schemeClr val="tx2">
                  <a:lumMod val="60000"/>
                  <a:lumOff val="40000"/>
                </a:schemeClr>
              </a:solidFill>
              <a:round/>
              <a:headEnd type="none" w="med" len="med"/>
              <a:tailEnd type="triangle" w="med" len="med"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9" name="îṣļîďê">
              <a:extLst>
                <a:ext uri="{FF2B5EF4-FFF2-40B4-BE49-F238E27FC236}">
                  <a16:creationId xmlns:a16="http://schemas.microsoft.com/office/drawing/2014/main" xmlns="" id="{A5199E06-FF64-46D8-ACAC-47A5F2E17F1A}"/>
                </a:ext>
              </a:extLst>
            </p:cNvPr>
            <p:cNvSpPr/>
            <p:nvPr/>
          </p:nvSpPr>
          <p:spPr>
            <a:xfrm flipV="1">
              <a:off x="9710779" y="2775945"/>
              <a:ext cx="1811821" cy="1811821"/>
            </a:xfrm>
            <a:prstGeom prst="arc">
              <a:avLst>
                <a:gd name="adj1" fmla="val 10828259"/>
                <a:gd name="adj2" fmla="val 21558603"/>
              </a:avLst>
            </a:prstGeom>
            <a:noFill/>
            <a:ln w="3175">
              <a:solidFill>
                <a:schemeClr val="tx2">
                  <a:lumMod val="60000"/>
                  <a:lumOff val="40000"/>
                </a:schemeClr>
              </a:solidFill>
              <a:round/>
              <a:headEnd type="none" w="med" len="med"/>
              <a:tailEnd type="triangle" w="med" len="med"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0" name="iSlîḍé">
              <a:extLst>
                <a:ext uri="{FF2B5EF4-FFF2-40B4-BE49-F238E27FC236}">
                  <a16:creationId xmlns:a16="http://schemas.microsoft.com/office/drawing/2014/main" xmlns="" id="{987F377B-E9A2-4701-97D9-0680FD3C5047}"/>
                </a:ext>
              </a:extLst>
            </p:cNvPr>
            <p:cNvSpPr/>
            <p:nvPr/>
          </p:nvSpPr>
          <p:spPr>
            <a:xfrm>
              <a:off x="4470213" y="2981378"/>
              <a:ext cx="1424719" cy="1424718"/>
            </a:xfrm>
            <a:prstGeom prst="donut">
              <a:avLst>
                <a:gd name="adj" fmla="val 872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 anchorCtr="1">
              <a:norm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Text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îSḻidê">
              <a:extLst>
                <a:ext uri="{FF2B5EF4-FFF2-40B4-BE49-F238E27FC236}">
                  <a16:creationId xmlns:a16="http://schemas.microsoft.com/office/drawing/2014/main" xmlns="" id="{5A2FD27D-FD27-4524-9C2D-E1939868C534}"/>
                </a:ext>
              </a:extLst>
            </p:cNvPr>
            <p:cNvSpPr/>
            <p:nvPr/>
          </p:nvSpPr>
          <p:spPr>
            <a:xfrm>
              <a:off x="6298872" y="2981378"/>
              <a:ext cx="1424719" cy="1424718"/>
            </a:xfrm>
            <a:prstGeom prst="donut">
              <a:avLst>
                <a:gd name="adj" fmla="val 872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 anchorCtr="1">
              <a:norm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Text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i$ľíḑé">
              <a:extLst>
                <a:ext uri="{FF2B5EF4-FFF2-40B4-BE49-F238E27FC236}">
                  <a16:creationId xmlns:a16="http://schemas.microsoft.com/office/drawing/2014/main" xmlns="" id="{4B02CB19-73AF-4538-9865-340BC6067AAA}"/>
                </a:ext>
              </a:extLst>
            </p:cNvPr>
            <p:cNvSpPr/>
            <p:nvPr/>
          </p:nvSpPr>
          <p:spPr>
            <a:xfrm>
              <a:off x="8114998" y="2981378"/>
              <a:ext cx="1424719" cy="1424718"/>
            </a:xfrm>
            <a:prstGeom prst="donut">
              <a:avLst>
                <a:gd name="adj" fmla="val 872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 anchorCtr="1">
              <a:norm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Text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íṡľïdé">
              <a:extLst>
                <a:ext uri="{FF2B5EF4-FFF2-40B4-BE49-F238E27FC236}">
                  <a16:creationId xmlns:a16="http://schemas.microsoft.com/office/drawing/2014/main" xmlns="" id="{391AEFFA-9322-4D69-AB07-917785EEFAF5}"/>
                </a:ext>
              </a:extLst>
            </p:cNvPr>
            <p:cNvSpPr/>
            <p:nvPr/>
          </p:nvSpPr>
          <p:spPr>
            <a:xfrm>
              <a:off x="9931123" y="2981378"/>
              <a:ext cx="1424719" cy="1424718"/>
            </a:xfrm>
            <a:prstGeom prst="donut">
              <a:avLst>
                <a:gd name="adj" fmla="val 872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 anchorCtr="1">
              <a:norm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Text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îSlide">
              <a:extLst>
                <a:ext uri="{FF2B5EF4-FFF2-40B4-BE49-F238E27FC236}">
                  <a16:creationId xmlns:a16="http://schemas.microsoft.com/office/drawing/2014/main" xmlns="" id="{E368B189-E167-43C0-AC90-CBF24A27B09A}"/>
                </a:ext>
              </a:extLst>
            </p:cNvPr>
            <p:cNvSpPr/>
            <p:nvPr/>
          </p:nvSpPr>
          <p:spPr>
            <a:xfrm>
              <a:off x="660400" y="2789899"/>
              <a:ext cx="1811821" cy="1811821"/>
            </a:xfrm>
            <a:prstGeom prst="arc">
              <a:avLst>
                <a:gd name="adj1" fmla="val 10828259"/>
                <a:gd name="adj2" fmla="val 21558603"/>
              </a:avLst>
            </a:prstGeom>
            <a:noFill/>
            <a:ln w="3175">
              <a:solidFill>
                <a:schemeClr val="tx2">
                  <a:lumMod val="60000"/>
                  <a:lumOff val="40000"/>
                </a:schemeClr>
              </a:solidFill>
              <a:round/>
              <a:headEnd type="none" w="med" len="med"/>
              <a:tailEnd type="triangle" w="med" len="med"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5" name="îśliḓé">
              <a:extLst>
                <a:ext uri="{FF2B5EF4-FFF2-40B4-BE49-F238E27FC236}">
                  <a16:creationId xmlns:a16="http://schemas.microsoft.com/office/drawing/2014/main" xmlns="" id="{E430B467-9CB9-457B-B7F1-E01A0A2B4BA6}"/>
                </a:ext>
              </a:extLst>
            </p:cNvPr>
            <p:cNvSpPr/>
            <p:nvPr/>
          </p:nvSpPr>
          <p:spPr>
            <a:xfrm flipV="1">
              <a:off x="2472221" y="2775945"/>
              <a:ext cx="1811821" cy="1811821"/>
            </a:xfrm>
            <a:prstGeom prst="arc">
              <a:avLst>
                <a:gd name="adj1" fmla="val 10828259"/>
                <a:gd name="adj2" fmla="val 21558603"/>
              </a:avLst>
            </a:prstGeom>
            <a:noFill/>
            <a:ln w="3175">
              <a:solidFill>
                <a:schemeClr val="tx2">
                  <a:lumMod val="60000"/>
                  <a:lumOff val="40000"/>
                </a:schemeClr>
              </a:solidFill>
              <a:round/>
              <a:headEnd type="none" w="med" len="med"/>
              <a:tailEnd type="triangle" w="med" len="med"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6" name="iṩḷîḑé">
              <a:extLst>
                <a:ext uri="{FF2B5EF4-FFF2-40B4-BE49-F238E27FC236}">
                  <a16:creationId xmlns:a16="http://schemas.microsoft.com/office/drawing/2014/main" xmlns="" id="{5CA59AEC-8722-42F0-8D83-299E8A3F4EDA}"/>
                </a:ext>
              </a:extLst>
            </p:cNvPr>
            <p:cNvSpPr/>
            <p:nvPr/>
          </p:nvSpPr>
          <p:spPr>
            <a:xfrm>
              <a:off x="853952" y="2981378"/>
              <a:ext cx="1424719" cy="1424718"/>
            </a:xfrm>
            <a:prstGeom prst="donut">
              <a:avLst>
                <a:gd name="adj" fmla="val 872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 anchorCtr="1">
              <a:norm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Text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iśļîḍê">
              <a:extLst>
                <a:ext uri="{FF2B5EF4-FFF2-40B4-BE49-F238E27FC236}">
                  <a16:creationId xmlns:a16="http://schemas.microsoft.com/office/drawing/2014/main" xmlns="" id="{CCF9A336-AD35-41F3-8DC5-DF5BB40CDFA2}"/>
                </a:ext>
              </a:extLst>
            </p:cNvPr>
            <p:cNvSpPr/>
            <p:nvPr/>
          </p:nvSpPr>
          <p:spPr>
            <a:xfrm>
              <a:off x="2682611" y="2981378"/>
              <a:ext cx="1424719" cy="1424718"/>
            </a:xfrm>
            <a:prstGeom prst="donut">
              <a:avLst>
                <a:gd name="adj" fmla="val 872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 anchorCtr="1">
              <a:norm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Text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îśḻïḋé">
              <a:extLst>
                <a:ext uri="{FF2B5EF4-FFF2-40B4-BE49-F238E27FC236}">
                  <a16:creationId xmlns:a16="http://schemas.microsoft.com/office/drawing/2014/main" xmlns="" id="{6C26FC3D-78E1-4F2B-A0D6-B6A89FDD12DE}"/>
                </a:ext>
              </a:extLst>
            </p:cNvPr>
            <p:cNvSpPr/>
            <p:nvPr/>
          </p:nvSpPr>
          <p:spPr bwMode="auto">
            <a:xfrm>
              <a:off x="1367320" y="2226215"/>
              <a:ext cx="397980" cy="439616"/>
            </a:xfrm>
            <a:custGeom>
              <a:avLst/>
              <a:gdLst>
                <a:gd name="connsiteX0" fmla="*/ 485820 w 551045"/>
                <a:gd name="connsiteY0" fmla="*/ 430096 h 608697"/>
                <a:gd name="connsiteX1" fmla="*/ 550987 w 551045"/>
                <a:gd name="connsiteY1" fmla="*/ 492317 h 608697"/>
                <a:gd name="connsiteX2" fmla="*/ 551045 w 551045"/>
                <a:gd name="connsiteY2" fmla="*/ 492490 h 608697"/>
                <a:gd name="connsiteX3" fmla="*/ 550987 w 551045"/>
                <a:gd name="connsiteY3" fmla="*/ 493813 h 608697"/>
                <a:gd name="connsiteX4" fmla="*/ 551045 w 551045"/>
                <a:gd name="connsiteY4" fmla="*/ 495193 h 608697"/>
                <a:gd name="connsiteX5" fmla="*/ 485820 w 551045"/>
                <a:gd name="connsiteY5" fmla="*/ 560289 h 608697"/>
                <a:gd name="connsiteX6" fmla="*/ 421862 w 551045"/>
                <a:gd name="connsiteY6" fmla="*/ 507902 h 608697"/>
                <a:gd name="connsiteX7" fmla="*/ 420134 w 551045"/>
                <a:gd name="connsiteY7" fmla="*/ 494560 h 608697"/>
                <a:gd name="connsiteX8" fmla="*/ 422611 w 551045"/>
                <a:gd name="connsiteY8" fmla="*/ 479034 h 608697"/>
                <a:gd name="connsiteX9" fmla="*/ 485820 w 551045"/>
                <a:gd name="connsiteY9" fmla="*/ 430096 h 608697"/>
                <a:gd name="connsiteX10" fmla="*/ 485137 w 551045"/>
                <a:gd name="connsiteY10" fmla="*/ 236253 h 608697"/>
                <a:gd name="connsiteX11" fmla="*/ 551045 w 551045"/>
                <a:gd name="connsiteY11" fmla="*/ 302055 h 608697"/>
                <a:gd name="connsiteX12" fmla="*/ 485137 w 551045"/>
                <a:gd name="connsiteY12" fmla="*/ 367857 h 608697"/>
                <a:gd name="connsiteX13" fmla="*/ 419229 w 551045"/>
                <a:gd name="connsiteY13" fmla="*/ 302055 h 608697"/>
                <a:gd name="connsiteX14" fmla="*/ 485137 w 551045"/>
                <a:gd name="connsiteY14" fmla="*/ 236253 h 608697"/>
                <a:gd name="connsiteX15" fmla="*/ 45513 w 551045"/>
                <a:gd name="connsiteY15" fmla="*/ 160819 h 608697"/>
                <a:gd name="connsiteX16" fmla="*/ 62048 w 551045"/>
                <a:gd name="connsiteY16" fmla="*/ 160819 h 608697"/>
                <a:gd name="connsiteX17" fmla="*/ 78583 w 551045"/>
                <a:gd name="connsiteY17" fmla="*/ 243365 h 608697"/>
                <a:gd name="connsiteX18" fmla="*/ 98228 w 551045"/>
                <a:gd name="connsiteY18" fmla="*/ 243365 h 608697"/>
                <a:gd name="connsiteX19" fmla="*/ 103356 w 551045"/>
                <a:gd name="connsiteY19" fmla="*/ 187625 h 608697"/>
                <a:gd name="connsiteX20" fmla="*/ 102722 w 551045"/>
                <a:gd name="connsiteY20" fmla="*/ 184634 h 608697"/>
                <a:gd name="connsiteX21" fmla="*/ 94368 w 551045"/>
                <a:gd name="connsiteY21" fmla="*/ 163293 h 608697"/>
                <a:gd name="connsiteX22" fmla="*/ 93331 w 551045"/>
                <a:gd name="connsiteY22" fmla="*/ 161107 h 608697"/>
                <a:gd name="connsiteX23" fmla="*/ 93389 w 551045"/>
                <a:gd name="connsiteY23" fmla="*/ 161107 h 608697"/>
                <a:gd name="connsiteX24" fmla="*/ 93274 w 551045"/>
                <a:gd name="connsiteY24" fmla="*/ 160819 h 608697"/>
                <a:gd name="connsiteX25" fmla="*/ 137347 w 551045"/>
                <a:gd name="connsiteY25" fmla="*/ 160819 h 608697"/>
                <a:gd name="connsiteX26" fmla="*/ 137232 w 551045"/>
                <a:gd name="connsiteY26" fmla="*/ 161107 h 608697"/>
                <a:gd name="connsiteX27" fmla="*/ 137404 w 551045"/>
                <a:gd name="connsiteY27" fmla="*/ 161107 h 608697"/>
                <a:gd name="connsiteX28" fmla="*/ 136367 w 551045"/>
                <a:gd name="connsiteY28" fmla="*/ 163293 h 608697"/>
                <a:gd name="connsiteX29" fmla="*/ 127322 w 551045"/>
                <a:gd name="connsiteY29" fmla="*/ 187913 h 608697"/>
                <a:gd name="connsiteX30" fmla="*/ 132450 w 551045"/>
                <a:gd name="connsiteY30" fmla="*/ 243365 h 608697"/>
                <a:gd name="connsiteX31" fmla="*/ 152038 w 551045"/>
                <a:gd name="connsiteY31" fmla="*/ 243365 h 608697"/>
                <a:gd name="connsiteX32" fmla="*/ 168630 w 551045"/>
                <a:gd name="connsiteY32" fmla="*/ 160819 h 608697"/>
                <a:gd name="connsiteX33" fmla="*/ 185165 w 551045"/>
                <a:gd name="connsiteY33" fmla="*/ 160819 h 608697"/>
                <a:gd name="connsiteX34" fmla="*/ 230678 w 551045"/>
                <a:gd name="connsiteY34" fmla="*/ 206263 h 608697"/>
                <a:gd name="connsiteX35" fmla="*/ 230678 w 551045"/>
                <a:gd name="connsiteY35" fmla="*/ 338682 h 608697"/>
                <a:gd name="connsiteX36" fmla="*/ 185165 w 551045"/>
                <a:gd name="connsiteY36" fmla="*/ 384125 h 608697"/>
                <a:gd name="connsiteX37" fmla="*/ 179346 w 551045"/>
                <a:gd name="connsiteY37" fmla="*/ 384125 h 608697"/>
                <a:gd name="connsiteX38" fmla="*/ 179346 w 551045"/>
                <a:gd name="connsiteY38" fmla="*/ 576599 h 608697"/>
                <a:gd name="connsiteX39" fmla="*/ 147256 w 551045"/>
                <a:gd name="connsiteY39" fmla="*/ 608697 h 608697"/>
                <a:gd name="connsiteX40" fmla="*/ 115339 w 551045"/>
                <a:gd name="connsiteY40" fmla="*/ 580223 h 608697"/>
                <a:gd name="connsiteX41" fmla="*/ 83422 w 551045"/>
                <a:gd name="connsiteY41" fmla="*/ 608697 h 608697"/>
                <a:gd name="connsiteX42" fmla="*/ 51332 w 551045"/>
                <a:gd name="connsiteY42" fmla="*/ 576599 h 608697"/>
                <a:gd name="connsiteX43" fmla="*/ 51332 w 551045"/>
                <a:gd name="connsiteY43" fmla="*/ 384125 h 608697"/>
                <a:gd name="connsiteX44" fmla="*/ 45513 w 551045"/>
                <a:gd name="connsiteY44" fmla="*/ 384125 h 608697"/>
                <a:gd name="connsiteX45" fmla="*/ 0 w 551045"/>
                <a:gd name="connsiteY45" fmla="*/ 338682 h 608697"/>
                <a:gd name="connsiteX46" fmla="*/ 0 w 551045"/>
                <a:gd name="connsiteY46" fmla="*/ 206263 h 608697"/>
                <a:gd name="connsiteX47" fmla="*/ 45513 w 551045"/>
                <a:gd name="connsiteY47" fmla="*/ 160819 h 608697"/>
                <a:gd name="connsiteX48" fmla="*/ 400710 w 551045"/>
                <a:gd name="connsiteY48" fmla="*/ 89618 h 608697"/>
                <a:gd name="connsiteX49" fmla="*/ 400710 w 551045"/>
                <a:gd name="connsiteY49" fmla="*/ 134086 h 608697"/>
                <a:gd name="connsiteX50" fmla="*/ 355362 w 551045"/>
                <a:gd name="connsiteY50" fmla="*/ 179359 h 608697"/>
                <a:gd name="connsiteX51" fmla="*/ 355362 w 551045"/>
                <a:gd name="connsiteY51" fmla="*/ 279857 h 608697"/>
                <a:gd name="connsiteX52" fmla="*/ 401517 w 551045"/>
                <a:gd name="connsiteY52" fmla="*/ 279857 h 608697"/>
                <a:gd name="connsiteX53" fmla="*/ 401517 w 551045"/>
                <a:gd name="connsiteY53" fmla="*/ 324325 h 608697"/>
                <a:gd name="connsiteX54" fmla="*/ 355362 w 551045"/>
                <a:gd name="connsiteY54" fmla="*/ 324325 h 608697"/>
                <a:gd name="connsiteX55" fmla="*/ 355362 w 551045"/>
                <a:gd name="connsiteY55" fmla="*/ 424823 h 608697"/>
                <a:gd name="connsiteX56" fmla="*/ 400710 w 551045"/>
                <a:gd name="connsiteY56" fmla="*/ 470038 h 608697"/>
                <a:gd name="connsiteX57" fmla="*/ 400710 w 551045"/>
                <a:gd name="connsiteY57" fmla="*/ 514563 h 608697"/>
                <a:gd name="connsiteX58" fmla="*/ 310820 w 551045"/>
                <a:gd name="connsiteY58" fmla="*/ 424823 h 608697"/>
                <a:gd name="connsiteX59" fmla="*/ 310820 w 551045"/>
                <a:gd name="connsiteY59" fmla="*/ 324325 h 608697"/>
                <a:gd name="connsiteX60" fmla="*/ 270830 w 551045"/>
                <a:gd name="connsiteY60" fmla="*/ 324325 h 608697"/>
                <a:gd name="connsiteX61" fmla="*/ 270830 w 551045"/>
                <a:gd name="connsiteY61" fmla="*/ 279857 h 608697"/>
                <a:gd name="connsiteX62" fmla="*/ 310820 w 551045"/>
                <a:gd name="connsiteY62" fmla="*/ 279857 h 608697"/>
                <a:gd name="connsiteX63" fmla="*/ 310820 w 551045"/>
                <a:gd name="connsiteY63" fmla="*/ 179359 h 608697"/>
                <a:gd name="connsiteX64" fmla="*/ 400710 w 551045"/>
                <a:gd name="connsiteY64" fmla="*/ 89618 h 608697"/>
                <a:gd name="connsiteX65" fmla="*/ 487441 w 551045"/>
                <a:gd name="connsiteY65" fmla="*/ 44033 h 608697"/>
                <a:gd name="connsiteX66" fmla="*/ 487729 w 551045"/>
                <a:gd name="connsiteY66" fmla="*/ 44148 h 608697"/>
                <a:gd name="connsiteX67" fmla="*/ 550282 w 551045"/>
                <a:gd name="connsiteY67" fmla="*/ 107206 h 608697"/>
                <a:gd name="connsiteX68" fmla="*/ 550340 w 551045"/>
                <a:gd name="connsiteY68" fmla="*/ 107897 h 608697"/>
                <a:gd name="connsiteX69" fmla="*/ 550340 w 551045"/>
                <a:gd name="connsiteY69" fmla="*/ 108760 h 608697"/>
                <a:gd name="connsiteX70" fmla="*/ 550340 w 551045"/>
                <a:gd name="connsiteY70" fmla="*/ 109220 h 608697"/>
                <a:gd name="connsiteX71" fmla="*/ 550340 w 551045"/>
                <a:gd name="connsiteY71" fmla="*/ 109680 h 608697"/>
                <a:gd name="connsiteX72" fmla="*/ 550282 w 551045"/>
                <a:gd name="connsiteY72" fmla="*/ 111867 h 608697"/>
                <a:gd name="connsiteX73" fmla="*/ 550167 w 551045"/>
                <a:gd name="connsiteY73" fmla="*/ 113420 h 608697"/>
                <a:gd name="connsiteX74" fmla="*/ 550167 w 551045"/>
                <a:gd name="connsiteY74" fmla="*/ 113938 h 608697"/>
                <a:gd name="connsiteX75" fmla="*/ 485137 w 551045"/>
                <a:gd name="connsiteY75" fmla="*/ 174349 h 608697"/>
                <a:gd name="connsiteX76" fmla="*/ 484158 w 551045"/>
                <a:gd name="connsiteY76" fmla="*/ 174292 h 608697"/>
                <a:gd name="connsiteX77" fmla="*/ 467685 w 551045"/>
                <a:gd name="connsiteY77" fmla="*/ 171933 h 608697"/>
                <a:gd name="connsiteX78" fmla="*/ 419993 w 551045"/>
                <a:gd name="connsiteY78" fmla="*/ 110428 h 608697"/>
                <a:gd name="connsiteX79" fmla="*/ 419935 w 551045"/>
                <a:gd name="connsiteY79" fmla="*/ 110083 h 608697"/>
                <a:gd name="connsiteX80" fmla="*/ 419993 w 551045"/>
                <a:gd name="connsiteY80" fmla="*/ 109680 h 608697"/>
                <a:gd name="connsiteX81" fmla="*/ 419935 w 551045"/>
                <a:gd name="connsiteY81" fmla="*/ 109220 h 608697"/>
                <a:gd name="connsiteX82" fmla="*/ 419993 w 551045"/>
                <a:gd name="connsiteY82" fmla="*/ 108530 h 608697"/>
                <a:gd name="connsiteX83" fmla="*/ 419993 w 551045"/>
                <a:gd name="connsiteY83" fmla="*/ 106516 h 608697"/>
                <a:gd name="connsiteX84" fmla="*/ 485137 w 551045"/>
                <a:gd name="connsiteY84" fmla="*/ 44090 h 608697"/>
                <a:gd name="connsiteX85" fmla="*/ 486001 w 551045"/>
                <a:gd name="connsiteY85" fmla="*/ 44090 h 608697"/>
                <a:gd name="connsiteX86" fmla="*/ 487441 w 551045"/>
                <a:gd name="connsiteY86" fmla="*/ 44033 h 608697"/>
                <a:gd name="connsiteX87" fmla="*/ 114993 w 551045"/>
                <a:gd name="connsiteY87" fmla="*/ 748 h 608697"/>
                <a:gd name="connsiteX88" fmla="*/ 115281 w 551045"/>
                <a:gd name="connsiteY88" fmla="*/ 748 h 608697"/>
                <a:gd name="connsiteX89" fmla="*/ 115569 w 551045"/>
                <a:gd name="connsiteY89" fmla="*/ 748 h 608697"/>
                <a:gd name="connsiteX90" fmla="*/ 179403 w 551045"/>
                <a:gd name="connsiteY90" fmla="*/ 50176 h 608697"/>
                <a:gd name="connsiteX91" fmla="*/ 181534 w 551045"/>
                <a:gd name="connsiteY91" fmla="*/ 66863 h 608697"/>
                <a:gd name="connsiteX92" fmla="*/ 115685 w 551045"/>
                <a:gd name="connsiteY92" fmla="*/ 132634 h 608697"/>
                <a:gd name="connsiteX93" fmla="*/ 115397 w 551045"/>
                <a:gd name="connsiteY93" fmla="*/ 132634 h 608697"/>
                <a:gd name="connsiteX94" fmla="*/ 115109 w 551045"/>
                <a:gd name="connsiteY94" fmla="*/ 132634 h 608697"/>
                <a:gd name="connsiteX95" fmla="*/ 51275 w 551045"/>
                <a:gd name="connsiteY95" fmla="*/ 83262 h 608697"/>
                <a:gd name="connsiteX96" fmla="*/ 49144 w 551045"/>
                <a:gd name="connsiteY96" fmla="*/ 66575 h 608697"/>
                <a:gd name="connsiteX97" fmla="*/ 114993 w 551045"/>
                <a:gd name="connsiteY97" fmla="*/ 748 h 608697"/>
                <a:gd name="connsiteX98" fmla="*/ 114958 w 551045"/>
                <a:gd name="connsiteY98" fmla="*/ 423 h 608697"/>
                <a:gd name="connsiteX99" fmla="*/ 48690 w 551045"/>
                <a:gd name="connsiteY99" fmla="*/ 66575 h 608697"/>
                <a:gd name="connsiteX100" fmla="*/ 50822 w 551045"/>
                <a:gd name="connsiteY100" fmla="*/ 83372 h 608697"/>
                <a:gd name="connsiteX101" fmla="*/ 115073 w 551045"/>
                <a:gd name="connsiteY101" fmla="*/ 133015 h 608697"/>
                <a:gd name="connsiteX102" fmla="*/ 115361 w 551045"/>
                <a:gd name="connsiteY102" fmla="*/ 133015 h 608697"/>
                <a:gd name="connsiteX103" fmla="*/ 115649 w 551045"/>
                <a:gd name="connsiteY103" fmla="*/ 133015 h 608697"/>
                <a:gd name="connsiteX104" fmla="*/ 181917 w 551045"/>
                <a:gd name="connsiteY104" fmla="*/ 66863 h 608697"/>
                <a:gd name="connsiteX105" fmla="*/ 179785 w 551045"/>
                <a:gd name="connsiteY105" fmla="*/ 50066 h 608697"/>
                <a:gd name="connsiteX106" fmla="*/ 115534 w 551045"/>
                <a:gd name="connsiteY106" fmla="*/ 423 h 608697"/>
                <a:gd name="connsiteX107" fmla="*/ 115246 w 551045"/>
                <a:gd name="connsiteY107" fmla="*/ 423 h 608697"/>
                <a:gd name="connsiteX108" fmla="*/ 114958 w 551045"/>
                <a:gd name="connsiteY108" fmla="*/ 423 h 608697"/>
                <a:gd name="connsiteX109" fmla="*/ 114993 w 551045"/>
                <a:gd name="connsiteY109" fmla="*/ 0 h 608697"/>
                <a:gd name="connsiteX110" fmla="*/ 115281 w 551045"/>
                <a:gd name="connsiteY110" fmla="*/ 0 h 608697"/>
                <a:gd name="connsiteX111" fmla="*/ 115569 w 551045"/>
                <a:gd name="connsiteY111" fmla="*/ 0 h 608697"/>
                <a:gd name="connsiteX112" fmla="*/ 180152 w 551045"/>
                <a:gd name="connsiteY112" fmla="*/ 49946 h 608697"/>
                <a:gd name="connsiteX113" fmla="*/ 182341 w 551045"/>
                <a:gd name="connsiteY113" fmla="*/ 66863 h 608697"/>
                <a:gd name="connsiteX114" fmla="*/ 115685 w 551045"/>
                <a:gd name="connsiteY114" fmla="*/ 133439 h 608697"/>
                <a:gd name="connsiteX115" fmla="*/ 115397 w 551045"/>
                <a:gd name="connsiteY115" fmla="*/ 133439 h 608697"/>
                <a:gd name="connsiteX116" fmla="*/ 115109 w 551045"/>
                <a:gd name="connsiteY116" fmla="*/ 133439 h 608697"/>
                <a:gd name="connsiteX117" fmla="*/ 50526 w 551045"/>
                <a:gd name="connsiteY117" fmla="*/ 83493 h 608697"/>
                <a:gd name="connsiteX118" fmla="*/ 48337 w 551045"/>
                <a:gd name="connsiteY118" fmla="*/ 66575 h 608697"/>
                <a:gd name="connsiteX119" fmla="*/ 114993 w 551045"/>
                <a:gd name="connsiteY119" fmla="*/ 0 h 60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551045" h="608697">
                  <a:moveTo>
                    <a:pt x="485820" y="430096"/>
                  </a:moveTo>
                  <a:cubicBezTo>
                    <a:pt x="520910" y="430096"/>
                    <a:pt x="549489" y="457699"/>
                    <a:pt x="550987" y="492317"/>
                  </a:cubicBezTo>
                  <a:cubicBezTo>
                    <a:pt x="550987" y="492375"/>
                    <a:pt x="551045" y="492432"/>
                    <a:pt x="551045" y="492490"/>
                  </a:cubicBezTo>
                  <a:cubicBezTo>
                    <a:pt x="551045" y="492950"/>
                    <a:pt x="551045" y="493353"/>
                    <a:pt x="550987" y="493813"/>
                  </a:cubicBezTo>
                  <a:cubicBezTo>
                    <a:pt x="551045" y="494273"/>
                    <a:pt x="551045" y="494733"/>
                    <a:pt x="551045" y="495193"/>
                  </a:cubicBezTo>
                  <a:cubicBezTo>
                    <a:pt x="551045" y="531134"/>
                    <a:pt x="521832" y="560289"/>
                    <a:pt x="485820" y="560289"/>
                  </a:cubicBezTo>
                  <a:cubicBezTo>
                    <a:pt x="454129" y="560289"/>
                    <a:pt x="427739" y="537747"/>
                    <a:pt x="421862" y="507902"/>
                  </a:cubicBezTo>
                  <a:cubicBezTo>
                    <a:pt x="420710" y="503474"/>
                    <a:pt x="420076" y="499046"/>
                    <a:pt x="420134" y="494560"/>
                  </a:cubicBezTo>
                  <a:cubicBezTo>
                    <a:pt x="420134" y="489385"/>
                    <a:pt x="421056" y="484152"/>
                    <a:pt x="422611" y="479034"/>
                  </a:cubicBezTo>
                  <a:cubicBezTo>
                    <a:pt x="429814" y="450913"/>
                    <a:pt x="455397" y="430096"/>
                    <a:pt x="485820" y="430096"/>
                  </a:cubicBezTo>
                  <a:close/>
                  <a:moveTo>
                    <a:pt x="485137" y="236253"/>
                  </a:moveTo>
                  <a:cubicBezTo>
                    <a:pt x="521537" y="236253"/>
                    <a:pt x="551045" y="265714"/>
                    <a:pt x="551045" y="302055"/>
                  </a:cubicBezTo>
                  <a:cubicBezTo>
                    <a:pt x="551045" y="338396"/>
                    <a:pt x="521537" y="367857"/>
                    <a:pt x="485137" y="367857"/>
                  </a:cubicBezTo>
                  <a:cubicBezTo>
                    <a:pt x="448737" y="367857"/>
                    <a:pt x="419229" y="338396"/>
                    <a:pt x="419229" y="302055"/>
                  </a:cubicBezTo>
                  <a:cubicBezTo>
                    <a:pt x="419229" y="265714"/>
                    <a:pt x="448737" y="236253"/>
                    <a:pt x="485137" y="236253"/>
                  </a:cubicBezTo>
                  <a:close/>
                  <a:moveTo>
                    <a:pt x="45513" y="160819"/>
                  </a:moveTo>
                  <a:lnTo>
                    <a:pt x="62048" y="160819"/>
                  </a:lnTo>
                  <a:lnTo>
                    <a:pt x="78583" y="243365"/>
                  </a:lnTo>
                  <a:lnTo>
                    <a:pt x="98228" y="243365"/>
                  </a:lnTo>
                  <a:lnTo>
                    <a:pt x="103356" y="187625"/>
                  </a:lnTo>
                  <a:cubicBezTo>
                    <a:pt x="103183" y="186647"/>
                    <a:pt x="102952" y="185612"/>
                    <a:pt x="102722" y="184634"/>
                  </a:cubicBezTo>
                  <a:cubicBezTo>
                    <a:pt x="100936" y="177386"/>
                    <a:pt x="97767" y="170483"/>
                    <a:pt x="94368" y="163293"/>
                  </a:cubicBezTo>
                  <a:cubicBezTo>
                    <a:pt x="94368" y="163293"/>
                    <a:pt x="93677" y="161855"/>
                    <a:pt x="93331" y="161107"/>
                  </a:cubicBezTo>
                  <a:lnTo>
                    <a:pt x="93389" y="161107"/>
                  </a:lnTo>
                  <a:cubicBezTo>
                    <a:pt x="93331" y="160992"/>
                    <a:pt x="93274" y="160877"/>
                    <a:pt x="93274" y="160819"/>
                  </a:cubicBezTo>
                  <a:lnTo>
                    <a:pt x="137347" y="160819"/>
                  </a:lnTo>
                  <a:cubicBezTo>
                    <a:pt x="137289" y="160877"/>
                    <a:pt x="137232" y="160992"/>
                    <a:pt x="137232" y="161107"/>
                  </a:cubicBezTo>
                  <a:lnTo>
                    <a:pt x="137404" y="161107"/>
                  </a:lnTo>
                  <a:cubicBezTo>
                    <a:pt x="137059" y="161855"/>
                    <a:pt x="136367" y="163293"/>
                    <a:pt x="136367" y="163293"/>
                  </a:cubicBezTo>
                  <a:cubicBezTo>
                    <a:pt x="132507" y="171576"/>
                    <a:pt x="128820" y="179514"/>
                    <a:pt x="127322" y="187913"/>
                  </a:cubicBezTo>
                  <a:lnTo>
                    <a:pt x="132450" y="243365"/>
                  </a:lnTo>
                  <a:lnTo>
                    <a:pt x="152038" y="243365"/>
                  </a:lnTo>
                  <a:lnTo>
                    <a:pt x="168630" y="160819"/>
                  </a:lnTo>
                  <a:lnTo>
                    <a:pt x="185165" y="160819"/>
                  </a:lnTo>
                  <a:cubicBezTo>
                    <a:pt x="210283" y="160819"/>
                    <a:pt x="230678" y="181125"/>
                    <a:pt x="230678" y="206263"/>
                  </a:cubicBezTo>
                  <a:lnTo>
                    <a:pt x="230678" y="338682"/>
                  </a:lnTo>
                  <a:cubicBezTo>
                    <a:pt x="230678" y="363820"/>
                    <a:pt x="210283" y="384125"/>
                    <a:pt x="185165" y="384125"/>
                  </a:cubicBezTo>
                  <a:lnTo>
                    <a:pt x="179346" y="384125"/>
                  </a:lnTo>
                  <a:lnTo>
                    <a:pt x="179346" y="576599"/>
                  </a:lnTo>
                  <a:cubicBezTo>
                    <a:pt x="179346" y="594316"/>
                    <a:pt x="165000" y="608697"/>
                    <a:pt x="147256" y="608697"/>
                  </a:cubicBezTo>
                  <a:cubicBezTo>
                    <a:pt x="130721" y="608697"/>
                    <a:pt x="117125" y="596215"/>
                    <a:pt x="115339" y="580223"/>
                  </a:cubicBezTo>
                  <a:cubicBezTo>
                    <a:pt x="113553" y="596215"/>
                    <a:pt x="99957" y="608697"/>
                    <a:pt x="83422" y="608697"/>
                  </a:cubicBezTo>
                  <a:cubicBezTo>
                    <a:pt x="65678" y="608697"/>
                    <a:pt x="51332" y="594316"/>
                    <a:pt x="51332" y="576599"/>
                  </a:cubicBezTo>
                  <a:lnTo>
                    <a:pt x="51332" y="384125"/>
                  </a:lnTo>
                  <a:lnTo>
                    <a:pt x="45513" y="384125"/>
                  </a:lnTo>
                  <a:cubicBezTo>
                    <a:pt x="20395" y="384125"/>
                    <a:pt x="0" y="363820"/>
                    <a:pt x="0" y="338682"/>
                  </a:cubicBezTo>
                  <a:lnTo>
                    <a:pt x="0" y="206263"/>
                  </a:lnTo>
                  <a:cubicBezTo>
                    <a:pt x="0" y="181125"/>
                    <a:pt x="20395" y="160819"/>
                    <a:pt x="45513" y="160819"/>
                  </a:cubicBezTo>
                  <a:close/>
                  <a:moveTo>
                    <a:pt x="400710" y="89618"/>
                  </a:moveTo>
                  <a:lnTo>
                    <a:pt x="400710" y="134086"/>
                  </a:lnTo>
                  <a:cubicBezTo>
                    <a:pt x="375702" y="134086"/>
                    <a:pt x="355362" y="154393"/>
                    <a:pt x="355362" y="179359"/>
                  </a:cubicBezTo>
                  <a:lnTo>
                    <a:pt x="355362" y="279857"/>
                  </a:lnTo>
                  <a:lnTo>
                    <a:pt x="401517" y="279857"/>
                  </a:lnTo>
                  <a:lnTo>
                    <a:pt x="401517" y="324325"/>
                  </a:lnTo>
                  <a:lnTo>
                    <a:pt x="355362" y="324325"/>
                  </a:lnTo>
                  <a:lnTo>
                    <a:pt x="355362" y="424823"/>
                  </a:lnTo>
                  <a:cubicBezTo>
                    <a:pt x="355362" y="449731"/>
                    <a:pt x="375702" y="470038"/>
                    <a:pt x="400710" y="470038"/>
                  </a:cubicBezTo>
                  <a:lnTo>
                    <a:pt x="400710" y="514563"/>
                  </a:lnTo>
                  <a:cubicBezTo>
                    <a:pt x="351155" y="514563"/>
                    <a:pt x="310820" y="474295"/>
                    <a:pt x="310820" y="424823"/>
                  </a:cubicBezTo>
                  <a:lnTo>
                    <a:pt x="310820" y="324325"/>
                  </a:lnTo>
                  <a:lnTo>
                    <a:pt x="270830" y="324325"/>
                  </a:lnTo>
                  <a:lnTo>
                    <a:pt x="270830" y="279857"/>
                  </a:lnTo>
                  <a:lnTo>
                    <a:pt x="310820" y="279857"/>
                  </a:lnTo>
                  <a:lnTo>
                    <a:pt x="310820" y="179359"/>
                  </a:lnTo>
                  <a:cubicBezTo>
                    <a:pt x="310820" y="129886"/>
                    <a:pt x="351155" y="89618"/>
                    <a:pt x="400710" y="89618"/>
                  </a:cubicBezTo>
                  <a:close/>
                  <a:moveTo>
                    <a:pt x="487441" y="44033"/>
                  </a:moveTo>
                  <a:cubicBezTo>
                    <a:pt x="487557" y="44090"/>
                    <a:pt x="487614" y="44090"/>
                    <a:pt x="487729" y="44148"/>
                  </a:cubicBezTo>
                  <a:cubicBezTo>
                    <a:pt x="521828" y="45471"/>
                    <a:pt x="549246" y="73030"/>
                    <a:pt x="550282" y="107206"/>
                  </a:cubicBezTo>
                  <a:cubicBezTo>
                    <a:pt x="550282" y="107436"/>
                    <a:pt x="550282" y="107667"/>
                    <a:pt x="550340" y="107897"/>
                  </a:cubicBezTo>
                  <a:cubicBezTo>
                    <a:pt x="550340" y="108184"/>
                    <a:pt x="550340" y="108472"/>
                    <a:pt x="550340" y="108760"/>
                  </a:cubicBezTo>
                  <a:cubicBezTo>
                    <a:pt x="550340" y="108875"/>
                    <a:pt x="550340" y="109047"/>
                    <a:pt x="550340" y="109220"/>
                  </a:cubicBezTo>
                  <a:cubicBezTo>
                    <a:pt x="550340" y="109393"/>
                    <a:pt x="550340" y="109508"/>
                    <a:pt x="550340" y="109680"/>
                  </a:cubicBezTo>
                  <a:cubicBezTo>
                    <a:pt x="550340" y="110371"/>
                    <a:pt x="550282" y="111119"/>
                    <a:pt x="550282" y="111867"/>
                  </a:cubicBezTo>
                  <a:cubicBezTo>
                    <a:pt x="550225" y="112384"/>
                    <a:pt x="550225" y="112902"/>
                    <a:pt x="550167" y="113420"/>
                  </a:cubicBezTo>
                  <a:cubicBezTo>
                    <a:pt x="550167" y="113593"/>
                    <a:pt x="550167" y="113765"/>
                    <a:pt x="550167" y="113938"/>
                  </a:cubicBezTo>
                  <a:cubicBezTo>
                    <a:pt x="547748" y="147653"/>
                    <a:pt x="519582" y="174349"/>
                    <a:pt x="485137" y="174349"/>
                  </a:cubicBezTo>
                  <a:cubicBezTo>
                    <a:pt x="484792" y="174349"/>
                    <a:pt x="484446" y="174292"/>
                    <a:pt x="484158" y="174292"/>
                  </a:cubicBezTo>
                  <a:cubicBezTo>
                    <a:pt x="478629" y="174579"/>
                    <a:pt x="473099" y="173716"/>
                    <a:pt x="467685" y="171933"/>
                  </a:cubicBezTo>
                  <a:cubicBezTo>
                    <a:pt x="440556" y="164396"/>
                    <a:pt x="420511" y="139828"/>
                    <a:pt x="419993" y="110428"/>
                  </a:cubicBezTo>
                  <a:cubicBezTo>
                    <a:pt x="419993" y="110313"/>
                    <a:pt x="419935" y="110198"/>
                    <a:pt x="419935" y="110083"/>
                  </a:cubicBezTo>
                  <a:cubicBezTo>
                    <a:pt x="419935" y="109910"/>
                    <a:pt x="419935" y="109795"/>
                    <a:pt x="419993" y="109680"/>
                  </a:cubicBezTo>
                  <a:cubicBezTo>
                    <a:pt x="419993" y="109508"/>
                    <a:pt x="419935" y="109335"/>
                    <a:pt x="419935" y="109220"/>
                  </a:cubicBezTo>
                  <a:cubicBezTo>
                    <a:pt x="419935" y="108990"/>
                    <a:pt x="419935" y="108760"/>
                    <a:pt x="419993" y="108530"/>
                  </a:cubicBezTo>
                  <a:cubicBezTo>
                    <a:pt x="419993" y="107839"/>
                    <a:pt x="419993" y="107206"/>
                    <a:pt x="419993" y="106516"/>
                  </a:cubicBezTo>
                  <a:cubicBezTo>
                    <a:pt x="421433" y="71822"/>
                    <a:pt x="450059" y="44090"/>
                    <a:pt x="485137" y="44090"/>
                  </a:cubicBezTo>
                  <a:cubicBezTo>
                    <a:pt x="485425" y="44090"/>
                    <a:pt x="485713" y="44090"/>
                    <a:pt x="486001" y="44090"/>
                  </a:cubicBezTo>
                  <a:cubicBezTo>
                    <a:pt x="486462" y="44090"/>
                    <a:pt x="486981" y="44033"/>
                    <a:pt x="487441" y="44033"/>
                  </a:cubicBezTo>
                  <a:close/>
                  <a:moveTo>
                    <a:pt x="114993" y="748"/>
                  </a:moveTo>
                  <a:lnTo>
                    <a:pt x="115281" y="748"/>
                  </a:lnTo>
                  <a:lnTo>
                    <a:pt x="115569" y="748"/>
                  </a:lnTo>
                  <a:cubicBezTo>
                    <a:pt x="145700" y="748"/>
                    <a:pt x="171913" y="21060"/>
                    <a:pt x="179403" y="50176"/>
                  </a:cubicBezTo>
                  <a:cubicBezTo>
                    <a:pt x="180843" y="55585"/>
                    <a:pt x="181534" y="61224"/>
                    <a:pt x="181534" y="66863"/>
                  </a:cubicBezTo>
                  <a:cubicBezTo>
                    <a:pt x="181534" y="103115"/>
                    <a:pt x="151980" y="132634"/>
                    <a:pt x="115685" y="132634"/>
                  </a:cubicBezTo>
                  <a:lnTo>
                    <a:pt x="115397" y="132634"/>
                  </a:lnTo>
                  <a:lnTo>
                    <a:pt x="115109" y="132634"/>
                  </a:lnTo>
                  <a:cubicBezTo>
                    <a:pt x="84978" y="132634"/>
                    <a:pt x="58765" y="112321"/>
                    <a:pt x="51275" y="83262"/>
                  </a:cubicBezTo>
                  <a:cubicBezTo>
                    <a:pt x="49835" y="77854"/>
                    <a:pt x="49144" y="72214"/>
                    <a:pt x="49144" y="66575"/>
                  </a:cubicBezTo>
                  <a:cubicBezTo>
                    <a:pt x="49144" y="30267"/>
                    <a:pt x="78698" y="748"/>
                    <a:pt x="114993" y="748"/>
                  </a:cubicBezTo>
                  <a:close/>
                  <a:moveTo>
                    <a:pt x="114958" y="423"/>
                  </a:moveTo>
                  <a:cubicBezTo>
                    <a:pt x="78366" y="423"/>
                    <a:pt x="48690" y="30047"/>
                    <a:pt x="48690" y="66575"/>
                  </a:cubicBezTo>
                  <a:cubicBezTo>
                    <a:pt x="48690" y="72385"/>
                    <a:pt x="49439" y="78022"/>
                    <a:pt x="50822" y="83372"/>
                  </a:cubicBezTo>
                  <a:cubicBezTo>
                    <a:pt x="58198" y="111904"/>
                    <a:pt x="84129" y="133015"/>
                    <a:pt x="115073" y="133015"/>
                  </a:cubicBezTo>
                  <a:cubicBezTo>
                    <a:pt x="115131" y="133015"/>
                    <a:pt x="115246" y="133015"/>
                    <a:pt x="115361" y="133015"/>
                  </a:cubicBezTo>
                  <a:cubicBezTo>
                    <a:pt x="115419" y="133015"/>
                    <a:pt x="115534" y="133015"/>
                    <a:pt x="115649" y="133015"/>
                  </a:cubicBezTo>
                  <a:cubicBezTo>
                    <a:pt x="152241" y="133015"/>
                    <a:pt x="181917" y="103391"/>
                    <a:pt x="181917" y="66863"/>
                  </a:cubicBezTo>
                  <a:cubicBezTo>
                    <a:pt x="181917" y="61053"/>
                    <a:pt x="181168" y="55415"/>
                    <a:pt x="179785" y="50066"/>
                  </a:cubicBezTo>
                  <a:cubicBezTo>
                    <a:pt x="172409" y="21534"/>
                    <a:pt x="146478" y="423"/>
                    <a:pt x="115534" y="423"/>
                  </a:cubicBezTo>
                  <a:cubicBezTo>
                    <a:pt x="115476" y="423"/>
                    <a:pt x="115361" y="423"/>
                    <a:pt x="115246" y="423"/>
                  </a:cubicBezTo>
                  <a:cubicBezTo>
                    <a:pt x="115188" y="423"/>
                    <a:pt x="115073" y="423"/>
                    <a:pt x="114958" y="423"/>
                  </a:cubicBezTo>
                  <a:close/>
                  <a:moveTo>
                    <a:pt x="114993" y="0"/>
                  </a:moveTo>
                  <a:lnTo>
                    <a:pt x="115281" y="0"/>
                  </a:lnTo>
                  <a:lnTo>
                    <a:pt x="115569" y="0"/>
                  </a:lnTo>
                  <a:cubicBezTo>
                    <a:pt x="146046" y="0"/>
                    <a:pt x="172605" y="20542"/>
                    <a:pt x="180152" y="49946"/>
                  </a:cubicBezTo>
                  <a:cubicBezTo>
                    <a:pt x="181592" y="55470"/>
                    <a:pt x="182341" y="61109"/>
                    <a:pt x="182341" y="66863"/>
                  </a:cubicBezTo>
                  <a:cubicBezTo>
                    <a:pt x="182341" y="103575"/>
                    <a:pt x="152441" y="133439"/>
                    <a:pt x="115685" y="133439"/>
                  </a:cubicBezTo>
                  <a:lnTo>
                    <a:pt x="115397" y="133439"/>
                  </a:lnTo>
                  <a:lnTo>
                    <a:pt x="115109" y="133439"/>
                  </a:lnTo>
                  <a:cubicBezTo>
                    <a:pt x="84632" y="133439"/>
                    <a:pt x="58073" y="112897"/>
                    <a:pt x="50526" y="83493"/>
                  </a:cubicBezTo>
                  <a:cubicBezTo>
                    <a:pt x="49086" y="77969"/>
                    <a:pt x="48337" y="72272"/>
                    <a:pt x="48337" y="66575"/>
                  </a:cubicBezTo>
                  <a:cubicBezTo>
                    <a:pt x="48337" y="29864"/>
                    <a:pt x="78237" y="0"/>
                    <a:pt x="1149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9" name="í$1îďè">
              <a:extLst>
                <a:ext uri="{FF2B5EF4-FFF2-40B4-BE49-F238E27FC236}">
                  <a16:creationId xmlns:a16="http://schemas.microsoft.com/office/drawing/2014/main" xmlns="" id="{F9072E6A-FB82-4B18-A59B-171C485CAEF5}"/>
                </a:ext>
              </a:extLst>
            </p:cNvPr>
            <p:cNvSpPr/>
            <p:nvPr/>
          </p:nvSpPr>
          <p:spPr bwMode="auto">
            <a:xfrm>
              <a:off x="3195980" y="4780800"/>
              <a:ext cx="397980" cy="439616"/>
            </a:xfrm>
            <a:custGeom>
              <a:avLst/>
              <a:gdLst>
                <a:gd name="connsiteX0" fmla="*/ 485820 w 551045"/>
                <a:gd name="connsiteY0" fmla="*/ 430096 h 608697"/>
                <a:gd name="connsiteX1" fmla="*/ 550987 w 551045"/>
                <a:gd name="connsiteY1" fmla="*/ 492317 h 608697"/>
                <a:gd name="connsiteX2" fmla="*/ 551045 w 551045"/>
                <a:gd name="connsiteY2" fmla="*/ 492490 h 608697"/>
                <a:gd name="connsiteX3" fmla="*/ 550987 w 551045"/>
                <a:gd name="connsiteY3" fmla="*/ 493813 h 608697"/>
                <a:gd name="connsiteX4" fmla="*/ 551045 w 551045"/>
                <a:gd name="connsiteY4" fmla="*/ 495193 h 608697"/>
                <a:gd name="connsiteX5" fmla="*/ 485820 w 551045"/>
                <a:gd name="connsiteY5" fmla="*/ 560289 h 608697"/>
                <a:gd name="connsiteX6" fmla="*/ 421862 w 551045"/>
                <a:gd name="connsiteY6" fmla="*/ 507902 h 608697"/>
                <a:gd name="connsiteX7" fmla="*/ 420134 w 551045"/>
                <a:gd name="connsiteY7" fmla="*/ 494560 h 608697"/>
                <a:gd name="connsiteX8" fmla="*/ 422611 w 551045"/>
                <a:gd name="connsiteY8" fmla="*/ 479034 h 608697"/>
                <a:gd name="connsiteX9" fmla="*/ 485820 w 551045"/>
                <a:gd name="connsiteY9" fmla="*/ 430096 h 608697"/>
                <a:gd name="connsiteX10" fmla="*/ 485137 w 551045"/>
                <a:gd name="connsiteY10" fmla="*/ 236253 h 608697"/>
                <a:gd name="connsiteX11" fmla="*/ 551045 w 551045"/>
                <a:gd name="connsiteY11" fmla="*/ 302055 h 608697"/>
                <a:gd name="connsiteX12" fmla="*/ 485137 w 551045"/>
                <a:gd name="connsiteY12" fmla="*/ 367857 h 608697"/>
                <a:gd name="connsiteX13" fmla="*/ 419229 w 551045"/>
                <a:gd name="connsiteY13" fmla="*/ 302055 h 608697"/>
                <a:gd name="connsiteX14" fmla="*/ 485137 w 551045"/>
                <a:gd name="connsiteY14" fmla="*/ 236253 h 608697"/>
                <a:gd name="connsiteX15" fmla="*/ 45513 w 551045"/>
                <a:gd name="connsiteY15" fmla="*/ 160819 h 608697"/>
                <a:gd name="connsiteX16" fmla="*/ 62048 w 551045"/>
                <a:gd name="connsiteY16" fmla="*/ 160819 h 608697"/>
                <a:gd name="connsiteX17" fmla="*/ 78583 w 551045"/>
                <a:gd name="connsiteY17" fmla="*/ 243365 h 608697"/>
                <a:gd name="connsiteX18" fmla="*/ 98228 w 551045"/>
                <a:gd name="connsiteY18" fmla="*/ 243365 h 608697"/>
                <a:gd name="connsiteX19" fmla="*/ 103356 w 551045"/>
                <a:gd name="connsiteY19" fmla="*/ 187625 h 608697"/>
                <a:gd name="connsiteX20" fmla="*/ 102722 w 551045"/>
                <a:gd name="connsiteY20" fmla="*/ 184634 h 608697"/>
                <a:gd name="connsiteX21" fmla="*/ 94368 w 551045"/>
                <a:gd name="connsiteY21" fmla="*/ 163293 h 608697"/>
                <a:gd name="connsiteX22" fmla="*/ 93331 w 551045"/>
                <a:gd name="connsiteY22" fmla="*/ 161107 h 608697"/>
                <a:gd name="connsiteX23" fmla="*/ 93389 w 551045"/>
                <a:gd name="connsiteY23" fmla="*/ 161107 h 608697"/>
                <a:gd name="connsiteX24" fmla="*/ 93274 w 551045"/>
                <a:gd name="connsiteY24" fmla="*/ 160819 h 608697"/>
                <a:gd name="connsiteX25" fmla="*/ 137347 w 551045"/>
                <a:gd name="connsiteY25" fmla="*/ 160819 h 608697"/>
                <a:gd name="connsiteX26" fmla="*/ 137232 w 551045"/>
                <a:gd name="connsiteY26" fmla="*/ 161107 h 608697"/>
                <a:gd name="connsiteX27" fmla="*/ 137404 w 551045"/>
                <a:gd name="connsiteY27" fmla="*/ 161107 h 608697"/>
                <a:gd name="connsiteX28" fmla="*/ 136367 w 551045"/>
                <a:gd name="connsiteY28" fmla="*/ 163293 h 608697"/>
                <a:gd name="connsiteX29" fmla="*/ 127322 w 551045"/>
                <a:gd name="connsiteY29" fmla="*/ 187913 h 608697"/>
                <a:gd name="connsiteX30" fmla="*/ 132450 w 551045"/>
                <a:gd name="connsiteY30" fmla="*/ 243365 h 608697"/>
                <a:gd name="connsiteX31" fmla="*/ 152038 w 551045"/>
                <a:gd name="connsiteY31" fmla="*/ 243365 h 608697"/>
                <a:gd name="connsiteX32" fmla="*/ 168630 w 551045"/>
                <a:gd name="connsiteY32" fmla="*/ 160819 h 608697"/>
                <a:gd name="connsiteX33" fmla="*/ 185165 w 551045"/>
                <a:gd name="connsiteY33" fmla="*/ 160819 h 608697"/>
                <a:gd name="connsiteX34" fmla="*/ 230678 w 551045"/>
                <a:gd name="connsiteY34" fmla="*/ 206263 h 608697"/>
                <a:gd name="connsiteX35" fmla="*/ 230678 w 551045"/>
                <a:gd name="connsiteY35" fmla="*/ 338682 h 608697"/>
                <a:gd name="connsiteX36" fmla="*/ 185165 w 551045"/>
                <a:gd name="connsiteY36" fmla="*/ 384125 h 608697"/>
                <a:gd name="connsiteX37" fmla="*/ 179346 w 551045"/>
                <a:gd name="connsiteY37" fmla="*/ 384125 h 608697"/>
                <a:gd name="connsiteX38" fmla="*/ 179346 w 551045"/>
                <a:gd name="connsiteY38" fmla="*/ 576599 h 608697"/>
                <a:gd name="connsiteX39" fmla="*/ 147256 w 551045"/>
                <a:gd name="connsiteY39" fmla="*/ 608697 h 608697"/>
                <a:gd name="connsiteX40" fmla="*/ 115339 w 551045"/>
                <a:gd name="connsiteY40" fmla="*/ 580223 h 608697"/>
                <a:gd name="connsiteX41" fmla="*/ 83422 w 551045"/>
                <a:gd name="connsiteY41" fmla="*/ 608697 h 608697"/>
                <a:gd name="connsiteX42" fmla="*/ 51332 w 551045"/>
                <a:gd name="connsiteY42" fmla="*/ 576599 h 608697"/>
                <a:gd name="connsiteX43" fmla="*/ 51332 w 551045"/>
                <a:gd name="connsiteY43" fmla="*/ 384125 h 608697"/>
                <a:gd name="connsiteX44" fmla="*/ 45513 w 551045"/>
                <a:gd name="connsiteY44" fmla="*/ 384125 h 608697"/>
                <a:gd name="connsiteX45" fmla="*/ 0 w 551045"/>
                <a:gd name="connsiteY45" fmla="*/ 338682 h 608697"/>
                <a:gd name="connsiteX46" fmla="*/ 0 w 551045"/>
                <a:gd name="connsiteY46" fmla="*/ 206263 h 608697"/>
                <a:gd name="connsiteX47" fmla="*/ 45513 w 551045"/>
                <a:gd name="connsiteY47" fmla="*/ 160819 h 608697"/>
                <a:gd name="connsiteX48" fmla="*/ 400710 w 551045"/>
                <a:gd name="connsiteY48" fmla="*/ 89618 h 608697"/>
                <a:gd name="connsiteX49" fmla="*/ 400710 w 551045"/>
                <a:gd name="connsiteY49" fmla="*/ 134086 h 608697"/>
                <a:gd name="connsiteX50" fmla="*/ 355362 w 551045"/>
                <a:gd name="connsiteY50" fmla="*/ 179359 h 608697"/>
                <a:gd name="connsiteX51" fmla="*/ 355362 w 551045"/>
                <a:gd name="connsiteY51" fmla="*/ 279857 h 608697"/>
                <a:gd name="connsiteX52" fmla="*/ 401517 w 551045"/>
                <a:gd name="connsiteY52" fmla="*/ 279857 h 608697"/>
                <a:gd name="connsiteX53" fmla="*/ 401517 w 551045"/>
                <a:gd name="connsiteY53" fmla="*/ 324325 h 608697"/>
                <a:gd name="connsiteX54" fmla="*/ 355362 w 551045"/>
                <a:gd name="connsiteY54" fmla="*/ 324325 h 608697"/>
                <a:gd name="connsiteX55" fmla="*/ 355362 w 551045"/>
                <a:gd name="connsiteY55" fmla="*/ 424823 h 608697"/>
                <a:gd name="connsiteX56" fmla="*/ 400710 w 551045"/>
                <a:gd name="connsiteY56" fmla="*/ 470038 h 608697"/>
                <a:gd name="connsiteX57" fmla="*/ 400710 w 551045"/>
                <a:gd name="connsiteY57" fmla="*/ 514563 h 608697"/>
                <a:gd name="connsiteX58" fmla="*/ 310820 w 551045"/>
                <a:gd name="connsiteY58" fmla="*/ 424823 h 608697"/>
                <a:gd name="connsiteX59" fmla="*/ 310820 w 551045"/>
                <a:gd name="connsiteY59" fmla="*/ 324325 h 608697"/>
                <a:gd name="connsiteX60" fmla="*/ 270830 w 551045"/>
                <a:gd name="connsiteY60" fmla="*/ 324325 h 608697"/>
                <a:gd name="connsiteX61" fmla="*/ 270830 w 551045"/>
                <a:gd name="connsiteY61" fmla="*/ 279857 h 608697"/>
                <a:gd name="connsiteX62" fmla="*/ 310820 w 551045"/>
                <a:gd name="connsiteY62" fmla="*/ 279857 h 608697"/>
                <a:gd name="connsiteX63" fmla="*/ 310820 w 551045"/>
                <a:gd name="connsiteY63" fmla="*/ 179359 h 608697"/>
                <a:gd name="connsiteX64" fmla="*/ 400710 w 551045"/>
                <a:gd name="connsiteY64" fmla="*/ 89618 h 608697"/>
                <a:gd name="connsiteX65" fmla="*/ 487441 w 551045"/>
                <a:gd name="connsiteY65" fmla="*/ 44033 h 608697"/>
                <a:gd name="connsiteX66" fmla="*/ 487729 w 551045"/>
                <a:gd name="connsiteY66" fmla="*/ 44148 h 608697"/>
                <a:gd name="connsiteX67" fmla="*/ 550282 w 551045"/>
                <a:gd name="connsiteY67" fmla="*/ 107206 h 608697"/>
                <a:gd name="connsiteX68" fmla="*/ 550340 w 551045"/>
                <a:gd name="connsiteY68" fmla="*/ 107897 h 608697"/>
                <a:gd name="connsiteX69" fmla="*/ 550340 w 551045"/>
                <a:gd name="connsiteY69" fmla="*/ 108760 h 608697"/>
                <a:gd name="connsiteX70" fmla="*/ 550340 w 551045"/>
                <a:gd name="connsiteY70" fmla="*/ 109220 h 608697"/>
                <a:gd name="connsiteX71" fmla="*/ 550340 w 551045"/>
                <a:gd name="connsiteY71" fmla="*/ 109680 h 608697"/>
                <a:gd name="connsiteX72" fmla="*/ 550282 w 551045"/>
                <a:gd name="connsiteY72" fmla="*/ 111867 h 608697"/>
                <a:gd name="connsiteX73" fmla="*/ 550167 w 551045"/>
                <a:gd name="connsiteY73" fmla="*/ 113420 h 608697"/>
                <a:gd name="connsiteX74" fmla="*/ 550167 w 551045"/>
                <a:gd name="connsiteY74" fmla="*/ 113938 h 608697"/>
                <a:gd name="connsiteX75" fmla="*/ 485137 w 551045"/>
                <a:gd name="connsiteY75" fmla="*/ 174349 h 608697"/>
                <a:gd name="connsiteX76" fmla="*/ 484158 w 551045"/>
                <a:gd name="connsiteY76" fmla="*/ 174292 h 608697"/>
                <a:gd name="connsiteX77" fmla="*/ 467685 w 551045"/>
                <a:gd name="connsiteY77" fmla="*/ 171933 h 608697"/>
                <a:gd name="connsiteX78" fmla="*/ 419993 w 551045"/>
                <a:gd name="connsiteY78" fmla="*/ 110428 h 608697"/>
                <a:gd name="connsiteX79" fmla="*/ 419935 w 551045"/>
                <a:gd name="connsiteY79" fmla="*/ 110083 h 608697"/>
                <a:gd name="connsiteX80" fmla="*/ 419993 w 551045"/>
                <a:gd name="connsiteY80" fmla="*/ 109680 h 608697"/>
                <a:gd name="connsiteX81" fmla="*/ 419935 w 551045"/>
                <a:gd name="connsiteY81" fmla="*/ 109220 h 608697"/>
                <a:gd name="connsiteX82" fmla="*/ 419993 w 551045"/>
                <a:gd name="connsiteY82" fmla="*/ 108530 h 608697"/>
                <a:gd name="connsiteX83" fmla="*/ 419993 w 551045"/>
                <a:gd name="connsiteY83" fmla="*/ 106516 h 608697"/>
                <a:gd name="connsiteX84" fmla="*/ 485137 w 551045"/>
                <a:gd name="connsiteY84" fmla="*/ 44090 h 608697"/>
                <a:gd name="connsiteX85" fmla="*/ 486001 w 551045"/>
                <a:gd name="connsiteY85" fmla="*/ 44090 h 608697"/>
                <a:gd name="connsiteX86" fmla="*/ 487441 w 551045"/>
                <a:gd name="connsiteY86" fmla="*/ 44033 h 608697"/>
                <a:gd name="connsiteX87" fmla="*/ 114993 w 551045"/>
                <a:gd name="connsiteY87" fmla="*/ 748 h 608697"/>
                <a:gd name="connsiteX88" fmla="*/ 115281 w 551045"/>
                <a:gd name="connsiteY88" fmla="*/ 748 h 608697"/>
                <a:gd name="connsiteX89" fmla="*/ 115569 w 551045"/>
                <a:gd name="connsiteY89" fmla="*/ 748 h 608697"/>
                <a:gd name="connsiteX90" fmla="*/ 179403 w 551045"/>
                <a:gd name="connsiteY90" fmla="*/ 50176 h 608697"/>
                <a:gd name="connsiteX91" fmla="*/ 181534 w 551045"/>
                <a:gd name="connsiteY91" fmla="*/ 66863 h 608697"/>
                <a:gd name="connsiteX92" fmla="*/ 115685 w 551045"/>
                <a:gd name="connsiteY92" fmla="*/ 132634 h 608697"/>
                <a:gd name="connsiteX93" fmla="*/ 115397 w 551045"/>
                <a:gd name="connsiteY93" fmla="*/ 132634 h 608697"/>
                <a:gd name="connsiteX94" fmla="*/ 115109 w 551045"/>
                <a:gd name="connsiteY94" fmla="*/ 132634 h 608697"/>
                <a:gd name="connsiteX95" fmla="*/ 51275 w 551045"/>
                <a:gd name="connsiteY95" fmla="*/ 83262 h 608697"/>
                <a:gd name="connsiteX96" fmla="*/ 49144 w 551045"/>
                <a:gd name="connsiteY96" fmla="*/ 66575 h 608697"/>
                <a:gd name="connsiteX97" fmla="*/ 114993 w 551045"/>
                <a:gd name="connsiteY97" fmla="*/ 748 h 608697"/>
                <a:gd name="connsiteX98" fmla="*/ 114958 w 551045"/>
                <a:gd name="connsiteY98" fmla="*/ 423 h 608697"/>
                <a:gd name="connsiteX99" fmla="*/ 48690 w 551045"/>
                <a:gd name="connsiteY99" fmla="*/ 66575 h 608697"/>
                <a:gd name="connsiteX100" fmla="*/ 50822 w 551045"/>
                <a:gd name="connsiteY100" fmla="*/ 83372 h 608697"/>
                <a:gd name="connsiteX101" fmla="*/ 115073 w 551045"/>
                <a:gd name="connsiteY101" fmla="*/ 133015 h 608697"/>
                <a:gd name="connsiteX102" fmla="*/ 115361 w 551045"/>
                <a:gd name="connsiteY102" fmla="*/ 133015 h 608697"/>
                <a:gd name="connsiteX103" fmla="*/ 115649 w 551045"/>
                <a:gd name="connsiteY103" fmla="*/ 133015 h 608697"/>
                <a:gd name="connsiteX104" fmla="*/ 181917 w 551045"/>
                <a:gd name="connsiteY104" fmla="*/ 66863 h 608697"/>
                <a:gd name="connsiteX105" fmla="*/ 179785 w 551045"/>
                <a:gd name="connsiteY105" fmla="*/ 50066 h 608697"/>
                <a:gd name="connsiteX106" fmla="*/ 115534 w 551045"/>
                <a:gd name="connsiteY106" fmla="*/ 423 h 608697"/>
                <a:gd name="connsiteX107" fmla="*/ 115246 w 551045"/>
                <a:gd name="connsiteY107" fmla="*/ 423 h 608697"/>
                <a:gd name="connsiteX108" fmla="*/ 114958 w 551045"/>
                <a:gd name="connsiteY108" fmla="*/ 423 h 608697"/>
                <a:gd name="connsiteX109" fmla="*/ 114993 w 551045"/>
                <a:gd name="connsiteY109" fmla="*/ 0 h 608697"/>
                <a:gd name="connsiteX110" fmla="*/ 115281 w 551045"/>
                <a:gd name="connsiteY110" fmla="*/ 0 h 608697"/>
                <a:gd name="connsiteX111" fmla="*/ 115569 w 551045"/>
                <a:gd name="connsiteY111" fmla="*/ 0 h 608697"/>
                <a:gd name="connsiteX112" fmla="*/ 180152 w 551045"/>
                <a:gd name="connsiteY112" fmla="*/ 49946 h 608697"/>
                <a:gd name="connsiteX113" fmla="*/ 182341 w 551045"/>
                <a:gd name="connsiteY113" fmla="*/ 66863 h 608697"/>
                <a:gd name="connsiteX114" fmla="*/ 115685 w 551045"/>
                <a:gd name="connsiteY114" fmla="*/ 133439 h 608697"/>
                <a:gd name="connsiteX115" fmla="*/ 115397 w 551045"/>
                <a:gd name="connsiteY115" fmla="*/ 133439 h 608697"/>
                <a:gd name="connsiteX116" fmla="*/ 115109 w 551045"/>
                <a:gd name="connsiteY116" fmla="*/ 133439 h 608697"/>
                <a:gd name="connsiteX117" fmla="*/ 50526 w 551045"/>
                <a:gd name="connsiteY117" fmla="*/ 83493 h 608697"/>
                <a:gd name="connsiteX118" fmla="*/ 48337 w 551045"/>
                <a:gd name="connsiteY118" fmla="*/ 66575 h 608697"/>
                <a:gd name="connsiteX119" fmla="*/ 114993 w 551045"/>
                <a:gd name="connsiteY119" fmla="*/ 0 h 60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551045" h="608697">
                  <a:moveTo>
                    <a:pt x="485820" y="430096"/>
                  </a:moveTo>
                  <a:cubicBezTo>
                    <a:pt x="520910" y="430096"/>
                    <a:pt x="549489" y="457699"/>
                    <a:pt x="550987" y="492317"/>
                  </a:cubicBezTo>
                  <a:cubicBezTo>
                    <a:pt x="550987" y="492375"/>
                    <a:pt x="551045" y="492432"/>
                    <a:pt x="551045" y="492490"/>
                  </a:cubicBezTo>
                  <a:cubicBezTo>
                    <a:pt x="551045" y="492950"/>
                    <a:pt x="551045" y="493353"/>
                    <a:pt x="550987" y="493813"/>
                  </a:cubicBezTo>
                  <a:cubicBezTo>
                    <a:pt x="551045" y="494273"/>
                    <a:pt x="551045" y="494733"/>
                    <a:pt x="551045" y="495193"/>
                  </a:cubicBezTo>
                  <a:cubicBezTo>
                    <a:pt x="551045" y="531134"/>
                    <a:pt x="521832" y="560289"/>
                    <a:pt x="485820" y="560289"/>
                  </a:cubicBezTo>
                  <a:cubicBezTo>
                    <a:pt x="454129" y="560289"/>
                    <a:pt x="427739" y="537747"/>
                    <a:pt x="421862" y="507902"/>
                  </a:cubicBezTo>
                  <a:cubicBezTo>
                    <a:pt x="420710" y="503474"/>
                    <a:pt x="420076" y="499046"/>
                    <a:pt x="420134" y="494560"/>
                  </a:cubicBezTo>
                  <a:cubicBezTo>
                    <a:pt x="420134" y="489385"/>
                    <a:pt x="421056" y="484152"/>
                    <a:pt x="422611" y="479034"/>
                  </a:cubicBezTo>
                  <a:cubicBezTo>
                    <a:pt x="429814" y="450913"/>
                    <a:pt x="455397" y="430096"/>
                    <a:pt x="485820" y="430096"/>
                  </a:cubicBezTo>
                  <a:close/>
                  <a:moveTo>
                    <a:pt x="485137" y="236253"/>
                  </a:moveTo>
                  <a:cubicBezTo>
                    <a:pt x="521537" y="236253"/>
                    <a:pt x="551045" y="265714"/>
                    <a:pt x="551045" y="302055"/>
                  </a:cubicBezTo>
                  <a:cubicBezTo>
                    <a:pt x="551045" y="338396"/>
                    <a:pt x="521537" y="367857"/>
                    <a:pt x="485137" y="367857"/>
                  </a:cubicBezTo>
                  <a:cubicBezTo>
                    <a:pt x="448737" y="367857"/>
                    <a:pt x="419229" y="338396"/>
                    <a:pt x="419229" y="302055"/>
                  </a:cubicBezTo>
                  <a:cubicBezTo>
                    <a:pt x="419229" y="265714"/>
                    <a:pt x="448737" y="236253"/>
                    <a:pt x="485137" y="236253"/>
                  </a:cubicBezTo>
                  <a:close/>
                  <a:moveTo>
                    <a:pt x="45513" y="160819"/>
                  </a:moveTo>
                  <a:lnTo>
                    <a:pt x="62048" y="160819"/>
                  </a:lnTo>
                  <a:lnTo>
                    <a:pt x="78583" y="243365"/>
                  </a:lnTo>
                  <a:lnTo>
                    <a:pt x="98228" y="243365"/>
                  </a:lnTo>
                  <a:lnTo>
                    <a:pt x="103356" y="187625"/>
                  </a:lnTo>
                  <a:cubicBezTo>
                    <a:pt x="103183" y="186647"/>
                    <a:pt x="102952" y="185612"/>
                    <a:pt x="102722" y="184634"/>
                  </a:cubicBezTo>
                  <a:cubicBezTo>
                    <a:pt x="100936" y="177386"/>
                    <a:pt x="97767" y="170483"/>
                    <a:pt x="94368" y="163293"/>
                  </a:cubicBezTo>
                  <a:cubicBezTo>
                    <a:pt x="94368" y="163293"/>
                    <a:pt x="93677" y="161855"/>
                    <a:pt x="93331" y="161107"/>
                  </a:cubicBezTo>
                  <a:lnTo>
                    <a:pt x="93389" y="161107"/>
                  </a:lnTo>
                  <a:cubicBezTo>
                    <a:pt x="93331" y="160992"/>
                    <a:pt x="93274" y="160877"/>
                    <a:pt x="93274" y="160819"/>
                  </a:cubicBezTo>
                  <a:lnTo>
                    <a:pt x="137347" y="160819"/>
                  </a:lnTo>
                  <a:cubicBezTo>
                    <a:pt x="137289" y="160877"/>
                    <a:pt x="137232" y="160992"/>
                    <a:pt x="137232" y="161107"/>
                  </a:cubicBezTo>
                  <a:lnTo>
                    <a:pt x="137404" y="161107"/>
                  </a:lnTo>
                  <a:cubicBezTo>
                    <a:pt x="137059" y="161855"/>
                    <a:pt x="136367" y="163293"/>
                    <a:pt x="136367" y="163293"/>
                  </a:cubicBezTo>
                  <a:cubicBezTo>
                    <a:pt x="132507" y="171576"/>
                    <a:pt x="128820" y="179514"/>
                    <a:pt x="127322" y="187913"/>
                  </a:cubicBezTo>
                  <a:lnTo>
                    <a:pt x="132450" y="243365"/>
                  </a:lnTo>
                  <a:lnTo>
                    <a:pt x="152038" y="243365"/>
                  </a:lnTo>
                  <a:lnTo>
                    <a:pt x="168630" y="160819"/>
                  </a:lnTo>
                  <a:lnTo>
                    <a:pt x="185165" y="160819"/>
                  </a:lnTo>
                  <a:cubicBezTo>
                    <a:pt x="210283" y="160819"/>
                    <a:pt x="230678" y="181125"/>
                    <a:pt x="230678" y="206263"/>
                  </a:cubicBezTo>
                  <a:lnTo>
                    <a:pt x="230678" y="338682"/>
                  </a:lnTo>
                  <a:cubicBezTo>
                    <a:pt x="230678" y="363820"/>
                    <a:pt x="210283" y="384125"/>
                    <a:pt x="185165" y="384125"/>
                  </a:cubicBezTo>
                  <a:lnTo>
                    <a:pt x="179346" y="384125"/>
                  </a:lnTo>
                  <a:lnTo>
                    <a:pt x="179346" y="576599"/>
                  </a:lnTo>
                  <a:cubicBezTo>
                    <a:pt x="179346" y="594316"/>
                    <a:pt x="165000" y="608697"/>
                    <a:pt x="147256" y="608697"/>
                  </a:cubicBezTo>
                  <a:cubicBezTo>
                    <a:pt x="130721" y="608697"/>
                    <a:pt x="117125" y="596215"/>
                    <a:pt x="115339" y="580223"/>
                  </a:cubicBezTo>
                  <a:cubicBezTo>
                    <a:pt x="113553" y="596215"/>
                    <a:pt x="99957" y="608697"/>
                    <a:pt x="83422" y="608697"/>
                  </a:cubicBezTo>
                  <a:cubicBezTo>
                    <a:pt x="65678" y="608697"/>
                    <a:pt x="51332" y="594316"/>
                    <a:pt x="51332" y="576599"/>
                  </a:cubicBezTo>
                  <a:lnTo>
                    <a:pt x="51332" y="384125"/>
                  </a:lnTo>
                  <a:lnTo>
                    <a:pt x="45513" y="384125"/>
                  </a:lnTo>
                  <a:cubicBezTo>
                    <a:pt x="20395" y="384125"/>
                    <a:pt x="0" y="363820"/>
                    <a:pt x="0" y="338682"/>
                  </a:cubicBezTo>
                  <a:lnTo>
                    <a:pt x="0" y="206263"/>
                  </a:lnTo>
                  <a:cubicBezTo>
                    <a:pt x="0" y="181125"/>
                    <a:pt x="20395" y="160819"/>
                    <a:pt x="45513" y="160819"/>
                  </a:cubicBezTo>
                  <a:close/>
                  <a:moveTo>
                    <a:pt x="400710" y="89618"/>
                  </a:moveTo>
                  <a:lnTo>
                    <a:pt x="400710" y="134086"/>
                  </a:lnTo>
                  <a:cubicBezTo>
                    <a:pt x="375702" y="134086"/>
                    <a:pt x="355362" y="154393"/>
                    <a:pt x="355362" y="179359"/>
                  </a:cubicBezTo>
                  <a:lnTo>
                    <a:pt x="355362" y="279857"/>
                  </a:lnTo>
                  <a:lnTo>
                    <a:pt x="401517" y="279857"/>
                  </a:lnTo>
                  <a:lnTo>
                    <a:pt x="401517" y="324325"/>
                  </a:lnTo>
                  <a:lnTo>
                    <a:pt x="355362" y="324325"/>
                  </a:lnTo>
                  <a:lnTo>
                    <a:pt x="355362" y="424823"/>
                  </a:lnTo>
                  <a:cubicBezTo>
                    <a:pt x="355362" y="449731"/>
                    <a:pt x="375702" y="470038"/>
                    <a:pt x="400710" y="470038"/>
                  </a:cubicBezTo>
                  <a:lnTo>
                    <a:pt x="400710" y="514563"/>
                  </a:lnTo>
                  <a:cubicBezTo>
                    <a:pt x="351155" y="514563"/>
                    <a:pt x="310820" y="474295"/>
                    <a:pt x="310820" y="424823"/>
                  </a:cubicBezTo>
                  <a:lnTo>
                    <a:pt x="310820" y="324325"/>
                  </a:lnTo>
                  <a:lnTo>
                    <a:pt x="270830" y="324325"/>
                  </a:lnTo>
                  <a:lnTo>
                    <a:pt x="270830" y="279857"/>
                  </a:lnTo>
                  <a:lnTo>
                    <a:pt x="310820" y="279857"/>
                  </a:lnTo>
                  <a:lnTo>
                    <a:pt x="310820" y="179359"/>
                  </a:lnTo>
                  <a:cubicBezTo>
                    <a:pt x="310820" y="129886"/>
                    <a:pt x="351155" y="89618"/>
                    <a:pt x="400710" y="89618"/>
                  </a:cubicBezTo>
                  <a:close/>
                  <a:moveTo>
                    <a:pt x="487441" y="44033"/>
                  </a:moveTo>
                  <a:cubicBezTo>
                    <a:pt x="487557" y="44090"/>
                    <a:pt x="487614" y="44090"/>
                    <a:pt x="487729" y="44148"/>
                  </a:cubicBezTo>
                  <a:cubicBezTo>
                    <a:pt x="521828" y="45471"/>
                    <a:pt x="549246" y="73030"/>
                    <a:pt x="550282" y="107206"/>
                  </a:cubicBezTo>
                  <a:cubicBezTo>
                    <a:pt x="550282" y="107436"/>
                    <a:pt x="550282" y="107667"/>
                    <a:pt x="550340" y="107897"/>
                  </a:cubicBezTo>
                  <a:cubicBezTo>
                    <a:pt x="550340" y="108184"/>
                    <a:pt x="550340" y="108472"/>
                    <a:pt x="550340" y="108760"/>
                  </a:cubicBezTo>
                  <a:cubicBezTo>
                    <a:pt x="550340" y="108875"/>
                    <a:pt x="550340" y="109047"/>
                    <a:pt x="550340" y="109220"/>
                  </a:cubicBezTo>
                  <a:cubicBezTo>
                    <a:pt x="550340" y="109393"/>
                    <a:pt x="550340" y="109508"/>
                    <a:pt x="550340" y="109680"/>
                  </a:cubicBezTo>
                  <a:cubicBezTo>
                    <a:pt x="550340" y="110371"/>
                    <a:pt x="550282" y="111119"/>
                    <a:pt x="550282" y="111867"/>
                  </a:cubicBezTo>
                  <a:cubicBezTo>
                    <a:pt x="550225" y="112384"/>
                    <a:pt x="550225" y="112902"/>
                    <a:pt x="550167" y="113420"/>
                  </a:cubicBezTo>
                  <a:cubicBezTo>
                    <a:pt x="550167" y="113593"/>
                    <a:pt x="550167" y="113765"/>
                    <a:pt x="550167" y="113938"/>
                  </a:cubicBezTo>
                  <a:cubicBezTo>
                    <a:pt x="547748" y="147653"/>
                    <a:pt x="519582" y="174349"/>
                    <a:pt x="485137" y="174349"/>
                  </a:cubicBezTo>
                  <a:cubicBezTo>
                    <a:pt x="484792" y="174349"/>
                    <a:pt x="484446" y="174292"/>
                    <a:pt x="484158" y="174292"/>
                  </a:cubicBezTo>
                  <a:cubicBezTo>
                    <a:pt x="478629" y="174579"/>
                    <a:pt x="473099" y="173716"/>
                    <a:pt x="467685" y="171933"/>
                  </a:cubicBezTo>
                  <a:cubicBezTo>
                    <a:pt x="440556" y="164396"/>
                    <a:pt x="420511" y="139828"/>
                    <a:pt x="419993" y="110428"/>
                  </a:cubicBezTo>
                  <a:cubicBezTo>
                    <a:pt x="419993" y="110313"/>
                    <a:pt x="419935" y="110198"/>
                    <a:pt x="419935" y="110083"/>
                  </a:cubicBezTo>
                  <a:cubicBezTo>
                    <a:pt x="419935" y="109910"/>
                    <a:pt x="419935" y="109795"/>
                    <a:pt x="419993" y="109680"/>
                  </a:cubicBezTo>
                  <a:cubicBezTo>
                    <a:pt x="419993" y="109508"/>
                    <a:pt x="419935" y="109335"/>
                    <a:pt x="419935" y="109220"/>
                  </a:cubicBezTo>
                  <a:cubicBezTo>
                    <a:pt x="419935" y="108990"/>
                    <a:pt x="419935" y="108760"/>
                    <a:pt x="419993" y="108530"/>
                  </a:cubicBezTo>
                  <a:cubicBezTo>
                    <a:pt x="419993" y="107839"/>
                    <a:pt x="419993" y="107206"/>
                    <a:pt x="419993" y="106516"/>
                  </a:cubicBezTo>
                  <a:cubicBezTo>
                    <a:pt x="421433" y="71822"/>
                    <a:pt x="450059" y="44090"/>
                    <a:pt x="485137" y="44090"/>
                  </a:cubicBezTo>
                  <a:cubicBezTo>
                    <a:pt x="485425" y="44090"/>
                    <a:pt x="485713" y="44090"/>
                    <a:pt x="486001" y="44090"/>
                  </a:cubicBezTo>
                  <a:cubicBezTo>
                    <a:pt x="486462" y="44090"/>
                    <a:pt x="486981" y="44033"/>
                    <a:pt x="487441" y="44033"/>
                  </a:cubicBezTo>
                  <a:close/>
                  <a:moveTo>
                    <a:pt x="114993" y="748"/>
                  </a:moveTo>
                  <a:lnTo>
                    <a:pt x="115281" y="748"/>
                  </a:lnTo>
                  <a:lnTo>
                    <a:pt x="115569" y="748"/>
                  </a:lnTo>
                  <a:cubicBezTo>
                    <a:pt x="145700" y="748"/>
                    <a:pt x="171913" y="21060"/>
                    <a:pt x="179403" y="50176"/>
                  </a:cubicBezTo>
                  <a:cubicBezTo>
                    <a:pt x="180843" y="55585"/>
                    <a:pt x="181534" y="61224"/>
                    <a:pt x="181534" y="66863"/>
                  </a:cubicBezTo>
                  <a:cubicBezTo>
                    <a:pt x="181534" y="103115"/>
                    <a:pt x="151980" y="132634"/>
                    <a:pt x="115685" y="132634"/>
                  </a:cubicBezTo>
                  <a:lnTo>
                    <a:pt x="115397" y="132634"/>
                  </a:lnTo>
                  <a:lnTo>
                    <a:pt x="115109" y="132634"/>
                  </a:lnTo>
                  <a:cubicBezTo>
                    <a:pt x="84978" y="132634"/>
                    <a:pt x="58765" y="112321"/>
                    <a:pt x="51275" y="83262"/>
                  </a:cubicBezTo>
                  <a:cubicBezTo>
                    <a:pt x="49835" y="77854"/>
                    <a:pt x="49144" y="72214"/>
                    <a:pt x="49144" y="66575"/>
                  </a:cubicBezTo>
                  <a:cubicBezTo>
                    <a:pt x="49144" y="30267"/>
                    <a:pt x="78698" y="748"/>
                    <a:pt x="114993" y="748"/>
                  </a:cubicBezTo>
                  <a:close/>
                  <a:moveTo>
                    <a:pt x="114958" y="423"/>
                  </a:moveTo>
                  <a:cubicBezTo>
                    <a:pt x="78366" y="423"/>
                    <a:pt x="48690" y="30047"/>
                    <a:pt x="48690" y="66575"/>
                  </a:cubicBezTo>
                  <a:cubicBezTo>
                    <a:pt x="48690" y="72385"/>
                    <a:pt x="49439" y="78022"/>
                    <a:pt x="50822" y="83372"/>
                  </a:cubicBezTo>
                  <a:cubicBezTo>
                    <a:pt x="58198" y="111904"/>
                    <a:pt x="84129" y="133015"/>
                    <a:pt x="115073" y="133015"/>
                  </a:cubicBezTo>
                  <a:cubicBezTo>
                    <a:pt x="115131" y="133015"/>
                    <a:pt x="115246" y="133015"/>
                    <a:pt x="115361" y="133015"/>
                  </a:cubicBezTo>
                  <a:cubicBezTo>
                    <a:pt x="115419" y="133015"/>
                    <a:pt x="115534" y="133015"/>
                    <a:pt x="115649" y="133015"/>
                  </a:cubicBezTo>
                  <a:cubicBezTo>
                    <a:pt x="152241" y="133015"/>
                    <a:pt x="181917" y="103391"/>
                    <a:pt x="181917" y="66863"/>
                  </a:cubicBezTo>
                  <a:cubicBezTo>
                    <a:pt x="181917" y="61053"/>
                    <a:pt x="181168" y="55415"/>
                    <a:pt x="179785" y="50066"/>
                  </a:cubicBezTo>
                  <a:cubicBezTo>
                    <a:pt x="172409" y="21534"/>
                    <a:pt x="146478" y="423"/>
                    <a:pt x="115534" y="423"/>
                  </a:cubicBezTo>
                  <a:cubicBezTo>
                    <a:pt x="115476" y="423"/>
                    <a:pt x="115361" y="423"/>
                    <a:pt x="115246" y="423"/>
                  </a:cubicBezTo>
                  <a:cubicBezTo>
                    <a:pt x="115188" y="423"/>
                    <a:pt x="115073" y="423"/>
                    <a:pt x="114958" y="423"/>
                  </a:cubicBezTo>
                  <a:close/>
                  <a:moveTo>
                    <a:pt x="114993" y="0"/>
                  </a:moveTo>
                  <a:lnTo>
                    <a:pt x="115281" y="0"/>
                  </a:lnTo>
                  <a:lnTo>
                    <a:pt x="115569" y="0"/>
                  </a:lnTo>
                  <a:cubicBezTo>
                    <a:pt x="146046" y="0"/>
                    <a:pt x="172605" y="20542"/>
                    <a:pt x="180152" y="49946"/>
                  </a:cubicBezTo>
                  <a:cubicBezTo>
                    <a:pt x="181592" y="55470"/>
                    <a:pt x="182341" y="61109"/>
                    <a:pt x="182341" y="66863"/>
                  </a:cubicBezTo>
                  <a:cubicBezTo>
                    <a:pt x="182341" y="103575"/>
                    <a:pt x="152441" y="133439"/>
                    <a:pt x="115685" y="133439"/>
                  </a:cubicBezTo>
                  <a:lnTo>
                    <a:pt x="115397" y="133439"/>
                  </a:lnTo>
                  <a:lnTo>
                    <a:pt x="115109" y="133439"/>
                  </a:lnTo>
                  <a:cubicBezTo>
                    <a:pt x="84632" y="133439"/>
                    <a:pt x="58073" y="112897"/>
                    <a:pt x="50526" y="83493"/>
                  </a:cubicBezTo>
                  <a:cubicBezTo>
                    <a:pt x="49086" y="77969"/>
                    <a:pt x="48337" y="72272"/>
                    <a:pt x="48337" y="66575"/>
                  </a:cubicBezTo>
                  <a:cubicBezTo>
                    <a:pt x="48337" y="29864"/>
                    <a:pt x="78237" y="0"/>
                    <a:pt x="1149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0" name="íṣḻïḑê">
              <a:extLst>
                <a:ext uri="{FF2B5EF4-FFF2-40B4-BE49-F238E27FC236}">
                  <a16:creationId xmlns:a16="http://schemas.microsoft.com/office/drawing/2014/main" xmlns="" id="{093AA034-9DA8-4403-94D8-3923B334CC6C}"/>
                </a:ext>
              </a:extLst>
            </p:cNvPr>
            <p:cNvSpPr/>
            <p:nvPr/>
          </p:nvSpPr>
          <p:spPr bwMode="auto">
            <a:xfrm>
              <a:off x="4983582" y="2226215"/>
              <a:ext cx="397980" cy="439616"/>
            </a:xfrm>
            <a:custGeom>
              <a:avLst/>
              <a:gdLst>
                <a:gd name="connsiteX0" fmla="*/ 485820 w 551045"/>
                <a:gd name="connsiteY0" fmla="*/ 430096 h 608697"/>
                <a:gd name="connsiteX1" fmla="*/ 550987 w 551045"/>
                <a:gd name="connsiteY1" fmla="*/ 492317 h 608697"/>
                <a:gd name="connsiteX2" fmla="*/ 551045 w 551045"/>
                <a:gd name="connsiteY2" fmla="*/ 492490 h 608697"/>
                <a:gd name="connsiteX3" fmla="*/ 550987 w 551045"/>
                <a:gd name="connsiteY3" fmla="*/ 493813 h 608697"/>
                <a:gd name="connsiteX4" fmla="*/ 551045 w 551045"/>
                <a:gd name="connsiteY4" fmla="*/ 495193 h 608697"/>
                <a:gd name="connsiteX5" fmla="*/ 485820 w 551045"/>
                <a:gd name="connsiteY5" fmla="*/ 560289 h 608697"/>
                <a:gd name="connsiteX6" fmla="*/ 421862 w 551045"/>
                <a:gd name="connsiteY6" fmla="*/ 507902 h 608697"/>
                <a:gd name="connsiteX7" fmla="*/ 420134 w 551045"/>
                <a:gd name="connsiteY7" fmla="*/ 494560 h 608697"/>
                <a:gd name="connsiteX8" fmla="*/ 422611 w 551045"/>
                <a:gd name="connsiteY8" fmla="*/ 479034 h 608697"/>
                <a:gd name="connsiteX9" fmla="*/ 485820 w 551045"/>
                <a:gd name="connsiteY9" fmla="*/ 430096 h 608697"/>
                <a:gd name="connsiteX10" fmla="*/ 485137 w 551045"/>
                <a:gd name="connsiteY10" fmla="*/ 236253 h 608697"/>
                <a:gd name="connsiteX11" fmla="*/ 551045 w 551045"/>
                <a:gd name="connsiteY11" fmla="*/ 302055 h 608697"/>
                <a:gd name="connsiteX12" fmla="*/ 485137 w 551045"/>
                <a:gd name="connsiteY12" fmla="*/ 367857 h 608697"/>
                <a:gd name="connsiteX13" fmla="*/ 419229 w 551045"/>
                <a:gd name="connsiteY13" fmla="*/ 302055 h 608697"/>
                <a:gd name="connsiteX14" fmla="*/ 485137 w 551045"/>
                <a:gd name="connsiteY14" fmla="*/ 236253 h 608697"/>
                <a:gd name="connsiteX15" fmla="*/ 45513 w 551045"/>
                <a:gd name="connsiteY15" fmla="*/ 160819 h 608697"/>
                <a:gd name="connsiteX16" fmla="*/ 62048 w 551045"/>
                <a:gd name="connsiteY16" fmla="*/ 160819 h 608697"/>
                <a:gd name="connsiteX17" fmla="*/ 78583 w 551045"/>
                <a:gd name="connsiteY17" fmla="*/ 243365 h 608697"/>
                <a:gd name="connsiteX18" fmla="*/ 98228 w 551045"/>
                <a:gd name="connsiteY18" fmla="*/ 243365 h 608697"/>
                <a:gd name="connsiteX19" fmla="*/ 103356 w 551045"/>
                <a:gd name="connsiteY19" fmla="*/ 187625 h 608697"/>
                <a:gd name="connsiteX20" fmla="*/ 102722 w 551045"/>
                <a:gd name="connsiteY20" fmla="*/ 184634 h 608697"/>
                <a:gd name="connsiteX21" fmla="*/ 94368 w 551045"/>
                <a:gd name="connsiteY21" fmla="*/ 163293 h 608697"/>
                <a:gd name="connsiteX22" fmla="*/ 93331 w 551045"/>
                <a:gd name="connsiteY22" fmla="*/ 161107 h 608697"/>
                <a:gd name="connsiteX23" fmla="*/ 93389 w 551045"/>
                <a:gd name="connsiteY23" fmla="*/ 161107 h 608697"/>
                <a:gd name="connsiteX24" fmla="*/ 93274 w 551045"/>
                <a:gd name="connsiteY24" fmla="*/ 160819 h 608697"/>
                <a:gd name="connsiteX25" fmla="*/ 137347 w 551045"/>
                <a:gd name="connsiteY25" fmla="*/ 160819 h 608697"/>
                <a:gd name="connsiteX26" fmla="*/ 137232 w 551045"/>
                <a:gd name="connsiteY26" fmla="*/ 161107 h 608697"/>
                <a:gd name="connsiteX27" fmla="*/ 137404 w 551045"/>
                <a:gd name="connsiteY27" fmla="*/ 161107 h 608697"/>
                <a:gd name="connsiteX28" fmla="*/ 136367 w 551045"/>
                <a:gd name="connsiteY28" fmla="*/ 163293 h 608697"/>
                <a:gd name="connsiteX29" fmla="*/ 127322 w 551045"/>
                <a:gd name="connsiteY29" fmla="*/ 187913 h 608697"/>
                <a:gd name="connsiteX30" fmla="*/ 132450 w 551045"/>
                <a:gd name="connsiteY30" fmla="*/ 243365 h 608697"/>
                <a:gd name="connsiteX31" fmla="*/ 152038 w 551045"/>
                <a:gd name="connsiteY31" fmla="*/ 243365 h 608697"/>
                <a:gd name="connsiteX32" fmla="*/ 168630 w 551045"/>
                <a:gd name="connsiteY32" fmla="*/ 160819 h 608697"/>
                <a:gd name="connsiteX33" fmla="*/ 185165 w 551045"/>
                <a:gd name="connsiteY33" fmla="*/ 160819 h 608697"/>
                <a:gd name="connsiteX34" fmla="*/ 230678 w 551045"/>
                <a:gd name="connsiteY34" fmla="*/ 206263 h 608697"/>
                <a:gd name="connsiteX35" fmla="*/ 230678 w 551045"/>
                <a:gd name="connsiteY35" fmla="*/ 338682 h 608697"/>
                <a:gd name="connsiteX36" fmla="*/ 185165 w 551045"/>
                <a:gd name="connsiteY36" fmla="*/ 384125 h 608697"/>
                <a:gd name="connsiteX37" fmla="*/ 179346 w 551045"/>
                <a:gd name="connsiteY37" fmla="*/ 384125 h 608697"/>
                <a:gd name="connsiteX38" fmla="*/ 179346 w 551045"/>
                <a:gd name="connsiteY38" fmla="*/ 576599 h 608697"/>
                <a:gd name="connsiteX39" fmla="*/ 147256 w 551045"/>
                <a:gd name="connsiteY39" fmla="*/ 608697 h 608697"/>
                <a:gd name="connsiteX40" fmla="*/ 115339 w 551045"/>
                <a:gd name="connsiteY40" fmla="*/ 580223 h 608697"/>
                <a:gd name="connsiteX41" fmla="*/ 83422 w 551045"/>
                <a:gd name="connsiteY41" fmla="*/ 608697 h 608697"/>
                <a:gd name="connsiteX42" fmla="*/ 51332 w 551045"/>
                <a:gd name="connsiteY42" fmla="*/ 576599 h 608697"/>
                <a:gd name="connsiteX43" fmla="*/ 51332 w 551045"/>
                <a:gd name="connsiteY43" fmla="*/ 384125 h 608697"/>
                <a:gd name="connsiteX44" fmla="*/ 45513 w 551045"/>
                <a:gd name="connsiteY44" fmla="*/ 384125 h 608697"/>
                <a:gd name="connsiteX45" fmla="*/ 0 w 551045"/>
                <a:gd name="connsiteY45" fmla="*/ 338682 h 608697"/>
                <a:gd name="connsiteX46" fmla="*/ 0 w 551045"/>
                <a:gd name="connsiteY46" fmla="*/ 206263 h 608697"/>
                <a:gd name="connsiteX47" fmla="*/ 45513 w 551045"/>
                <a:gd name="connsiteY47" fmla="*/ 160819 h 608697"/>
                <a:gd name="connsiteX48" fmla="*/ 400710 w 551045"/>
                <a:gd name="connsiteY48" fmla="*/ 89618 h 608697"/>
                <a:gd name="connsiteX49" fmla="*/ 400710 w 551045"/>
                <a:gd name="connsiteY49" fmla="*/ 134086 h 608697"/>
                <a:gd name="connsiteX50" fmla="*/ 355362 w 551045"/>
                <a:gd name="connsiteY50" fmla="*/ 179359 h 608697"/>
                <a:gd name="connsiteX51" fmla="*/ 355362 w 551045"/>
                <a:gd name="connsiteY51" fmla="*/ 279857 h 608697"/>
                <a:gd name="connsiteX52" fmla="*/ 401517 w 551045"/>
                <a:gd name="connsiteY52" fmla="*/ 279857 h 608697"/>
                <a:gd name="connsiteX53" fmla="*/ 401517 w 551045"/>
                <a:gd name="connsiteY53" fmla="*/ 324325 h 608697"/>
                <a:gd name="connsiteX54" fmla="*/ 355362 w 551045"/>
                <a:gd name="connsiteY54" fmla="*/ 324325 h 608697"/>
                <a:gd name="connsiteX55" fmla="*/ 355362 w 551045"/>
                <a:gd name="connsiteY55" fmla="*/ 424823 h 608697"/>
                <a:gd name="connsiteX56" fmla="*/ 400710 w 551045"/>
                <a:gd name="connsiteY56" fmla="*/ 470038 h 608697"/>
                <a:gd name="connsiteX57" fmla="*/ 400710 w 551045"/>
                <a:gd name="connsiteY57" fmla="*/ 514563 h 608697"/>
                <a:gd name="connsiteX58" fmla="*/ 310820 w 551045"/>
                <a:gd name="connsiteY58" fmla="*/ 424823 h 608697"/>
                <a:gd name="connsiteX59" fmla="*/ 310820 w 551045"/>
                <a:gd name="connsiteY59" fmla="*/ 324325 h 608697"/>
                <a:gd name="connsiteX60" fmla="*/ 270830 w 551045"/>
                <a:gd name="connsiteY60" fmla="*/ 324325 h 608697"/>
                <a:gd name="connsiteX61" fmla="*/ 270830 w 551045"/>
                <a:gd name="connsiteY61" fmla="*/ 279857 h 608697"/>
                <a:gd name="connsiteX62" fmla="*/ 310820 w 551045"/>
                <a:gd name="connsiteY62" fmla="*/ 279857 h 608697"/>
                <a:gd name="connsiteX63" fmla="*/ 310820 w 551045"/>
                <a:gd name="connsiteY63" fmla="*/ 179359 h 608697"/>
                <a:gd name="connsiteX64" fmla="*/ 400710 w 551045"/>
                <a:gd name="connsiteY64" fmla="*/ 89618 h 608697"/>
                <a:gd name="connsiteX65" fmla="*/ 487441 w 551045"/>
                <a:gd name="connsiteY65" fmla="*/ 44033 h 608697"/>
                <a:gd name="connsiteX66" fmla="*/ 487729 w 551045"/>
                <a:gd name="connsiteY66" fmla="*/ 44148 h 608697"/>
                <a:gd name="connsiteX67" fmla="*/ 550282 w 551045"/>
                <a:gd name="connsiteY67" fmla="*/ 107206 h 608697"/>
                <a:gd name="connsiteX68" fmla="*/ 550340 w 551045"/>
                <a:gd name="connsiteY68" fmla="*/ 107897 h 608697"/>
                <a:gd name="connsiteX69" fmla="*/ 550340 w 551045"/>
                <a:gd name="connsiteY69" fmla="*/ 108760 h 608697"/>
                <a:gd name="connsiteX70" fmla="*/ 550340 w 551045"/>
                <a:gd name="connsiteY70" fmla="*/ 109220 h 608697"/>
                <a:gd name="connsiteX71" fmla="*/ 550340 w 551045"/>
                <a:gd name="connsiteY71" fmla="*/ 109680 h 608697"/>
                <a:gd name="connsiteX72" fmla="*/ 550282 w 551045"/>
                <a:gd name="connsiteY72" fmla="*/ 111867 h 608697"/>
                <a:gd name="connsiteX73" fmla="*/ 550167 w 551045"/>
                <a:gd name="connsiteY73" fmla="*/ 113420 h 608697"/>
                <a:gd name="connsiteX74" fmla="*/ 550167 w 551045"/>
                <a:gd name="connsiteY74" fmla="*/ 113938 h 608697"/>
                <a:gd name="connsiteX75" fmla="*/ 485137 w 551045"/>
                <a:gd name="connsiteY75" fmla="*/ 174349 h 608697"/>
                <a:gd name="connsiteX76" fmla="*/ 484158 w 551045"/>
                <a:gd name="connsiteY76" fmla="*/ 174292 h 608697"/>
                <a:gd name="connsiteX77" fmla="*/ 467685 w 551045"/>
                <a:gd name="connsiteY77" fmla="*/ 171933 h 608697"/>
                <a:gd name="connsiteX78" fmla="*/ 419993 w 551045"/>
                <a:gd name="connsiteY78" fmla="*/ 110428 h 608697"/>
                <a:gd name="connsiteX79" fmla="*/ 419935 w 551045"/>
                <a:gd name="connsiteY79" fmla="*/ 110083 h 608697"/>
                <a:gd name="connsiteX80" fmla="*/ 419993 w 551045"/>
                <a:gd name="connsiteY80" fmla="*/ 109680 h 608697"/>
                <a:gd name="connsiteX81" fmla="*/ 419935 w 551045"/>
                <a:gd name="connsiteY81" fmla="*/ 109220 h 608697"/>
                <a:gd name="connsiteX82" fmla="*/ 419993 w 551045"/>
                <a:gd name="connsiteY82" fmla="*/ 108530 h 608697"/>
                <a:gd name="connsiteX83" fmla="*/ 419993 w 551045"/>
                <a:gd name="connsiteY83" fmla="*/ 106516 h 608697"/>
                <a:gd name="connsiteX84" fmla="*/ 485137 w 551045"/>
                <a:gd name="connsiteY84" fmla="*/ 44090 h 608697"/>
                <a:gd name="connsiteX85" fmla="*/ 486001 w 551045"/>
                <a:gd name="connsiteY85" fmla="*/ 44090 h 608697"/>
                <a:gd name="connsiteX86" fmla="*/ 487441 w 551045"/>
                <a:gd name="connsiteY86" fmla="*/ 44033 h 608697"/>
                <a:gd name="connsiteX87" fmla="*/ 114993 w 551045"/>
                <a:gd name="connsiteY87" fmla="*/ 748 h 608697"/>
                <a:gd name="connsiteX88" fmla="*/ 115281 w 551045"/>
                <a:gd name="connsiteY88" fmla="*/ 748 h 608697"/>
                <a:gd name="connsiteX89" fmla="*/ 115569 w 551045"/>
                <a:gd name="connsiteY89" fmla="*/ 748 h 608697"/>
                <a:gd name="connsiteX90" fmla="*/ 179403 w 551045"/>
                <a:gd name="connsiteY90" fmla="*/ 50176 h 608697"/>
                <a:gd name="connsiteX91" fmla="*/ 181534 w 551045"/>
                <a:gd name="connsiteY91" fmla="*/ 66863 h 608697"/>
                <a:gd name="connsiteX92" fmla="*/ 115685 w 551045"/>
                <a:gd name="connsiteY92" fmla="*/ 132634 h 608697"/>
                <a:gd name="connsiteX93" fmla="*/ 115397 w 551045"/>
                <a:gd name="connsiteY93" fmla="*/ 132634 h 608697"/>
                <a:gd name="connsiteX94" fmla="*/ 115109 w 551045"/>
                <a:gd name="connsiteY94" fmla="*/ 132634 h 608697"/>
                <a:gd name="connsiteX95" fmla="*/ 51275 w 551045"/>
                <a:gd name="connsiteY95" fmla="*/ 83262 h 608697"/>
                <a:gd name="connsiteX96" fmla="*/ 49144 w 551045"/>
                <a:gd name="connsiteY96" fmla="*/ 66575 h 608697"/>
                <a:gd name="connsiteX97" fmla="*/ 114993 w 551045"/>
                <a:gd name="connsiteY97" fmla="*/ 748 h 608697"/>
                <a:gd name="connsiteX98" fmla="*/ 114958 w 551045"/>
                <a:gd name="connsiteY98" fmla="*/ 423 h 608697"/>
                <a:gd name="connsiteX99" fmla="*/ 48690 w 551045"/>
                <a:gd name="connsiteY99" fmla="*/ 66575 h 608697"/>
                <a:gd name="connsiteX100" fmla="*/ 50822 w 551045"/>
                <a:gd name="connsiteY100" fmla="*/ 83372 h 608697"/>
                <a:gd name="connsiteX101" fmla="*/ 115073 w 551045"/>
                <a:gd name="connsiteY101" fmla="*/ 133015 h 608697"/>
                <a:gd name="connsiteX102" fmla="*/ 115361 w 551045"/>
                <a:gd name="connsiteY102" fmla="*/ 133015 h 608697"/>
                <a:gd name="connsiteX103" fmla="*/ 115649 w 551045"/>
                <a:gd name="connsiteY103" fmla="*/ 133015 h 608697"/>
                <a:gd name="connsiteX104" fmla="*/ 181917 w 551045"/>
                <a:gd name="connsiteY104" fmla="*/ 66863 h 608697"/>
                <a:gd name="connsiteX105" fmla="*/ 179785 w 551045"/>
                <a:gd name="connsiteY105" fmla="*/ 50066 h 608697"/>
                <a:gd name="connsiteX106" fmla="*/ 115534 w 551045"/>
                <a:gd name="connsiteY106" fmla="*/ 423 h 608697"/>
                <a:gd name="connsiteX107" fmla="*/ 115246 w 551045"/>
                <a:gd name="connsiteY107" fmla="*/ 423 h 608697"/>
                <a:gd name="connsiteX108" fmla="*/ 114958 w 551045"/>
                <a:gd name="connsiteY108" fmla="*/ 423 h 608697"/>
                <a:gd name="connsiteX109" fmla="*/ 114993 w 551045"/>
                <a:gd name="connsiteY109" fmla="*/ 0 h 608697"/>
                <a:gd name="connsiteX110" fmla="*/ 115281 w 551045"/>
                <a:gd name="connsiteY110" fmla="*/ 0 h 608697"/>
                <a:gd name="connsiteX111" fmla="*/ 115569 w 551045"/>
                <a:gd name="connsiteY111" fmla="*/ 0 h 608697"/>
                <a:gd name="connsiteX112" fmla="*/ 180152 w 551045"/>
                <a:gd name="connsiteY112" fmla="*/ 49946 h 608697"/>
                <a:gd name="connsiteX113" fmla="*/ 182341 w 551045"/>
                <a:gd name="connsiteY113" fmla="*/ 66863 h 608697"/>
                <a:gd name="connsiteX114" fmla="*/ 115685 w 551045"/>
                <a:gd name="connsiteY114" fmla="*/ 133439 h 608697"/>
                <a:gd name="connsiteX115" fmla="*/ 115397 w 551045"/>
                <a:gd name="connsiteY115" fmla="*/ 133439 h 608697"/>
                <a:gd name="connsiteX116" fmla="*/ 115109 w 551045"/>
                <a:gd name="connsiteY116" fmla="*/ 133439 h 608697"/>
                <a:gd name="connsiteX117" fmla="*/ 50526 w 551045"/>
                <a:gd name="connsiteY117" fmla="*/ 83493 h 608697"/>
                <a:gd name="connsiteX118" fmla="*/ 48337 w 551045"/>
                <a:gd name="connsiteY118" fmla="*/ 66575 h 608697"/>
                <a:gd name="connsiteX119" fmla="*/ 114993 w 551045"/>
                <a:gd name="connsiteY119" fmla="*/ 0 h 60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551045" h="608697">
                  <a:moveTo>
                    <a:pt x="485820" y="430096"/>
                  </a:moveTo>
                  <a:cubicBezTo>
                    <a:pt x="520910" y="430096"/>
                    <a:pt x="549489" y="457699"/>
                    <a:pt x="550987" y="492317"/>
                  </a:cubicBezTo>
                  <a:cubicBezTo>
                    <a:pt x="550987" y="492375"/>
                    <a:pt x="551045" y="492432"/>
                    <a:pt x="551045" y="492490"/>
                  </a:cubicBezTo>
                  <a:cubicBezTo>
                    <a:pt x="551045" y="492950"/>
                    <a:pt x="551045" y="493353"/>
                    <a:pt x="550987" y="493813"/>
                  </a:cubicBezTo>
                  <a:cubicBezTo>
                    <a:pt x="551045" y="494273"/>
                    <a:pt x="551045" y="494733"/>
                    <a:pt x="551045" y="495193"/>
                  </a:cubicBezTo>
                  <a:cubicBezTo>
                    <a:pt x="551045" y="531134"/>
                    <a:pt x="521832" y="560289"/>
                    <a:pt x="485820" y="560289"/>
                  </a:cubicBezTo>
                  <a:cubicBezTo>
                    <a:pt x="454129" y="560289"/>
                    <a:pt x="427739" y="537747"/>
                    <a:pt x="421862" y="507902"/>
                  </a:cubicBezTo>
                  <a:cubicBezTo>
                    <a:pt x="420710" y="503474"/>
                    <a:pt x="420076" y="499046"/>
                    <a:pt x="420134" y="494560"/>
                  </a:cubicBezTo>
                  <a:cubicBezTo>
                    <a:pt x="420134" y="489385"/>
                    <a:pt x="421056" y="484152"/>
                    <a:pt x="422611" y="479034"/>
                  </a:cubicBezTo>
                  <a:cubicBezTo>
                    <a:pt x="429814" y="450913"/>
                    <a:pt x="455397" y="430096"/>
                    <a:pt x="485820" y="430096"/>
                  </a:cubicBezTo>
                  <a:close/>
                  <a:moveTo>
                    <a:pt x="485137" y="236253"/>
                  </a:moveTo>
                  <a:cubicBezTo>
                    <a:pt x="521537" y="236253"/>
                    <a:pt x="551045" y="265714"/>
                    <a:pt x="551045" y="302055"/>
                  </a:cubicBezTo>
                  <a:cubicBezTo>
                    <a:pt x="551045" y="338396"/>
                    <a:pt x="521537" y="367857"/>
                    <a:pt x="485137" y="367857"/>
                  </a:cubicBezTo>
                  <a:cubicBezTo>
                    <a:pt x="448737" y="367857"/>
                    <a:pt x="419229" y="338396"/>
                    <a:pt x="419229" y="302055"/>
                  </a:cubicBezTo>
                  <a:cubicBezTo>
                    <a:pt x="419229" y="265714"/>
                    <a:pt x="448737" y="236253"/>
                    <a:pt x="485137" y="236253"/>
                  </a:cubicBezTo>
                  <a:close/>
                  <a:moveTo>
                    <a:pt x="45513" y="160819"/>
                  </a:moveTo>
                  <a:lnTo>
                    <a:pt x="62048" y="160819"/>
                  </a:lnTo>
                  <a:lnTo>
                    <a:pt x="78583" y="243365"/>
                  </a:lnTo>
                  <a:lnTo>
                    <a:pt x="98228" y="243365"/>
                  </a:lnTo>
                  <a:lnTo>
                    <a:pt x="103356" y="187625"/>
                  </a:lnTo>
                  <a:cubicBezTo>
                    <a:pt x="103183" y="186647"/>
                    <a:pt x="102952" y="185612"/>
                    <a:pt x="102722" y="184634"/>
                  </a:cubicBezTo>
                  <a:cubicBezTo>
                    <a:pt x="100936" y="177386"/>
                    <a:pt x="97767" y="170483"/>
                    <a:pt x="94368" y="163293"/>
                  </a:cubicBezTo>
                  <a:cubicBezTo>
                    <a:pt x="94368" y="163293"/>
                    <a:pt x="93677" y="161855"/>
                    <a:pt x="93331" y="161107"/>
                  </a:cubicBezTo>
                  <a:lnTo>
                    <a:pt x="93389" y="161107"/>
                  </a:lnTo>
                  <a:cubicBezTo>
                    <a:pt x="93331" y="160992"/>
                    <a:pt x="93274" y="160877"/>
                    <a:pt x="93274" y="160819"/>
                  </a:cubicBezTo>
                  <a:lnTo>
                    <a:pt x="137347" y="160819"/>
                  </a:lnTo>
                  <a:cubicBezTo>
                    <a:pt x="137289" y="160877"/>
                    <a:pt x="137232" y="160992"/>
                    <a:pt x="137232" y="161107"/>
                  </a:cubicBezTo>
                  <a:lnTo>
                    <a:pt x="137404" y="161107"/>
                  </a:lnTo>
                  <a:cubicBezTo>
                    <a:pt x="137059" y="161855"/>
                    <a:pt x="136367" y="163293"/>
                    <a:pt x="136367" y="163293"/>
                  </a:cubicBezTo>
                  <a:cubicBezTo>
                    <a:pt x="132507" y="171576"/>
                    <a:pt x="128820" y="179514"/>
                    <a:pt x="127322" y="187913"/>
                  </a:cubicBezTo>
                  <a:lnTo>
                    <a:pt x="132450" y="243365"/>
                  </a:lnTo>
                  <a:lnTo>
                    <a:pt x="152038" y="243365"/>
                  </a:lnTo>
                  <a:lnTo>
                    <a:pt x="168630" y="160819"/>
                  </a:lnTo>
                  <a:lnTo>
                    <a:pt x="185165" y="160819"/>
                  </a:lnTo>
                  <a:cubicBezTo>
                    <a:pt x="210283" y="160819"/>
                    <a:pt x="230678" y="181125"/>
                    <a:pt x="230678" y="206263"/>
                  </a:cubicBezTo>
                  <a:lnTo>
                    <a:pt x="230678" y="338682"/>
                  </a:lnTo>
                  <a:cubicBezTo>
                    <a:pt x="230678" y="363820"/>
                    <a:pt x="210283" y="384125"/>
                    <a:pt x="185165" y="384125"/>
                  </a:cubicBezTo>
                  <a:lnTo>
                    <a:pt x="179346" y="384125"/>
                  </a:lnTo>
                  <a:lnTo>
                    <a:pt x="179346" y="576599"/>
                  </a:lnTo>
                  <a:cubicBezTo>
                    <a:pt x="179346" y="594316"/>
                    <a:pt x="165000" y="608697"/>
                    <a:pt x="147256" y="608697"/>
                  </a:cubicBezTo>
                  <a:cubicBezTo>
                    <a:pt x="130721" y="608697"/>
                    <a:pt x="117125" y="596215"/>
                    <a:pt x="115339" y="580223"/>
                  </a:cubicBezTo>
                  <a:cubicBezTo>
                    <a:pt x="113553" y="596215"/>
                    <a:pt x="99957" y="608697"/>
                    <a:pt x="83422" y="608697"/>
                  </a:cubicBezTo>
                  <a:cubicBezTo>
                    <a:pt x="65678" y="608697"/>
                    <a:pt x="51332" y="594316"/>
                    <a:pt x="51332" y="576599"/>
                  </a:cubicBezTo>
                  <a:lnTo>
                    <a:pt x="51332" y="384125"/>
                  </a:lnTo>
                  <a:lnTo>
                    <a:pt x="45513" y="384125"/>
                  </a:lnTo>
                  <a:cubicBezTo>
                    <a:pt x="20395" y="384125"/>
                    <a:pt x="0" y="363820"/>
                    <a:pt x="0" y="338682"/>
                  </a:cubicBezTo>
                  <a:lnTo>
                    <a:pt x="0" y="206263"/>
                  </a:lnTo>
                  <a:cubicBezTo>
                    <a:pt x="0" y="181125"/>
                    <a:pt x="20395" y="160819"/>
                    <a:pt x="45513" y="160819"/>
                  </a:cubicBezTo>
                  <a:close/>
                  <a:moveTo>
                    <a:pt x="400710" y="89618"/>
                  </a:moveTo>
                  <a:lnTo>
                    <a:pt x="400710" y="134086"/>
                  </a:lnTo>
                  <a:cubicBezTo>
                    <a:pt x="375702" y="134086"/>
                    <a:pt x="355362" y="154393"/>
                    <a:pt x="355362" y="179359"/>
                  </a:cubicBezTo>
                  <a:lnTo>
                    <a:pt x="355362" y="279857"/>
                  </a:lnTo>
                  <a:lnTo>
                    <a:pt x="401517" y="279857"/>
                  </a:lnTo>
                  <a:lnTo>
                    <a:pt x="401517" y="324325"/>
                  </a:lnTo>
                  <a:lnTo>
                    <a:pt x="355362" y="324325"/>
                  </a:lnTo>
                  <a:lnTo>
                    <a:pt x="355362" y="424823"/>
                  </a:lnTo>
                  <a:cubicBezTo>
                    <a:pt x="355362" y="449731"/>
                    <a:pt x="375702" y="470038"/>
                    <a:pt x="400710" y="470038"/>
                  </a:cubicBezTo>
                  <a:lnTo>
                    <a:pt x="400710" y="514563"/>
                  </a:lnTo>
                  <a:cubicBezTo>
                    <a:pt x="351155" y="514563"/>
                    <a:pt x="310820" y="474295"/>
                    <a:pt x="310820" y="424823"/>
                  </a:cubicBezTo>
                  <a:lnTo>
                    <a:pt x="310820" y="324325"/>
                  </a:lnTo>
                  <a:lnTo>
                    <a:pt x="270830" y="324325"/>
                  </a:lnTo>
                  <a:lnTo>
                    <a:pt x="270830" y="279857"/>
                  </a:lnTo>
                  <a:lnTo>
                    <a:pt x="310820" y="279857"/>
                  </a:lnTo>
                  <a:lnTo>
                    <a:pt x="310820" y="179359"/>
                  </a:lnTo>
                  <a:cubicBezTo>
                    <a:pt x="310820" y="129886"/>
                    <a:pt x="351155" y="89618"/>
                    <a:pt x="400710" y="89618"/>
                  </a:cubicBezTo>
                  <a:close/>
                  <a:moveTo>
                    <a:pt x="487441" y="44033"/>
                  </a:moveTo>
                  <a:cubicBezTo>
                    <a:pt x="487557" y="44090"/>
                    <a:pt x="487614" y="44090"/>
                    <a:pt x="487729" y="44148"/>
                  </a:cubicBezTo>
                  <a:cubicBezTo>
                    <a:pt x="521828" y="45471"/>
                    <a:pt x="549246" y="73030"/>
                    <a:pt x="550282" y="107206"/>
                  </a:cubicBezTo>
                  <a:cubicBezTo>
                    <a:pt x="550282" y="107436"/>
                    <a:pt x="550282" y="107667"/>
                    <a:pt x="550340" y="107897"/>
                  </a:cubicBezTo>
                  <a:cubicBezTo>
                    <a:pt x="550340" y="108184"/>
                    <a:pt x="550340" y="108472"/>
                    <a:pt x="550340" y="108760"/>
                  </a:cubicBezTo>
                  <a:cubicBezTo>
                    <a:pt x="550340" y="108875"/>
                    <a:pt x="550340" y="109047"/>
                    <a:pt x="550340" y="109220"/>
                  </a:cubicBezTo>
                  <a:cubicBezTo>
                    <a:pt x="550340" y="109393"/>
                    <a:pt x="550340" y="109508"/>
                    <a:pt x="550340" y="109680"/>
                  </a:cubicBezTo>
                  <a:cubicBezTo>
                    <a:pt x="550340" y="110371"/>
                    <a:pt x="550282" y="111119"/>
                    <a:pt x="550282" y="111867"/>
                  </a:cubicBezTo>
                  <a:cubicBezTo>
                    <a:pt x="550225" y="112384"/>
                    <a:pt x="550225" y="112902"/>
                    <a:pt x="550167" y="113420"/>
                  </a:cubicBezTo>
                  <a:cubicBezTo>
                    <a:pt x="550167" y="113593"/>
                    <a:pt x="550167" y="113765"/>
                    <a:pt x="550167" y="113938"/>
                  </a:cubicBezTo>
                  <a:cubicBezTo>
                    <a:pt x="547748" y="147653"/>
                    <a:pt x="519582" y="174349"/>
                    <a:pt x="485137" y="174349"/>
                  </a:cubicBezTo>
                  <a:cubicBezTo>
                    <a:pt x="484792" y="174349"/>
                    <a:pt x="484446" y="174292"/>
                    <a:pt x="484158" y="174292"/>
                  </a:cubicBezTo>
                  <a:cubicBezTo>
                    <a:pt x="478629" y="174579"/>
                    <a:pt x="473099" y="173716"/>
                    <a:pt x="467685" y="171933"/>
                  </a:cubicBezTo>
                  <a:cubicBezTo>
                    <a:pt x="440556" y="164396"/>
                    <a:pt x="420511" y="139828"/>
                    <a:pt x="419993" y="110428"/>
                  </a:cubicBezTo>
                  <a:cubicBezTo>
                    <a:pt x="419993" y="110313"/>
                    <a:pt x="419935" y="110198"/>
                    <a:pt x="419935" y="110083"/>
                  </a:cubicBezTo>
                  <a:cubicBezTo>
                    <a:pt x="419935" y="109910"/>
                    <a:pt x="419935" y="109795"/>
                    <a:pt x="419993" y="109680"/>
                  </a:cubicBezTo>
                  <a:cubicBezTo>
                    <a:pt x="419993" y="109508"/>
                    <a:pt x="419935" y="109335"/>
                    <a:pt x="419935" y="109220"/>
                  </a:cubicBezTo>
                  <a:cubicBezTo>
                    <a:pt x="419935" y="108990"/>
                    <a:pt x="419935" y="108760"/>
                    <a:pt x="419993" y="108530"/>
                  </a:cubicBezTo>
                  <a:cubicBezTo>
                    <a:pt x="419993" y="107839"/>
                    <a:pt x="419993" y="107206"/>
                    <a:pt x="419993" y="106516"/>
                  </a:cubicBezTo>
                  <a:cubicBezTo>
                    <a:pt x="421433" y="71822"/>
                    <a:pt x="450059" y="44090"/>
                    <a:pt x="485137" y="44090"/>
                  </a:cubicBezTo>
                  <a:cubicBezTo>
                    <a:pt x="485425" y="44090"/>
                    <a:pt x="485713" y="44090"/>
                    <a:pt x="486001" y="44090"/>
                  </a:cubicBezTo>
                  <a:cubicBezTo>
                    <a:pt x="486462" y="44090"/>
                    <a:pt x="486981" y="44033"/>
                    <a:pt x="487441" y="44033"/>
                  </a:cubicBezTo>
                  <a:close/>
                  <a:moveTo>
                    <a:pt x="114993" y="748"/>
                  </a:moveTo>
                  <a:lnTo>
                    <a:pt x="115281" y="748"/>
                  </a:lnTo>
                  <a:lnTo>
                    <a:pt x="115569" y="748"/>
                  </a:lnTo>
                  <a:cubicBezTo>
                    <a:pt x="145700" y="748"/>
                    <a:pt x="171913" y="21060"/>
                    <a:pt x="179403" y="50176"/>
                  </a:cubicBezTo>
                  <a:cubicBezTo>
                    <a:pt x="180843" y="55585"/>
                    <a:pt x="181534" y="61224"/>
                    <a:pt x="181534" y="66863"/>
                  </a:cubicBezTo>
                  <a:cubicBezTo>
                    <a:pt x="181534" y="103115"/>
                    <a:pt x="151980" y="132634"/>
                    <a:pt x="115685" y="132634"/>
                  </a:cubicBezTo>
                  <a:lnTo>
                    <a:pt x="115397" y="132634"/>
                  </a:lnTo>
                  <a:lnTo>
                    <a:pt x="115109" y="132634"/>
                  </a:lnTo>
                  <a:cubicBezTo>
                    <a:pt x="84978" y="132634"/>
                    <a:pt x="58765" y="112321"/>
                    <a:pt x="51275" y="83262"/>
                  </a:cubicBezTo>
                  <a:cubicBezTo>
                    <a:pt x="49835" y="77854"/>
                    <a:pt x="49144" y="72214"/>
                    <a:pt x="49144" y="66575"/>
                  </a:cubicBezTo>
                  <a:cubicBezTo>
                    <a:pt x="49144" y="30267"/>
                    <a:pt x="78698" y="748"/>
                    <a:pt x="114993" y="748"/>
                  </a:cubicBezTo>
                  <a:close/>
                  <a:moveTo>
                    <a:pt x="114958" y="423"/>
                  </a:moveTo>
                  <a:cubicBezTo>
                    <a:pt x="78366" y="423"/>
                    <a:pt x="48690" y="30047"/>
                    <a:pt x="48690" y="66575"/>
                  </a:cubicBezTo>
                  <a:cubicBezTo>
                    <a:pt x="48690" y="72385"/>
                    <a:pt x="49439" y="78022"/>
                    <a:pt x="50822" y="83372"/>
                  </a:cubicBezTo>
                  <a:cubicBezTo>
                    <a:pt x="58198" y="111904"/>
                    <a:pt x="84129" y="133015"/>
                    <a:pt x="115073" y="133015"/>
                  </a:cubicBezTo>
                  <a:cubicBezTo>
                    <a:pt x="115131" y="133015"/>
                    <a:pt x="115246" y="133015"/>
                    <a:pt x="115361" y="133015"/>
                  </a:cubicBezTo>
                  <a:cubicBezTo>
                    <a:pt x="115419" y="133015"/>
                    <a:pt x="115534" y="133015"/>
                    <a:pt x="115649" y="133015"/>
                  </a:cubicBezTo>
                  <a:cubicBezTo>
                    <a:pt x="152241" y="133015"/>
                    <a:pt x="181917" y="103391"/>
                    <a:pt x="181917" y="66863"/>
                  </a:cubicBezTo>
                  <a:cubicBezTo>
                    <a:pt x="181917" y="61053"/>
                    <a:pt x="181168" y="55415"/>
                    <a:pt x="179785" y="50066"/>
                  </a:cubicBezTo>
                  <a:cubicBezTo>
                    <a:pt x="172409" y="21534"/>
                    <a:pt x="146478" y="423"/>
                    <a:pt x="115534" y="423"/>
                  </a:cubicBezTo>
                  <a:cubicBezTo>
                    <a:pt x="115476" y="423"/>
                    <a:pt x="115361" y="423"/>
                    <a:pt x="115246" y="423"/>
                  </a:cubicBezTo>
                  <a:cubicBezTo>
                    <a:pt x="115188" y="423"/>
                    <a:pt x="115073" y="423"/>
                    <a:pt x="114958" y="423"/>
                  </a:cubicBezTo>
                  <a:close/>
                  <a:moveTo>
                    <a:pt x="114993" y="0"/>
                  </a:moveTo>
                  <a:lnTo>
                    <a:pt x="115281" y="0"/>
                  </a:lnTo>
                  <a:lnTo>
                    <a:pt x="115569" y="0"/>
                  </a:lnTo>
                  <a:cubicBezTo>
                    <a:pt x="146046" y="0"/>
                    <a:pt x="172605" y="20542"/>
                    <a:pt x="180152" y="49946"/>
                  </a:cubicBezTo>
                  <a:cubicBezTo>
                    <a:pt x="181592" y="55470"/>
                    <a:pt x="182341" y="61109"/>
                    <a:pt x="182341" y="66863"/>
                  </a:cubicBezTo>
                  <a:cubicBezTo>
                    <a:pt x="182341" y="103575"/>
                    <a:pt x="152441" y="133439"/>
                    <a:pt x="115685" y="133439"/>
                  </a:cubicBezTo>
                  <a:lnTo>
                    <a:pt x="115397" y="133439"/>
                  </a:lnTo>
                  <a:lnTo>
                    <a:pt x="115109" y="133439"/>
                  </a:lnTo>
                  <a:cubicBezTo>
                    <a:pt x="84632" y="133439"/>
                    <a:pt x="58073" y="112897"/>
                    <a:pt x="50526" y="83493"/>
                  </a:cubicBezTo>
                  <a:cubicBezTo>
                    <a:pt x="49086" y="77969"/>
                    <a:pt x="48337" y="72272"/>
                    <a:pt x="48337" y="66575"/>
                  </a:cubicBezTo>
                  <a:cubicBezTo>
                    <a:pt x="48337" y="29864"/>
                    <a:pt x="78237" y="0"/>
                    <a:pt x="1149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1" name="îşľîde">
              <a:extLst>
                <a:ext uri="{FF2B5EF4-FFF2-40B4-BE49-F238E27FC236}">
                  <a16:creationId xmlns:a16="http://schemas.microsoft.com/office/drawing/2014/main" xmlns="" id="{ADFB7E5F-7651-441F-A6A4-365869FBC80C}"/>
                </a:ext>
              </a:extLst>
            </p:cNvPr>
            <p:cNvSpPr/>
            <p:nvPr/>
          </p:nvSpPr>
          <p:spPr bwMode="auto">
            <a:xfrm>
              <a:off x="6812241" y="4780800"/>
              <a:ext cx="397980" cy="439616"/>
            </a:xfrm>
            <a:custGeom>
              <a:avLst/>
              <a:gdLst>
                <a:gd name="connsiteX0" fmla="*/ 485820 w 551045"/>
                <a:gd name="connsiteY0" fmla="*/ 430096 h 608697"/>
                <a:gd name="connsiteX1" fmla="*/ 550987 w 551045"/>
                <a:gd name="connsiteY1" fmla="*/ 492317 h 608697"/>
                <a:gd name="connsiteX2" fmla="*/ 551045 w 551045"/>
                <a:gd name="connsiteY2" fmla="*/ 492490 h 608697"/>
                <a:gd name="connsiteX3" fmla="*/ 550987 w 551045"/>
                <a:gd name="connsiteY3" fmla="*/ 493813 h 608697"/>
                <a:gd name="connsiteX4" fmla="*/ 551045 w 551045"/>
                <a:gd name="connsiteY4" fmla="*/ 495193 h 608697"/>
                <a:gd name="connsiteX5" fmla="*/ 485820 w 551045"/>
                <a:gd name="connsiteY5" fmla="*/ 560289 h 608697"/>
                <a:gd name="connsiteX6" fmla="*/ 421862 w 551045"/>
                <a:gd name="connsiteY6" fmla="*/ 507902 h 608697"/>
                <a:gd name="connsiteX7" fmla="*/ 420134 w 551045"/>
                <a:gd name="connsiteY7" fmla="*/ 494560 h 608697"/>
                <a:gd name="connsiteX8" fmla="*/ 422611 w 551045"/>
                <a:gd name="connsiteY8" fmla="*/ 479034 h 608697"/>
                <a:gd name="connsiteX9" fmla="*/ 485820 w 551045"/>
                <a:gd name="connsiteY9" fmla="*/ 430096 h 608697"/>
                <a:gd name="connsiteX10" fmla="*/ 485137 w 551045"/>
                <a:gd name="connsiteY10" fmla="*/ 236253 h 608697"/>
                <a:gd name="connsiteX11" fmla="*/ 551045 w 551045"/>
                <a:gd name="connsiteY11" fmla="*/ 302055 h 608697"/>
                <a:gd name="connsiteX12" fmla="*/ 485137 w 551045"/>
                <a:gd name="connsiteY12" fmla="*/ 367857 h 608697"/>
                <a:gd name="connsiteX13" fmla="*/ 419229 w 551045"/>
                <a:gd name="connsiteY13" fmla="*/ 302055 h 608697"/>
                <a:gd name="connsiteX14" fmla="*/ 485137 w 551045"/>
                <a:gd name="connsiteY14" fmla="*/ 236253 h 608697"/>
                <a:gd name="connsiteX15" fmla="*/ 45513 w 551045"/>
                <a:gd name="connsiteY15" fmla="*/ 160819 h 608697"/>
                <a:gd name="connsiteX16" fmla="*/ 62048 w 551045"/>
                <a:gd name="connsiteY16" fmla="*/ 160819 h 608697"/>
                <a:gd name="connsiteX17" fmla="*/ 78583 w 551045"/>
                <a:gd name="connsiteY17" fmla="*/ 243365 h 608697"/>
                <a:gd name="connsiteX18" fmla="*/ 98228 w 551045"/>
                <a:gd name="connsiteY18" fmla="*/ 243365 h 608697"/>
                <a:gd name="connsiteX19" fmla="*/ 103356 w 551045"/>
                <a:gd name="connsiteY19" fmla="*/ 187625 h 608697"/>
                <a:gd name="connsiteX20" fmla="*/ 102722 w 551045"/>
                <a:gd name="connsiteY20" fmla="*/ 184634 h 608697"/>
                <a:gd name="connsiteX21" fmla="*/ 94368 w 551045"/>
                <a:gd name="connsiteY21" fmla="*/ 163293 h 608697"/>
                <a:gd name="connsiteX22" fmla="*/ 93331 w 551045"/>
                <a:gd name="connsiteY22" fmla="*/ 161107 h 608697"/>
                <a:gd name="connsiteX23" fmla="*/ 93389 w 551045"/>
                <a:gd name="connsiteY23" fmla="*/ 161107 h 608697"/>
                <a:gd name="connsiteX24" fmla="*/ 93274 w 551045"/>
                <a:gd name="connsiteY24" fmla="*/ 160819 h 608697"/>
                <a:gd name="connsiteX25" fmla="*/ 137347 w 551045"/>
                <a:gd name="connsiteY25" fmla="*/ 160819 h 608697"/>
                <a:gd name="connsiteX26" fmla="*/ 137232 w 551045"/>
                <a:gd name="connsiteY26" fmla="*/ 161107 h 608697"/>
                <a:gd name="connsiteX27" fmla="*/ 137404 w 551045"/>
                <a:gd name="connsiteY27" fmla="*/ 161107 h 608697"/>
                <a:gd name="connsiteX28" fmla="*/ 136367 w 551045"/>
                <a:gd name="connsiteY28" fmla="*/ 163293 h 608697"/>
                <a:gd name="connsiteX29" fmla="*/ 127322 w 551045"/>
                <a:gd name="connsiteY29" fmla="*/ 187913 h 608697"/>
                <a:gd name="connsiteX30" fmla="*/ 132450 w 551045"/>
                <a:gd name="connsiteY30" fmla="*/ 243365 h 608697"/>
                <a:gd name="connsiteX31" fmla="*/ 152038 w 551045"/>
                <a:gd name="connsiteY31" fmla="*/ 243365 h 608697"/>
                <a:gd name="connsiteX32" fmla="*/ 168630 w 551045"/>
                <a:gd name="connsiteY32" fmla="*/ 160819 h 608697"/>
                <a:gd name="connsiteX33" fmla="*/ 185165 w 551045"/>
                <a:gd name="connsiteY33" fmla="*/ 160819 h 608697"/>
                <a:gd name="connsiteX34" fmla="*/ 230678 w 551045"/>
                <a:gd name="connsiteY34" fmla="*/ 206263 h 608697"/>
                <a:gd name="connsiteX35" fmla="*/ 230678 w 551045"/>
                <a:gd name="connsiteY35" fmla="*/ 338682 h 608697"/>
                <a:gd name="connsiteX36" fmla="*/ 185165 w 551045"/>
                <a:gd name="connsiteY36" fmla="*/ 384125 h 608697"/>
                <a:gd name="connsiteX37" fmla="*/ 179346 w 551045"/>
                <a:gd name="connsiteY37" fmla="*/ 384125 h 608697"/>
                <a:gd name="connsiteX38" fmla="*/ 179346 w 551045"/>
                <a:gd name="connsiteY38" fmla="*/ 576599 h 608697"/>
                <a:gd name="connsiteX39" fmla="*/ 147256 w 551045"/>
                <a:gd name="connsiteY39" fmla="*/ 608697 h 608697"/>
                <a:gd name="connsiteX40" fmla="*/ 115339 w 551045"/>
                <a:gd name="connsiteY40" fmla="*/ 580223 h 608697"/>
                <a:gd name="connsiteX41" fmla="*/ 83422 w 551045"/>
                <a:gd name="connsiteY41" fmla="*/ 608697 h 608697"/>
                <a:gd name="connsiteX42" fmla="*/ 51332 w 551045"/>
                <a:gd name="connsiteY42" fmla="*/ 576599 h 608697"/>
                <a:gd name="connsiteX43" fmla="*/ 51332 w 551045"/>
                <a:gd name="connsiteY43" fmla="*/ 384125 h 608697"/>
                <a:gd name="connsiteX44" fmla="*/ 45513 w 551045"/>
                <a:gd name="connsiteY44" fmla="*/ 384125 h 608697"/>
                <a:gd name="connsiteX45" fmla="*/ 0 w 551045"/>
                <a:gd name="connsiteY45" fmla="*/ 338682 h 608697"/>
                <a:gd name="connsiteX46" fmla="*/ 0 w 551045"/>
                <a:gd name="connsiteY46" fmla="*/ 206263 h 608697"/>
                <a:gd name="connsiteX47" fmla="*/ 45513 w 551045"/>
                <a:gd name="connsiteY47" fmla="*/ 160819 h 608697"/>
                <a:gd name="connsiteX48" fmla="*/ 400710 w 551045"/>
                <a:gd name="connsiteY48" fmla="*/ 89618 h 608697"/>
                <a:gd name="connsiteX49" fmla="*/ 400710 w 551045"/>
                <a:gd name="connsiteY49" fmla="*/ 134086 h 608697"/>
                <a:gd name="connsiteX50" fmla="*/ 355362 w 551045"/>
                <a:gd name="connsiteY50" fmla="*/ 179359 h 608697"/>
                <a:gd name="connsiteX51" fmla="*/ 355362 w 551045"/>
                <a:gd name="connsiteY51" fmla="*/ 279857 h 608697"/>
                <a:gd name="connsiteX52" fmla="*/ 401517 w 551045"/>
                <a:gd name="connsiteY52" fmla="*/ 279857 h 608697"/>
                <a:gd name="connsiteX53" fmla="*/ 401517 w 551045"/>
                <a:gd name="connsiteY53" fmla="*/ 324325 h 608697"/>
                <a:gd name="connsiteX54" fmla="*/ 355362 w 551045"/>
                <a:gd name="connsiteY54" fmla="*/ 324325 h 608697"/>
                <a:gd name="connsiteX55" fmla="*/ 355362 w 551045"/>
                <a:gd name="connsiteY55" fmla="*/ 424823 h 608697"/>
                <a:gd name="connsiteX56" fmla="*/ 400710 w 551045"/>
                <a:gd name="connsiteY56" fmla="*/ 470038 h 608697"/>
                <a:gd name="connsiteX57" fmla="*/ 400710 w 551045"/>
                <a:gd name="connsiteY57" fmla="*/ 514563 h 608697"/>
                <a:gd name="connsiteX58" fmla="*/ 310820 w 551045"/>
                <a:gd name="connsiteY58" fmla="*/ 424823 h 608697"/>
                <a:gd name="connsiteX59" fmla="*/ 310820 w 551045"/>
                <a:gd name="connsiteY59" fmla="*/ 324325 h 608697"/>
                <a:gd name="connsiteX60" fmla="*/ 270830 w 551045"/>
                <a:gd name="connsiteY60" fmla="*/ 324325 h 608697"/>
                <a:gd name="connsiteX61" fmla="*/ 270830 w 551045"/>
                <a:gd name="connsiteY61" fmla="*/ 279857 h 608697"/>
                <a:gd name="connsiteX62" fmla="*/ 310820 w 551045"/>
                <a:gd name="connsiteY62" fmla="*/ 279857 h 608697"/>
                <a:gd name="connsiteX63" fmla="*/ 310820 w 551045"/>
                <a:gd name="connsiteY63" fmla="*/ 179359 h 608697"/>
                <a:gd name="connsiteX64" fmla="*/ 400710 w 551045"/>
                <a:gd name="connsiteY64" fmla="*/ 89618 h 608697"/>
                <a:gd name="connsiteX65" fmla="*/ 487441 w 551045"/>
                <a:gd name="connsiteY65" fmla="*/ 44033 h 608697"/>
                <a:gd name="connsiteX66" fmla="*/ 487729 w 551045"/>
                <a:gd name="connsiteY66" fmla="*/ 44148 h 608697"/>
                <a:gd name="connsiteX67" fmla="*/ 550282 w 551045"/>
                <a:gd name="connsiteY67" fmla="*/ 107206 h 608697"/>
                <a:gd name="connsiteX68" fmla="*/ 550340 w 551045"/>
                <a:gd name="connsiteY68" fmla="*/ 107897 h 608697"/>
                <a:gd name="connsiteX69" fmla="*/ 550340 w 551045"/>
                <a:gd name="connsiteY69" fmla="*/ 108760 h 608697"/>
                <a:gd name="connsiteX70" fmla="*/ 550340 w 551045"/>
                <a:gd name="connsiteY70" fmla="*/ 109220 h 608697"/>
                <a:gd name="connsiteX71" fmla="*/ 550340 w 551045"/>
                <a:gd name="connsiteY71" fmla="*/ 109680 h 608697"/>
                <a:gd name="connsiteX72" fmla="*/ 550282 w 551045"/>
                <a:gd name="connsiteY72" fmla="*/ 111867 h 608697"/>
                <a:gd name="connsiteX73" fmla="*/ 550167 w 551045"/>
                <a:gd name="connsiteY73" fmla="*/ 113420 h 608697"/>
                <a:gd name="connsiteX74" fmla="*/ 550167 w 551045"/>
                <a:gd name="connsiteY74" fmla="*/ 113938 h 608697"/>
                <a:gd name="connsiteX75" fmla="*/ 485137 w 551045"/>
                <a:gd name="connsiteY75" fmla="*/ 174349 h 608697"/>
                <a:gd name="connsiteX76" fmla="*/ 484158 w 551045"/>
                <a:gd name="connsiteY76" fmla="*/ 174292 h 608697"/>
                <a:gd name="connsiteX77" fmla="*/ 467685 w 551045"/>
                <a:gd name="connsiteY77" fmla="*/ 171933 h 608697"/>
                <a:gd name="connsiteX78" fmla="*/ 419993 w 551045"/>
                <a:gd name="connsiteY78" fmla="*/ 110428 h 608697"/>
                <a:gd name="connsiteX79" fmla="*/ 419935 w 551045"/>
                <a:gd name="connsiteY79" fmla="*/ 110083 h 608697"/>
                <a:gd name="connsiteX80" fmla="*/ 419993 w 551045"/>
                <a:gd name="connsiteY80" fmla="*/ 109680 h 608697"/>
                <a:gd name="connsiteX81" fmla="*/ 419935 w 551045"/>
                <a:gd name="connsiteY81" fmla="*/ 109220 h 608697"/>
                <a:gd name="connsiteX82" fmla="*/ 419993 w 551045"/>
                <a:gd name="connsiteY82" fmla="*/ 108530 h 608697"/>
                <a:gd name="connsiteX83" fmla="*/ 419993 w 551045"/>
                <a:gd name="connsiteY83" fmla="*/ 106516 h 608697"/>
                <a:gd name="connsiteX84" fmla="*/ 485137 w 551045"/>
                <a:gd name="connsiteY84" fmla="*/ 44090 h 608697"/>
                <a:gd name="connsiteX85" fmla="*/ 486001 w 551045"/>
                <a:gd name="connsiteY85" fmla="*/ 44090 h 608697"/>
                <a:gd name="connsiteX86" fmla="*/ 487441 w 551045"/>
                <a:gd name="connsiteY86" fmla="*/ 44033 h 608697"/>
                <a:gd name="connsiteX87" fmla="*/ 114993 w 551045"/>
                <a:gd name="connsiteY87" fmla="*/ 748 h 608697"/>
                <a:gd name="connsiteX88" fmla="*/ 115281 w 551045"/>
                <a:gd name="connsiteY88" fmla="*/ 748 h 608697"/>
                <a:gd name="connsiteX89" fmla="*/ 115569 w 551045"/>
                <a:gd name="connsiteY89" fmla="*/ 748 h 608697"/>
                <a:gd name="connsiteX90" fmla="*/ 179403 w 551045"/>
                <a:gd name="connsiteY90" fmla="*/ 50176 h 608697"/>
                <a:gd name="connsiteX91" fmla="*/ 181534 w 551045"/>
                <a:gd name="connsiteY91" fmla="*/ 66863 h 608697"/>
                <a:gd name="connsiteX92" fmla="*/ 115685 w 551045"/>
                <a:gd name="connsiteY92" fmla="*/ 132634 h 608697"/>
                <a:gd name="connsiteX93" fmla="*/ 115397 w 551045"/>
                <a:gd name="connsiteY93" fmla="*/ 132634 h 608697"/>
                <a:gd name="connsiteX94" fmla="*/ 115109 w 551045"/>
                <a:gd name="connsiteY94" fmla="*/ 132634 h 608697"/>
                <a:gd name="connsiteX95" fmla="*/ 51275 w 551045"/>
                <a:gd name="connsiteY95" fmla="*/ 83262 h 608697"/>
                <a:gd name="connsiteX96" fmla="*/ 49144 w 551045"/>
                <a:gd name="connsiteY96" fmla="*/ 66575 h 608697"/>
                <a:gd name="connsiteX97" fmla="*/ 114993 w 551045"/>
                <a:gd name="connsiteY97" fmla="*/ 748 h 608697"/>
                <a:gd name="connsiteX98" fmla="*/ 114958 w 551045"/>
                <a:gd name="connsiteY98" fmla="*/ 423 h 608697"/>
                <a:gd name="connsiteX99" fmla="*/ 48690 w 551045"/>
                <a:gd name="connsiteY99" fmla="*/ 66575 h 608697"/>
                <a:gd name="connsiteX100" fmla="*/ 50822 w 551045"/>
                <a:gd name="connsiteY100" fmla="*/ 83372 h 608697"/>
                <a:gd name="connsiteX101" fmla="*/ 115073 w 551045"/>
                <a:gd name="connsiteY101" fmla="*/ 133015 h 608697"/>
                <a:gd name="connsiteX102" fmla="*/ 115361 w 551045"/>
                <a:gd name="connsiteY102" fmla="*/ 133015 h 608697"/>
                <a:gd name="connsiteX103" fmla="*/ 115649 w 551045"/>
                <a:gd name="connsiteY103" fmla="*/ 133015 h 608697"/>
                <a:gd name="connsiteX104" fmla="*/ 181917 w 551045"/>
                <a:gd name="connsiteY104" fmla="*/ 66863 h 608697"/>
                <a:gd name="connsiteX105" fmla="*/ 179785 w 551045"/>
                <a:gd name="connsiteY105" fmla="*/ 50066 h 608697"/>
                <a:gd name="connsiteX106" fmla="*/ 115534 w 551045"/>
                <a:gd name="connsiteY106" fmla="*/ 423 h 608697"/>
                <a:gd name="connsiteX107" fmla="*/ 115246 w 551045"/>
                <a:gd name="connsiteY107" fmla="*/ 423 h 608697"/>
                <a:gd name="connsiteX108" fmla="*/ 114958 w 551045"/>
                <a:gd name="connsiteY108" fmla="*/ 423 h 608697"/>
                <a:gd name="connsiteX109" fmla="*/ 114993 w 551045"/>
                <a:gd name="connsiteY109" fmla="*/ 0 h 608697"/>
                <a:gd name="connsiteX110" fmla="*/ 115281 w 551045"/>
                <a:gd name="connsiteY110" fmla="*/ 0 h 608697"/>
                <a:gd name="connsiteX111" fmla="*/ 115569 w 551045"/>
                <a:gd name="connsiteY111" fmla="*/ 0 h 608697"/>
                <a:gd name="connsiteX112" fmla="*/ 180152 w 551045"/>
                <a:gd name="connsiteY112" fmla="*/ 49946 h 608697"/>
                <a:gd name="connsiteX113" fmla="*/ 182341 w 551045"/>
                <a:gd name="connsiteY113" fmla="*/ 66863 h 608697"/>
                <a:gd name="connsiteX114" fmla="*/ 115685 w 551045"/>
                <a:gd name="connsiteY114" fmla="*/ 133439 h 608697"/>
                <a:gd name="connsiteX115" fmla="*/ 115397 w 551045"/>
                <a:gd name="connsiteY115" fmla="*/ 133439 h 608697"/>
                <a:gd name="connsiteX116" fmla="*/ 115109 w 551045"/>
                <a:gd name="connsiteY116" fmla="*/ 133439 h 608697"/>
                <a:gd name="connsiteX117" fmla="*/ 50526 w 551045"/>
                <a:gd name="connsiteY117" fmla="*/ 83493 h 608697"/>
                <a:gd name="connsiteX118" fmla="*/ 48337 w 551045"/>
                <a:gd name="connsiteY118" fmla="*/ 66575 h 608697"/>
                <a:gd name="connsiteX119" fmla="*/ 114993 w 551045"/>
                <a:gd name="connsiteY119" fmla="*/ 0 h 60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551045" h="608697">
                  <a:moveTo>
                    <a:pt x="485820" y="430096"/>
                  </a:moveTo>
                  <a:cubicBezTo>
                    <a:pt x="520910" y="430096"/>
                    <a:pt x="549489" y="457699"/>
                    <a:pt x="550987" y="492317"/>
                  </a:cubicBezTo>
                  <a:cubicBezTo>
                    <a:pt x="550987" y="492375"/>
                    <a:pt x="551045" y="492432"/>
                    <a:pt x="551045" y="492490"/>
                  </a:cubicBezTo>
                  <a:cubicBezTo>
                    <a:pt x="551045" y="492950"/>
                    <a:pt x="551045" y="493353"/>
                    <a:pt x="550987" y="493813"/>
                  </a:cubicBezTo>
                  <a:cubicBezTo>
                    <a:pt x="551045" y="494273"/>
                    <a:pt x="551045" y="494733"/>
                    <a:pt x="551045" y="495193"/>
                  </a:cubicBezTo>
                  <a:cubicBezTo>
                    <a:pt x="551045" y="531134"/>
                    <a:pt x="521832" y="560289"/>
                    <a:pt x="485820" y="560289"/>
                  </a:cubicBezTo>
                  <a:cubicBezTo>
                    <a:pt x="454129" y="560289"/>
                    <a:pt x="427739" y="537747"/>
                    <a:pt x="421862" y="507902"/>
                  </a:cubicBezTo>
                  <a:cubicBezTo>
                    <a:pt x="420710" y="503474"/>
                    <a:pt x="420076" y="499046"/>
                    <a:pt x="420134" y="494560"/>
                  </a:cubicBezTo>
                  <a:cubicBezTo>
                    <a:pt x="420134" y="489385"/>
                    <a:pt x="421056" y="484152"/>
                    <a:pt x="422611" y="479034"/>
                  </a:cubicBezTo>
                  <a:cubicBezTo>
                    <a:pt x="429814" y="450913"/>
                    <a:pt x="455397" y="430096"/>
                    <a:pt x="485820" y="430096"/>
                  </a:cubicBezTo>
                  <a:close/>
                  <a:moveTo>
                    <a:pt x="485137" y="236253"/>
                  </a:moveTo>
                  <a:cubicBezTo>
                    <a:pt x="521537" y="236253"/>
                    <a:pt x="551045" y="265714"/>
                    <a:pt x="551045" y="302055"/>
                  </a:cubicBezTo>
                  <a:cubicBezTo>
                    <a:pt x="551045" y="338396"/>
                    <a:pt x="521537" y="367857"/>
                    <a:pt x="485137" y="367857"/>
                  </a:cubicBezTo>
                  <a:cubicBezTo>
                    <a:pt x="448737" y="367857"/>
                    <a:pt x="419229" y="338396"/>
                    <a:pt x="419229" y="302055"/>
                  </a:cubicBezTo>
                  <a:cubicBezTo>
                    <a:pt x="419229" y="265714"/>
                    <a:pt x="448737" y="236253"/>
                    <a:pt x="485137" y="236253"/>
                  </a:cubicBezTo>
                  <a:close/>
                  <a:moveTo>
                    <a:pt x="45513" y="160819"/>
                  </a:moveTo>
                  <a:lnTo>
                    <a:pt x="62048" y="160819"/>
                  </a:lnTo>
                  <a:lnTo>
                    <a:pt x="78583" y="243365"/>
                  </a:lnTo>
                  <a:lnTo>
                    <a:pt x="98228" y="243365"/>
                  </a:lnTo>
                  <a:lnTo>
                    <a:pt x="103356" y="187625"/>
                  </a:lnTo>
                  <a:cubicBezTo>
                    <a:pt x="103183" y="186647"/>
                    <a:pt x="102952" y="185612"/>
                    <a:pt x="102722" y="184634"/>
                  </a:cubicBezTo>
                  <a:cubicBezTo>
                    <a:pt x="100936" y="177386"/>
                    <a:pt x="97767" y="170483"/>
                    <a:pt x="94368" y="163293"/>
                  </a:cubicBezTo>
                  <a:cubicBezTo>
                    <a:pt x="94368" y="163293"/>
                    <a:pt x="93677" y="161855"/>
                    <a:pt x="93331" y="161107"/>
                  </a:cubicBezTo>
                  <a:lnTo>
                    <a:pt x="93389" y="161107"/>
                  </a:lnTo>
                  <a:cubicBezTo>
                    <a:pt x="93331" y="160992"/>
                    <a:pt x="93274" y="160877"/>
                    <a:pt x="93274" y="160819"/>
                  </a:cubicBezTo>
                  <a:lnTo>
                    <a:pt x="137347" y="160819"/>
                  </a:lnTo>
                  <a:cubicBezTo>
                    <a:pt x="137289" y="160877"/>
                    <a:pt x="137232" y="160992"/>
                    <a:pt x="137232" y="161107"/>
                  </a:cubicBezTo>
                  <a:lnTo>
                    <a:pt x="137404" y="161107"/>
                  </a:lnTo>
                  <a:cubicBezTo>
                    <a:pt x="137059" y="161855"/>
                    <a:pt x="136367" y="163293"/>
                    <a:pt x="136367" y="163293"/>
                  </a:cubicBezTo>
                  <a:cubicBezTo>
                    <a:pt x="132507" y="171576"/>
                    <a:pt x="128820" y="179514"/>
                    <a:pt x="127322" y="187913"/>
                  </a:cubicBezTo>
                  <a:lnTo>
                    <a:pt x="132450" y="243365"/>
                  </a:lnTo>
                  <a:lnTo>
                    <a:pt x="152038" y="243365"/>
                  </a:lnTo>
                  <a:lnTo>
                    <a:pt x="168630" y="160819"/>
                  </a:lnTo>
                  <a:lnTo>
                    <a:pt x="185165" y="160819"/>
                  </a:lnTo>
                  <a:cubicBezTo>
                    <a:pt x="210283" y="160819"/>
                    <a:pt x="230678" y="181125"/>
                    <a:pt x="230678" y="206263"/>
                  </a:cubicBezTo>
                  <a:lnTo>
                    <a:pt x="230678" y="338682"/>
                  </a:lnTo>
                  <a:cubicBezTo>
                    <a:pt x="230678" y="363820"/>
                    <a:pt x="210283" y="384125"/>
                    <a:pt x="185165" y="384125"/>
                  </a:cubicBezTo>
                  <a:lnTo>
                    <a:pt x="179346" y="384125"/>
                  </a:lnTo>
                  <a:lnTo>
                    <a:pt x="179346" y="576599"/>
                  </a:lnTo>
                  <a:cubicBezTo>
                    <a:pt x="179346" y="594316"/>
                    <a:pt x="165000" y="608697"/>
                    <a:pt x="147256" y="608697"/>
                  </a:cubicBezTo>
                  <a:cubicBezTo>
                    <a:pt x="130721" y="608697"/>
                    <a:pt x="117125" y="596215"/>
                    <a:pt x="115339" y="580223"/>
                  </a:cubicBezTo>
                  <a:cubicBezTo>
                    <a:pt x="113553" y="596215"/>
                    <a:pt x="99957" y="608697"/>
                    <a:pt x="83422" y="608697"/>
                  </a:cubicBezTo>
                  <a:cubicBezTo>
                    <a:pt x="65678" y="608697"/>
                    <a:pt x="51332" y="594316"/>
                    <a:pt x="51332" y="576599"/>
                  </a:cubicBezTo>
                  <a:lnTo>
                    <a:pt x="51332" y="384125"/>
                  </a:lnTo>
                  <a:lnTo>
                    <a:pt x="45513" y="384125"/>
                  </a:lnTo>
                  <a:cubicBezTo>
                    <a:pt x="20395" y="384125"/>
                    <a:pt x="0" y="363820"/>
                    <a:pt x="0" y="338682"/>
                  </a:cubicBezTo>
                  <a:lnTo>
                    <a:pt x="0" y="206263"/>
                  </a:lnTo>
                  <a:cubicBezTo>
                    <a:pt x="0" y="181125"/>
                    <a:pt x="20395" y="160819"/>
                    <a:pt x="45513" y="160819"/>
                  </a:cubicBezTo>
                  <a:close/>
                  <a:moveTo>
                    <a:pt x="400710" y="89618"/>
                  </a:moveTo>
                  <a:lnTo>
                    <a:pt x="400710" y="134086"/>
                  </a:lnTo>
                  <a:cubicBezTo>
                    <a:pt x="375702" y="134086"/>
                    <a:pt x="355362" y="154393"/>
                    <a:pt x="355362" y="179359"/>
                  </a:cubicBezTo>
                  <a:lnTo>
                    <a:pt x="355362" y="279857"/>
                  </a:lnTo>
                  <a:lnTo>
                    <a:pt x="401517" y="279857"/>
                  </a:lnTo>
                  <a:lnTo>
                    <a:pt x="401517" y="324325"/>
                  </a:lnTo>
                  <a:lnTo>
                    <a:pt x="355362" y="324325"/>
                  </a:lnTo>
                  <a:lnTo>
                    <a:pt x="355362" y="424823"/>
                  </a:lnTo>
                  <a:cubicBezTo>
                    <a:pt x="355362" y="449731"/>
                    <a:pt x="375702" y="470038"/>
                    <a:pt x="400710" y="470038"/>
                  </a:cubicBezTo>
                  <a:lnTo>
                    <a:pt x="400710" y="514563"/>
                  </a:lnTo>
                  <a:cubicBezTo>
                    <a:pt x="351155" y="514563"/>
                    <a:pt x="310820" y="474295"/>
                    <a:pt x="310820" y="424823"/>
                  </a:cubicBezTo>
                  <a:lnTo>
                    <a:pt x="310820" y="324325"/>
                  </a:lnTo>
                  <a:lnTo>
                    <a:pt x="270830" y="324325"/>
                  </a:lnTo>
                  <a:lnTo>
                    <a:pt x="270830" y="279857"/>
                  </a:lnTo>
                  <a:lnTo>
                    <a:pt x="310820" y="279857"/>
                  </a:lnTo>
                  <a:lnTo>
                    <a:pt x="310820" y="179359"/>
                  </a:lnTo>
                  <a:cubicBezTo>
                    <a:pt x="310820" y="129886"/>
                    <a:pt x="351155" y="89618"/>
                    <a:pt x="400710" y="89618"/>
                  </a:cubicBezTo>
                  <a:close/>
                  <a:moveTo>
                    <a:pt x="487441" y="44033"/>
                  </a:moveTo>
                  <a:cubicBezTo>
                    <a:pt x="487557" y="44090"/>
                    <a:pt x="487614" y="44090"/>
                    <a:pt x="487729" y="44148"/>
                  </a:cubicBezTo>
                  <a:cubicBezTo>
                    <a:pt x="521828" y="45471"/>
                    <a:pt x="549246" y="73030"/>
                    <a:pt x="550282" y="107206"/>
                  </a:cubicBezTo>
                  <a:cubicBezTo>
                    <a:pt x="550282" y="107436"/>
                    <a:pt x="550282" y="107667"/>
                    <a:pt x="550340" y="107897"/>
                  </a:cubicBezTo>
                  <a:cubicBezTo>
                    <a:pt x="550340" y="108184"/>
                    <a:pt x="550340" y="108472"/>
                    <a:pt x="550340" y="108760"/>
                  </a:cubicBezTo>
                  <a:cubicBezTo>
                    <a:pt x="550340" y="108875"/>
                    <a:pt x="550340" y="109047"/>
                    <a:pt x="550340" y="109220"/>
                  </a:cubicBezTo>
                  <a:cubicBezTo>
                    <a:pt x="550340" y="109393"/>
                    <a:pt x="550340" y="109508"/>
                    <a:pt x="550340" y="109680"/>
                  </a:cubicBezTo>
                  <a:cubicBezTo>
                    <a:pt x="550340" y="110371"/>
                    <a:pt x="550282" y="111119"/>
                    <a:pt x="550282" y="111867"/>
                  </a:cubicBezTo>
                  <a:cubicBezTo>
                    <a:pt x="550225" y="112384"/>
                    <a:pt x="550225" y="112902"/>
                    <a:pt x="550167" y="113420"/>
                  </a:cubicBezTo>
                  <a:cubicBezTo>
                    <a:pt x="550167" y="113593"/>
                    <a:pt x="550167" y="113765"/>
                    <a:pt x="550167" y="113938"/>
                  </a:cubicBezTo>
                  <a:cubicBezTo>
                    <a:pt x="547748" y="147653"/>
                    <a:pt x="519582" y="174349"/>
                    <a:pt x="485137" y="174349"/>
                  </a:cubicBezTo>
                  <a:cubicBezTo>
                    <a:pt x="484792" y="174349"/>
                    <a:pt x="484446" y="174292"/>
                    <a:pt x="484158" y="174292"/>
                  </a:cubicBezTo>
                  <a:cubicBezTo>
                    <a:pt x="478629" y="174579"/>
                    <a:pt x="473099" y="173716"/>
                    <a:pt x="467685" y="171933"/>
                  </a:cubicBezTo>
                  <a:cubicBezTo>
                    <a:pt x="440556" y="164396"/>
                    <a:pt x="420511" y="139828"/>
                    <a:pt x="419993" y="110428"/>
                  </a:cubicBezTo>
                  <a:cubicBezTo>
                    <a:pt x="419993" y="110313"/>
                    <a:pt x="419935" y="110198"/>
                    <a:pt x="419935" y="110083"/>
                  </a:cubicBezTo>
                  <a:cubicBezTo>
                    <a:pt x="419935" y="109910"/>
                    <a:pt x="419935" y="109795"/>
                    <a:pt x="419993" y="109680"/>
                  </a:cubicBezTo>
                  <a:cubicBezTo>
                    <a:pt x="419993" y="109508"/>
                    <a:pt x="419935" y="109335"/>
                    <a:pt x="419935" y="109220"/>
                  </a:cubicBezTo>
                  <a:cubicBezTo>
                    <a:pt x="419935" y="108990"/>
                    <a:pt x="419935" y="108760"/>
                    <a:pt x="419993" y="108530"/>
                  </a:cubicBezTo>
                  <a:cubicBezTo>
                    <a:pt x="419993" y="107839"/>
                    <a:pt x="419993" y="107206"/>
                    <a:pt x="419993" y="106516"/>
                  </a:cubicBezTo>
                  <a:cubicBezTo>
                    <a:pt x="421433" y="71822"/>
                    <a:pt x="450059" y="44090"/>
                    <a:pt x="485137" y="44090"/>
                  </a:cubicBezTo>
                  <a:cubicBezTo>
                    <a:pt x="485425" y="44090"/>
                    <a:pt x="485713" y="44090"/>
                    <a:pt x="486001" y="44090"/>
                  </a:cubicBezTo>
                  <a:cubicBezTo>
                    <a:pt x="486462" y="44090"/>
                    <a:pt x="486981" y="44033"/>
                    <a:pt x="487441" y="44033"/>
                  </a:cubicBezTo>
                  <a:close/>
                  <a:moveTo>
                    <a:pt x="114993" y="748"/>
                  </a:moveTo>
                  <a:lnTo>
                    <a:pt x="115281" y="748"/>
                  </a:lnTo>
                  <a:lnTo>
                    <a:pt x="115569" y="748"/>
                  </a:lnTo>
                  <a:cubicBezTo>
                    <a:pt x="145700" y="748"/>
                    <a:pt x="171913" y="21060"/>
                    <a:pt x="179403" y="50176"/>
                  </a:cubicBezTo>
                  <a:cubicBezTo>
                    <a:pt x="180843" y="55585"/>
                    <a:pt x="181534" y="61224"/>
                    <a:pt x="181534" y="66863"/>
                  </a:cubicBezTo>
                  <a:cubicBezTo>
                    <a:pt x="181534" y="103115"/>
                    <a:pt x="151980" y="132634"/>
                    <a:pt x="115685" y="132634"/>
                  </a:cubicBezTo>
                  <a:lnTo>
                    <a:pt x="115397" y="132634"/>
                  </a:lnTo>
                  <a:lnTo>
                    <a:pt x="115109" y="132634"/>
                  </a:lnTo>
                  <a:cubicBezTo>
                    <a:pt x="84978" y="132634"/>
                    <a:pt x="58765" y="112321"/>
                    <a:pt x="51275" y="83262"/>
                  </a:cubicBezTo>
                  <a:cubicBezTo>
                    <a:pt x="49835" y="77854"/>
                    <a:pt x="49144" y="72214"/>
                    <a:pt x="49144" y="66575"/>
                  </a:cubicBezTo>
                  <a:cubicBezTo>
                    <a:pt x="49144" y="30267"/>
                    <a:pt x="78698" y="748"/>
                    <a:pt x="114993" y="748"/>
                  </a:cubicBezTo>
                  <a:close/>
                  <a:moveTo>
                    <a:pt x="114958" y="423"/>
                  </a:moveTo>
                  <a:cubicBezTo>
                    <a:pt x="78366" y="423"/>
                    <a:pt x="48690" y="30047"/>
                    <a:pt x="48690" y="66575"/>
                  </a:cubicBezTo>
                  <a:cubicBezTo>
                    <a:pt x="48690" y="72385"/>
                    <a:pt x="49439" y="78022"/>
                    <a:pt x="50822" y="83372"/>
                  </a:cubicBezTo>
                  <a:cubicBezTo>
                    <a:pt x="58198" y="111904"/>
                    <a:pt x="84129" y="133015"/>
                    <a:pt x="115073" y="133015"/>
                  </a:cubicBezTo>
                  <a:cubicBezTo>
                    <a:pt x="115131" y="133015"/>
                    <a:pt x="115246" y="133015"/>
                    <a:pt x="115361" y="133015"/>
                  </a:cubicBezTo>
                  <a:cubicBezTo>
                    <a:pt x="115419" y="133015"/>
                    <a:pt x="115534" y="133015"/>
                    <a:pt x="115649" y="133015"/>
                  </a:cubicBezTo>
                  <a:cubicBezTo>
                    <a:pt x="152241" y="133015"/>
                    <a:pt x="181917" y="103391"/>
                    <a:pt x="181917" y="66863"/>
                  </a:cubicBezTo>
                  <a:cubicBezTo>
                    <a:pt x="181917" y="61053"/>
                    <a:pt x="181168" y="55415"/>
                    <a:pt x="179785" y="50066"/>
                  </a:cubicBezTo>
                  <a:cubicBezTo>
                    <a:pt x="172409" y="21534"/>
                    <a:pt x="146478" y="423"/>
                    <a:pt x="115534" y="423"/>
                  </a:cubicBezTo>
                  <a:cubicBezTo>
                    <a:pt x="115476" y="423"/>
                    <a:pt x="115361" y="423"/>
                    <a:pt x="115246" y="423"/>
                  </a:cubicBezTo>
                  <a:cubicBezTo>
                    <a:pt x="115188" y="423"/>
                    <a:pt x="115073" y="423"/>
                    <a:pt x="114958" y="423"/>
                  </a:cubicBezTo>
                  <a:close/>
                  <a:moveTo>
                    <a:pt x="114993" y="0"/>
                  </a:moveTo>
                  <a:lnTo>
                    <a:pt x="115281" y="0"/>
                  </a:lnTo>
                  <a:lnTo>
                    <a:pt x="115569" y="0"/>
                  </a:lnTo>
                  <a:cubicBezTo>
                    <a:pt x="146046" y="0"/>
                    <a:pt x="172605" y="20542"/>
                    <a:pt x="180152" y="49946"/>
                  </a:cubicBezTo>
                  <a:cubicBezTo>
                    <a:pt x="181592" y="55470"/>
                    <a:pt x="182341" y="61109"/>
                    <a:pt x="182341" y="66863"/>
                  </a:cubicBezTo>
                  <a:cubicBezTo>
                    <a:pt x="182341" y="103575"/>
                    <a:pt x="152441" y="133439"/>
                    <a:pt x="115685" y="133439"/>
                  </a:cubicBezTo>
                  <a:lnTo>
                    <a:pt x="115397" y="133439"/>
                  </a:lnTo>
                  <a:lnTo>
                    <a:pt x="115109" y="133439"/>
                  </a:lnTo>
                  <a:cubicBezTo>
                    <a:pt x="84632" y="133439"/>
                    <a:pt x="58073" y="112897"/>
                    <a:pt x="50526" y="83493"/>
                  </a:cubicBezTo>
                  <a:cubicBezTo>
                    <a:pt x="49086" y="77969"/>
                    <a:pt x="48337" y="72272"/>
                    <a:pt x="48337" y="66575"/>
                  </a:cubicBezTo>
                  <a:cubicBezTo>
                    <a:pt x="48337" y="29864"/>
                    <a:pt x="78237" y="0"/>
                    <a:pt x="1149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2" name="ïṣḻîḑé">
              <a:extLst>
                <a:ext uri="{FF2B5EF4-FFF2-40B4-BE49-F238E27FC236}">
                  <a16:creationId xmlns:a16="http://schemas.microsoft.com/office/drawing/2014/main" xmlns="" id="{AC32BFF7-35BA-4A7C-8E78-6E421763E2A6}"/>
                </a:ext>
              </a:extLst>
            </p:cNvPr>
            <p:cNvSpPr/>
            <p:nvPr/>
          </p:nvSpPr>
          <p:spPr bwMode="auto">
            <a:xfrm>
              <a:off x="8628367" y="2226215"/>
              <a:ext cx="397980" cy="439616"/>
            </a:xfrm>
            <a:custGeom>
              <a:avLst/>
              <a:gdLst>
                <a:gd name="connsiteX0" fmla="*/ 485820 w 551045"/>
                <a:gd name="connsiteY0" fmla="*/ 430096 h 608697"/>
                <a:gd name="connsiteX1" fmla="*/ 550987 w 551045"/>
                <a:gd name="connsiteY1" fmla="*/ 492317 h 608697"/>
                <a:gd name="connsiteX2" fmla="*/ 551045 w 551045"/>
                <a:gd name="connsiteY2" fmla="*/ 492490 h 608697"/>
                <a:gd name="connsiteX3" fmla="*/ 550987 w 551045"/>
                <a:gd name="connsiteY3" fmla="*/ 493813 h 608697"/>
                <a:gd name="connsiteX4" fmla="*/ 551045 w 551045"/>
                <a:gd name="connsiteY4" fmla="*/ 495193 h 608697"/>
                <a:gd name="connsiteX5" fmla="*/ 485820 w 551045"/>
                <a:gd name="connsiteY5" fmla="*/ 560289 h 608697"/>
                <a:gd name="connsiteX6" fmla="*/ 421862 w 551045"/>
                <a:gd name="connsiteY6" fmla="*/ 507902 h 608697"/>
                <a:gd name="connsiteX7" fmla="*/ 420134 w 551045"/>
                <a:gd name="connsiteY7" fmla="*/ 494560 h 608697"/>
                <a:gd name="connsiteX8" fmla="*/ 422611 w 551045"/>
                <a:gd name="connsiteY8" fmla="*/ 479034 h 608697"/>
                <a:gd name="connsiteX9" fmla="*/ 485820 w 551045"/>
                <a:gd name="connsiteY9" fmla="*/ 430096 h 608697"/>
                <a:gd name="connsiteX10" fmla="*/ 485137 w 551045"/>
                <a:gd name="connsiteY10" fmla="*/ 236253 h 608697"/>
                <a:gd name="connsiteX11" fmla="*/ 551045 w 551045"/>
                <a:gd name="connsiteY11" fmla="*/ 302055 h 608697"/>
                <a:gd name="connsiteX12" fmla="*/ 485137 w 551045"/>
                <a:gd name="connsiteY12" fmla="*/ 367857 h 608697"/>
                <a:gd name="connsiteX13" fmla="*/ 419229 w 551045"/>
                <a:gd name="connsiteY13" fmla="*/ 302055 h 608697"/>
                <a:gd name="connsiteX14" fmla="*/ 485137 w 551045"/>
                <a:gd name="connsiteY14" fmla="*/ 236253 h 608697"/>
                <a:gd name="connsiteX15" fmla="*/ 45513 w 551045"/>
                <a:gd name="connsiteY15" fmla="*/ 160819 h 608697"/>
                <a:gd name="connsiteX16" fmla="*/ 62048 w 551045"/>
                <a:gd name="connsiteY16" fmla="*/ 160819 h 608697"/>
                <a:gd name="connsiteX17" fmla="*/ 78583 w 551045"/>
                <a:gd name="connsiteY17" fmla="*/ 243365 h 608697"/>
                <a:gd name="connsiteX18" fmla="*/ 98228 w 551045"/>
                <a:gd name="connsiteY18" fmla="*/ 243365 h 608697"/>
                <a:gd name="connsiteX19" fmla="*/ 103356 w 551045"/>
                <a:gd name="connsiteY19" fmla="*/ 187625 h 608697"/>
                <a:gd name="connsiteX20" fmla="*/ 102722 w 551045"/>
                <a:gd name="connsiteY20" fmla="*/ 184634 h 608697"/>
                <a:gd name="connsiteX21" fmla="*/ 94368 w 551045"/>
                <a:gd name="connsiteY21" fmla="*/ 163293 h 608697"/>
                <a:gd name="connsiteX22" fmla="*/ 93331 w 551045"/>
                <a:gd name="connsiteY22" fmla="*/ 161107 h 608697"/>
                <a:gd name="connsiteX23" fmla="*/ 93389 w 551045"/>
                <a:gd name="connsiteY23" fmla="*/ 161107 h 608697"/>
                <a:gd name="connsiteX24" fmla="*/ 93274 w 551045"/>
                <a:gd name="connsiteY24" fmla="*/ 160819 h 608697"/>
                <a:gd name="connsiteX25" fmla="*/ 137347 w 551045"/>
                <a:gd name="connsiteY25" fmla="*/ 160819 h 608697"/>
                <a:gd name="connsiteX26" fmla="*/ 137232 w 551045"/>
                <a:gd name="connsiteY26" fmla="*/ 161107 h 608697"/>
                <a:gd name="connsiteX27" fmla="*/ 137404 w 551045"/>
                <a:gd name="connsiteY27" fmla="*/ 161107 h 608697"/>
                <a:gd name="connsiteX28" fmla="*/ 136367 w 551045"/>
                <a:gd name="connsiteY28" fmla="*/ 163293 h 608697"/>
                <a:gd name="connsiteX29" fmla="*/ 127322 w 551045"/>
                <a:gd name="connsiteY29" fmla="*/ 187913 h 608697"/>
                <a:gd name="connsiteX30" fmla="*/ 132450 w 551045"/>
                <a:gd name="connsiteY30" fmla="*/ 243365 h 608697"/>
                <a:gd name="connsiteX31" fmla="*/ 152038 w 551045"/>
                <a:gd name="connsiteY31" fmla="*/ 243365 h 608697"/>
                <a:gd name="connsiteX32" fmla="*/ 168630 w 551045"/>
                <a:gd name="connsiteY32" fmla="*/ 160819 h 608697"/>
                <a:gd name="connsiteX33" fmla="*/ 185165 w 551045"/>
                <a:gd name="connsiteY33" fmla="*/ 160819 h 608697"/>
                <a:gd name="connsiteX34" fmla="*/ 230678 w 551045"/>
                <a:gd name="connsiteY34" fmla="*/ 206263 h 608697"/>
                <a:gd name="connsiteX35" fmla="*/ 230678 w 551045"/>
                <a:gd name="connsiteY35" fmla="*/ 338682 h 608697"/>
                <a:gd name="connsiteX36" fmla="*/ 185165 w 551045"/>
                <a:gd name="connsiteY36" fmla="*/ 384125 h 608697"/>
                <a:gd name="connsiteX37" fmla="*/ 179346 w 551045"/>
                <a:gd name="connsiteY37" fmla="*/ 384125 h 608697"/>
                <a:gd name="connsiteX38" fmla="*/ 179346 w 551045"/>
                <a:gd name="connsiteY38" fmla="*/ 576599 h 608697"/>
                <a:gd name="connsiteX39" fmla="*/ 147256 w 551045"/>
                <a:gd name="connsiteY39" fmla="*/ 608697 h 608697"/>
                <a:gd name="connsiteX40" fmla="*/ 115339 w 551045"/>
                <a:gd name="connsiteY40" fmla="*/ 580223 h 608697"/>
                <a:gd name="connsiteX41" fmla="*/ 83422 w 551045"/>
                <a:gd name="connsiteY41" fmla="*/ 608697 h 608697"/>
                <a:gd name="connsiteX42" fmla="*/ 51332 w 551045"/>
                <a:gd name="connsiteY42" fmla="*/ 576599 h 608697"/>
                <a:gd name="connsiteX43" fmla="*/ 51332 w 551045"/>
                <a:gd name="connsiteY43" fmla="*/ 384125 h 608697"/>
                <a:gd name="connsiteX44" fmla="*/ 45513 w 551045"/>
                <a:gd name="connsiteY44" fmla="*/ 384125 h 608697"/>
                <a:gd name="connsiteX45" fmla="*/ 0 w 551045"/>
                <a:gd name="connsiteY45" fmla="*/ 338682 h 608697"/>
                <a:gd name="connsiteX46" fmla="*/ 0 w 551045"/>
                <a:gd name="connsiteY46" fmla="*/ 206263 h 608697"/>
                <a:gd name="connsiteX47" fmla="*/ 45513 w 551045"/>
                <a:gd name="connsiteY47" fmla="*/ 160819 h 608697"/>
                <a:gd name="connsiteX48" fmla="*/ 400710 w 551045"/>
                <a:gd name="connsiteY48" fmla="*/ 89618 h 608697"/>
                <a:gd name="connsiteX49" fmla="*/ 400710 w 551045"/>
                <a:gd name="connsiteY49" fmla="*/ 134086 h 608697"/>
                <a:gd name="connsiteX50" fmla="*/ 355362 w 551045"/>
                <a:gd name="connsiteY50" fmla="*/ 179359 h 608697"/>
                <a:gd name="connsiteX51" fmla="*/ 355362 w 551045"/>
                <a:gd name="connsiteY51" fmla="*/ 279857 h 608697"/>
                <a:gd name="connsiteX52" fmla="*/ 401517 w 551045"/>
                <a:gd name="connsiteY52" fmla="*/ 279857 h 608697"/>
                <a:gd name="connsiteX53" fmla="*/ 401517 w 551045"/>
                <a:gd name="connsiteY53" fmla="*/ 324325 h 608697"/>
                <a:gd name="connsiteX54" fmla="*/ 355362 w 551045"/>
                <a:gd name="connsiteY54" fmla="*/ 324325 h 608697"/>
                <a:gd name="connsiteX55" fmla="*/ 355362 w 551045"/>
                <a:gd name="connsiteY55" fmla="*/ 424823 h 608697"/>
                <a:gd name="connsiteX56" fmla="*/ 400710 w 551045"/>
                <a:gd name="connsiteY56" fmla="*/ 470038 h 608697"/>
                <a:gd name="connsiteX57" fmla="*/ 400710 w 551045"/>
                <a:gd name="connsiteY57" fmla="*/ 514563 h 608697"/>
                <a:gd name="connsiteX58" fmla="*/ 310820 w 551045"/>
                <a:gd name="connsiteY58" fmla="*/ 424823 h 608697"/>
                <a:gd name="connsiteX59" fmla="*/ 310820 w 551045"/>
                <a:gd name="connsiteY59" fmla="*/ 324325 h 608697"/>
                <a:gd name="connsiteX60" fmla="*/ 270830 w 551045"/>
                <a:gd name="connsiteY60" fmla="*/ 324325 h 608697"/>
                <a:gd name="connsiteX61" fmla="*/ 270830 w 551045"/>
                <a:gd name="connsiteY61" fmla="*/ 279857 h 608697"/>
                <a:gd name="connsiteX62" fmla="*/ 310820 w 551045"/>
                <a:gd name="connsiteY62" fmla="*/ 279857 h 608697"/>
                <a:gd name="connsiteX63" fmla="*/ 310820 w 551045"/>
                <a:gd name="connsiteY63" fmla="*/ 179359 h 608697"/>
                <a:gd name="connsiteX64" fmla="*/ 400710 w 551045"/>
                <a:gd name="connsiteY64" fmla="*/ 89618 h 608697"/>
                <a:gd name="connsiteX65" fmla="*/ 487441 w 551045"/>
                <a:gd name="connsiteY65" fmla="*/ 44033 h 608697"/>
                <a:gd name="connsiteX66" fmla="*/ 487729 w 551045"/>
                <a:gd name="connsiteY66" fmla="*/ 44148 h 608697"/>
                <a:gd name="connsiteX67" fmla="*/ 550282 w 551045"/>
                <a:gd name="connsiteY67" fmla="*/ 107206 h 608697"/>
                <a:gd name="connsiteX68" fmla="*/ 550340 w 551045"/>
                <a:gd name="connsiteY68" fmla="*/ 107897 h 608697"/>
                <a:gd name="connsiteX69" fmla="*/ 550340 w 551045"/>
                <a:gd name="connsiteY69" fmla="*/ 108760 h 608697"/>
                <a:gd name="connsiteX70" fmla="*/ 550340 w 551045"/>
                <a:gd name="connsiteY70" fmla="*/ 109220 h 608697"/>
                <a:gd name="connsiteX71" fmla="*/ 550340 w 551045"/>
                <a:gd name="connsiteY71" fmla="*/ 109680 h 608697"/>
                <a:gd name="connsiteX72" fmla="*/ 550282 w 551045"/>
                <a:gd name="connsiteY72" fmla="*/ 111867 h 608697"/>
                <a:gd name="connsiteX73" fmla="*/ 550167 w 551045"/>
                <a:gd name="connsiteY73" fmla="*/ 113420 h 608697"/>
                <a:gd name="connsiteX74" fmla="*/ 550167 w 551045"/>
                <a:gd name="connsiteY74" fmla="*/ 113938 h 608697"/>
                <a:gd name="connsiteX75" fmla="*/ 485137 w 551045"/>
                <a:gd name="connsiteY75" fmla="*/ 174349 h 608697"/>
                <a:gd name="connsiteX76" fmla="*/ 484158 w 551045"/>
                <a:gd name="connsiteY76" fmla="*/ 174292 h 608697"/>
                <a:gd name="connsiteX77" fmla="*/ 467685 w 551045"/>
                <a:gd name="connsiteY77" fmla="*/ 171933 h 608697"/>
                <a:gd name="connsiteX78" fmla="*/ 419993 w 551045"/>
                <a:gd name="connsiteY78" fmla="*/ 110428 h 608697"/>
                <a:gd name="connsiteX79" fmla="*/ 419935 w 551045"/>
                <a:gd name="connsiteY79" fmla="*/ 110083 h 608697"/>
                <a:gd name="connsiteX80" fmla="*/ 419993 w 551045"/>
                <a:gd name="connsiteY80" fmla="*/ 109680 h 608697"/>
                <a:gd name="connsiteX81" fmla="*/ 419935 w 551045"/>
                <a:gd name="connsiteY81" fmla="*/ 109220 h 608697"/>
                <a:gd name="connsiteX82" fmla="*/ 419993 w 551045"/>
                <a:gd name="connsiteY82" fmla="*/ 108530 h 608697"/>
                <a:gd name="connsiteX83" fmla="*/ 419993 w 551045"/>
                <a:gd name="connsiteY83" fmla="*/ 106516 h 608697"/>
                <a:gd name="connsiteX84" fmla="*/ 485137 w 551045"/>
                <a:gd name="connsiteY84" fmla="*/ 44090 h 608697"/>
                <a:gd name="connsiteX85" fmla="*/ 486001 w 551045"/>
                <a:gd name="connsiteY85" fmla="*/ 44090 h 608697"/>
                <a:gd name="connsiteX86" fmla="*/ 487441 w 551045"/>
                <a:gd name="connsiteY86" fmla="*/ 44033 h 608697"/>
                <a:gd name="connsiteX87" fmla="*/ 114993 w 551045"/>
                <a:gd name="connsiteY87" fmla="*/ 748 h 608697"/>
                <a:gd name="connsiteX88" fmla="*/ 115281 w 551045"/>
                <a:gd name="connsiteY88" fmla="*/ 748 h 608697"/>
                <a:gd name="connsiteX89" fmla="*/ 115569 w 551045"/>
                <a:gd name="connsiteY89" fmla="*/ 748 h 608697"/>
                <a:gd name="connsiteX90" fmla="*/ 179403 w 551045"/>
                <a:gd name="connsiteY90" fmla="*/ 50176 h 608697"/>
                <a:gd name="connsiteX91" fmla="*/ 181534 w 551045"/>
                <a:gd name="connsiteY91" fmla="*/ 66863 h 608697"/>
                <a:gd name="connsiteX92" fmla="*/ 115685 w 551045"/>
                <a:gd name="connsiteY92" fmla="*/ 132634 h 608697"/>
                <a:gd name="connsiteX93" fmla="*/ 115397 w 551045"/>
                <a:gd name="connsiteY93" fmla="*/ 132634 h 608697"/>
                <a:gd name="connsiteX94" fmla="*/ 115109 w 551045"/>
                <a:gd name="connsiteY94" fmla="*/ 132634 h 608697"/>
                <a:gd name="connsiteX95" fmla="*/ 51275 w 551045"/>
                <a:gd name="connsiteY95" fmla="*/ 83262 h 608697"/>
                <a:gd name="connsiteX96" fmla="*/ 49144 w 551045"/>
                <a:gd name="connsiteY96" fmla="*/ 66575 h 608697"/>
                <a:gd name="connsiteX97" fmla="*/ 114993 w 551045"/>
                <a:gd name="connsiteY97" fmla="*/ 748 h 608697"/>
                <a:gd name="connsiteX98" fmla="*/ 114958 w 551045"/>
                <a:gd name="connsiteY98" fmla="*/ 423 h 608697"/>
                <a:gd name="connsiteX99" fmla="*/ 48690 w 551045"/>
                <a:gd name="connsiteY99" fmla="*/ 66575 h 608697"/>
                <a:gd name="connsiteX100" fmla="*/ 50822 w 551045"/>
                <a:gd name="connsiteY100" fmla="*/ 83372 h 608697"/>
                <a:gd name="connsiteX101" fmla="*/ 115073 w 551045"/>
                <a:gd name="connsiteY101" fmla="*/ 133015 h 608697"/>
                <a:gd name="connsiteX102" fmla="*/ 115361 w 551045"/>
                <a:gd name="connsiteY102" fmla="*/ 133015 h 608697"/>
                <a:gd name="connsiteX103" fmla="*/ 115649 w 551045"/>
                <a:gd name="connsiteY103" fmla="*/ 133015 h 608697"/>
                <a:gd name="connsiteX104" fmla="*/ 181917 w 551045"/>
                <a:gd name="connsiteY104" fmla="*/ 66863 h 608697"/>
                <a:gd name="connsiteX105" fmla="*/ 179785 w 551045"/>
                <a:gd name="connsiteY105" fmla="*/ 50066 h 608697"/>
                <a:gd name="connsiteX106" fmla="*/ 115534 w 551045"/>
                <a:gd name="connsiteY106" fmla="*/ 423 h 608697"/>
                <a:gd name="connsiteX107" fmla="*/ 115246 w 551045"/>
                <a:gd name="connsiteY107" fmla="*/ 423 h 608697"/>
                <a:gd name="connsiteX108" fmla="*/ 114958 w 551045"/>
                <a:gd name="connsiteY108" fmla="*/ 423 h 608697"/>
                <a:gd name="connsiteX109" fmla="*/ 114993 w 551045"/>
                <a:gd name="connsiteY109" fmla="*/ 0 h 608697"/>
                <a:gd name="connsiteX110" fmla="*/ 115281 w 551045"/>
                <a:gd name="connsiteY110" fmla="*/ 0 h 608697"/>
                <a:gd name="connsiteX111" fmla="*/ 115569 w 551045"/>
                <a:gd name="connsiteY111" fmla="*/ 0 h 608697"/>
                <a:gd name="connsiteX112" fmla="*/ 180152 w 551045"/>
                <a:gd name="connsiteY112" fmla="*/ 49946 h 608697"/>
                <a:gd name="connsiteX113" fmla="*/ 182341 w 551045"/>
                <a:gd name="connsiteY113" fmla="*/ 66863 h 608697"/>
                <a:gd name="connsiteX114" fmla="*/ 115685 w 551045"/>
                <a:gd name="connsiteY114" fmla="*/ 133439 h 608697"/>
                <a:gd name="connsiteX115" fmla="*/ 115397 w 551045"/>
                <a:gd name="connsiteY115" fmla="*/ 133439 h 608697"/>
                <a:gd name="connsiteX116" fmla="*/ 115109 w 551045"/>
                <a:gd name="connsiteY116" fmla="*/ 133439 h 608697"/>
                <a:gd name="connsiteX117" fmla="*/ 50526 w 551045"/>
                <a:gd name="connsiteY117" fmla="*/ 83493 h 608697"/>
                <a:gd name="connsiteX118" fmla="*/ 48337 w 551045"/>
                <a:gd name="connsiteY118" fmla="*/ 66575 h 608697"/>
                <a:gd name="connsiteX119" fmla="*/ 114993 w 551045"/>
                <a:gd name="connsiteY119" fmla="*/ 0 h 60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551045" h="608697">
                  <a:moveTo>
                    <a:pt x="485820" y="430096"/>
                  </a:moveTo>
                  <a:cubicBezTo>
                    <a:pt x="520910" y="430096"/>
                    <a:pt x="549489" y="457699"/>
                    <a:pt x="550987" y="492317"/>
                  </a:cubicBezTo>
                  <a:cubicBezTo>
                    <a:pt x="550987" y="492375"/>
                    <a:pt x="551045" y="492432"/>
                    <a:pt x="551045" y="492490"/>
                  </a:cubicBezTo>
                  <a:cubicBezTo>
                    <a:pt x="551045" y="492950"/>
                    <a:pt x="551045" y="493353"/>
                    <a:pt x="550987" y="493813"/>
                  </a:cubicBezTo>
                  <a:cubicBezTo>
                    <a:pt x="551045" y="494273"/>
                    <a:pt x="551045" y="494733"/>
                    <a:pt x="551045" y="495193"/>
                  </a:cubicBezTo>
                  <a:cubicBezTo>
                    <a:pt x="551045" y="531134"/>
                    <a:pt x="521832" y="560289"/>
                    <a:pt x="485820" y="560289"/>
                  </a:cubicBezTo>
                  <a:cubicBezTo>
                    <a:pt x="454129" y="560289"/>
                    <a:pt x="427739" y="537747"/>
                    <a:pt x="421862" y="507902"/>
                  </a:cubicBezTo>
                  <a:cubicBezTo>
                    <a:pt x="420710" y="503474"/>
                    <a:pt x="420076" y="499046"/>
                    <a:pt x="420134" y="494560"/>
                  </a:cubicBezTo>
                  <a:cubicBezTo>
                    <a:pt x="420134" y="489385"/>
                    <a:pt x="421056" y="484152"/>
                    <a:pt x="422611" y="479034"/>
                  </a:cubicBezTo>
                  <a:cubicBezTo>
                    <a:pt x="429814" y="450913"/>
                    <a:pt x="455397" y="430096"/>
                    <a:pt x="485820" y="430096"/>
                  </a:cubicBezTo>
                  <a:close/>
                  <a:moveTo>
                    <a:pt x="485137" y="236253"/>
                  </a:moveTo>
                  <a:cubicBezTo>
                    <a:pt x="521537" y="236253"/>
                    <a:pt x="551045" y="265714"/>
                    <a:pt x="551045" y="302055"/>
                  </a:cubicBezTo>
                  <a:cubicBezTo>
                    <a:pt x="551045" y="338396"/>
                    <a:pt x="521537" y="367857"/>
                    <a:pt x="485137" y="367857"/>
                  </a:cubicBezTo>
                  <a:cubicBezTo>
                    <a:pt x="448737" y="367857"/>
                    <a:pt x="419229" y="338396"/>
                    <a:pt x="419229" y="302055"/>
                  </a:cubicBezTo>
                  <a:cubicBezTo>
                    <a:pt x="419229" y="265714"/>
                    <a:pt x="448737" y="236253"/>
                    <a:pt x="485137" y="236253"/>
                  </a:cubicBezTo>
                  <a:close/>
                  <a:moveTo>
                    <a:pt x="45513" y="160819"/>
                  </a:moveTo>
                  <a:lnTo>
                    <a:pt x="62048" y="160819"/>
                  </a:lnTo>
                  <a:lnTo>
                    <a:pt x="78583" y="243365"/>
                  </a:lnTo>
                  <a:lnTo>
                    <a:pt x="98228" y="243365"/>
                  </a:lnTo>
                  <a:lnTo>
                    <a:pt x="103356" y="187625"/>
                  </a:lnTo>
                  <a:cubicBezTo>
                    <a:pt x="103183" y="186647"/>
                    <a:pt x="102952" y="185612"/>
                    <a:pt x="102722" y="184634"/>
                  </a:cubicBezTo>
                  <a:cubicBezTo>
                    <a:pt x="100936" y="177386"/>
                    <a:pt x="97767" y="170483"/>
                    <a:pt x="94368" y="163293"/>
                  </a:cubicBezTo>
                  <a:cubicBezTo>
                    <a:pt x="94368" y="163293"/>
                    <a:pt x="93677" y="161855"/>
                    <a:pt x="93331" y="161107"/>
                  </a:cubicBezTo>
                  <a:lnTo>
                    <a:pt x="93389" y="161107"/>
                  </a:lnTo>
                  <a:cubicBezTo>
                    <a:pt x="93331" y="160992"/>
                    <a:pt x="93274" y="160877"/>
                    <a:pt x="93274" y="160819"/>
                  </a:cubicBezTo>
                  <a:lnTo>
                    <a:pt x="137347" y="160819"/>
                  </a:lnTo>
                  <a:cubicBezTo>
                    <a:pt x="137289" y="160877"/>
                    <a:pt x="137232" y="160992"/>
                    <a:pt x="137232" y="161107"/>
                  </a:cubicBezTo>
                  <a:lnTo>
                    <a:pt x="137404" y="161107"/>
                  </a:lnTo>
                  <a:cubicBezTo>
                    <a:pt x="137059" y="161855"/>
                    <a:pt x="136367" y="163293"/>
                    <a:pt x="136367" y="163293"/>
                  </a:cubicBezTo>
                  <a:cubicBezTo>
                    <a:pt x="132507" y="171576"/>
                    <a:pt x="128820" y="179514"/>
                    <a:pt x="127322" y="187913"/>
                  </a:cubicBezTo>
                  <a:lnTo>
                    <a:pt x="132450" y="243365"/>
                  </a:lnTo>
                  <a:lnTo>
                    <a:pt x="152038" y="243365"/>
                  </a:lnTo>
                  <a:lnTo>
                    <a:pt x="168630" y="160819"/>
                  </a:lnTo>
                  <a:lnTo>
                    <a:pt x="185165" y="160819"/>
                  </a:lnTo>
                  <a:cubicBezTo>
                    <a:pt x="210283" y="160819"/>
                    <a:pt x="230678" y="181125"/>
                    <a:pt x="230678" y="206263"/>
                  </a:cubicBezTo>
                  <a:lnTo>
                    <a:pt x="230678" y="338682"/>
                  </a:lnTo>
                  <a:cubicBezTo>
                    <a:pt x="230678" y="363820"/>
                    <a:pt x="210283" y="384125"/>
                    <a:pt x="185165" y="384125"/>
                  </a:cubicBezTo>
                  <a:lnTo>
                    <a:pt x="179346" y="384125"/>
                  </a:lnTo>
                  <a:lnTo>
                    <a:pt x="179346" y="576599"/>
                  </a:lnTo>
                  <a:cubicBezTo>
                    <a:pt x="179346" y="594316"/>
                    <a:pt x="165000" y="608697"/>
                    <a:pt x="147256" y="608697"/>
                  </a:cubicBezTo>
                  <a:cubicBezTo>
                    <a:pt x="130721" y="608697"/>
                    <a:pt x="117125" y="596215"/>
                    <a:pt x="115339" y="580223"/>
                  </a:cubicBezTo>
                  <a:cubicBezTo>
                    <a:pt x="113553" y="596215"/>
                    <a:pt x="99957" y="608697"/>
                    <a:pt x="83422" y="608697"/>
                  </a:cubicBezTo>
                  <a:cubicBezTo>
                    <a:pt x="65678" y="608697"/>
                    <a:pt x="51332" y="594316"/>
                    <a:pt x="51332" y="576599"/>
                  </a:cubicBezTo>
                  <a:lnTo>
                    <a:pt x="51332" y="384125"/>
                  </a:lnTo>
                  <a:lnTo>
                    <a:pt x="45513" y="384125"/>
                  </a:lnTo>
                  <a:cubicBezTo>
                    <a:pt x="20395" y="384125"/>
                    <a:pt x="0" y="363820"/>
                    <a:pt x="0" y="338682"/>
                  </a:cubicBezTo>
                  <a:lnTo>
                    <a:pt x="0" y="206263"/>
                  </a:lnTo>
                  <a:cubicBezTo>
                    <a:pt x="0" y="181125"/>
                    <a:pt x="20395" y="160819"/>
                    <a:pt x="45513" y="160819"/>
                  </a:cubicBezTo>
                  <a:close/>
                  <a:moveTo>
                    <a:pt x="400710" y="89618"/>
                  </a:moveTo>
                  <a:lnTo>
                    <a:pt x="400710" y="134086"/>
                  </a:lnTo>
                  <a:cubicBezTo>
                    <a:pt x="375702" y="134086"/>
                    <a:pt x="355362" y="154393"/>
                    <a:pt x="355362" y="179359"/>
                  </a:cubicBezTo>
                  <a:lnTo>
                    <a:pt x="355362" y="279857"/>
                  </a:lnTo>
                  <a:lnTo>
                    <a:pt x="401517" y="279857"/>
                  </a:lnTo>
                  <a:lnTo>
                    <a:pt x="401517" y="324325"/>
                  </a:lnTo>
                  <a:lnTo>
                    <a:pt x="355362" y="324325"/>
                  </a:lnTo>
                  <a:lnTo>
                    <a:pt x="355362" y="424823"/>
                  </a:lnTo>
                  <a:cubicBezTo>
                    <a:pt x="355362" y="449731"/>
                    <a:pt x="375702" y="470038"/>
                    <a:pt x="400710" y="470038"/>
                  </a:cubicBezTo>
                  <a:lnTo>
                    <a:pt x="400710" y="514563"/>
                  </a:lnTo>
                  <a:cubicBezTo>
                    <a:pt x="351155" y="514563"/>
                    <a:pt x="310820" y="474295"/>
                    <a:pt x="310820" y="424823"/>
                  </a:cubicBezTo>
                  <a:lnTo>
                    <a:pt x="310820" y="324325"/>
                  </a:lnTo>
                  <a:lnTo>
                    <a:pt x="270830" y="324325"/>
                  </a:lnTo>
                  <a:lnTo>
                    <a:pt x="270830" y="279857"/>
                  </a:lnTo>
                  <a:lnTo>
                    <a:pt x="310820" y="279857"/>
                  </a:lnTo>
                  <a:lnTo>
                    <a:pt x="310820" y="179359"/>
                  </a:lnTo>
                  <a:cubicBezTo>
                    <a:pt x="310820" y="129886"/>
                    <a:pt x="351155" y="89618"/>
                    <a:pt x="400710" y="89618"/>
                  </a:cubicBezTo>
                  <a:close/>
                  <a:moveTo>
                    <a:pt x="487441" y="44033"/>
                  </a:moveTo>
                  <a:cubicBezTo>
                    <a:pt x="487557" y="44090"/>
                    <a:pt x="487614" y="44090"/>
                    <a:pt x="487729" y="44148"/>
                  </a:cubicBezTo>
                  <a:cubicBezTo>
                    <a:pt x="521828" y="45471"/>
                    <a:pt x="549246" y="73030"/>
                    <a:pt x="550282" y="107206"/>
                  </a:cubicBezTo>
                  <a:cubicBezTo>
                    <a:pt x="550282" y="107436"/>
                    <a:pt x="550282" y="107667"/>
                    <a:pt x="550340" y="107897"/>
                  </a:cubicBezTo>
                  <a:cubicBezTo>
                    <a:pt x="550340" y="108184"/>
                    <a:pt x="550340" y="108472"/>
                    <a:pt x="550340" y="108760"/>
                  </a:cubicBezTo>
                  <a:cubicBezTo>
                    <a:pt x="550340" y="108875"/>
                    <a:pt x="550340" y="109047"/>
                    <a:pt x="550340" y="109220"/>
                  </a:cubicBezTo>
                  <a:cubicBezTo>
                    <a:pt x="550340" y="109393"/>
                    <a:pt x="550340" y="109508"/>
                    <a:pt x="550340" y="109680"/>
                  </a:cubicBezTo>
                  <a:cubicBezTo>
                    <a:pt x="550340" y="110371"/>
                    <a:pt x="550282" y="111119"/>
                    <a:pt x="550282" y="111867"/>
                  </a:cubicBezTo>
                  <a:cubicBezTo>
                    <a:pt x="550225" y="112384"/>
                    <a:pt x="550225" y="112902"/>
                    <a:pt x="550167" y="113420"/>
                  </a:cubicBezTo>
                  <a:cubicBezTo>
                    <a:pt x="550167" y="113593"/>
                    <a:pt x="550167" y="113765"/>
                    <a:pt x="550167" y="113938"/>
                  </a:cubicBezTo>
                  <a:cubicBezTo>
                    <a:pt x="547748" y="147653"/>
                    <a:pt x="519582" y="174349"/>
                    <a:pt x="485137" y="174349"/>
                  </a:cubicBezTo>
                  <a:cubicBezTo>
                    <a:pt x="484792" y="174349"/>
                    <a:pt x="484446" y="174292"/>
                    <a:pt x="484158" y="174292"/>
                  </a:cubicBezTo>
                  <a:cubicBezTo>
                    <a:pt x="478629" y="174579"/>
                    <a:pt x="473099" y="173716"/>
                    <a:pt x="467685" y="171933"/>
                  </a:cubicBezTo>
                  <a:cubicBezTo>
                    <a:pt x="440556" y="164396"/>
                    <a:pt x="420511" y="139828"/>
                    <a:pt x="419993" y="110428"/>
                  </a:cubicBezTo>
                  <a:cubicBezTo>
                    <a:pt x="419993" y="110313"/>
                    <a:pt x="419935" y="110198"/>
                    <a:pt x="419935" y="110083"/>
                  </a:cubicBezTo>
                  <a:cubicBezTo>
                    <a:pt x="419935" y="109910"/>
                    <a:pt x="419935" y="109795"/>
                    <a:pt x="419993" y="109680"/>
                  </a:cubicBezTo>
                  <a:cubicBezTo>
                    <a:pt x="419993" y="109508"/>
                    <a:pt x="419935" y="109335"/>
                    <a:pt x="419935" y="109220"/>
                  </a:cubicBezTo>
                  <a:cubicBezTo>
                    <a:pt x="419935" y="108990"/>
                    <a:pt x="419935" y="108760"/>
                    <a:pt x="419993" y="108530"/>
                  </a:cubicBezTo>
                  <a:cubicBezTo>
                    <a:pt x="419993" y="107839"/>
                    <a:pt x="419993" y="107206"/>
                    <a:pt x="419993" y="106516"/>
                  </a:cubicBezTo>
                  <a:cubicBezTo>
                    <a:pt x="421433" y="71822"/>
                    <a:pt x="450059" y="44090"/>
                    <a:pt x="485137" y="44090"/>
                  </a:cubicBezTo>
                  <a:cubicBezTo>
                    <a:pt x="485425" y="44090"/>
                    <a:pt x="485713" y="44090"/>
                    <a:pt x="486001" y="44090"/>
                  </a:cubicBezTo>
                  <a:cubicBezTo>
                    <a:pt x="486462" y="44090"/>
                    <a:pt x="486981" y="44033"/>
                    <a:pt x="487441" y="44033"/>
                  </a:cubicBezTo>
                  <a:close/>
                  <a:moveTo>
                    <a:pt x="114993" y="748"/>
                  </a:moveTo>
                  <a:lnTo>
                    <a:pt x="115281" y="748"/>
                  </a:lnTo>
                  <a:lnTo>
                    <a:pt x="115569" y="748"/>
                  </a:lnTo>
                  <a:cubicBezTo>
                    <a:pt x="145700" y="748"/>
                    <a:pt x="171913" y="21060"/>
                    <a:pt x="179403" y="50176"/>
                  </a:cubicBezTo>
                  <a:cubicBezTo>
                    <a:pt x="180843" y="55585"/>
                    <a:pt x="181534" y="61224"/>
                    <a:pt x="181534" y="66863"/>
                  </a:cubicBezTo>
                  <a:cubicBezTo>
                    <a:pt x="181534" y="103115"/>
                    <a:pt x="151980" y="132634"/>
                    <a:pt x="115685" y="132634"/>
                  </a:cubicBezTo>
                  <a:lnTo>
                    <a:pt x="115397" y="132634"/>
                  </a:lnTo>
                  <a:lnTo>
                    <a:pt x="115109" y="132634"/>
                  </a:lnTo>
                  <a:cubicBezTo>
                    <a:pt x="84978" y="132634"/>
                    <a:pt x="58765" y="112321"/>
                    <a:pt x="51275" y="83262"/>
                  </a:cubicBezTo>
                  <a:cubicBezTo>
                    <a:pt x="49835" y="77854"/>
                    <a:pt x="49144" y="72214"/>
                    <a:pt x="49144" y="66575"/>
                  </a:cubicBezTo>
                  <a:cubicBezTo>
                    <a:pt x="49144" y="30267"/>
                    <a:pt x="78698" y="748"/>
                    <a:pt x="114993" y="748"/>
                  </a:cubicBezTo>
                  <a:close/>
                  <a:moveTo>
                    <a:pt x="114958" y="423"/>
                  </a:moveTo>
                  <a:cubicBezTo>
                    <a:pt x="78366" y="423"/>
                    <a:pt x="48690" y="30047"/>
                    <a:pt x="48690" y="66575"/>
                  </a:cubicBezTo>
                  <a:cubicBezTo>
                    <a:pt x="48690" y="72385"/>
                    <a:pt x="49439" y="78022"/>
                    <a:pt x="50822" y="83372"/>
                  </a:cubicBezTo>
                  <a:cubicBezTo>
                    <a:pt x="58198" y="111904"/>
                    <a:pt x="84129" y="133015"/>
                    <a:pt x="115073" y="133015"/>
                  </a:cubicBezTo>
                  <a:cubicBezTo>
                    <a:pt x="115131" y="133015"/>
                    <a:pt x="115246" y="133015"/>
                    <a:pt x="115361" y="133015"/>
                  </a:cubicBezTo>
                  <a:cubicBezTo>
                    <a:pt x="115419" y="133015"/>
                    <a:pt x="115534" y="133015"/>
                    <a:pt x="115649" y="133015"/>
                  </a:cubicBezTo>
                  <a:cubicBezTo>
                    <a:pt x="152241" y="133015"/>
                    <a:pt x="181917" y="103391"/>
                    <a:pt x="181917" y="66863"/>
                  </a:cubicBezTo>
                  <a:cubicBezTo>
                    <a:pt x="181917" y="61053"/>
                    <a:pt x="181168" y="55415"/>
                    <a:pt x="179785" y="50066"/>
                  </a:cubicBezTo>
                  <a:cubicBezTo>
                    <a:pt x="172409" y="21534"/>
                    <a:pt x="146478" y="423"/>
                    <a:pt x="115534" y="423"/>
                  </a:cubicBezTo>
                  <a:cubicBezTo>
                    <a:pt x="115476" y="423"/>
                    <a:pt x="115361" y="423"/>
                    <a:pt x="115246" y="423"/>
                  </a:cubicBezTo>
                  <a:cubicBezTo>
                    <a:pt x="115188" y="423"/>
                    <a:pt x="115073" y="423"/>
                    <a:pt x="114958" y="423"/>
                  </a:cubicBezTo>
                  <a:close/>
                  <a:moveTo>
                    <a:pt x="114993" y="0"/>
                  </a:moveTo>
                  <a:lnTo>
                    <a:pt x="115281" y="0"/>
                  </a:lnTo>
                  <a:lnTo>
                    <a:pt x="115569" y="0"/>
                  </a:lnTo>
                  <a:cubicBezTo>
                    <a:pt x="146046" y="0"/>
                    <a:pt x="172605" y="20542"/>
                    <a:pt x="180152" y="49946"/>
                  </a:cubicBezTo>
                  <a:cubicBezTo>
                    <a:pt x="181592" y="55470"/>
                    <a:pt x="182341" y="61109"/>
                    <a:pt x="182341" y="66863"/>
                  </a:cubicBezTo>
                  <a:cubicBezTo>
                    <a:pt x="182341" y="103575"/>
                    <a:pt x="152441" y="133439"/>
                    <a:pt x="115685" y="133439"/>
                  </a:cubicBezTo>
                  <a:lnTo>
                    <a:pt x="115397" y="133439"/>
                  </a:lnTo>
                  <a:lnTo>
                    <a:pt x="115109" y="133439"/>
                  </a:lnTo>
                  <a:cubicBezTo>
                    <a:pt x="84632" y="133439"/>
                    <a:pt x="58073" y="112897"/>
                    <a:pt x="50526" y="83493"/>
                  </a:cubicBezTo>
                  <a:cubicBezTo>
                    <a:pt x="49086" y="77969"/>
                    <a:pt x="48337" y="72272"/>
                    <a:pt x="48337" y="66575"/>
                  </a:cubicBezTo>
                  <a:cubicBezTo>
                    <a:pt x="48337" y="29864"/>
                    <a:pt x="78237" y="0"/>
                    <a:pt x="1149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iSļíḋê">
              <a:extLst>
                <a:ext uri="{FF2B5EF4-FFF2-40B4-BE49-F238E27FC236}">
                  <a16:creationId xmlns:a16="http://schemas.microsoft.com/office/drawing/2014/main" xmlns="" id="{45EE4F82-4222-48DE-9EBC-AEA5DA8FC0C6}"/>
                </a:ext>
              </a:extLst>
            </p:cNvPr>
            <p:cNvSpPr/>
            <p:nvPr/>
          </p:nvSpPr>
          <p:spPr bwMode="auto">
            <a:xfrm>
              <a:off x="10444492" y="4780800"/>
              <a:ext cx="397980" cy="439616"/>
            </a:xfrm>
            <a:custGeom>
              <a:avLst/>
              <a:gdLst>
                <a:gd name="connsiteX0" fmla="*/ 485820 w 551045"/>
                <a:gd name="connsiteY0" fmla="*/ 430096 h 608697"/>
                <a:gd name="connsiteX1" fmla="*/ 550987 w 551045"/>
                <a:gd name="connsiteY1" fmla="*/ 492317 h 608697"/>
                <a:gd name="connsiteX2" fmla="*/ 551045 w 551045"/>
                <a:gd name="connsiteY2" fmla="*/ 492490 h 608697"/>
                <a:gd name="connsiteX3" fmla="*/ 550987 w 551045"/>
                <a:gd name="connsiteY3" fmla="*/ 493813 h 608697"/>
                <a:gd name="connsiteX4" fmla="*/ 551045 w 551045"/>
                <a:gd name="connsiteY4" fmla="*/ 495193 h 608697"/>
                <a:gd name="connsiteX5" fmla="*/ 485820 w 551045"/>
                <a:gd name="connsiteY5" fmla="*/ 560289 h 608697"/>
                <a:gd name="connsiteX6" fmla="*/ 421862 w 551045"/>
                <a:gd name="connsiteY6" fmla="*/ 507902 h 608697"/>
                <a:gd name="connsiteX7" fmla="*/ 420134 w 551045"/>
                <a:gd name="connsiteY7" fmla="*/ 494560 h 608697"/>
                <a:gd name="connsiteX8" fmla="*/ 422611 w 551045"/>
                <a:gd name="connsiteY8" fmla="*/ 479034 h 608697"/>
                <a:gd name="connsiteX9" fmla="*/ 485820 w 551045"/>
                <a:gd name="connsiteY9" fmla="*/ 430096 h 608697"/>
                <a:gd name="connsiteX10" fmla="*/ 485137 w 551045"/>
                <a:gd name="connsiteY10" fmla="*/ 236253 h 608697"/>
                <a:gd name="connsiteX11" fmla="*/ 551045 w 551045"/>
                <a:gd name="connsiteY11" fmla="*/ 302055 h 608697"/>
                <a:gd name="connsiteX12" fmla="*/ 485137 w 551045"/>
                <a:gd name="connsiteY12" fmla="*/ 367857 h 608697"/>
                <a:gd name="connsiteX13" fmla="*/ 419229 w 551045"/>
                <a:gd name="connsiteY13" fmla="*/ 302055 h 608697"/>
                <a:gd name="connsiteX14" fmla="*/ 485137 w 551045"/>
                <a:gd name="connsiteY14" fmla="*/ 236253 h 608697"/>
                <a:gd name="connsiteX15" fmla="*/ 45513 w 551045"/>
                <a:gd name="connsiteY15" fmla="*/ 160819 h 608697"/>
                <a:gd name="connsiteX16" fmla="*/ 62048 w 551045"/>
                <a:gd name="connsiteY16" fmla="*/ 160819 h 608697"/>
                <a:gd name="connsiteX17" fmla="*/ 78583 w 551045"/>
                <a:gd name="connsiteY17" fmla="*/ 243365 h 608697"/>
                <a:gd name="connsiteX18" fmla="*/ 98228 w 551045"/>
                <a:gd name="connsiteY18" fmla="*/ 243365 h 608697"/>
                <a:gd name="connsiteX19" fmla="*/ 103356 w 551045"/>
                <a:gd name="connsiteY19" fmla="*/ 187625 h 608697"/>
                <a:gd name="connsiteX20" fmla="*/ 102722 w 551045"/>
                <a:gd name="connsiteY20" fmla="*/ 184634 h 608697"/>
                <a:gd name="connsiteX21" fmla="*/ 94368 w 551045"/>
                <a:gd name="connsiteY21" fmla="*/ 163293 h 608697"/>
                <a:gd name="connsiteX22" fmla="*/ 93331 w 551045"/>
                <a:gd name="connsiteY22" fmla="*/ 161107 h 608697"/>
                <a:gd name="connsiteX23" fmla="*/ 93389 w 551045"/>
                <a:gd name="connsiteY23" fmla="*/ 161107 h 608697"/>
                <a:gd name="connsiteX24" fmla="*/ 93274 w 551045"/>
                <a:gd name="connsiteY24" fmla="*/ 160819 h 608697"/>
                <a:gd name="connsiteX25" fmla="*/ 137347 w 551045"/>
                <a:gd name="connsiteY25" fmla="*/ 160819 h 608697"/>
                <a:gd name="connsiteX26" fmla="*/ 137232 w 551045"/>
                <a:gd name="connsiteY26" fmla="*/ 161107 h 608697"/>
                <a:gd name="connsiteX27" fmla="*/ 137404 w 551045"/>
                <a:gd name="connsiteY27" fmla="*/ 161107 h 608697"/>
                <a:gd name="connsiteX28" fmla="*/ 136367 w 551045"/>
                <a:gd name="connsiteY28" fmla="*/ 163293 h 608697"/>
                <a:gd name="connsiteX29" fmla="*/ 127322 w 551045"/>
                <a:gd name="connsiteY29" fmla="*/ 187913 h 608697"/>
                <a:gd name="connsiteX30" fmla="*/ 132450 w 551045"/>
                <a:gd name="connsiteY30" fmla="*/ 243365 h 608697"/>
                <a:gd name="connsiteX31" fmla="*/ 152038 w 551045"/>
                <a:gd name="connsiteY31" fmla="*/ 243365 h 608697"/>
                <a:gd name="connsiteX32" fmla="*/ 168630 w 551045"/>
                <a:gd name="connsiteY32" fmla="*/ 160819 h 608697"/>
                <a:gd name="connsiteX33" fmla="*/ 185165 w 551045"/>
                <a:gd name="connsiteY33" fmla="*/ 160819 h 608697"/>
                <a:gd name="connsiteX34" fmla="*/ 230678 w 551045"/>
                <a:gd name="connsiteY34" fmla="*/ 206263 h 608697"/>
                <a:gd name="connsiteX35" fmla="*/ 230678 w 551045"/>
                <a:gd name="connsiteY35" fmla="*/ 338682 h 608697"/>
                <a:gd name="connsiteX36" fmla="*/ 185165 w 551045"/>
                <a:gd name="connsiteY36" fmla="*/ 384125 h 608697"/>
                <a:gd name="connsiteX37" fmla="*/ 179346 w 551045"/>
                <a:gd name="connsiteY37" fmla="*/ 384125 h 608697"/>
                <a:gd name="connsiteX38" fmla="*/ 179346 w 551045"/>
                <a:gd name="connsiteY38" fmla="*/ 576599 h 608697"/>
                <a:gd name="connsiteX39" fmla="*/ 147256 w 551045"/>
                <a:gd name="connsiteY39" fmla="*/ 608697 h 608697"/>
                <a:gd name="connsiteX40" fmla="*/ 115339 w 551045"/>
                <a:gd name="connsiteY40" fmla="*/ 580223 h 608697"/>
                <a:gd name="connsiteX41" fmla="*/ 83422 w 551045"/>
                <a:gd name="connsiteY41" fmla="*/ 608697 h 608697"/>
                <a:gd name="connsiteX42" fmla="*/ 51332 w 551045"/>
                <a:gd name="connsiteY42" fmla="*/ 576599 h 608697"/>
                <a:gd name="connsiteX43" fmla="*/ 51332 w 551045"/>
                <a:gd name="connsiteY43" fmla="*/ 384125 h 608697"/>
                <a:gd name="connsiteX44" fmla="*/ 45513 w 551045"/>
                <a:gd name="connsiteY44" fmla="*/ 384125 h 608697"/>
                <a:gd name="connsiteX45" fmla="*/ 0 w 551045"/>
                <a:gd name="connsiteY45" fmla="*/ 338682 h 608697"/>
                <a:gd name="connsiteX46" fmla="*/ 0 w 551045"/>
                <a:gd name="connsiteY46" fmla="*/ 206263 h 608697"/>
                <a:gd name="connsiteX47" fmla="*/ 45513 w 551045"/>
                <a:gd name="connsiteY47" fmla="*/ 160819 h 608697"/>
                <a:gd name="connsiteX48" fmla="*/ 400710 w 551045"/>
                <a:gd name="connsiteY48" fmla="*/ 89618 h 608697"/>
                <a:gd name="connsiteX49" fmla="*/ 400710 w 551045"/>
                <a:gd name="connsiteY49" fmla="*/ 134086 h 608697"/>
                <a:gd name="connsiteX50" fmla="*/ 355362 w 551045"/>
                <a:gd name="connsiteY50" fmla="*/ 179359 h 608697"/>
                <a:gd name="connsiteX51" fmla="*/ 355362 w 551045"/>
                <a:gd name="connsiteY51" fmla="*/ 279857 h 608697"/>
                <a:gd name="connsiteX52" fmla="*/ 401517 w 551045"/>
                <a:gd name="connsiteY52" fmla="*/ 279857 h 608697"/>
                <a:gd name="connsiteX53" fmla="*/ 401517 w 551045"/>
                <a:gd name="connsiteY53" fmla="*/ 324325 h 608697"/>
                <a:gd name="connsiteX54" fmla="*/ 355362 w 551045"/>
                <a:gd name="connsiteY54" fmla="*/ 324325 h 608697"/>
                <a:gd name="connsiteX55" fmla="*/ 355362 w 551045"/>
                <a:gd name="connsiteY55" fmla="*/ 424823 h 608697"/>
                <a:gd name="connsiteX56" fmla="*/ 400710 w 551045"/>
                <a:gd name="connsiteY56" fmla="*/ 470038 h 608697"/>
                <a:gd name="connsiteX57" fmla="*/ 400710 w 551045"/>
                <a:gd name="connsiteY57" fmla="*/ 514563 h 608697"/>
                <a:gd name="connsiteX58" fmla="*/ 310820 w 551045"/>
                <a:gd name="connsiteY58" fmla="*/ 424823 h 608697"/>
                <a:gd name="connsiteX59" fmla="*/ 310820 w 551045"/>
                <a:gd name="connsiteY59" fmla="*/ 324325 h 608697"/>
                <a:gd name="connsiteX60" fmla="*/ 270830 w 551045"/>
                <a:gd name="connsiteY60" fmla="*/ 324325 h 608697"/>
                <a:gd name="connsiteX61" fmla="*/ 270830 w 551045"/>
                <a:gd name="connsiteY61" fmla="*/ 279857 h 608697"/>
                <a:gd name="connsiteX62" fmla="*/ 310820 w 551045"/>
                <a:gd name="connsiteY62" fmla="*/ 279857 h 608697"/>
                <a:gd name="connsiteX63" fmla="*/ 310820 w 551045"/>
                <a:gd name="connsiteY63" fmla="*/ 179359 h 608697"/>
                <a:gd name="connsiteX64" fmla="*/ 400710 w 551045"/>
                <a:gd name="connsiteY64" fmla="*/ 89618 h 608697"/>
                <a:gd name="connsiteX65" fmla="*/ 487441 w 551045"/>
                <a:gd name="connsiteY65" fmla="*/ 44033 h 608697"/>
                <a:gd name="connsiteX66" fmla="*/ 487729 w 551045"/>
                <a:gd name="connsiteY66" fmla="*/ 44148 h 608697"/>
                <a:gd name="connsiteX67" fmla="*/ 550282 w 551045"/>
                <a:gd name="connsiteY67" fmla="*/ 107206 h 608697"/>
                <a:gd name="connsiteX68" fmla="*/ 550340 w 551045"/>
                <a:gd name="connsiteY68" fmla="*/ 107897 h 608697"/>
                <a:gd name="connsiteX69" fmla="*/ 550340 w 551045"/>
                <a:gd name="connsiteY69" fmla="*/ 108760 h 608697"/>
                <a:gd name="connsiteX70" fmla="*/ 550340 w 551045"/>
                <a:gd name="connsiteY70" fmla="*/ 109220 h 608697"/>
                <a:gd name="connsiteX71" fmla="*/ 550340 w 551045"/>
                <a:gd name="connsiteY71" fmla="*/ 109680 h 608697"/>
                <a:gd name="connsiteX72" fmla="*/ 550282 w 551045"/>
                <a:gd name="connsiteY72" fmla="*/ 111867 h 608697"/>
                <a:gd name="connsiteX73" fmla="*/ 550167 w 551045"/>
                <a:gd name="connsiteY73" fmla="*/ 113420 h 608697"/>
                <a:gd name="connsiteX74" fmla="*/ 550167 w 551045"/>
                <a:gd name="connsiteY74" fmla="*/ 113938 h 608697"/>
                <a:gd name="connsiteX75" fmla="*/ 485137 w 551045"/>
                <a:gd name="connsiteY75" fmla="*/ 174349 h 608697"/>
                <a:gd name="connsiteX76" fmla="*/ 484158 w 551045"/>
                <a:gd name="connsiteY76" fmla="*/ 174292 h 608697"/>
                <a:gd name="connsiteX77" fmla="*/ 467685 w 551045"/>
                <a:gd name="connsiteY77" fmla="*/ 171933 h 608697"/>
                <a:gd name="connsiteX78" fmla="*/ 419993 w 551045"/>
                <a:gd name="connsiteY78" fmla="*/ 110428 h 608697"/>
                <a:gd name="connsiteX79" fmla="*/ 419935 w 551045"/>
                <a:gd name="connsiteY79" fmla="*/ 110083 h 608697"/>
                <a:gd name="connsiteX80" fmla="*/ 419993 w 551045"/>
                <a:gd name="connsiteY80" fmla="*/ 109680 h 608697"/>
                <a:gd name="connsiteX81" fmla="*/ 419935 w 551045"/>
                <a:gd name="connsiteY81" fmla="*/ 109220 h 608697"/>
                <a:gd name="connsiteX82" fmla="*/ 419993 w 551045"/>
                <a:gd name="connsiteY82" fmla="*/ 108530 h 608697"/>
                <a:gd name="connsiteX83" fmla="*/ 419993 w 551045"/>
                <a:gd name="connsiteY83" fmla="*/ 106516 h 608697"/>
                <a:gd name="connsiteX84" fmla="*/ 485137 w 551045"/>
                <a:gd name="connsiteY84" fmla="*/ 44090 h 608697"/>
                <a:gd name="connsiteX85" fmla="*/ 486001 w 551045"/>
                <a:gd name="connsiteY85" fmla="*/ 44090 h 608697"/>
                <a:gd name="connsiteX86" fmla="*/ 487441 w 551045"/>
                <a:gd name="connsiteY86" fmla="*/ 44033 h 608697"/>
                <a:gd name="connsiteX87" fmla="*/ 114993 w 551045"/>
                <a:gd name="connsiteY87" fmla="*/ 748 h 608697"/>
                <a:gd name="connsiteX88" fmla="*/ 115281 w 551045"/>
                <a:gd name="connsiteY88" fmla="*/ 748 h 608697"/>
                <a:gd name="connsiteX89" fmla="*/ 115569 w 551045"/>
                <a:gd name="connsiteY89" fmla="*/ 748 h 608697"/>
                <a:gd name="connsiteX90" fmla="*/ 179403 w 551045"/>
                <a:gd name="connsiteY90" fmla="*/ 50176 h 608697"/>
                <a:gd name="connsiteX91" fmla="*/ 181534 w 551045"/>
                <a:gd name="connsiteY91" fmla="*/ 66863 h 608697"/>
                <a:gd name="connsiteX92" fmla="*/ 115685 w 551045"/>
                <a:gd name="connsiteY92" fmla="*/ 132634 h 608697"/>
                <a:gd name="connsiteX93" fmla="*/ 115397 w 551045"/>
                <a:gd name="connsiteY93" fmla="*/ 132634 h 608697"/>
                <a:gd name="connsiteX94" fmla="*/ 115109 w 551045"/>
                <a:gd name="connsiteY94" fmla="*/ 132634 h 608697"/>
                <a:gd name="connsiteX95" fmla="*/ 51275 w 551045"/>
                <a:gd name="connsiteY95" fmla="*/ 83262 h 608697"/>
                <a:gd name="connsiteX96" fmla="*/ 49144 w 551045"/>
                <a:gd name="connsiteY96" fmla="*/ 66575 h 608697"/>
                <a:gd name="connsiteX97" fmla="*/ 114993 w 551045"/>
                <a:gd name="connsiteY97" fmla="*/ 748 h 608697"/>
                <a:gd name="connsiteX98" fmla="*/ 114958 w 551045"/>
                <a:gd name="connsiteY98" fmla="*/ 423 h 608697"/>
                <a:gd name="connsiteX99" fmla="*/ 48690 w 551045"/>
                <a:gd name="connsiteY99" fmla="*/ 66575 h 608697"/>
                <a:gd name="connsiteX100" fmla="*/ 50822 w 551045"/>
                <a:gd name="connsiteY100" fmla="*/ 83372 h 608697"/>
                <a:gd name="connsiteX101" fmla="*/ 115073 w 551045"/>
                <a:gd name="connsiteY101" fmla="*/ 133015 h 608697"/>
                <a:gd name="connsiteX102" fmla="*/ 115361 w 551045"/>
                <a:gd name="connsiteY102" fmla="*/ 133015 h 608697"/>
                <a:gd name="connsiteX103" fmla="*/ 115649 w 551045"/>
                <a:gd name="connsiteY103" fmla="*/ 133015 h 608697"/>
                <a:gd name="connsiteX104" fmla="*/ 181917 w 551045"/>
                <a:gd name="connsiteY104" fmla="*/ 66863 h 608697"/>
                <a:gd name="connsiteX105" fmla="*/ 179785 w 551045"/>
                <a:gd name="connsiteY105" fmla="*/ 50066 h 608697"/>
                <a:gd name="connsiteX106" fmla="*/ 115534 w 551045"/>
                <a:gd name="connsiteY106" fmla="*/ 423 h 608697"/>
                <a:gd name="connsiteX107" fmla="*/ 115246 w 551045"/>
                <a:gd name="connsiteY107" fmla="*/ 423 h 608697"/>
                <a:gd name="connsiteX108" fmla="*/ 114958 w 551045"/>
                <a:gd name="connsiteY108" fmla="*/ 423 h 608697"/>
                <a:gd name="connsiteX109" fmla="*/ 114993 w 551045"/>
                <a:gd name="connsiteY109" fmla="*/ 0 h 608697"/>
                <a:gd name="connsiteX110" fmla="*/ 115281 w 551045"/>
                <a:gd name="connsiteY110" fmla="*/ 0 h 608697"/>
                <a:gd name="connsiteX111" fmla="*/ 115569 w 551045"/>
                <a:gd name="connsiteY111" fmla="*/ 0 h 608697"/>
                <a:gd name="connsiteX112" fmla="*/ 180152 w 551045"/>
                <a:gd name="connsiteY112" fmla="*/ 49946 h 608697"/>
                <a:gd name="connsiteX113" fmla="*/ 182341 w 551045"/>
                <a:gd name="connsiteY113" fmla="*/ 66863 h 608697"/>
                <a:gd name="connsiteX114" fmla="*/ 115685 w 551045"/>
                <a:gd name="connsiteY114" fmla="*/ 133439 h 608697"/>
                <a:gd name="connsiteX115" fmla="*/ 115397 w 551045"/>
                <a:gd name="connsiteY115" fmla="*/ 133439 h 608697"/>
                <a:gd name="connsiteX116" fmla="*/ 115109 w 551045"/>
                <a:gd name="connsiteY116" fmla="*/ 133439 h 608697"/>
                <a:gd name="connsiteX117" fmla="*/ 50526 w 551045"/>
                <a:gd name="connsiteY117" fmla="*/ 83493 h 608697"/>
                <a:gd name="connsiteX118" fmla="*/ 48337 w 551045"/>
                <a:gd name="connsiteY118" fmla="*/ 66575 h 608697"/>
                <a:gd name="connsiteX119" fmla="*/ 114993 w 551045"/>
                <a:gd name="connsiteY119" fmla="*/ 0 h 60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551045" h="608697">
                  <a:moveTo>
                    <a:pt x="485820" y="430096"/>
                  </a:moveTo>
                  <a:cubicBezTo>
                    <a:pt x="520910" y="430096"/>
                    <a:pt x="549489" y="457699"/>
                    <a:pt x="550987" y="492317"/>
                  </a:cubicBezTo>
                  <a:cubicBezTo>
                    <a:pt x="550987" y="492375"/>
                    <a:pt x="551045" y="492432"/>
                    <a:pt x="551045" y="492490"/>
                  </a:cubicBezTo>
                  <a:cubicBezTo>
                    <a:pt x="551045" y="492950"/>
                    <a:pt x="551045" y="493353"/>
                    <a:pt x="550987" y="493813"/>
                  </a:cubicBezTo>
                  <a:cubicBezTo>
                    <a:pt x="551045" y="494273"/>
                    <a:pt x="551045" y="494733"/>
                    <a:pt x="551045" y="495193"/>
                  </a:cubicBezTo>
                  <a:cubicBezTo>
                    <a:pt x="551045" y="531134"/>
                    <a:pt x="521832" y="560289"/>
                    <a:pt x="485820" y="560289"/>
                  </a:cubicBezTo>
                  <a:cubicBezTo>
                    <a:pt x="454129" y="560289"/>
                    <a:pt x="427739" y="537747"/>
                    <a:pt x="421862" y="507902"/>
                  </a:cubicBezTo>
                  <a:cubicBezTo>
                    <a:pt x="420710" y="503474"/>
                    <a:pt x="420076" y="499046"/>
                    <a:pt x="420134" y="494560"/>
                  </a:cubicBezTo>
                  <a:cubicBezTo>
                    <a:pt x="420134" y="489385"/>
                    <a:pt x="421056" y="484152"/>
                    <a:pt x="422611" y="479034"/>
                  </a:cubicBezTo>
                  <a:cubicBezTo>
                    <a:pt x="429814" y="450913"/>
                    <a:pt x="455397" y="430096"/>
                    <a:pt x="485820" y="430096"/>
                  </a:cubicBezTo>
                  <a:close/>
                  <a:moveTo>
                    <a:pt x="485137" y="236253"/>
                  </a:moveTo>
                  <a:cubicBezTo>
                    <a:pt x="521537" y="236253"/>
                    <a:pt x="551045" y="265714"/>
                    <a:pt x="551045" y="302055"/>
                  </a:cubicBezTo>
                  <a:cubicBezTo>
                    <a:pt x="551045" y="338396"/>
                    <a:pt x="521537" y="367857"/>
                    <a:pt x="485137" y="367857"/>
                  </a:cubicBezTo>
                  <a:cubicBezTo>
                    <a:pt x="448737" y="367857"/>
                    <a:pt x="419229" y="338396"/>
                    <a:pt x="419229" y="302055"/>
                  </a:cubicBezTo>
                  <a:cubicBezTo>
                    <a:pt x="419229" y="265714"/>
                    <a:pt x="448737" y="236253"/>
                    <a:pt x="485137" y="236253"/>
                  </a:cubicBezTo>
                  <a:close/>
                  <a:moveTo>
                    <a:pt x="45513" y="160819"/>
                  </a:moveTo>
                  <a:lnTo>
                    <a:pt x="62048" y="160819"/>
                  </a:lnTo>
                  <a:lnTo>
                    <a:pt x="78583" y="243365"/>
                  </a:lnTo>
                  <a:lnTo>
                    <a:pt x="98228" y="243365"/>
                  </a:lnTo>
                  <a:lnTo>
                    <a:pt x="103356" y="187625"/>
                  </a:lnTo>
                  <a:cubicBezTo>
                    <a:pt x="103183" y="186647"/>
                    <a:pt x="102952" y="185612"/>
                    <a:pt x="102722" y="184634"/>
                  </a:cubicBezTo>
                  <a:cubicBezTo>
                    <a:pt x="100936" y="177386"/>
                    <a:pt x="97767" y="170483"/>
                    <a:pt x="94368" y="163293"/>
                  </a:cubicBezTo>
                  <a:cubicBezTo>
                    <a:pt x="94368" y="163293"/>
                    <a:pt x="93677" y="161855"/>
                    <a:pt x="93331" y="161107"/>
                  </a:cubicBezTo>
                  <a:lnTo>
                    <a:pt x="93389" y="161107"/>
                  </a:lnTo>
                  <a:cubicBezTo>
                    <a:pt x="93331" y="160992"/>
                    <a:pt x="93274" y="160877"/>
                    <a:pt x="93274" y="160819"/>
                  </a:cubicBezTo>
                  <a:lnTo>
                    <a:pt x="137347" y="160819"/>
                  </a:lnTo>
                  <a:cubicBezTo>
                    <a:pt x="137289" y="160877"/>
                    <a:pt x="137232" y="160992"/>
                    <a:pt x="137232" y="161107"/>
                  </a:cubicBezTo>
                  <a:lnTo>
                    <a:pt x="137404" y="161107"/>
                  </a:lnTo>
                  <a:cubicBezTo>
                    <a:pt x="137059" y="161855"/>
                    <a:pt x="136367" y="163293"/>
                    <a:pt x="136367" y="163293"/>
                  </a:cubicBezTo>
                  <a:cubicBezTo>
                    <a:pt x="132507" y="171576"/>
                    <a:pt x="128820" y="179514"/>
                    <a:pt x="127322" y="187913"/>
                  </a:cubicBezTo>
                  <a:lnTo>
                    <a:pt x="132450" y="243365"/>
                  </a:lnTo>
                  <a:lnTo>
                    <a:pt x="152038" y="243365"/>
                  </a:lnTo>
                  <a:lnTo>
                    <a:pt x="168630" y="160819"/>
                  </a:lnTo>
                  <a:lnTo>
                    <a:pt x="185165" y="160819"/>
                  </a:lnTo>
                  <a:cubicBezTo>
                    <a:pt x="210283" y="160819"/>
                    <a:pt x="230678" y="181125"/>
                    <a:pt x="230678" y="206263"/>
                  </a:cubicBezTo>
                  <a:lnTo>
                    <a:pt x="230678" y="338682"/>
                  </a:lnTo>
                  <a:cubicBezTo>
                    <a:pt x="230678" y="363820"/>
                    <a:pt x="210283" y="384125"/>
                    <a:pt x="185165" y="384125"/>
                  </a:cubicBezTo>
                  <a:lnTo>
                    <a:pt x="179346" y="384125"/>
                  </a:lnTo>
                  <a:lnTo>
                    <a:pt x="179346" y="576599"/>
                  </a:lnTo>
                  <a:cubicBezTo>
                    <a:pt x="179346" y="594316"/>
                    <a:pt x="165000" y="608697"/>
                    <a:pt x="147256" y="608697"/>
                  </a:cubicBezTo>
                  <a:cubicBezTo>
                    <a:pt x="130721" y="608697"/>
                    <a:pt x="117125" y="596215"/>
                    <a:pt x="115339" y="580223"/>
                  </a:cubicBezTo>
                  <a:cubicBezTo>
                    <a:pt x="113553" y="596215"/>
                    <a:pt x="99957" y="608697"/>
                    <a:pt x="83422" y="608697"/>
                  </a:cubicBezTo>
                  <a:cubicBezTo>
                    <a:pt x="65678" y="608697"/>
                    <a:pt x="51332" y="594316"/>
                    <a:pt x="51332" y="576599"/>
                  </a:cubicBezTo>
                  <a:lnTo>
                    <a:pt x="51332" y="384125"/>
                  </a:lnTo>
                  <a:lnTo>
                    <a:pt x="45513" y="384125"/>
                  </a:lnTo>
                  <a:cubicBezTo>
                    <a:pt x="20395" y="384125"/>
                    <a:pt x="0" y="363820"/>
                    <a:pt x="0" y="338682"/>
                  </a:cubicBezTo>
                  <a:lnTo>
                    <a:pt x="0" y="206263"/>
                  </a:lnTo>
                  <a:cubicBezTo>
                    <a:pt x="0" y="181125"/>
                    <a:pt x="20395" y="160819"/>
                    <a:pt x="45513" y="160819"/>
                  </a:cubicBezTo>
                  <a:close/>
                  <a:moveTo>
                    <a:pt x="400710" y="89618"/>
                  </a:moveTo>
                  <a:lnTo>
                    <a:pt x="400710" y="134086"/>
                  </a:lnTo>
                  <a:cubicBezTo>
                    <a:pt x="375702" y="134086"/>
                    <a:pt x="355362" y="154393"/>
                    <a:pt x="355362" y="179359"/>
                  </a:cubicBezTo>
                  <a:lnTo>
                    <a:pt x="355362" y="279857"/>
                  </a:lnTo>
                  <a:lnTo>
                    <a:pt x="401517" y="279857"/>
                  </a:lnTo>
                  <a:lnTo>
                    <a:pt x="401517" y="324325"/>
                  </a:lnTo>
                  <a:lnTo>
                    <a:pt x="355362" y="324325"/>
                  </a:lnTo>
                  <a:lnTo>
                    <a:pt x="355362" y="424823"/>
                  </a:lnTo>
                  <a:cubicBezTo>
                    <a:pt x="355362" y="449731"/>
                    <a:pt x="375702" y="470038"/>
                    <a:pt x="400710" y="470038"/>
                  </a:cubicBezTo>
                  <a:lnTo>
                    <a:pt x="400710" y="514563"/>
                  </a:lnTo>
                  <a:cubicBezTo>
                    <a:pt x="351155" y="514563"/>
                    <a:pt x="310820" y="474295"/>
                    <a:pt x="310820" y="424823"/>
                  </a:cubicBezTo>
                  <a:lnTo>
                    <a:pt x="310820" y="324325"/>
                  </a:lnTo>
                  <a:lnTo>
                    <a:pt x="270830" y="324325"/>
                  </a:lnTo>
                  <a:lnTo>
                    <a:pt x="270830" y="279857"/>
                  </a:lnTo>
                  <a:lnTo>
                    <a:pt x="310820" y="279857"/>
                  </a:lnTo>
                  <a:lnTo>
                    <a:pt x="310820" y="179359"/>
                  </a:lnTo>
                  <a:cubicBezTo>
                    <a:pt x="310820" y="129886"/>
                    <a:pt x="351155" y="89618"/>
                    <a:pt x="400710" y="89618"/>
                  </a:cubicBezTo>
                  <a:close/>
                  <a:moveTo>
                    <a:pt x="487441" y="44033"/>
                  </a:moveTo>
                  <a:cubicBezTo>
                    <a:pt x="487557" y="44090"/>
                    <a:pt x="487614" y="44090"/>
                    <a:pt x="487729" y="44148"/>
                  </a:cubicBezTo>
                  <a:cubicBezTo>
                    <a:pt x="521828" y="45471"/>
                    <a:pt x="549246" y="73030"/>
                    <a:pt x="550282" y="107206"/>
                  </a:cubicBezTo>
                  <a:cubicBezTo>
                    <a:pt x="550282" y="107436"/>
                    <a:pt x="550282" y="107667"/>
                    <a:pt x="550340" y="107897"/>
                  </a:cubicBezTo>
                  <a:cubicBezTo>
                    <a:pt x="550340" y="108184"/>
                    <a:pt x="550340" y="108472"/>
                    <a:pt x="550340" y="108760"/>
                  </a:cubicBezTo>
                  <a:cubicBezTo>
                    <a:pt x="550340" y="108875"/>
                    <a:pt x="550340" y="109047"/>
                    <a:pt x="550340" y="109220"/>
                  </a:cubicBezTo>
                  <a:cubicBezTo>
                    <a:pt x="550340" y="109393"/>
                    <a:pt x="550340" y="109508"/>
                    <a:pt x="550340" y="109680"/>
                  </a:cubicBezTo>
                  <a:cubicBezTo>
                    <a:pt x="550340" y="110371"/>
                    <a:pt x="550282" y="111119"/>
                    <a:pt x="550282" y="111867"/>
                  </a:cubicBezTo>
                  <a:cubicBezTo>
                    <a:pt x="550225" y="112384"/>
                    <a:pt x="550225" y="112902"/>
                    <a:pt x="550167" y="113420"/>
                  </a:cubicBezTo>
                  <a:cubicBezTo>
                    <a:pt x="550167" y="113593"/>
                    <a:pt x="550167" y="113765"/>
                    <a:pt x="550167" y="113938"/>
                  </a:cubicBezTo>
                  <a:cubicBezTo>
                    <a:pt x="547748" y="147653"/>
                    <a:pt x="519582" y="174349"/>
                    <a:pt x="485137" y="174349"/>
                  </a:cubicBezTo>
                  <a:cubicBezTo>
                    <a:pt x="484792" y="174349"/>
                    <a:pt x="484446" y="174292"/>
                    <a:pt x="484158" y="174292"/>
                  </a:cubicBezTo>
                  <a:cubicBezTo>
                    <a:pt x="478629" y="174579"/>
                    <a:pt x="473099" y="173716"/>
                    <a:pt x="467685" y="171933"/>
                  </a:cubicBezTo>
                  <a:cubicBezTo>
                    <a:pt x="440556" y="164396"/>
                    <a:pt x="420511" y="139828"/>
                    <a:pt x="419993" y="110428"/>
                  </a:cubicBezTo>
                  <a:cubicBezTo>
                    <a:pt x="419993" y="110313"/>
                    <a:pt x="419935" y="110198"/>
                    <a:pt x="419935" y="110083"/>
                  </a:cubicBezTo>
                  <a:cubicBezTo>
                    <a:pt x="419935" y="109910"/>
                    <a:pt x="419935" y="109795"/>
                    <a:pt x="419993" y="109680"/>
                  </a:cubicBezTo>
                  <a:cubicBezTo>
                    <a:pt x="419993" y="109508"/>
                    <a:pt x="419935" y="109335"/>
                    <a:pt x="419935" y="109220"/>
                  </a:cubicBezTo>
                  <a:cubicBezTo>
                    <a:pt x="419935" y="108990"/>
                    <a:pt x="419935" y="108760"/>
                    <a:pt x="419993" y="108530"/>
                  </a:cubicBezTo>
                  <a:cubicBezTo>
                    <a:pt x="419993" y="107839"/>
                    <a:pt x="419993" y="107206"/>
                    <a:pt x="419993" y="106516"/>
                  </a:cubicBezTo>
                  <a:cubicBezTo>
                    <a:pt x="421433" y="71822"/>
                    <a:pt x="450059" y="44090"/>
                    <a:pt x="485137" y="44090"/>
                  </a:cubicBezTo>
                  <a:cubicBezTo>
                    <a:pt x="485425" y="44090"/>
                    <a:pt x="485713" y="44090"/>
                    <a:pt x="486001" y="44090"/>
                  </a:cubicBezTo>
                  <a:cubicBezTo>
                    <a:pt x="486462" y="44090"/>
                    <a:pt x="486981" y="44033"/>
                    <a:pt x="487441" y="44033"/>
                  </a:cubicBezTo>
                  <a:close/>
                  <a:moveTo>
                    <a:pt x="114993" y="748"/>
                  </a:moveTo>
                  <a:lnTo>
                    <a:pt x="115281" y="748"/>
                  </a:lnTo>
                  <a:lnTo>
                    <a:pt x="115569" y="748"/>
                  </a:lnTo>
                  <a:cubicBezTo>
                    <a:pt x="145700" y="748"/>
                    <a:pt x="171913" y="21060"/>
                    <a:pt x="179403" y="50176"/>
                  </a:cubicBezTo>
                  <a:cubicBezTo>
                    <a:pt x="180843" y="55585"/>
                    <a:pt x="181534" y="61224"/>
                    <a:pt x="181534" y="66863"/>
                  </a:cubicBezTo>
                  <a:cubicBezTo>
                    <a:pt x="181534" y="103115"/>
                    <a:pt x="151980" y="132634"/>
                    <a:pt x="115685" y="132634"/>
                  </a:cubicBezTo>
                  <a:lnTo>
                    <a:pt x="115397" y="132634"/>
                  </a:lnTo>
                  <a:lnTo>
                    <a:pt x="115109" y="132634"/>
                  </a:lnTo>
                  <a:cubicBezTo>
                    <a:pt x="84978" y="132634"/>
                    <a:pt x="58765" y="112321"/>
                    <a:pt x="51275" y="83262"/>
                  </a:cubicBezTo>
                  <a:cubicBezTo>
                    <a:pt x="49835" y="77854"/>
                    <a:pt x="49144" y="72214"/>
                    <a:pt x="49144" y="66575"/>
                  </a:cubicBezTo>
                  <a:cubicBezTo>
                    <a:pt x="49144" y="30267"/>
                    <a:pt x="78698" y="748"/>
                    <a:pt x="114993" y="748"/>
                  </a:cubicBezTo>
                  <a:close/>
                  <a:moveTo>
                    <a:pt x="114958" y="423"/>
                  </a:moveTo>
                  <a:cubicBezTo>
                    <a:pt x="78366" y="423"/>
                    <a:pt x="48690" y="30047"/>
                    <a:pt x="48690" y="66575"/>
                  </a:cubicBezTo>
                  <a:cubicBezTo>
                    <a:pt x="48690" y="72385"/>
                    <a:pt x="49439" y="78022"/>
                    <a:pt x="50822" y="83372"/>
                  </a:cubicBezTo>
                  <a:cubicBezTo>
                    <a:pt x="58198" y="111904"/>
                    <a:pt x="84129" y="133015"/>
                    <a:pt x="115073" y="133015"/>
                  </a:cubicBezTo>
                  <a:cubicBezTo>
                    <a:pt x="115131" y="133015"/>
                    <a:pt x="115246" y="133015"/>
                    <a:pt x="115361" y="133015"/>
                  </a:cubicBezTo>
                  <a:cubicBezTo>
                    <a:pt x="115419" y="133015"/>
                    <a:pt x="115534" y="133015"/>
                    <a:pt x="115649" y="133015"/>
                  </a:cubicBezTo>
                  <a:cubicBezTo>
                    <a:pt x="152241" y="133015"/>
                    <a:pt x="181917" y="103391"/>
                    <a:pt x="181917" y="66863"/>
                  </a:cubicBezTo>
                  <a:cubicBezTo>
                    <a:pt x="181917" y="61053"/>
                    <a:pt x="181168" y="55415"/>
                    <a:pt x="179785" y="50066"/>
                  </a:cubicBezTo>
                  <a:cubicBezTo>
                    <a:pt x="172409" y="21534"/>
                    <a:pt x="146478" y="423"/>
                    <a:pt x="115534" y="423"/>
                  </a:cubicBezTo>
                  <a:cubicBezTo>
                    <a:pt x="115476" y="423"/>
                    <a:pt x="115361" y="423"/>
                    <a:pt x="115246" y="423"/>
                  </a:cubicBezTo>
                  <a:cubicBezTo>
                    <a:pt x="115188" y="423"/>
                    <a:pt x="115073" y="423"/>
                    <a:pt x="114958" y="423"/>
                  </a:cubicBezTo>
                  <a:close/>
                  <a:moveTo>
                    <a:pt x="114993" y="0"/>
                  </a:moveTo>
                  <a:lnTo>
                    <a:pt x="115281" y="0"/>
                  </a:lnTo>
                  <a:lnTo>
                    <a:pt x="115569" y="0"/>
                  </a:lnTo>
                  <a:cubicBezTo>
                    <a:pt x="146046" y="0"/>
                    <a:pt x="172605" y="20542"/>
                    <a:pt x="180152" y="49946"/>
                  </a:cubicBezTo>
                  <a:cubicBezTo>
                    <a:pt x="181592" y="55470"/>
                    <a:pt x="182341" y="61109"/>
                    <a:pt x="182341" y="66863"/>
                  </a:cubicBezTo>
                  <a:cubicBezTo>
                    <a:pt x="182341" y="103575"/>
                    <a:pt x="152441" y="133439"/>
                    <a:pt x="115685" y="133439"/>
                  </a:cubicBezTo>
                  <a:lnTo>
                    <a:pt x="115397" y="133439"/>
                  </a:lnTo>
                  <a:lnTo>
                    <a:pt x="115109" y="133439"/>
                  </a:lnTo>
                  <a:cubicBezTo>
                    <a:pt x="84632" y="133439"/>
                    <a:pt x="58073" y="112897"/>
                    <a:pt x="50526" y="83493"/>
                  </a:cubicBezTo>
                  <a:cubicBezTo>
                    <a:pt x="49086" y="77969"/>
                    <a:pt x="48337" y="72272"/>
                    <a:pt x="48337" y="66575"/>
                  </a:cubicBezTo>
                  <a:cubicBezTo>
                    <a:pt x="48337" y="29864"/>
                    <a:pt x="78237" y="0"/>
                    <a:pt x="1149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4" name="iŝ1ïḓé">
              <a:extLst>
                <a:ext uri="{FF2B5EF4-FFF2-40B4-BE49-F238E27FC236}">
                  <a16:creationId xmlns:a16="http://schemas.microsoft.com/office/drawing/2014/main" xmlns="" id="{C5FA2C98-B673-4CF6-A587-A798739D15D1}"/>
                </a:ext>
              </a:extLst>
            </p:cNvPr>
            <p:cNvSpPr/>
            <p:nvPr/>
          </p:nvSpPr>
          <p:spPr bwMode="auto">
            <a:xfrm>
              <a:off x="700808" y="4985174"/>
              <a:ext cx="1746666" cy="627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Supporting text here. 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5" name="îṣľíḍê">
              <a:extLst>
                <a:ext uri="{FF2B5EF4-FFF2-40B4-BE49-F238E27FC236}">
                  <a16:creationId xmlns:a16="http://schemas.microsoft.com/office/drawing/2014/main" xmlns="" id="{8DEC6ED3-E212-4744-B4F8-681A802BDA3D}"/>
                </a:ext>
              </a:extLst>
            </p:cNvPr>
            <p:cNvSpPr txBox="1"/>
            <p:nvPr/>
          </p:nvSpPr>
          <p:spPr bwMode="auto">
            <a:xfrm>
              <a:off x="700806" y="4597577"/>
              <a:ext cx="1746666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/>
                <a:t>Text here</a:t>
              </a:r>
            </a:p>
          </p:txBody>
        </p:sp>
        <p:sp>
          <p:nvSpPr>
            <p:cNvPr id="26" name="îśḷîdè">
              <a:extLst>
                <a:ext uri="{FF2B5EF4-FFF2-40B4-BE49-F238E27FC236}">
                  <a16:creationId xmlns:a16="http://schemas.microsoft.com/office/drawing/2014/main" xmlns="" id="{506172F5-B7B2-4083-BA16-79E998E9AFD1}"/>
                </a:ext>
              </a:extLst>
            </p:cNvPr>
            <p:cNvSpPr/>
            <p:nvPr/>
          </p:nvSpPr>
          <p:spPr bwMode="auto">
            <a:xfrm>
              <a:off x="4321774" y="4985174"/>
              <a:ext cx="1746666" cy="627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Supporting text here. 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7" name="íS1îdé">
              <a:extLst>
                <a:ext uri="{FF2B5EF4-FFF2-40B4-BE49-F238E27FC236}">
                  <a16:creationId xmlns:a16="http://schemas.microsoft.com/office/drawing/2014/main" xmlns="" id="{BAE28A42-5550-40C9-8E88-76DE9E7E2331}"/>
                </a:ext>
              </a:extLst>
            </p:cNvPr>
            <p:cNvSpPr txBox="1"/>
            <p:nvPr/>
          </p:nvSpPr>
          <p:spPr bwMode="auto">
            <a:xfrm>
              <a:off x="4321772" y="4597577"/>
              <a:ext cx="1746666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/>
                <a:t>Text here</a:t>
              </a:r>
            </a:p>
          </p:txBody>
        </p:sp>
        <p:sp>
          <p:nvSpPr>
            <p:cNvPr id="28" name="îŝļíḋê">
              <a:extLst>
                <a:ext uri="{FF2B5EF4-FFF2-40B4-BE49-F238E27FC236}">
                  <a16:creationId xmlns:a16="http://schemas.microsoft.com/office/drawing/2014/main" xmlns="" id="{4FCB3A8C-132F-4EEE-8069-AD91A8CADECB}"/>
                </a:ext>
              </a:extLst>
            </p:cNvPr>
            <p:cNvSpPr/>
            <p:nvPr/>
          </p:nvSpPr>
          <p:spPr bwMode="auto">
            <a:xfrm>
              <a:off x="7942740" y="4985174"/>
              <a:ext cx="1746666" cy="627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Supporting text here. 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9" name="îşliḓê">
              <a:extLst>
                <a:ext uri="{FF2B5EF4-FFF2-40B4-BE49-F238E27FC236}">
                  <a16:creationId xmlns:a16="http://schemas.microsoft.com/office/drawing/2014/main" xmlns="" id="{B1CEE441-625B-4376-9DB6-861C6AF741EF}"/>
                </a:ext>
              </a:extLst>
            </p:cNvPr>
            <p:cNvSpPr txBox="1"/>
            <p:nvPr/>
          </p:nvSpPr>
          <p:spPr bwMode="auto">
            <a:xfrm>
              <a:off x="7942738" y="4597577"/>
              <a:ext cx="1746666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/>
                <a:t>Text here</a:t>
              </a:r>
            </a:p>
          </p:txBody>
        </p:sp>
        <p:sp>
          <p:nvSpPr>
            <p:cNvPr id="30" name="îŝ1ïdè">
              <a:extLst>
                <a:ext uri="{FF2B5EF4-FFF2-40B4-BE49-F238E27FC236}">
                  <a16:creationId xmlns:a16="http://schemas.microsoft.com/office/drawing/2014/main" xmlns="" id="{0C1433BB-A7F3-4EF0-A809-A353763D11F6}"/>
                </a:ext>
              </a:extLst>
            </p:cNvPr>
            <p:cNvSpPr/>
            <p:nvPr/>
          </p:nvSpPr>
          <p:spPr bwMode="auto">
            <a:xfrm>
              <a:off x="2545576" y="2039100"/>
              <a:ext cx="1746666" cy="627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Supporting text here. 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31" name="îṩlïďè">
              <a:extLst>
                <a:ext uri="{FF2B5EF4-FFF2-40B4-BE49-F238E27FC236}">
                  <a16:creationId xmlns:a16="http://schemas.microsoft.com/office/drawing/2014/main" xmlns="" id="{04C9FD1C-8C59-4845-A2DB-8C9A902AFDE6}"/>
                </a:ext>
              </a:extLst>
            </p:cNvPr>
            <p:cNvSpPr txBox="1"/>
            <p:nvPr/>
          </p:nvSpPr>
          <p:spPr bwMode="auto">
            <a:xfrm>
              <a:off x="2545574" y="1651503"/>
              <a:ext cx="1746666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/>
                <a:t>Text here</a:t>
              </a:r>
            </a:p>
          </p:txBody>
        </p:sp>
        <p:sp>
          <p:nvSpPr>
            <p:cNvPr id="32" name="ïṥḻíďè">
              <a:extLst>
                <a:ext uri="{FF2B5EF4-FFF2-40B4-BE49-F238E27FC236}">
                  <a16:creationId xmlns:a16="http://schemas.microsoft.com/office/drawing/2014/main" xmlns="" id="{D4159414-028D-49AA-8388-8B5A7F6D1A7A}"/>
                </a:ext>
              </a:extLst>
            </p:cNvPr>
            <p:cNvSpPr/>
            <p:nvPr/>
          </p:nvSpPr>
          <p:spPr bwMode="auto">
            <a:xfrm>
              <a:off x="6196074" y="2039100"/>
              <a:ext cx="1746666" cy="627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Supporting text here. 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33" name="îṩļîde">
              <a:extLst>
                <a:ext uri="{FF2B5EF4-FFF2-40B4-BE49-F238E27FC236}">
                  <a16:creationId xmlns:a16="http://schemas.microsoft.com/office/drawing/2014/main" xmlns="" id="{F31C73B6-126C-45AF-99B5-FBC99578F67C}"/>
                </a:ext>
              </a:extLst>
            </p:cNvPr>
            <p:cNvSpPr txBox="1"/>
            <p:nvPr/>
          </p:nvSpPr>
          <p:spPr bwMode="auto">
            <a:xfrm>
              <a:off x="6196072" y="1651503"/>
              <a:ext cx="1746666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/>
                <a:t>Text here</a:t>
              </a:r>
            </a:p>
          </p:txBody>
        </p:sp>
        <p:sp>
          <p:nvSpPr>
            <p:cNvPr id="34" name="iśľîḓè">
              <a:extLst>
                <a:ext uri="{FF2B5EF4-FFF2-40B4-BE49-F238E27FC236}">
                  <a16:creationId xmlns:a16="http://schemas.microsoft.com/office/drawing/2014/main" xmlns="" id="{8EB89AAC-47B8-4228-BA0F-FB9990245399}"/>
                </a:ext>
              </a:extLst>
            </p:cNvPr>
            <p:cNvSpPr/>
            <p:nvPr/>
          </p:nvSpPr>
          <p:spPr bwMode="auto">
            <a:xfrm>
              <a:off x="9775934" y="2039100"/>
              <a:ext cx="1746666" cy="627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00" dirty="0"/>
                <a:t>Supporting text here. 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35" name="îṥļïďè">
              <a:extLst>
                <a:ext uri="{FF2B5EF4-FFF2-40B4-BE49-F238E27FC236}">
                  <a16:creationId xmlns:a16="http://schemas.microsoft.com/office/drawing/2014/main" xmlns="" id="{3DE660A2-85BC-4257-B461-17546F2CF32B}"/>
                </a:ext>
              </a:extLst>
            </p:cNvPr>
            <p:cNvSpPr txBox="1"/>
            <p:nvPr/>
          </p:nvSpPr>
          <p:spPr bwMode="auto">
            <a:xfrm>
              <a:off x="9775932" y="1651503"/>
              <a:ext cx="1746666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/>
                <a:t>Text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974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17</a:t>
            </a:fld>
            <a:endParaRPr lang="zh-CN" altLang="en-US"/>
          </a:p>
        </p:txBody>
      </p:sp>
      <p:grpSp>
        <p:nvGrpSpPr>
          <p:cNvPr id="5" name="731edfa5-9c97-4e89-9904-5c11a6a0f73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D6DC7077-11C3-46AA-882A-93381252BC1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0400" y="1879685"/>
            <a:ext cx="10858500" cy="3505030"/>
            <a:chOff x="660400" y="1879685"/>
            <a:chExt cx="10858500" cy="3505030"/>
          </a:xfrm>
        </p:grpSpPr>
        <p:sp>
          <p:nvSpPr>
            <p:cNvPr id="6" name="iŝ1íďe">
              <a:extLst>
                <a:ext uri="{FF2B5EF4-FFF2-40B4-BE49-F238E27FC236}">
                  <a16:creationId xmlns:a16="http://schemas.microsoft.com/office/drawing/2014/main" xmlns="" id="{3BCDCA4E-D17B-4C05-ABEF-27DCFA6CF82E}"/>
                </a:ext>
              </a:extLst>
            </p:cNvPr>
            <p:cNvSpPr/>
            <p:nvPr/>
          </p:nvSpPr>
          <p:spPr>
            <a:xfrm>
              <a:off x="660400" y="2612039"/>
              <a:ext cx="1782000" cy="1268280"/>
            </a:xfrm>
            <a:prstGeom prst="rect">
              <a:avLst/>
            </a:prstGeom>
            <a:blipFill>
              <a:blip r:embed="rId3"/>
              <a:stretch>
                <a:fillRect l="-3403" r="-335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î$líḓè">
              <a:extLst>
                <a:ext uri="{FF2B5EF4-FFF2-40B4-BE49-F238E27FC236}">
                  <a16:creationId xmlns:a16="http://schemas.microsoft.com/office/drawing/2014/main" xmlns="" id="{B18F1454-250B-4778-A009-4E26516A69CA}"/>
                </a:ext>
              </a:extLst>
            </p:cNvPr>
            <p:cNvSpPr/>
            <p:nvPr/>
          </p:nvSpPr>
          <p:spPr>
            <a:xfrm>
              <a:off x="660400" y="3526833"/>
              <a:ext cx="1782000" cy="353487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 sz="1200" dirty="0"/>
            </a:p>
          </p:txBody>
        </p:sp>
        <p:sp>
          <p:nvSpPr>
            <p:cNvPr id="8" name="íŝḻiḑê">
              <a:extLst>
                <a:ext uri="{FF2B5EF4-FFF2-40B4-BE49-F238E27FC236}">
                  <a16:creationId xmlns:a16="http://schemas.microsoft.com/office/drawing/2014/main" xmlns="" id="{CB84FF88-4D48-44F2-8982-3C2FDB96D959}"/>
                </a:ext>
              </a:extLst>
            </p:cNvPr>
            <p:cNvSpPr/>
            <p:nvPr/>
          </p:nvSpPr>
          <p:spPr>
            <a:xfrm>
              <a:off x="2478699" y="2612039"/>
              <a:ext cx="1776002" cy="1268280"/>
            </a:xfrm>
            <a:prstGeom prst="rect">
              <a:avLst/>
            </a:prstGeom>
            <a:blipFill>
              <a:blip r:embed="rId4"/>
              <a:stretch>
                <a:fillRect l="-3584" r="-353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ïşḷiḋè">
              <a:extLst>
                <a:ext uri="{FF2B5EF4-FFF2-40B4-BE49-F238E27FC236}">
                  <a16:creationId xmlns:a16="http://schemas.microsoft.com/office/drawing/2014/main" xmlns="" id="{15EDF6B0-1052-43C5-8A44-D21670CD12CF}"/>
                </a:ext>
              </a:extLst>
            </p:cNvPr>
            <p:cNvSpPr/>
            <p:nvPr/>
          </p:nvSpPr>
          <p:spPr>
            <a:xfrm>
              <a:off x="2478699" y="3526833"/>
              <a:ext cx="1776002" cy="353487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 sz="1200" dirty="0"/>
            </a:p>
          </p:txBody>
        </p:sp>
        <p:sp>
          <p:nvSpPr>
            <p:cNvPr id="10" name="iS1ïďê">
              <a:extLst>
                <a:ext uri="{FF2B5EF4-FFF2-40B4-BE49-F238E27FC236}">
                  <a16:creationId xmlns:a16="http://schemas.microsoft.com/office/drawing/2014/main" xmlns="" id="{A16C2307-0E49-4922-81B2-EC0F6139CE0F}"/>
                </a:ext>
              </a:extLst>
            </p:cNvPr>
            <p:cNvSpPr/>
            <p:nvPr/>
          </p:nvSpPr>
          <p:spPr>
            <a:xfrm>
              <a:off x="4291000" y="2612039"/>
              <a:ext cx="1782000" cy="1268280"/>
            </a:xfrm>
            <a:prstGeom prst="rect">
              <a:avLst/>
            </a:prstGeom>
            <a:blipFill>
              <a:blip r:embed="rId5"/>
              <a:stretch>
                <a:fillRect l="-3403" r="-335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iSlîḋè">
              <a:extLst>
                <a:ext uri="{FF2B5EF4-FFF2-40B4-BE49-F238E27FC236}">
                  <a16:creationId xmlns:a16="http://schemas.microsoft.com/office/drawing/2014/main" xmlns="" id="{5E0263A3-0997-41DD-9C9F-6715DF4F9F34}"/>
                </a:ext>
              </a:extLst>
            </p:cNvPr>
            <p:cNvSpPr/>
            <p:nvPr/>
          </p:nvSpPr>
          <p:spPr>
            <a:xfrm>
              <a:off x="4291000" y="3526833"/>
              <a:ext cx="1782000" cy="353487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 sz="1200" dirty="0"/>
            </a:p>
          </p:txBody>
        </p:sp>
        <p:sp>
          <p:nvSpPr>
            <p:cNvPr id="12" name="îṣļîḍe">
              <a:extLst>
                <a:ext uri="{FF2B5EF4-FFF2-40B4-BE49-F238E27FC236}">
                  <a16:creationId xmlns:a16="http://schemas.microsoft.com/office/drawing/2014/main" xmlns="" id="{F4FEB507-954F-446E-9E32-EFFD75000826}"/>
                </a:ext>
              </a:extLst>
            </p:cNvPr>
            <p:cNvSpPr/>
            <p:nvPr/>
          </p:nvSpPr>
          <p:spPr>
            <a:xfrm>
              <a:off x="6106300" y="2612039"/>
              <a:ext cx="1782000" cy="1268280"/>
            </a:xfrm>
            <a:prstGeom prst="rect">
              <a:avLst/>
            </a:prstGeom>
            <a:blipFill>
              <a:blip r:embed="rId6"/>
              <a:stretch>
                <a:fillRect l="-3403" r="-335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îś1îḑè">
              <a:extLst>
                <a:ext uri="{FF2B5EF4-FFF2-40B4-BE49-F238E27FC236}">
                  <a16:creationId xmlns:a16="http://schemas.microsoft.com/office/drawing/2014/main" xmlns="" id="{B75BB1CD-DCDA-458C-ACD5-56E48862CAC5}"/>
                </a:ext>
              </a:extLst>
            </p:cNvPr>
            <p:cNvSpPr/>
            <p:nvPr/>
          </p:nvSpPr>
          <p:spPr>
            <a:xfrm>
              <a:off x="6106300" y="3526833"/>
              <a:ext cx="1782000" cy="353487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 sz="1200" dirty="0"/>
            </a:p>
          </p:txBody>
        </p:sp>
        <p:sp>
          <p:nvSpPr>
            <p:cNvPr id="14" name="ísḻiḋê">
              <a:extLst>
                <a:ext uri="{FF2B5EF4-FFF2-40B4-BE49-F238E27FC236}">
                  <a16:creationId xmlns:a16="http://schemas.microsoft.com/office/drawing/2014/main" xmlns="" id="{4D2DB770-8412-4776-9605-D8A68241DCF9}"/>
                </a:ext>
              </a:extLst>
            </p:cNvPr>
            <p:cNvSpPr/>
            <p:nvPr/>
          </p:nvSpPr>
          <p:spPr>
            <a:xfrm>
              <a:off x="9736900" y="2612039"/>
              <a:ext cx="1782000" cy="1268280"/>
            </a:xfrm>
            <a:prstGeom prst="rect">
              <a:avLst/>
            </a:prstGeom>
            <a:blipFill>
              <a:blip r:embed="rId7"/>
              <a:stretch>
                <a:fillRect l="-3403" r="-335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îsľîdê">
              <a:extLst>
                <a:ext uri="{FF2B5EF4-FFF2-40B4-BE49-F238E27FC236}">
                  <a16:creationId xmlns:a16="http://schemas.microsoft.com/office/drawing/2014/main" xmlns="" id="{08D8DDFD-CFA6-4A5B-81C6-AFA57B501E9F}"/>
                </a:ext>
              </a:extLst>
            </p:cNvPr>
            <p:cNvSpPr/>
            <p:nvPr/>
          </p:nvSpPr>
          <p:spPr>
            <a:xfrm>
              <a:off x="9736900" y="3526833"/>
              <a:ext cx="1782000" cy="353487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 sz="1200" dirty="0"/>
            </a:p>
          </p:txBody>
        </p:sp>
        <p:sp>
          <p:nvSpPr>
            <p:cNvPr id="16" name="ïŝlíḍé">
              <a:extLst>
                <a:ext uri="{FF2B5EF4-FFF2-40B4-BE49-F238E27FC236}">
                  <a16:creationId xmlns:a16="http://schemas.microsoft.com/office/drawing/2014/main" xmlns="" id="{7E0ACD9C-CB75-41A2-A0DA-692426175592}"/>
                </a:ext>
              </a:extLst>
            </p:cNvPr>
            <p:cNvSpPr/>
            <p:nvPr/>
          </p:nvSpPr>
          <p:spPr>
            <a:xfrm>
              <a:off x="7921600" y="2612039"/>
              <a:ext cx="1782000" cy="1268280"/>
            </a:xfrm>
            <a:prstGeom prst="rect">
              <a:avLst/>
            </a:prstGeom>
            <a:blipFill>
              <a:blip r:embed="rId8"/>
              <a:stretch>
                <a:fillRect l="-3403" r="-335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iṧľíḍê">
              <a:extLst>
                <a:ext uri="{FF2B5EF4-FFF2-40B4-BE49-F238E27FC236}">
                  <a16:creationId xmlns:a16="http://schemas.microsoft.com/office/drawing/2014/main" xmlns="" id="{E53C0663-E808-48BB-979D-B8D32EDB83C5}"/>
                </a:ext>
              </a:extLst>
            </p:cNvPr>
            <p:cNvSpPr/>
            <p:nvPr/>
          </p:nvSpPr>
          <p:spPr>
            <a:xfrm>
              <a:off x="7921600" y="3526833"/>
              <a:ext cx="1782000" cy="353487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 sz="1200" dirty="0"/>
            </a:p>
          </p:txBody>
        </p:sp>
        <p:grpSp>
          <p:nvGrpSpPr>
            <p:cNvPr id="18" name="ïS1ïḍè">
              <a:extLst>
                <a:ext uri="{FF2B5EF4-FFF2-40B4-BE49-F238E27FC236}">
                  <a16:creationId xmlns:a16="http://schemas.microsoft.com/office/drawing/2014/main" xmlns="" id="{132BAEBA-D240-475D-A6DB-B96D9DD065A5}"/>
                </a:ext>
              </a:extLst>
            </p:cNvPr>
            <p:cNvGrpSpPr/>
            <p:nvPr/>
          </p:nvGrpSpPr>
          <p:grpSpPr>
            <a:xfrm>
              <a:off x="660400" y="4205510"/>
              <a:ext cx="1754999" cy="1179205"/>
              <a:chOff x="660400" y="3366287"/>
              <a:chExt cx="1754999" cy="1179205"/>
            </a:xfrm>
          </p:grpSpPr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xmlns="" id="{C5ECCCBD-E9DA-4980-A435-118767733D48}"/>
                  </a:ext>
                </a:extLst>
              </p:cNvPr>
              <p:cNvCxnSpPr/>
              <p:nvPr/>
            </p:nvCxnSpPr>
            <p:spPr>
              <a:xfrm>
                <a:off x="660400" y="3753884"/>
                <a:ext cx="1754999" cy="0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í$ļîḑê">
                <a:extLst>
                  <a:ext uri="{FF2B5EF4-FFF2-40B4-BE49-F238E27FC236}">
                    <a16:creationId xmlns:a16="http://schemas.microsoft.com/office/drawing/2014/main" xmlns="" id="{FDE6895E-008A-472A-9527-FCFBFB3BF54F}"/>
                  </a:ext>
                </a:extLst>
              </p:cNvPr>
              <p:cNvSpPr txBox="1"/>
              <p:nvPr/>
            </p:nvSpPr>
            <p:spPr bwMode="auto">
              <a:xfrm>
                <a:off x="660400" y="3366287"/>
                <a:ext cx="1754999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01.Text here</a:t>
                </a:r>
              </a:p>
            </p:txBody>
          </p:sp>
          <p:sp>
            <p:nvSpPr>
              <p:cNvPr id="47" name="íŝľïḍê">
                <a:extLst>
                  <a:ext uri="{FF2B5EF4-FFF2-40B4-BE49-F238E27FC236}">
                    <a16:creationId xmlns:a16="http://schemas.microsoft.com/office/drawing/2014/main" xmlns="" id="{3D8C5558-5F36-487F-847C-582C3003A2D4}"/>
                  </a:ext>
                </a:extLst>
              </p:cNvPr>
              <p:cNvSpPr/>
              <p:nvPr/>
            </p:nvSpPr>
            <p:spPr bwMode="auto">
              <a:xfrm>
                <a:off x="660400" y="3753885"/>
                <a:ext cx="1754999" cy="7916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Supporting text here. 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  <a:endParaRPr lang="zh-CN" altLang="en-US" sz="1100" dirty="0"/>
              </a:p>
            </p:txBody>
          </p:sp>
        </p:grpSp>
        <p:grpSp>
          <p:nvGrpSpPr>
            <p:cNvPr id="19" name="ïṡlíḓê">
              <a:extLst>
                <a:ext uri="{FF2B5EF4-FFF2-40B4-BE49-F238E27FC236}">
                  <a16:creationId xmlns:a16="http://schemas.microsoft.com/office/drawing/2014/main" xmlns="" id="{738E0A8F-E692-44C4-867E-F94473321DC7}"/>
                </a:ext>
              </a:extLst>
            </p:cNvPr>
            <p:cNvGrpSpPr/>
            <p:nvPr/>
          </p:nvGrpSpPr>
          <p:grpSpPr>
            <a:xfrm>
              <a:off x="2481100" y="4205510"/>
              <a:ext cx="1754999" cy="1179205"/>
              <a:chOff x="2481100" y="3366287"/>
              <a:chExt cx="1754999" cy="1179205"/>
            </a:xfrm>
          </p:grpSpPr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xmlns="" id="{562FE4E1-882E-4E69-8762-D2DB8EF5DB73}"/>
                  </a:ext>
                </a:extLst>
              </p:cNvPr>
              <p:cNvCxnSpPr/>
              <p:nvPr/>
            </p:nvCxnSpPr>
            <p:spPr>
              <a:xfrm>
                <a:off x="2481100" y="3753884"/>
                <a:ext cx="1754999" cy="0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ïSḻíďe">
                <a:extLst>
                  <a:ext uri="{FF2B5EF4-FFF2-40B4-BE49-F238E27FC236}">
                    <a16:creationId xmlns:a16="http://schemas.microsoft.com/office/drawing/2014/main" xmlns="" id="{62660086-E9C8-4244-94F8-EFA40B6766EC}"/>
                  </a:ext>
                </a:extLst>
              </p:cNvPr>
              <p:cNvSpPr txBox="1"/>
              <p:nvPr/>
            </p:nvSpPr>
            <p:spPr bwMode="auto">
              <a:xfrm>
                <a:off x="2481100" y="3366287"/>
                <a:ext cx="1754999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02.Text here</a:t>
                </a:r>
              </a:p>
            </p:txBody>
          </p:sp>
          <p:sp>
            <p:nvSpPr>
              <p:cNvPr id="44" name="ïSļîḓé">
                <a:extLst>
                  <a:ext uri="{FF2B5EF4-FFF2-40B4-BE49-F238E27FC236}">
                    <a16:creationId xmlns:a16="http://schemas.microsoft.com/office/drawing/2014/main" xmlns="" id="{CAD95D87-DF77-40C8-ADAD-C6D2C12E207B}"/>
                  </a:ext>
                </a:extLst>
              </p:cNvPr>
              <p:cNvSpPr/>
              <p:nvPr/>
            </p:nvSpPr>
            <p:spPr bwMode="auto">
              <a:xfrm>
                <a:off x="2481100" y="3753885"/>
                <a:ext cx="1754999" cy="7916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Supporting text here. 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  <a:endParaRPr lang="zh-CN" altLang="en-US" sz="1100" dirty="0"/>
              </a:p>
            </p:txBody>
          </p:sp>
        </p:grpSp>
        <p:grpSp>
          <p:nvGrpSpPr>
            <p:cNvPr id="20" name="işḷiḋè">
              <a:extLst>
                <a:ext uri="{FF2B5EF4-FFF2-40B4-BE49-F238E27FC236}">
                  <a16:creationId xmlns:a16="http://schemas.microsoft.com/office/drawing/2014/main" xmlns="" id="{4A4C08D5-27A3-45C2-BC50-2D4EB62773D7}"/>
                </a:ext>
              </a:extLst>
            </p:cNvPr>
            <p:cNvGrpSpPr/>
            <p:nvPr/>
          </p:nvGrpSpPr>
          <p:grpSpPr>
            <a:xfrm>
              <a:off x="4301800" y="4205510"/>
              <a:ext cx="1754999" cy="1179205"/>
              <a:chOff x="4301800" y="3366287"/>
              <a:chExt cx="1754999" cy="1179205"/>
            </a:xfrm>
          </p:grpSpPr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xmlns="" id="{095025E8-9E5B-4F3B-B578-AE7C1BEB7B22}"/>
                  </a:ext>
                </a:extLst>
              </p:cNvPr>
              <p:cNvCxnSpPr/>
              <p:nvPr/>
            </p:nvCxnSpPr>
            <p:spPr>
              <a:xfrm>
                <a:off x="4301800" y="3753884"/>
                <a:ext cx="1754999" cy="0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ïsḻíḍê">
                <a:extLst>
                  <a:ext uri="{FF2B5EF4-FFF2-40B4-BE49-F238E27FC236}">
                    <a16:creationId xmlns:a16="http://schemas.microsoft.com/office/drawing/2014/main" xmlns="" id="{4D1F6679-611B-4CDB-B1D4-919AC41FDB30}"/>
                  </a:ext>
                </a:extLst>
              </p:cNvPr>
              <p:cNvSpPr txBox="1"/>
              <p:nvPr/>
            </p:nvSpPr>
            <p:spPr bwMode="auto">
              <a:xfrm>
                <a:off x="4301800" y="3366287"/>
                <a:ext cx="1754999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03.Text here</a:t>
                </a:r>
              </a:p>
            </p:txBody>
          </p:sp>
          <p:sp>
            <p:nvSpPr>
              <p:cNvPr id="41" name="ïşļiḓe">
                <a:extLst>
                  <a:ext uri="{FF2B5EF4-FFF2-40B4-BE49-F238E27FC236}">
                    <a16:creationId xmlns:a16="http://schemas.microsoft.com/office/drawing/2014/main" xmlns="" id="{0153E090-10E8-4D10-BE1F-199B45FCCA4C}"/>
                  </a:ext>
                </a:extLst>
              </p:cNvPr>
              <p:cNvSpPr/>
              <p:nvPr/>
            </p:nvSpPr>
            <p:spPr bwMode="auto">
              <a:xfrm>
                <a:off x="4301800" y="3753885"/>
                <a:ext cx="1754999" cy="7916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Supporting text here. 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  <a:endParaRPr lang="zh-CN" altLang="en-US" sz="1100" dirty="0"/>
              </a:p>
            </p:txBody>
          </p:sp>
        </p:grpSp>
        <p:grpSp>
          <p:nvGrpSpPr>
            <p:cNvPr id="21" name="îś1idé">
              <a:extLst>
                <a:ext uri="{FF2B5EF4-FFF2-40B4-BE49-F238E27FC236}">
                  <a16:creationId xmlns:a16="http://schemas.microsoft.com/office/drawing/2014/main" xmlns="" id="{EDFEE39F-2AC3-485C-A90B-8F59A2F76E26}"/>
                </a:ext>
              </a:extLst>
            </p:cNvPr>
            <p:cNvGrpSpPr/>
            <p:nvPr/>
          </p:nvGrpSpPr>
          <p:grpSpPr>
            <a:xfrm>
              <a:off x="6122500" y="4205510"/>
              <a:ext cx="1754999" cy="1179205"/>
              <a:chOff x="6122500" y="3366287"/>
              <a:chExt cx="1754999" cy="1179205"/>
            </a:xfrm>
          </p:grpSpPr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xmlns="" id="{9858F171-9096-4C0C-AFE7-09C839EE7312}"/>
                  </a:ext>
                </a:extLst>
              </p:cNvPr>
              <p:cNvCxnSpPr/>
              <p:nvPr/>
            </p:nvCxnSpPr>
            <p:spPr>
              <a:xfrm>
                <a:off x="6122500" y="3753884"/>
                <a:ext cx="1754999" cy="0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íşļíḍè">
                <a:extLst>
                  <a:ext uri="{FF2B5EF4-FFF2-40B4-BE49-F238E27FC236}">
                    <a16:creationId xmlns:a16="http://schemas.microsoft.com/office/drawing/2014/main" xmlns="" id="{0AB2F02C-01AF-40D1-9843-AE335C3EC093}"/>
                  </a:ext>
                </a:extLst>
              </p:cNvPr>
              <p:cNvSpPr txBox="1"/>
              <p:nvPr/>
            </p:nvSpPr>
            <p:spPr bwMode="auto">
              <a:xfrm>
                <a:off x="6122500" y="3366287"/>
                <a:ext cx="1754999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04.Text here</a:t>
                </a:r>
              </a:p>
            </p:txBody>
          </p:sp>
          <p:sp>
            <p:nvSpPr>
              <p:cNvPr id="38" name="íSlíḑè">
                <a:extLst>
                  <a:ext uri="{FF2B5EF4-FFF2-40B4-BE49-F238E27FC236}">
                    <a16:creationId xmlns:a16="http://schemas.microsoft.com/office/drawing/2014/main" xmlns="" id="{C4F4CC0D-B892-4F7A-952E-BBC737BEFF22}"/>
                  </a:ext>
                </a:extLst>
              </p:cNvPr>
              <p:cNvSpPr/>
              <p:nvPr/>
            </p:nvSpPr>
            <p:spPr bwMode="auto">
              <a:xfrm>
                <a:off x="6122500" y="3753885"/>
                <a:ext cx="1754999" cy="7916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Supporting text here. 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  <a:endParaRPr lang="zh-CN" altLang="en-US" sz="1100" dirty="0"/>
              </a:p>
            </p:txBody>
          </p:sp>
        </p:grpSp>
        <p:grpSp>
          <p:nvGrpSpPr>
            <p:cNvPr id="22" name="îŝlîḑé">
              <a:extLst>
                <a:ext uri="{FF2B5EF4-FFF2-40B4-BE49-F238E27FC236}">
                  <a16:creationId xmlns:a16="http://schemas.microsoft.com/office/drawing/2014/main" xmlns="" id="{83710CEA-1B05-415D-AC03-30066111AB0F}"/>
                </a:ext>
              </a:extLst>
            </p:cNvPr>
            <p:cNvGrpSpPr/>
            <p:nvPr/>
          </p:nvGrpSpPr>
          <p:grpSpPr>
            <a:xfrm>
              <a:off x="7943200" y="4205510"/>
              <a:ext cx="1754999" cy="1179205"/>
              <a:chOff x="7943200" y="3366287"/>
              <a:chExt cx="1754999" cy="1179205"/>
            </a:xfrm>
          </p:grpSpPr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xmlns="" id="{079B80F4-1BB0-4822-8D11-DB0E6C073FE3}"/>
                  </a:ext>
                </a:extLst>
              </p:cNvPr>
              <p:cNvCxnSpPr/>
              <p:nvPr/>
            </p:nvCxnSpPr>
            <p:spPr>
              <a:xfrm>
                <a:off x="7943200" y="3753884"/>
                <a:ext cx="1754999" cy="0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ïŝḻíḍè">
                <a:extLst>
                  <a:ext uri="{FF2B5EF4-FFF2-40B4-BE49-F238E27FC236}">
                    <a16:creationId xmlns:a16="http://schemas.microsoft.com/office/drawing/2014/main" xmlns="" id="{4AD2B537-F842-4FCD-86A6-A26FE3D8E999}"/>
                  </a:ext>
                </a:extLst>
              </p:cNvPr>
              <p:cNvSpPr txBox="1"/>
              <p:nvPr/>
            </p:nvSpPr>
            <p:spPr bwMode="auto">
              <a:xfrm>
                <a:off x="7943200" y="3366287"/>
                <a:ext cx="1754999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05.Text here</a:t>
                </a:r>
              </a:p>
            </p:txBody>
          </p:sp>
          <p:sp>
            <p:nvSpPr>
              <p:cNvPr id="35" name="íṥľïḓè">
                <a:extLst>
                  <a:ext uri="{FF2B5EF4-FFF2-40B4-BE49-F238E27FC236}">
                    <a16:creationId xmlns:a16="http://schemas.microsoft.com/office/drawing/2014/main" xmlns="" id="{7A6B27EB-B8FF-4788-AB1D-91C8EFB6361E}"/>
                  </a:ext>
                </a:extLst>
              </p:cNvPr>
              <p:cNvSpPr/>
              <p:nvPr/>
            </p:nvSpPr>
            <p:spPr bwMode="auto">
              <a:xfrm>
                <a:off x="7943200" y="3753885"/>
                <a:ext cx="1754999" cy="7916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Supporting text here. 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  <a:endParaRPr lang="zh-CN" altLang="en-US" sz="1100" dirty="0"/>
              </a:p>
            </p:txBody>
          </p:sp>
        </p:grpSp>
        <p:grpSp>
          <p:nvGrpSpPr>
            <p:cNvPr id="23" name="išlîḍê">
              <a:extLst>
                <a:ext uri="{FF2B5EF4-FFF2-40B4-BE49-F238E27FC236}">
                  <a16:creationId xmlns:a16="http://schemas.microsoft.com/office/drawing/2014/main" xmlns="" id="{D726287F-8FE6-4D7A-92EE-0F01B887CE74}"/>
                </a:ext>
              </a:extLst>
            </p:cNvPr>
            <p:cNvGrpSpPr/>
            <p:nvPr/>
          </p:nvGrpSpPr>
          <p:grpSpPr>
            <a:xfrm>
              <a:off x="9763901" y="4205510"/>
              <a:ext cx="1754999" cy="1179205"/>
              <a:chOff x="9763901" y="3366287"/>
              <a:chExt cx="1754999" cy="1179205"/>
            </a:xfrm>
          </p:grpSpPr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xmlns="" id="{E6060747-74A0-47C5-B052-E1A9E6BFA0DB}"/>
                  </a:ext>
                </a:extLst>
              </p:cNvPr>
              <p:cNvCxnSpPr/>
              <p:nvPr/>
            </p:nvCxnSpPr>
            <p:spPr>
              <a:xfrm>
                <a:off x="9763901" y="3753884"/>
                <a:ext cx="1754999" cy="0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išlîdé">
                <a:extLst>
                  <a:ext uri="{FF2B5EF4-FFF2-40B4-BE49-F238E27FC236}">
                    <a16:creationId xmlns:a16="http://schemas.microsoft.com/office/drawing/2014/main" xmlns="" id="{79E2D78D-3B21-49E6-94C9-124A00FDE1D4}"/>
                  </a:ext>
                </a:extLst>
              </p:cNvPr>
              <p:cNvSpPr/>
              <p:nvPr/>
            </p:nvSpPr>
            <p:spPr bwMode="auto">
              <a:xfrm>
                <a:off x="9763901" y="3753885"/>
                <a:ext cx="1754999" cy="7916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Supporting text here. 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  <a:endParaRPr lang="zh-CN" altLang="en-US" sz="1100" dirty="0"/>
              </a:p>
            </p:txBody>
          </p:sp>
          <p:sp>
            <p:nvSpPr>
              <p:cNvPr id="32" name="iŝlïďê">
                <a:extLst>
                  <a:ext uri="{FF2B5EF4-FFF2-40B4-BE49-F238E27FC236}">
                    <a16:creationId xmlns:a16="http://schemas.microsoft.com/office/drawing/2014/main" xmlns="" id="{8F270719-A91D-4409-8B43-763F37DF78D5}"/>
                  </a:ext>
                </a:extLst>
              </p:cNvPr>
              <p:cNvSpPr txBox="1"/>
              <p:nvPr/>
            </p:nvSpPr>
            <p:spPr bwMode="auto">
              <a:xfrm>
                <a:off x="9763901" y="3366287"/>
                <a:ext cx="1754999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06.Text here</a:t>
                </a:r>
              </a:p>
            </p:txBody>
          </p:sp>
        </p:grpSp>
        <p:sp>
          <p:nvSpPr>
            <p:cNvPr id="24" name="íṥļíḍé">
              <a:extLst>
                <a:ext uri="{FF2B5EF4-FFF2-40B4-BE49-F238E27FC236}">
                  <a16:creationId xmlns:a16="http://schemas.microsoft.com/office/drawing/2014/main" xmlns="" id="{25C5B9AF-BA49-44F4-B3F3-D02EF03AA00F}"/>
                </a:ext>
              </a:extLst>
            </p:cNvPr>
            <p:cNvSpPr/>
            <p:nvPr/>
          </p:nvSpPr>
          <p:spPr bwMode="auto">
            <a:xfrm>
              <a:off x="1246558" y="1919610"/>
              <a:ext cx="609685" cy="529834"/>
            </a:xfrm>
            <a:custGeom>
              <a:avLst/>
              <a:gdLst>
                <a:gd name="connsiteX0" fmla="*/ 468425 w 609570"/>
                <a:gd name="connsiteY0" fmla="*/ 313388 h 529735"/>
                <a:gd name="connsiteX1" fmla="*/ 397381 w 609570"/>
                <a:gd name="connsiteY1" fmla="*/ 384321 h 529735"/>
                <a:gd name="connsiteX2" fmla="*/ 468425 w 609570"/>
                <a:gd name="connsiteY2" fmla="*/ 455255 h 529735"/>
                <a:gd name="connsiteX3" fmla="*/ 539470 w 609570"/>
                <a:gd name="connsiteY3" fmla="*/ 384321 h 529735"/>
                <a:gd name="connsiteX4" fmla="*/ 468425 w 609570"/>
                <a:gd name="connsiteY4" fmla="*/ 313388 h 529735"/>
                <a:gd name="connsiteX5" fmla="*/ 468425 w 609570"/>
                <a:gd name="connsiteY5" fmla="*/ 285014 h 529735"/>
                <a:gd name="connsiteX6" fmla="*/ 567887 w 609570"/>
                <a:gd name="connsiteY6" fmla="*/ 384321 h 529735"/>
                <a:gd name="connsiteX7" fmla="*/ 556639 w 609570"/>
                <a:gd name="connsiteY7" fmla="*/ 430310 h 529735"/>
                <a:gd name="connsiteX8" fmla="*/ 553915 w 609570"/>
                <a:gd name="connsiteY8" fmla="*/ 435394 h 529735"/>
                <a:gd name="connsiteX9" fmla="*/ 601515 w 609570"/>
                <a:gd name="connsiteY9" fmla="*/ 482683 h 529735"/>
                <a:gd name="connsiteX10" fmla="*/ 609567 w 609570"/>
                <a:gd name="connsiteY10" fmla="*/ 502071 h 529735"/>
                <a:gd name="connsiteX11" fmla="*/ 601633 w 609570"/>
                <a:gd name="connsiteY11" fmla="*/ 521578 h 529735"/>
                <a:gd name="connsiteX12" fmla="*/ 582096 w 609570"/>
                <a:gd name="connsiteY12" fmla="*/ 529735 h 529735"/>
                <a:gd name="connsiteX13" fmla="*/ 562677 w 609570"/>
                <a:gd name="connsiteY13" fmla="*/ 521696 h 529735"/>
                <a:gd name="connsiteX14" fmla="*/ 513657 w 609570"/>
                <a:gd name="connsiteY14" fmla="*/ 472988 h 529735"/>
                <a:gd name="connsiteX15" fmla="*/ 508684 w 609570"/>
                <a:gd name="connsiteY15" fmla="*/ 475116 h 529735"/>
                <a:gd name="connsiteX16" fmla="*/ 468425 w 609570"/>
                <a:gd name="connsiteY16" fmla="*/ 483747 h 529735"/>
                <a:gd name="connsiteX17" fmla="*/ 368845 w 609570"/>
                <a:gd name="connsiteY17" fmla="*/ 384321 h 529735"/>
                <a:gd name="connsiteX18" fmla="*/ 468425 w 609570"/>
                <a:gd name="connsiteY18" fmla="*/ 285014 h 529735"/>
                <a:gd name="connsiteX19" fmla="*/ 214632 w 609570"/>
                <a:gd name="connsiteY19" fmla="*/ 275770 h 529735"/>
                <a:gd name="connsiteX20" fmla="*/ 408821 w 609570"/>
                <a:gd name="connsiteY20" fmla="*/ 275770 h 529735"/>
                <a:gd name="connsiteX21" fmla="*/ 410479 w 609570"/>
                <a:gd name="connsiteY21" fmla="*/ 275888 h 529735"/>
                <a:gd name="connsiteX22" fmla="*/ 361576 w 609570"/>
                <a:gd name="connsiteY22" fmla="*/ 323119 h 529735"/>
                <a:gd name="connsiteX23" fmla="*/ 214632 w 609570"/>
                <a:gd name="connsiteY23" fmla="*/ 323119 h 529735"/>
                <a:gd name="connsiteX24" fmla="*/ 190950 w 609570"/>
                <a:gd name="connsiteY24" fmla="*/ 299445 h 529735"/>
                <a:gd name="connsiteX25" fmla="*/ 214632 w 609570"/>
                <a:gd name="connsiteY25" fmla="*/ 275770 h 529735"/>
                <a:gd name="connsiteX26" fmla="*/ 136157 w 609570"/>
                <a:gd name="connsiteY26" fmla="*/ 270689 h 529735"/>
                <a:gd name="connsiteX27" fmla="*/ 164913 w 609570"/>
                <a:gd name="connsiteY27" fmla="*/ 299445 h 529735"/>
                <a:gd name="connsiteX28" fmla="*/ 136157 w 609570"/>
                <a:gd name="connsiteY28" fmla="*/ 328201 h 529735"/>
                <a:gd name="connsiteX29" fmla="*/ 107401 w 609570"/>
                <a:gd name="connsiteY29" fmla="*/ 299445 h 529735"/>
                <a:gd name="connsiteX30" fmla="*/ 136157 w 609570"/>
                <a:gd name="connsiteY30" fmla="*/ 270689 h 529735"/>
                <a:gd name="connsiteX31" fmla="*/ 214631 w 609570"/>
                <a:gd name="connsiteY31" fmla="*/ 181212 h 529735"/>
                <a:gd name="connsiteX32" fmla="*/ 408814 w 609570"/>
                <a:gd name="connsiteY32" fmla="*/ 181212 h 529735"/>
                <a:gd name="connsiteX33" fmla="*/ 432495 w 609570"/>
                <a:gd name="connsiteY33" fmla="*/ 204851 h 529735"/>
                <a:gd name="connsiteX34" fmla="*/ 408814 w 609570"/>
                <a:gd name="connsiteY34" fmla="*/ 228491 h 529735"/>
                <a:gd name="connsiteX35" fmla="*/ 214631 w 609570"/>
                <a:gd name="connsiteY35" fmla="*/ 228491 h 529735"/>
                <a:gd name="connsiteX36" fmla="*/ 190950 w 609570"/>
                <a:gd name="connsiteY36" fmla="*/ 204851 h 529735"/>
                <a:gd name="connsiteX37" fmla="*/ 214631 w 609570"/>
                <a:gd name="connsiteY37" fmla="*/ 181212 h 529735"/>
                <a:gd name="connsiteX38" fmla="*/ 136157 w 609570"/>
                <a:gd name="connsiteY38" fmla="*/ 176131 h 529735"/>
                <a:gd name="connsiteX39" fmla="*/ 164913 w 609570"/>
                <a:gd name="connsiteY39" fmla="*/ 204851 h 529735"/>
                <a:gd name="connsiteX40" fmla="*/ 136157 w 609570"/>
                <a:gd name="connsiteY40" fmla="*/ 233571 h 529735"/>
                <a:gd name="connsiteX41" fmla="*/ 107401 w 609570"/>
                <a:gd name="connsiteY41" fmla="*/ 204851 h 529735"/>
                <a:gd name="connsiteX42" fmla="*/ 136157 w 609570"/>
                <a:gd name="connsiteY42" fmla="*/ 176131 h 529735"/>
                <a:gd name="connsiteX43" fmla="*/ 15748 w 609570"/>
                <a:gd name="connsiteY43" fmla="*/ 0 h 529735"/>
                <a:gd name="connsiteX44" fmla="*/ 500389 w 609570"/>
                <a:gd name="connsiteY44" fmla="*/ 0 h 529735"/>
                <a:gd name="connsiteX45" fmla="*/ 516256 w 609570"/>
                <a:gd name="connsiteY45" fmla="*/ 15724 h 529735"/>
                <a:gd name="connsiteX46" fmla="*/ 516256 w 609570"/>
                <a:gd name="connsiteY46" fmla="*/ 271089 h 529735"/>
                <a:gd name="connsiteX47" fmla="*/ 484641 w 609570"/>
                <a:gd name="connsiteY47" fmla="*/ 262459 h 529735"/>
                <a:gd name="connsiteX48" fmla="*/ 484641 w 609570"/>
                <a:gd name="connsiteY48" fmla="*/ 121416 h 529735"/>
                <a:gd name="connsiteX49" fmla="*/ 31615 w 609570"/>
                <a:gd name="connsiteY49" fmla="*/ 121416 h 529735"/>
                <a:gd name="connsiteX50" fmla="*/ 31615 w 609570"/>
                <a:gd name="connsiteY50" fmla="*/ 393215 h 529735"/>
                <a:gd name="connsiteX51" fmla="*/ 345513 w 609570"/>
                <a:gd name="connsiteY51" fmla="*/ 393215 h 529735"/>
                <a:gd name="connsiteX52" fmla="*/ 352025 w 609570"/>
                <a:gd name="connsiteY52" fmla="*/ 424663 h 529735"/>
                <a:gd name="connsiteX53" fmla="*/ 15748 w 609570"/>
                <a:gd name="connsiteY53" fmla="*/ 424663 h 529735"/>
                <a:gd name="connsiteX54" fmla="*/ 0 w 609570"/>
                <a:gd name="connsiteY54" fmla="*/ 408939 h 529735"/>
                <a:gd name="connsiteX55" fmla="*/ 0 w 609570"/>
                <a:gd name="connsiteY55" fmla="*/ 15724 h 529735"/>
                <a:gd name="connsiteX56" fmla="*/ 15748 w 609570"/>
                <a:gd name="connsiteY56" fmla="*/ 0 h 52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609570" h="529735">
                  <a:moveTo>
                    <a:pt x="468425" y="313388"/>
                  </a:moveTo>
                  <a:cubicBezTo>
                    <a:pt x="429233" y="313388"/>
                    <a:pt x="397381" y="345190"/>
                    <a:pt x="397381" y="384321"/>
                  </a:cubicBezTo>
                  <a:cubicBezTo>
                    <a:pt x="397381" y="423453"/>
                    <a:pt x="429233" y="455255"/>
                    <a:pt x="468425" y="455255"/>
                  </a:cubicBezTo>
                  <a:cubicBezTo>
                    <a:pt x="507618" y="455255"/>
                    <a:pt x="539470" y="423453"/>
                    <a:pt x="539470" y="384321"/>
                  </a:cubicBezTo>
                  <a:cubicBezTo>
                    <a:pt x="539470" y="345308"/>
                    <a:pt x="507618" y="313388"/>
                    <a:pt x="468425" y="313388"/>
                  </a:cubicBezTo>
                  <a:close/>
                  <a:moveTo>
                    <a:pt x="468425" y="285014"/>
                  </a:moveTo>
                  <a:cubicBezTo>
                    <a:pt x="523248" y="285014"/>
                    <a:pt x="567887" y="329584"/>
                    <a:pt x="567887" y="384321"/>
                  </a:cubicBezTo>
                  <a:cubicBezTo>
                    <a:pt x="567887" y="400518"/>
                    <a:pt x="564098" y="416005"/>
                    <a:pt x="556639" y="430310"/>
                  </a:cubicBezTo>
                  <a:lnTo>
                    <a:pt x="553915" y="435394"/>
                  </a:lnTo>
                  <a:lnTo>
                    <a:pt x="601515" y="482683"/>
                  </a:lnTo>
                  <a:cubicBezTo>
                    <a:pt x="606725" y="487884"/>
                    <a:pt x="609567" y="494741"/>
                    <a:pt x="609567" y="502071"/>
                  </a:cubicBezTo>
                  <a:cubicBezTo>
                    <a:pt x="609685" y="509519"/>
                    <a:pt x="606843" y="516376"/>
                    <a:pt x="601633" y="521578"/>
                  </a:cubicBezTo>
                  <a:cubicBezTo>
                    <a:pt x="596423" y="526780"/>
                    <a:pt x="589437" y="529735"/>
                    <a:pt x="582096" y="529735"/>
                  </a:cubicBezTo>
                  <a:cubicBezTo>
                    <a:pt x="574755" y="529735"/>
                    <a:pt x="567887" y="526898"/>
                    <a:pt x="562677" y="521696"/>
                  </a:cubicBezTo>
                  <a:lnTo>
                    <a:pt x="513657" y="472988"/>
                  </a:lnTo>
                  <a:lnTo>
                    <a:pt x="508684" y="475116"/>
                  </a:lnTo>
                  <a:cubicBezTo>
                    <a:pt x="495896" y="480791"/>
                    <a:pt x="482397" y="483747"/>
                    <a:pt x="468425" y="483747"/>
                  </a:cubicBezTo>
                  <a:cubicBezTo>
                    <a:pt x="413484" y="483747"/>
                    <a:pt x="368845" y="439177"/>
                    <a:pt x="368845" y="384321"/>
                  </a:cubicBezTo>
                  <a:cubicBezTo>
                    <a:pt x="368845" y="329584"/>
                    <a:pt x="413484" y="285014"/>
                    <a:pt x="468425" y="285014"/>
                  </a:cubicBezTo>
                  <a:close/>
                  <a:moveTo>
                    <a:pt x="214632" y="275770"/>
                  </a:moveTo>
                  <a:lnTo>
                    <a:pt x="408821" y="275770"/>
                  </a:lnTo>
                  <a:cubicBezTo>
                    <a:pt x="409413" y="275770"/>
                    <a:pt x="409887" y="275770"/>
                    <a:pt x="410479" y="275888"/>
                  </a:cubicBezTo>
                  <a:cubicBezTo>
                    <a:pt x="390113" y="286661"/>
                    <a:pt x="373180" y="303114"/>
                    <a:pt x="361576" y="323119"/>
                  </a:cubicBezTo>
                  <a:lnTo>
                    <a:pt x="214632" y="323119"/>
                  </a:lnTo>
                  <a:cubicBezTo>
                    <a:pt x="201607" y="323119"/>
                    <a:pt x="190950" y="312466"/>
                    <a:pt x="190950" y="299445"/>
                  </a:cubicBezTo>
                  <a:cubicBezTo>
                    <a:pt x="190950" y="286305"/>
                    <a:pt x="201607" y="275770"/>
                    <a:pt x="214632" y="275770"/>
                  </a:cubicBezTo>
                  <a:close/>
                  <a:moveTo>
                    <a:pt x="136157" y="270689"/>
                  </a:moveTo>
                  <a:cubicBezTo>
                    <a:pt x="152039" y="270689"/>
                    <a:pt x="164913" y="283563"/>
                    <a:pt x="164913" y="299445"/>
                  </a:cubicBezTo>
                  <a:cubicBezTo>
                    <a:pt x="164913" y="315327"/>
                    <a:pt x="152039" y="328201"/>
                    <a:pt x="136157" y="328201"/>
                  </a:cubicBezTo>
                  <a:cubicBezTo>
                    <a:pt x="120275" y="328201"/>
                    <a:pt x="107401" y="315327"/>
                    <a:pt x="107401" y="299445"/>
                  </a:cubicBezTo>
                  <a:cubicBezTo>
                    <a:pt x="107401" y="283563"/>
                    <a:pt x="120275" y="270689"/>
                    <a:pt x="136157" y="270689"/>
                  </a:cubicBezTo>
                  <a:close/>
                  <a:moveTo>
                    <a:pt x="214631" y="181212"/>
                  </a:moveTo>
                  <a:lnTo>
                    <a:pt x="408814" y="181212"/>
                  </a:lnTo>
                  <a:cubicBezTo>
                    <a:pt x="421957" y="181212"/>
                    <a:pt x="432495" y="191731"/>
                    <a:pt x="432495" y="204851"/>
                  </a:cubicBezTo>
                  <a:cubicBezTo>
                    <a:pt x="432495" y="217853"/>
                    <a:pt x="421957" y="228491"/>
                    <a:pt x="408814" y="228491"/>
                  </a:cubicBezTo>
                  <a:lnTo>
                    <a:pt x="214631" y="228491"/>
                  </a:lnTo>
                  <a:cubicBezTo>
                    <a:pt x="201606" y="228491"/>
                    <a:pt x="190950" y="217853"/>
                    <a:pt x="190950" y="204851"/>
                  </a:cubicBezTo>
                  <a:cubicBezTo>
                    <a:pt x="190950" y="191731"/>
                    <a:pt x="201606" y="181212"/>
                    <a:pt x="214631" y="181212"/>
                  </a:cubicBezTo>
                  <a:close/>
                  <a:moveTo>
                    <a:pt x="136157" y="176131"/>
                  </a:moveTo>
                  <a:cubicBezTo>
                    <a:pt x="152039" y="176131"/>
                    <a:pt x="164913" y="188989"/>
                    <a:pt x="164913" y="204851"/>
                  </a:cubicBezTo>
                  <a:cubicBezTo>
                    <a:pt x="164913" y="220713"/>
                    <a:pt x="152039" y="233571"/>
                    <a:pt x="136157" y="233571"/>
                  </a:cubicBezTo>
                  <a:cubicBezTo>
                    <a:pt x="120275" y="233571"/>
                    <a:pt x="107401" y="220713"/>
                    <a:pt x="107401" y="204851"/>
                  </a:cubicBezTo>
                  <a:cubicBezTo>
                    <a:pt x="107401" y="188989"/>
                    <a:pt x="120275" y="176131"/>
                    <a:pt x="136157" y="176131"/>
                  </a:cubicBezTo>
                  <a:close/>
                  <a:moveTo>
                    <a:pt x="15748" y="0"/>
                  </a:moveTo>
                  <a:lnTo>
                    <a:pt x="500389" y="0"/>
                  </a:lnTo>
                  <a:cubicBezTo>
                    <a:pt x="509152" y="0"/>
                    <a:pt x="516256" y="7093"/>
                    <a:pt x="516256" y="15724"/>
                  </a:cubicBezTo>
                  <a:lnTo>
                    <a:pt x="516256" y="271089"/>
                  </a:lnTo>
                  <a:cubicBezTo>
                    <a:pt x="506310" y="266833"/>
                    <a:pt x="495653" y="263995"/>
                    <a:pt x="484641" y="262459"/>
                  </a:cubicBezTo>
                  <a:lnTo>
                    <a:pt x="484641" y="121416"/>
                  </a:lnTo>
                  <a:lnTo>
                    <a:pt x="31615" y="121416"/>
                  </a:lnTo>
                  <a:lnTo>
                    <a:pt x="31615" y="393215"/>
                  </a:lnTo>
                  <a:lnTo>
                    <a:pt x="345513" y="393215"/>
                  </a:lnTo>
                  <a:cubicBezTo>
                    <a:pt x="346341" y="404210"/>
                    <a:pt x="348591" y="414732"/>
                    <a:pt x="352025" y="424663"/>
                  </a:cubicBezTo>
                  <a:lnTo>
                    <a:pt x="15748" y="424663"/>
                  </a:lnTo>
                  <a:cubicBezTo>
                    <a:pt x="7104" y="424663"/>
                    <a:pt x="0" y="417688"/>
                    <a:pt x="0" y="408939"/>
                  </a:cubicBezTo>
                  <a:lnTo>
                    <a:pt x="0" y="15724"/>
                  </a:lnTo>
                  <a:cubicBezTo>
                    <a:pt x="0" y="7093"/>
                    <a:pt x="7104" y="0"/>
                    <a:pt x="15748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íṩľîḑê">
              <a:extLst>
                <a:ext uri="{FF2B5EF4-FFF2-40B4-BE49-F238E27FC236}">
                  <a16:creationId xmlns:a16="http://schemas.microsoft.com/office/drawing/2014/main" xmlns="" id="{9AD7E51D-976D-4F98-A8FF-207AFA77E893}"/>
                </a:ext>
              </a:extLst>
            </p:cNvPr>
            <p:cNvSpPr/>
            <p:nvPr/>
          </p:nvSpPr>
          <p:spPr bwMode="auto">
            <a:xfrm>
              <a:off x="3082629" y="1879685"/>
              <a:ext cx="551939" cy="609685"/>
            </a:xfrm>
            <a:custGeom>
              <a:avLst/>
              <a:gdLst>
                <a:gd name="connsiteX0" fmla="*/ 485820 w 551045"/>
                <a:gd name="connsiteY0" fmla="*/ 430096 h 608697"/>
                <a:gd name="connsiteX1" fmla="*/ 550987 w 551045"/>
                <a:gd name="connsiteY1" fmla="*/ 492317 h 608697"/>
                <a:gd name="connsiteX2" fmla="*/ 551045 w 551045"/>
                <a:gd name="connsiteY2" fmla="*/ 492490 h 608697"/>
                <a:gd name="connsiteX3" fmla="*/ 550987 w 551045"/>
                <a:gd name="connsiteY3" fmla="*/ 493813 h 608697"/>
                <a:gd name="connsiteX4" fmla="*/ 551045 w 551045"/>
                <a:gd name="connsiteY4" fmla="*/ 495193 h 608697"/>
                <a:gd name="connsiteX5" fmla="*/ 485820 w 551045"/>
                <a:gd name="connsiteY5" fmla="*/ 560289 h 608697"/>
                <a:gd name="connsiteX6" fmla="*/ 421862 w 551045"/>
                <a:gd name="connsiteY6" fmla="*/ 507902 h 608697"/>
                <a:gd name="connsiteX7" fmla="*/ 420134 w 551045"/>
                <a:gd name="connsiteY7" fmla="*/ 494560 h 608697"/>
                <a:gd name="connsiteX8" fmla="*/ 422611 w 551045"/>
                <a:gd name="connsiteY8" fmla="*/ 479034 h 608697"/>
                <a:gd name="connsiteX9" fmla="*/ 485820 w 551045"/>
                <a:gd name="connsiteY9" fmla="*/ 430096 h 608697"/>
                <a:gd name="connsiteX10" fmla="*/ 485137 w 551045"/>
                <a:gd name="connsiteY10" fmla="*/ 236253 h 608697"/>
                <a:gd name="connsiteX11" fmla="*/ 551045 w 551045"/>
                <a:gd name="connsiteY11" fmla="*/ 302055 h 608697"/>
                <a:gd name="connsiteX12" fmla="*/ 485137 w 551045"/>
                <a:gd name="connsiteY12" fmla="*/ 367857 h 608697"/>
                <a:gd name="connsiteX13" fmla="*/ 419229 w 551045"/>
                <a:gd name="connsiteY13" fmla="*/ 302055 h 608697"/>
                <a:gd name="connsiteX14" fmla="*/ 485137 w 551045"/>
                <a:gd name="connsiteY14" fmla="*/ 236253 h 608697"/>
                <a:gd name="connsiteX15" fmla="*/ 45513 w 551045"/>
                <a:gd name="connsiteY15" fmla="*/ 160819 h 608697"/>
                <a:gd name="connsiteX16" fmla="*/ 62048 w 551045"/>
                <a:gd name="connsiteY16" fmla="*/ 160819 h 608697"/>
                <a:gd name="connsiteX17" fmla="*/ 78583 w 551045"/>
                <a:gd name="connsiteY17" fmla="*/ 243365 h 608697"/>
                <a:gd name="connsiteX18" fmla="*/ 98228 w 551045"/>
                <a:gd name="connsiteY18" fmla="*/ 243365 h 608697"/>
                <a:gd name="connsiteX19" fmla="*/ 103356 w 551045"/>
                <a:gd name="connsiteY19" fmla="*/ 187625 h 608697"/>
                <a:gd name="connsiteX20" fmla="*/ 102722 w 551045"/>
                <a:gd name="connsiteY20" fmla="*/ 184634 h 608697"/>
                <a:gd name="connsiteX21" fmla="*/ 94368 w 551045"/>
                <a:gd name="connsiteY21" fmla="*/ 163293 h 608697"/>
                <a:gd name="connsiteX22" fmla="*/ 93331 w 551045"/>
                <a:gd name="connsiteY22" fmla="*/ 161107 h 608697"/>
                <a:gd name="connsiteX23" fmla="*/ 93389 w 551045"/>
                <a:gd name="connsiteY23" fmla="*/ 161107 h 608697"/>
                <a:gd name="connsiteX24" fmla="*/ 93274 w 551045"/>
                <a:gd name="connsiteY24" fmla="*/ 160819 h 608697"/>
                <a:gd name="connsiteX25" fmla="*/ 137347 w 551045"/>
                <a:gd name="connsiteY25" fmla="*/ 160819 h 608697"/>
                <a:gd name="connsiteX26" fmla="*/ 137232 w 551045"/>
                <a:gd name="connsiteY26" fmla="*/ 161107 h 608697"/>
                <a:gd name="connsiteX27" fmla="*/ 137404 w 551045"/>
                <a:gd name="connsiteY27" fmla="*/ 161107 h 608697"/>
                <a:gd name="connsiteX28" fmla="*/ 136367 w 551045"/>
                <a:gd name="connsiteY28" fmla="*/ 163293 h 608697"/>
                <a:gd name="connsiteX29" fmla="*/ 127322 w 551045"/>
                <a:gd name="connsiteY29" fmla="*/ 187913 h 608697"/>
                <a:gd name="connsiteX30" fmla="*/ 132450 w 551045"/>
                <a:gd name="connsiteY30" fmla="*/ 243365 h 608697"/>
                <a:gd name="connsiteX31" fmla="*/ 152038 w 551045"/>
                <a:gd name="connsiteY31" fmla="*/ 243365 h 608697"/>
                <a:gd name="connsiteX32" fmla="*/ 168630 w 551045"/>
                <a:gd name="connsiteY32" fmla="*/ 160819 h 608697"/>
                <a:gd name="connsiteX33" fmla="*/ 185165 w 551045"/>
                <a:gd name="connsiteY33" fmla="*/ 160819 h 608697"/>
                <a:gd name="connsiteX34" fmla="*/ 230678 w 551045"/>
                <a:gd name="connsiteY34" fmla="*/ 206263 h 608697"/>
                <a:gd name="connsiteX35" fmla="*/ 230678 w 551045"/>
                <a:gd name="connsiteY35" fmla="*/ 338682 h 608697"/>
                <a:gd name="connsiteX36" fmla="*/ 185165 w 551045"/>
                <a:gd name="connsiteY36" fmla="*/ 384125 h 608697"/>
                <a:gd name="connsiteX37" fmla="*/ 179346 w 551045"/>
                <a:gd name="connsiteY37" fmla="*/ 384125 h 608697"/>
                <a:gd name="connsiteX38" fmla="*/ 179346 w 551045"/>
                <a:gd name="connsiteY38" fmla="*/ 576599 h 608697"/>
                <a:gd name="connsiteX39" fmla="*/ 147256 w 551045"/>
                <a:gd name="connsiteY39" fmla="*/ 608697 h 608697"/>
                <a:gd name="connsiteX40" fmla="*/ 115339 w 551045"/>
                <a:gd name="connsiteY40" fmla="*/ 580223 h 608697"/>
                <a:gd name="connsiteX41" fmla="*/ 83422 w 551045"/>
                <a:gd name="connsiteY41" fmla="*/ 608697 h 608697"/>
                <a:gd name="connsiteX42" fmla="*/ 51332 w 551045"/>
                <a:gd name="connsiteY42" fmla="*/ 576599 h 608697"/>
                <a:gd name="connsiteX43" fmla="*/ 51332 w 551045"/>
                <a:gd name="connsiteY43" fmla="*/ 384125 h 608697"/>
                <a:gd name="connsiteX44" fmla="*/ 45513 w 551045"/>
                <a:gd name="connsiteY44" fmla="*/ 384125 h 608697"/>
                <a:gd name="connsiteX45" fmla="*/ 0 w 551045"/>
                <a:gd name="connsiteY45" fmla="*/ 338682 h 608697"/>
                <a:gd name="connsiteX46" fmla="*/ 0 w 551045"/>
                <a:gd name="connsiteY46" fmla="*/ 206263 h 608697"/>
                <a:gd name="connsiteX47" fmla="*/ 45513 w 551045"/>
                <a:gd name="connsiteY47" fmla="*/ 160819 h 608697"/>
                <a:gd name="connsiteX48" fmla="*/ 400710 w 551045"/>
                <a:gd name="connsiteY48" fmla="*/ 89618 h 608697"/>
                <a:gd name="connsiteX49" fmla="*/ 400710 w 551045"/>
                <a:gd name="connsiteY49" fmla="*/ 134086 h 608697"/>
                <a:gd name="connsiteX50" fmla="*/ 355362 w 551045"/>
                <a:gd name="connsiteY50" fmla="*/ 179359 h 608697"/>
                <a:gd name="connsiteX51" fmla="*/ 355362 w 551045"/>
                <a:gd name="connsiteY51" fmla="*/ 279857 h 608697"/>
                <a:gd name="connsiteX52" fmla="*/ 401517 w 551045"/>
                <a:gd name="connsiteY52" fmla="*/ 279857 h 608697"/>
                <a:gd name="connsiteX53" fmla="*/ 401517 w 551045"/>
                <a:gd name="connsiteY53" fmla="*/ 324325 h 608697"/>
                <a:gd name="connsiteX54" fmla="*/ 355362 w 551045"/>
                <a:gd name="connsiteY54" fmla="*/ 324325 h 608697"/>
                <a:gd name="connsiteX55" fmla="*/ 355362 w 551045"/>
                <a:gd name="connsiteY55" fmla="*/ 424823 h 608697"/>
                <a:gd name="connsiteX56" fmla="*/ 400710 w 551045"/>
                <a:gd name="connsiteY56" fmla="*/ 470038 h 608697"/>
                <a:gd name="connsiteX57" fmla="*/ 400710 w 551045"/>
                <a:gd name="connsiteY57" fmla="*/ 514563 h 608697"/>
                <a:gd name="connsiteX58" fmla="*/ 310820 w 551045"/>
                <a:gd name="connsiteY58" fmla="*/ 424823 h 608697"/>
                <a:gd name="connsiteX59" fmla="*/ 310820 w 551045"/>
                <a:gd name="connsiteY59" fmla="*/ 324325 h 608697"/>
                <a:gd name="connsiteX60" fmla="*/ 270830 w 551045"/>
                <a:gd name="connsiteY60" fmla="*/ 324325 h 608697"/>
                <a:gd name="connsiteX61" fmla="*/ 270830 w 551045"/>
                <a:gd name="connsiteY61" fmla="*/ 279857 h 608697"/>
                <a:gd name="connsiteX62" fmla="*/ 310820 w 551045"/>
                <a:gd name="connsiteY62" fmla="*/ 279857 h 608697"/>
                <a:gd name="connsiteX63" fmla="*/ 310820 w 551045"/>
                <a:gd name="connsiteY63" fmla="*/ 179359 h 608697"/>
                <a:gd name="connsiteX64" fmla="*/ 400710 w 551045"/>
                <a:gd name="connsiteY64" fmla="*/ 89618 h 608697"/>
                <a:gd name="connsiteX65" fmla="*/ 487441 w 551045"/>
                <a:gd name="connsiteY65" fmla="*/ 44033 h 608697"/>
                <a:gd name="connsiteX66" fmla="*/ 487729 w 551045"/>
                <a:gd name="connsiteY66" fmla="*/ 44148 h 608697"/>
                <a:gd name="connsiteX67" fmla="*/ 550282 w 551045"/>
                <a:gd name="connsiteY67" fmla="*/ 107206 h 608697"/>
                <a:gd name="connsiteX68" fmla="*/ 550340 w 551045"/>
                <a:gd name="connsiteY68" fmla="*/ 107897 h 608697"/>
                <a:gd name="connsiteX69" fmla="*/ 550340 w 551045"/>
                <a:gd name="connsiteY69" fmla="*/ 108760 h 608697"/>
                <a:gd name="connsiteX70" fmla="*/ 550340 w 551045"/>
                <a:gd name="connsiteY70" fmla="*/ 109220 h 608697"/>
                <a:gd name="connsiteX71" fmla="*/ 550340 w 551045"/>
                <a:gd name="connsiteY71" fmla="*/ 109680 h 608697"/>
                <a:gd name="connsiteX72" fmla="*/ 550282 w 551045"/>
                <a:gd name="connsiteY72" fmla="*/ 111867 h 608697"/>
                <a:gd name="connsiteX73" fmla="*/ 550167 w 551045"/>
                <a:gd name="connsiteY73" fmla="*/ 113420 h 608697"/>
                <a:gd name="connsiteX74" fmla="*/ 550167 w 551045"/>
                <a:gd name="connsiteY74" fmla="*/ 113938 h 608697"/>
                <a:gd name="connsiteX75" fmla="*/ 485137 w 551045"/>
                <a:gd name="connsiteY75" fmla="*/ 174349 h 608697"/>
                <a:gd name="connsiteX76" fmla="*/ 484158 w 551045"/>
                <a:gd name="connsiteY76" fmla="*/ 174292 h 608697"/>
                <a:gd name="connsiteX77" fmla="*/ 467685 w 551045"/>
                <a:gd name="connsiteY77" fmla="*/ 171933 h 608697"/>
                <a:gd name="connsiteX78" fmla="*/ 419993 w 551045"/>
                <a:gd name="connsiteY78" fmla="*/ 110428 h 608697"/>
                <a:gd name="connsiteX79" fmla="*/ 419935 w 551045"/>
                <a:gd name="connsiteY79" fmla="*/ 110083 h 608697"/>
                <a:gd name="connsiteX80" fmla="*/ 419993 w 551045"/>
                <a:gd name="connsiteY80" fmla="*/ 109680 h 608697"/>
                <a:gd name="connsiteX81" fmla="*/ 419935 w 551045"/>
                <a:gd name="connsiteY81" fmla="*/ 109220 h 608697"/>
                <a:gd name="connsiteX82" fmla="*/ 419993 w 551045"/>
                <a:gd name="connsiteY82" fmla="*/ 108530 h 608697"/>
                <a:gd name="connsiteX83" fmla="*/ 419993 w 551045"/>
                <a:gd name="connsiteY83" fmla="*/ 106516 h 608697"/>
                <a:gd name="connsiteX84" fmla="*/ 485137 w 551045"/>
                <a:gd name="connsiteY84" fmla="*/ 44090 h 608697"/>
                <a:gd name="connsiteX85" fmla="*/ 486001 w 551045"/>
                <a:gd name="connsiteY85" fmla="*/ 44090 h 608697"/>
                <a:gd name="connsiteX86" fmla="*/ 487441 w 551045"/>
                <a:gd name="connsiteY86" fmla="*/ 44033 h 608697"/>
                <a:gd name="connsiteX87" fmla="*/ 114993 w 551045"/>
                <a:gd name="connsiteY87" fmla="*/ 748 h 608697"/>
                <a:gd name="connsiteX88" fmla="*/ 115281 w 551045"/>
                <a:gd name="connsiteY88" fmla="*/ 748 h 608697"/>
                <a:gd name="connsiteX89" fmla="*/ 115569 w 551045"/>
                <a:gd name="connsiteY89" fmla="*/ 748 h 608697"/>
                <a:gd name="connsiteX90" fmla="*/ 179403 w 551045"/>
                <a:gd name="connsiteY90" fmla="*/ 50176 h 608697"/>
                <a:gd name="connsiteX91" fmla="*/ 181534 w 551045"/>
                <a:gd name="connsiteY91" fmla="*/ 66863 h 608697"/>
                <a:gd name="connsiteX92" fmla="*/ 115685 w 551045"/>
                <a:gd name="connsiteY92" fmla="*/ 132634 h 608697"/>
                <a:gd name="connsiteX93" fmla="*/ 115397 w 551045"/>
                <a:gd name="connsiteY93" fmla="*/ 132634 h 608697"/>
                <a:gd name="connsiteX94" fmla="*/ 115109 w 551045"/>
                <a:gd name="connsiteY94" fmla="*/ 132634 h 608697"/>
                <a:gd name="connsiteX95" fmla="*/ 51275 w 551045"/>
                <a:gd name="connsiteY95" fmla="*/ 83262 h 608697"/>
                <a:gd name="connsiteX96" fmla="*/ 49144 w 551045"/>
                <a:gd name="connsiteY96" fmla="*/ 66575 h 608697"/>
                <a:gd name="connsiteX97" fmla="*/ 114993 w 551045"/>
                <a:gd name="connsiteY97" fmla="*/ 748 h 608697"/>
                <a:gd name="connsiteX98" fmla="*/ 114958 w 551045"/>
                <a:gd name="connsiteY98" fmla="*/ 423 h 608697"/>
                <a:gd name="connsiteX99" fmla="*/ 48690 w 551045"/>
                <a:gd name="connsiteY99" fmla="*/ 66575 h 608697"/>
                <a:gd name="connsiteX100" fmla="*/ 50822 w 551045"/>
                <a:gd name="connsiteY100" fmla="*/ 83372 h 608697"/>
                <a:gd name="connsiteX101" fmla="*/ 115073 w 551045"/>
                <a:gd name="connsiteY101" fmla="*/ 133015 h 608697"/>
                <a:gd name="connsiteX102" fmla="*/ 115361 w 551045"/>
                <a:gd name="connsiteY102" fmla="*/ 133015 h 608697"/>
                <a:gd name="connsiteX103" fmla="*/ 115649 w 551045"/>
                <a:gd name="connsiteY103" fmla="*/ 133015 h 608697"/>
                <a:gd name="connsiteX104" fmla="*/ 181917 w 551045"/>
                <a:gd name="connsiteY104" fmla="*/ 66863 h 608697"/>
                <a:gd name="connsiteX105" fmla="*/ 179785 w 551045"/>
                <a:gd name="connsiteY105" fmla="*/ 50066 h 608697"/>
                <a:gd name="connsiteX106" fmla="*/ 115534 w 551045"/>
                <a:gd name="connsiteY106" fmla="*/ 423 h 608697"/>
                <a:gd name="connsiteX107" fmla="*/ 115246 w 551045"/>
                <a:gd name="connsiteY107" fmla="*/ 423 h 608697"/>
                <a:gd name="connsiteX108" fmla="*/ 114958 w 551045"/>
                <a:gd name="connsiteY108" fmla="*/ 423 h 608697"/>
                <a:gd name="connsiteX109" fmla="*/ 114993 w 551045"/>
                <a:gd name="connsiteY109" fmla="*/ 0 h 608697"/>
                <a:gd name="connsiteX110" fmla="*/ 115281 w 551045"/>
                <a:gd name="connsiteY110" fmla="*/ 0 h 608697"/>
                <a:gd name="connsiteX111" fmla="*/ 115569 w 551045"/>
                <a:gd name="connsiteY111" fmla="*/ 0 h 608697"/>
                <a:gd name="connsiteX112" fmla="*/ 180152 w 551045"/>
                <a:gd name="connsiteY112" fmla="*/ 49946 h 608697"/>
                <a:gd name="connsiteX113" fmla="*/ 182341 w 551045"/>
                <a:gd name="connsiteY113" fmla="*/ 66863 h 608697"/>
                <a:gd name="connsiteX114" fmla="*/ 115685 w 551045"/>
                <a:gd name="connsiteY114" fmla="*/ 133439 h 608697"/>
                <a:gd name="connsiteX115" fmla="*/ 115397 w 551045"/>
                <a:gd name="connsiteY115" fmla="*/ 133439 h 608697"/>
                <a:gd name="connsiteX116" fmla="*/ 115109 w 551045"/>
                <a:gd name="connsiteY116" fmla="*/ 133439 h 608697"/>
                <a:gd name="connsiteX117" fmla="*/ 50526 w 551045"/>
                <a:gd name="connsiteY117" fmla="*/ 83493 h 608697"/>
                <a:gd name="connsiteX118" fmla="*/ 48337 w 551045"/>
                <a:gd name="connsiteY118" fmla="*/ 66575 h 608697"/>
                <a:gd name="connsiteX119" fmla="*/ 114993 w 551045"/>
                <a:gd name="connsiteY119" fmla="*/ 0 h 60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551045" h="608697">
                  <a:moveTo>
                    <a:pt x="485820" y="430096"/>
                  </a:moveTo>
                  <a:cubicBezTo>
                    <a:pt x="520910" y="430096"/>
                    <a:pt x="549489" y="457699"/>
                    <a:pt x="550987" y="492317"/>
                  </a:cubicBezTo>
                  <a:cubicBezTo>
                    <a:pt x="550987" y="492375"/>
                    <a:pt x="551045" y="492432"/>
                    <a:pt x="551045" y="492490"/>
                  </a:cubicBezTo>
                  <a:cubicBezTo>
                    <a:pt x="551045" y="492950"/>
                    <a:pt x="551045" y="493353"/>
                    <a:pt x="550987" y="493813"/>
                  </a:cubicBezTo>
                  <a:cubicBezTo>
                    <a:pt x="551045" y="494273"/>
                    <a:pt x="551045" y="494733"/>
                    <a:pt x="551045" y="495193"/>
                  </a:cubicBezTo>
                  <a:cubicBezTo>
                    <a:pt x="551045" y="531134"/>
                    <a:pt x="521832" y="560289"/>
                    <a:pt x="485820" y="560289"/>
                  </a:cubicBezTo>
                  <a:cubicBezTo>
                    <a:pt x="454129" y="560289"/>
                    <a:pt x="427739" y="537747"/>
                    <a:pt x="421862" y="507902"/>
                  </a:cubicBezTo>
                  <a:cubicBezTo>
                    <a:pt x="420710" y="503474"/>
                    <a:pt x="420076" y="499046"/>
                    <a:pt x="420134" y="494560"/>
                  </a:cubicBezTo>
                  <a:cubicBezTo>
                    <a:pt x="420134" y="489385"/>
                    <a:pt x="421056" y="484152"/>
                    <a:pt x="422611" y="479034"/>
                  </a:cubicBezTo>
                  <a:cubicBezTo>
                    <a:pt x="429814" y="450913"/>
                    <a:pt x="455397" y="430096"/>
                    <a:pt x="485820" y="430096"/>
                  </a:cubicBezTo>
                  <a:close/>
                  <a:moveTo>
                    <a:pt x="485137" y="236253"/>
                  </a:moveTo>
                  <a:cubicBezTo>
                    <a:pt x="521537" y="236253"/>
                    <a:pt x="551045" y="265714"/>
                    <a:pt x="551045" y="302055"/>
                  </a:cubicBezTo>
                  <a:cubicBezTo>
                    <a:pt x="551045" y="338396"/>
                    <a:pt x="521537" y="367857"/>
                    <a:pt x="485137" y="367857"/>
                  </a:cubicBezTo>
                  <a:cubicBezTo>
                    <a:pt x="448737" y="367857"/>
                    <a:pt x="419229" y="338396"/>
                    <a:pt x="419229" y="302055"/>
                  </a:cubicBezTo>
                  <a:cubicBezTo>
                    <a:pt x="419229" y="265714"/>
                    <a:pt x="448737" y="236253"/>
                    <a:pt x="485137" y="236253"/>
                  </a:cubicBezTo>
                  <a:close/>
                  <a:moveTo>
                    <a:pt x="45513" y="160819"/>
                  </a:moveTo>
                  <a:lnTo>
                    <a:pt x="62048" y="160819"/>
                  </a:lnTo>
                  <a:lnTo>
                    <a:pt x="78583" y="243365"/>
                  </a:lnTo>
                  <a:lnTo>
                    <a:pt x="98228" y="243365"/>
                  </a:lnTo>
                  <a:lnTo>
                    <a:pt x="103356" y="187625"/>
                  </a:lnTo>
                  <a:cubicBezTo>
                    <a:pt x="103183" y="186647"/>
                    <a:pt x="102952" y="185612"/>
                    <a:pt x="102722" y="184634"/>
                  </a:cubicBezTo>
                  <a:cubicBezTo>
                    <a:pt x="100936" y="177386"/>
                    <a:pt x="97767" y="170483"/>
                    <a:pt x="94368" y="163293"/>
                  </a:cubicBezTo>
                  <a:cubicBezTo>
                    <a:pt x="94368" y="163293"/>
                    <a:pt x="93677" y="161855"/>
                    <a:pt x="93331" y="161107"/>
                  </a:cubicBezTo>
                  <a:lnTo>
                    <a:pt x="93389" y="161107"/>
                  </a:lnTo>
                  <a:cubicBezTo>
                    <a:pt x="93331" y="160992"/>
                    <a:pt x="93274" y="160877"/>
                    <a:pt x="93274" y="160819"/>
                  </a:cubicBezTo>
                  <a:lnTo>
                    <a:pt x="137347" y="160819"/>
                  </a:lnTo>
                  <a:cubicBezTo>
                    <a:pt x="137289" y="160877"/>
                    <a:pt x="137232" y="160992"/>
                    <a:pt x="137232" y="161107"/>
                  </a:cubicBezTo>
                  <a:lnTo>
                    <a:pt x="137404" y="161107"/>
                  </a:lnTo>
                  <a:cubicBezTo>
                    <a:pt x="137059" y="161855"/>
                    <a:pt x="136367" y="163293"/>
                    <a:pt x="136367" y="163293"/>
                  </a:cubicBezTo>
                  <a:cubicBezTo>
                    <a:pt x="132507" y="171576"/>
                    <a:pt x="128820" y="179514"/>
                    <a:pt x="127322" y="187913"/>
                  </a:cubicBezTo>
                  <a:lnTo>
                    <a:pt x="132450" y="243365"/>
                  </a:lnTo>
                  <a:lnTo>
                    <a:pt x="152038" y="243365"/>
                  </a:lnTo>
                  <a:lnTo>
                    <a:pt x="168630" y="160819"/>
                  </a:lnTo>
                  <a:lnTo>
                    <a:pt x="185165" y="160819"/>
                  </a:lnTo>
                  <a:cubicBezTo>
                    <a:pt x="210283" y="160819"/>
                    <a:pt x="230678" y="181125"/>
                    <a:pt x="230678" y="206263"/>
                  </a:cubicBezTo>
                  <a:lnTo>
                    <a:pt x="230678" y="338682"/>
                  </a:lnTo>
                  <a:cubicBezTo>
                    <a:pt x="230678" y="363820"/>
                    <a:pt x="210283" y="384125"/>
                    <a:pt x="185165" y="384125"/>
                  </a:cubicBezTo>
                  <a:lnTo>
                    <a:pt x="179346" y="384125"/>
                  </a:lnTo>
                  <a:lnTo>
                    <a:pt x="179346" y="576599"/>
                  </a:lnTo>
                  <a:cubicBezTo>
                    <a:pt x="179346" y="594316"/>
                    <a:pt x="165000" y="608697"/>
                    <a:pt x="147256" y="608697"/>
                  </a:cubicBezTo>
                  <a:cubicBezTo>
                    <a:pt x="130721" y="608697"/>
                    <a:pt x="117125" y="596215"/>
                    <a:pt x="115339" y="580223"/>
                  </a:cubicBezTo>
                  <a:cubicBezTo>
                    <a:pt x="113553" y="596215"/>
                    <a:pt x="99957" y="608697"/>
                    <a:pt x="83422" y="608697"/>
                  </a:cubicBezTo>
                  <a:cubicBezTo>
                    <a:pt x="65678" y="608697"/>
                    <a:pt x="51332" y="594316"/>
                    <a:pt x="51332" y="576599"/>
                  </a:cubicBezTo>
                  <a:lnTo>
                    <a:pt x="51332" y="384125"/>
                  </a:lnTo>
                  <a:lnTo>
                    <a:pt x="45513" y="384125"/>
                  </a:lnTo>
                  <a:cubicBezTo>
                    <a:pt x="20395" y="384125"/>
                    <a:pt x="0" y="363820"/>
                    <a:pt x="0" y="338682"/>
                  </a:cubicBezTo>
                  <a:lnTo>
                    <a:pt x="0" y="206263"/>
                  </a:lnTo>
                  <a:cubicBezTo>
                    <a:pt x="0" y="181125"/>
                    <a:pt x="20395" y="160819"/>
                    <a:pt x="45513" y="160819"/>
                  </a:cubicBezTo>
                  <a:close/>
                  <a:moveTo>
                    <a:pt x="400710" y="89618"/>
                  </a:moveTo>
                  <a:lnTo>
                    <a:pt x="400710" y="134086"/>
                  </a:lnTo>
                  <a:cubicBezTo>
                    <a:pt x="375702" y="134086"/>
                    <a:pt x="355362" y="154393"/>
                    <a:pt x="355362" y="179359"/>
                  </a:cubicBezTo>
                  <a:lnTo>
                    <a:pt x="355362" y="279857"/>
                  </a:lnTo>
                  <a:lnTo>
                    <a:pt x="401517" y="279857"/>
                  </a:lnTo>
                  <a:lnTo>
                    <a:pt x="401517" y="324325"/>
                  </a:lnTo>
                  <a:lnTo>
                    <a:pt x="355362" y="324325"/>
                  </a:lnTo>
                  <a:lnTo>
                    <a:pt x="355362" y="424823"/>
                  </a:lnTo>
                  <a:cubicBezTo>
                    <a:pt x="355362" y="449731"/>
                    <a:pt x="375702" y="470038"/>
                    <a:pt x="400710" y="470038"/>
                  </a:cubicBezTo>
                  <a:lnTo>
                    <a:pt x="400710" y="514563"/>
                  </a:lnTo>
                  <a:cubicBezTo>
                    <a:pt x="351155" y="514563"/>
                    <a:pt x="310820" y="474295"/>
                    <a:pt x="310820" y="424823"/>
                  </a:cubicBezTo>
                  <a:lnTo>
                    <a:pt x="310820" y="324325"/>
                  </a:lnTo>
                  <a:lnTo>
                    <a:pt x="270830" y="324325"/>
                  </a:lnTo>
                  <a:lnTo>
                    <a:pt x="270830" y="279857"/>
                  </a:lnTo>
                  <a:lnTo>
                    <a:pt x="310820" y="279857"/>
                  </a:lnTo>
                  <a:lnTo>
                    <a:pt x="310820" y="179359"/>
                  </a:lnTo>
                  <a:cubicBezTo>
                    <a:pt x="310820" y="129886"/>
                    <a:pt x="351155" y="89618"/>
                    <a:pt x="400710" y="89618"/>
                  </a:cubicBezTo>
                  <a:close/>
                  <a:moveTo>
                    <a:pt x="487441" y="44033"/>
                  </a:moveTo>
                  <a:cubicBezTo>
                    <a:pt x="487557" y="44090"/>
                    <a:pt x="487614" y="44090"/>
                    <a:pt x="487729" y="44148"/>
                  </a:cubicBezTo>
                  <a:cubicBezTo>
                    <a:pt x="521828" y="45471"/>
                    <a:pt x="549246" y="73030"/>
                    <a:pt x="550282" y="107206"/>
                  </a:cubicBezTo>
                  <a:cubicBezTo>
                    <a:pt x="550282" y="107436"/>
                    <a:pt x="550282" y="107667"/>
                    <a:pt x="550340" y="107897"/>
                  </a:cubicBezTo>
                  <a:cubicBezTo>
                    <a:pt x="550340" y="108184"/>
                    <a:pt x="550340" y="108472"/>
                    <a:pt x="550340" y="108760"/>
                  </a:cubicBezTo>
                  <a:cubicBezTo>
                    <a:pt x="550340" y="108875"/>
                    <a:pt x="550340" y="109047"/>
                    <a:pt x="550340" y="109220"/>
                  </a:cubicBezTo>
                  <a:cubicBezTo>
                    <a:pt x="550340" y="109393"/>
                    <a:pt x="550340" y="109508"/>
                    <a:pt x="550340" y="109680"/>
                  </a:cubicBezTo>
                  <a:cubicBezTo>
                    <a:pt x="550340" y="110371"/>
                    <a:pt x="550282" y="111119"/>
                    <a:pt x="550282" y="111867"/>
                  </a:cubicBezTo>
                  <a:cubicBezTo>
                    <a:pt x="550225" y="112384"/>
                    <a:pt x="550225" y="112902"/>
                    <a:pt x="550167" y="113420"/>
                  </a:cubicBezTo>
                  <a:cubicBezTo>
                    <a:pt x="550167" y="113593"/>
                    <a:pt x="550167" y="113765"/>
                    <a:pt x="550167" y="113938"/>
                  </a:cubicBezTo>
                  <a:cubicBezTo>
                    <a:pt x="547748" y="147653"/>
                    <a:pt x="519582" y="174349"/>
                    <a:pt x="485137" y="174349"/>
                  </a:cubicBezTo>
                  <a:cubicBezTo>
                    <a:pt x="484792" y="174349"/>
                    <a:pt x="484446" y="174292"/>
                    <a:pt x="484158" y="174292"/>
                  </a:cubicBezTo>
                  <a:cubicBezTo>
                    <a:pt x="478629" y="174579"/>
                    <a:pt x="473099" y="173716"/>
                    <a:pt x="467685" y="171933"/>
                  </a:cubicBezTo>
                  <a:cubicBezTo>
                    <a:pt x="440556" y="164396"/>
                    <a:pt x="420511" y="139828"/>
                    <a:pt x="419993" y="110428"/>
                  </a:cubicBezTo>
                  <a:cubicBezTo>
                    <a:pt x="419993" y="110313"/>
                    <a:pt x="419935" y="110198"/>
                    <a:pt x="419935" y="110083"/>
                  </a:cubicBezTo>
                  <a:cubicBezTo>
                    <a:pt x="419935" y="109910"/>
                    <a:pt x="419935" y="109795"/>
                    <a:pt x="419993" y="109680"/>
                  </a:cubicBezTo>
                  <a:cubicBezTo>
                    <a:pt x="419993" y="109508"/>
                    <a:pt x="419935" y="109335"/>
                    <a:pt x="419935" y="109220"/>
                  </a:cubicBezTo>
                  <a:cubicBezTo>
                    <a:pt x="419935" y="108990"/>
                    <a:pt x="419935" y="108760"/>
                    <a:pt x="419993" y="108530"/>
                  </a:cubicBezTo>
                  <a:cubicBezTo>
                    <a:pt x="419993" y="107839"/>
                    <a:pt x="419993" y="107206"/>
                    <a:pt x="419993" y="106516"/>
                  </a:cubicBezTo>
                  <a:cubicBezTo>
                    <a:pt x="421433" y="71822"/>
                    <a:pt x="450059" y="44090"/>
                    <a:pt x="485137" y="44090"/>
                  </a:cubicBezTo>
                  <a:cubicBezTo>
                    <a:pt x="485425" y="44090"/>
                    <a:pt x="485713" y="44090"/>
                    <a:pt x="486001" y="44090"/>
                  </a:cubicBezTo>
                  <a:cubicBezTo>
                    <a:pt x="486462" y="44090"/>
                    <a:pt x="486981" y="44033"/>
                    <a:pt x="487441" y="44033"/>
                  </a:cubicBezTo>
                  <a:close/>
                  <a:moveTo>
                    <a:pt x="114993" y="748"/>
                  </a:moveTo>
                  <a:lnTo>
                    <a:pt x="115281" y="748"/>
                  </a:lnTo>
                  <a:lnTo>
                    <a:pt x="115569" y="748"/>
                  </a:lnTo>
                  <a:cubicBezTo>
                    <a:pt x="145700" y="748"/>
                    <a:pt x="171913" y="21060"/>
                    <a:pt x="179403" y="50176"/>
                  </a:cubicBezTo>
                  <a:cubicBezTo>
                    <a:pt x="180843" y="55585"/>
                    <a:pt x="181534" y="61224"/>
                    <a:pt x="181534" y="66863"/>
                  </a:cubicBezTo>
                  <a:cubicBezTo>
                    <a:pt x="181534" y="103115"/>
                    <a:pt x="151980" y="132634"/>
                    <a:pt x="115685" y="132634"/>
                  </a:cubicBezTo>
                  <a:lnTo>
                    <a:pt x="115397" y="132634"/>
                  </a:lnTo>
                  <a:lnTo>
                    <a:pt x="115109" y="132634"/>
                  </a:lnTo>
                  <a:cubicBezTo>
                    <a:pt x="84978" y="132634"/>
                    <a:pt x="58765" y="112321"/>
                    <a:pt x="51275" y="83262"/>
                  </a:cubicBezTo>
                  <a:cubicBezTo>
                    <a:pt x="49835" y="77854"/>
                    <a:pt x="49144" y="72214"/>
                    <a:pt x="49144" y="66575"/>
                  </a:cubicBezTo>
                  <a:cubicBezTo>
                    <a:pt x="49144" y="30267"/>
                    <a:pt x="78698" y="748"/>
                    <a:pt x="114993" y="748"/>
                  </a:cubicBezTo>
                  <a:close/>
                  <a:moveTo>
                    <a:pt x="114958" y="423"/>
                  </a:moveTo>
                  <a:cubicBezTo>
                    <a:pt x="78366" y="423"/>
                    <a:pt x="48690" y="30047"/>
                    <a:pt x="48690" y="66575"/>
                  </a:cubicBezTo>
                  <a:cubicBezTo>
                    <a:pt x="48690" y="72385"/>
                    <a:pt x="49439" y="78022"/>
                    <a:pt x="50822" y="83372"/>
                  </a:cubicBezTo>
                  <a:cubicBezTo>
                    <a:pt x="58198" y="111904"/>
                    <a:pt x="84129" y="133015"/>
                    <a:pt x="115073" y="133015"/>
                  </a:cubicBezTo>
                  <a:cubicBezTo>
                    <a:pt x="115131" y="133015"/>
                    <a:pt x="115246" y="133015"/>
                    <a:pt x="115361" y="133015"/>
                  </a:cubicBezTo>
                  <a:cubicBezTo>
                    <a:pt x="115419" y="133015"/>
                    <a:pt x="115534" y="133015"/>
                    <a:pt x="115649" y="133015"/>
                  </a:cubicBezTo>
                  <a:cubicBezTo>
                    <a:pt x="152241" y="133015"/>
                    <a:pt x="181917" y="103391"/>
                    <a:pt x="181917" y="66863"/>
                  </a:cubicBezTo>
                  <a:cubicBezTo>
                    <a:pt x="181917" y="61053"/>
                    <a:pt x="181168" y="55415"/>
                    <a:pt x="179785" y="50066"/>
                  </a:cubicBezTo>
                  <a:cubicBezTo>
                    <a:pt x="172409" y="21534"/>
                    <a:pt x="146478" y="423"/>
                    <a:pt x="115534" y="423"/>
                  </a:cubicBezTo>
                  <a:cubicBezTo>
                    <a:pt x="115476" y="423"/>
                    <a:pt x="115361" y="423"/>
                    <a:pt x="115246" y="423"/>
                  </a:cubicBezTo>
                  <a:cubicBezTo>
                    <a:pt x="115188" y="423"/>
                    <a:pt x="115073" y="423"/>
                    <a:pt x="114958" y="423"/>
                  </a:cubicBezTo>
                  <a:close/>
                  <a:moveTo>
                    <a:pt x="114993" y="0"/>
                  </a:moveTo>
                  <a:lnTo>
                    <a:pt x="115281" y="0"/>
                  </a:lnTo>
                  <a:lnTo>
                    <a:pt x="115569" y="0"/>
                  </a:lnTo>
                  <a:cubicBezTo>
                    <a:pt x="146046" y="0"/>
                    <a:pt x="172605" y="20542"/>
                    <a:pt x="180152" y="49946"/>
                  </a:cubicBezTo>
                  <a:cubicBezTo>
                    <a:pt x="181592" y="55470"/>
                    <a:pt x="182341" y="61109"/>
                    <a:pt x="182341" y="66863"/>
                  </a:cubicBezTo>
                  <a:cubicBezTo>
                    <a:pt x="182341" y="103575"/>
                    <a:pt x="152441" y="133439"/>
                    <a:pt x="115685" y="133439"/>
                  </a:cubicBezTo>
                  <a:lnTo>
                    <a:pt x="115397" y="133439"/>
                  </a:lnTo>
                  <a:lnTo>
                    <a:pt x="115109" y="133439"/>
                  </a:lnTo>
                  <a:cubicBezTo>
                    <a:pt x="84632" y="133439"/>
                    <a:pt x="58073" y="112897"/>
                    <a:pt x="50526" y="83493"/>
                  </a:cubicBezTo>
                  <a:cubicBezTo>
                    <a:pt x="49086" y="77969"/>
                    <a:pt x="48337" y="72272"/>
                    <a:pt x="48337" y="66575"/>
                  </a:cubicBezTo>
                  <a:cubicBezTo>
                    <a:pt x="48337" y="29864"/>
                    <a:pt x="78237" y="0"/>
                    <a:pt x="11499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ïśľiďe">
              <a:extLst>
                <a:ext uri="{FF2B5EF4-FFF2-40B4-BE49-F238E27FC236}">
                  <a16:creationId xmlns:a16="http://schemas.microsoft.com/office/drawing/2014/main" xmlns="" id="{05555821-9D64-484C-A2B3-30557F46D390}"/>
                </a:ext>
              </a:extLst>
            </p:cNvPr>
            <p:cNvSpPr/>
            <p:nvPr/>
          </p:nvSpPr>
          <p:spPr bwMode="auto">
            <a:xfrm>
              <a:off x="4860954" y="1938371"/>
              <a:ext cx="609685" cy="492312"/>
            </a:xfrm>
            <a:custGeom>
              <a:avLst/>
              <a:gdLst>
                <a:gd name="connsiteX0" fmla="*/ 499361 w 608838"/>
                <a:gd name="connsiteY0" fmla="*/ 285654 h 491629"/>
                <a:gd name="connsiteX1" fmla="*/ 499361 w 608838"/>
                <a:gd name="connsiteY1" fmla="*/ 344437 h 491629"/>
                <a:gd name="connsiteX2" fmla="*/ 558245 w 608838"/>
                <a:gd name="connsiteY2" fmla="*/ 344437 h 491629"/>
                <a:gd name="connsiteX3" fmla="*/ 558245 w 608838"/>
                <a:gd name="connsiteY3" fmla="*/ 285654 h 491629"/>
                <a:gd name="connsiteX4" fmla="*/ 50593 w 608838"/>
                <a:gd name="connsiteY4" fmla="*/ 285654 h 491629"/>
                <a:gd name="connsiteX5" fmla="*/ 50593 w 608838"/>
                <a:gd name="connsiteY5" fmla="*/ 344437 h 491629"/>
                <a:gd name="connsiteX6" fmla="*/ 109477 w 608838"/>
                <a:gd name="connsiteY6" fmla="*/ 344437 h 491629"/>
                <a:gd name="connsiteX7" fmla="*/ 109477 w 608838"/>
                <a:gd name="connsiteY7" fmla="*/ 285654 h 491629"/>
                <a:gd name="connsiteX8" fmla="*/ 324062 w 608838"/>
                <a:gd name="connsiteY8" fmla="*/ 265425 h 491629"/>
                <a:gd name="connsiteX9" fmla="*/ 324062 w 608838"/>
                <a:gd name="connsiteY9" fmla="*/ 329947 h 491629"/>
                <a:gd name="connsiteX10" fmla="*/ 388693 w 608838"/>
                <a:gd name="connsiteY10" fmla="*/ 329947 h 491629"/>
                <a:gd name="connsiteX11" fmla="*/ 388693 w 608838"/>
                <a:gd name="connsiteY11" fmla="*/ 265425 h 491629"/>
                <a:gd name="connsiteX12" fmla="*/ 220144 w 608838"/>
                <a:gd name="connsiteY12" fmla="*/ 265425 h 491629"/>
                <a:gd name="connsiteX13" fmla="*/ 220144 w 608838"/>
                <a:gd name="connsiteY13" fmla="*/ 329947 h 491629"/>
                <a:gd name="connsiteX14" fmla="*/ 284775 w 608838"/>
                <a:gd name="connsiteY14" fmla="*/ 329947 h 491629"/>
                <a:gd name="connsiteX15" fmla="*/ 284775 w 608838"/>
                <a:gd name="connsiteY15" fmla="*/ 265425 h 491629"/>
                <a:gd name="connsiteX16" fmla="*/ 499361 w 608838"/>
                <a:gd name="connsiteY16" fmla="*/ 191225 h 491629"/>
                <a:gd name="connsiteX17" fmla="*/ 499361 w 608838"/>
                <a:gd name="connsiteY17" fmla="*/ 250008 h 491629"/>
                <a:gd name="connsiteX18" fmla="*/ 558245 w 608838"/>
                <a:gd name="connsiteY18" fmla="*/ 250008 h 491629"/>
                <a:gd name="connsiteX19" fmla="*/ 558245 w 608838"/>
                <a:gd name="connsiteY19" fmla="*/ 191225 h 491629"/>
                <a:gd name="connsiteX20" fmla="*/ 50593 w 608838"/>
                <a:gd name="connsiteY20" fmla="*/ 191225 h 491629"/>
                <a:gd name="connsiteX21" fmla="*/ 50593 w 608838"/>
                <a:gd name="connsiteY21" fmla="*/ 250008 h 491629"/>
                <a:gd name="connsiteX22" fmla="*/ 109477 w 608838"/>
                <a:gd name="connsiteY22" fmla="*/ 250008 h 491629"/>
                <a:gd name="connsiteX23" fmla="*/ 109477 w 608838"/>
                <a:gd name="connsiteY23" fmla="*/ 191225 h 491629"/>
                <a:gd name="connsiteX24" fmla="*/ 324062 w 608838"/>
                <a:gd name="connsiteY24" fmla="*/ 161682 h 491629"/>
                <a:gd name="connsiteX25" fmla="*/ 324062 w 608838"/>
                <a:gd name="connsiteY25" fmla="*/ 226204 h 491629"/>
                <a:gd name="connsiteX26" fmla="*/ 388693 w 608838"/>
                <a:gd name="connsiteY26" fmla="*/ 226204 h 491629"/>
                <a:gd name="connsiteX27" fmla="*/ 388693 w 608838"/>
                <a:gd name="connsiteY27" fmla="*/ 161682 h 491629"/>
                <a:gd name="connsiteX28" fmla="*/ 220144 w 608838"/>
                <a:gd name="connsiteY28" fmla="*/ 161682 h 491629"/>
                <a:gd name="connsiteX29" fmla="*/ 220144 w 608838"/>
                <a:gd name="connsiteY29" fmla="*/ 226204 h 491629"/>
                <a:gd name="connsiteX30" fmla="*/ 284775 w 608838"/>
                <a:gd name="connsiteY30" fmla="*/ 226204 h 491629"/>
                <a:gd name="connsiteX31" fmla="*/ 284775 w 608838"/>
                <a:gd name="connsiteY31" fmla="*/ 161682 h 491629"/>
                <a:gd name="connsiteX32" fmla="*/ 499361 w 608838"/>
                <a:gd name="connsiteY32" fmla="*/ 96797 h 491629"/>
                <a:gd name="connsiteX33" fmla="*/ 499361 w 608838"/>
                <a:gd name="connsiteY33" fmla="*/ 155579 h 491629"/>
                <a:gd name="connsiteX34" fmla="*/ 558245 w 608838"/>
                <a:gd name="connsiteY34" fmla="*/ 155579 h 491629"/>
                <a:gd name="connsiteX35" fmla="*/ 558245 w 608838"/>
                <a:gd name="connsiteY35" fmla="*/ 96797 h 491629"/>
                <a:gd name="connsiteX36" fmla="*/ 50593 w 608838"/>
                <a:gd name="connsiteY36" fmla="*/ 96797 h 491629"/>
                <a:gd name="connsiteX37" fmla="*/ 50593 w 608838"/>
                <a:gd name="connsiteY37" fmla="*/ 155579 h 491629"/>
                <a:gd name="connsiteX38" fmla="*/ 109477 w 608838"/>
                <a:gd name="connsiteY38" fmla="*/ 155579 h 491629"/>
                <a:gd name="connsiteX39" fmla="*/ 109477 w 608838"/>
                <a:gd name="connsiteY39" fmla="*/ 96797 h 491629"/>
                <a:gd name="connsiteX40" fmla="*/ 324062 w 608838"/>
                <a:gd name="connsiteY40" fmla="*/ 57938 h 491629"/>
                <a:gd name="connsiteX41" fmla="*/ 324062 w 608838"/>
                <a:gd name="connsiteY41" fmla="*/ 122461 h 491629"/>
                <a:gd name="connsiteX42" fmla="*/ 388693 w 608838"/>
                <a:gd name="connsiteY42" fmla="*/ 122461 h 491629"/>
                <a:gd name="connsiteX43" fmla="*/ 388693 w 608838"/>
                <a:gd name="connsiteY43" fmla="*/ 57938 h 491629"/>
                <a:gd name="connsiteX44" fmla="*/ 220144 w 608838"/>
                <a:gd name="connsiteY44" fmla="*/ 57938 h 491629"/>
                <a:gd name="connsiteX45" fmla="*/ 220144 w 608838"/>
                <a:gd name="connsiteY45" fmla="*/ 122461 h 491629"/>
                <a:gd name="connsiteX46" fmla="*/ 284775 w 608838"/>
                <a:gd name="connsiteY46" fmla="*/ 122461 h 491629"/>
                <a:gd name="connsiteX47" fmla="*/ 284775 w 608838"/>
                <a:gd name="connsiteY47" fmla="*/ 57938 h 491629"/>
                <a:gd name="connsiteX48" fmla="*/ 469401 w 608838"/>
                <a:gd name="connsiteY48" fmla="*/ 44033 h 491629"/>
                <a:gd name="connsiteX49" fmla="*/ 608838 w 608838"/>
                <a:gd name="connsiteY49" fmla="*/ 44033 h 491629"/>
                <a:gd name="connsiteX50" fmla="*/ 608838 w 608838"/>
                <a:gd name="connsiteY50" fmla="*/ 491629 h 491629"/>
                <a:gd name="connsiteX51" fmla="*/ 510950 w 608838"/>
                <a:gd name="connsiteY51" fmla="*/ 491629 h 491629"/>
                <a:gd name="connsiteX52" fmla="*/ 510950 w 608838"/>
                <a:gd name="connsiteY52" fmla="*/ 391651 h 491629"/>
                <a:gd name="connsiteX53" fmla="*/ 469401 w 608838"/>
                <a:gd name="connsiteY53" fmla="*/ 391651 h 491629"/>
                <a:gd name="connsiteX54" fmla="*/ 0 w 608838"/>
                <a:gd name="connsiteY54" fmla="*/ 44033 h 491629"/>
                <a:gd name="connsiteX55" fmla="*/ 139437 w 608838"/>
                <a:gd name="connsiteY55" fmla="*/ 44033 h 491629"/>
                <a:gd name="connsiteX56" fmla="*/ 139437 w 608838"/>
                <a:gd name="connsiteY56" fmla="*/ 391651 h 491629"/>
                <a:gd name="connsiteX57" fmla="*/ 97889 w 608838"/>
                <a:gd name="connsiteY57" fmla="*/ 391651 h 491629"/>
                <a:gd name="connsiteX58" fmla="*/ 97889 w 608838"/>
                <a:gd name="connsiteY58" fmla="*/ 491629 h 491629"/>
                <a:gd name="connsiteX59" fmla="*/ 0 w 608838"/>
                <a:gd name="connsiteY59" fmla="*/ 491629 h 491629"/>
                <a:gd name="connsiteX60" fmla="*/ 164558 w 608838"/>
                <a:gd name="connsiteY60" fmla="*/ 0 h 491629"/>
                <a:gd name="connsiteX61" fmla="*/ 444279 w 608838"/>
                <a:gd name="connsiteY61" fmla="*/ 0 h 491629"/>
                <a:gd name="connsiteX62" fmla="*/ 444279 w 608838"/>
                <a:gd name="connsiteY62" fmla="*/ 491629 h 491629"/>
                <a:gd name="connsiteX63" fmla="*/ 336781 w 608838"/>
                <a:gd name="connsiteY63" fmla="*/ 491629 h 491629"/>
                <a:gd name="connsiteX64" fmla="*/ 336781 w 608838"/>
                <a:gd name="connsiteY64" fmla="*/ 381866 h 491629"/>
                <a:gd name="connsiteX65" fmla="*/ 272056 w 608838"/>
                <a:gd name="connsiteY65" fmla="*/ 381866 h 491629"/>
                <a:gd name="connsiteX66" fmla="*/ 272056 w 608838"/>
                <a:gd name="connsiteY66" fmla="*/ 491629 h 491629"/>
                <a:gd name="connsiteX67" fmla="*/ 164558 w 608838"/>
                <a:gd name="connsiteY67" fmla="*/ 491629 h 49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608838" h="491629">
                  <a:moveTo>
                    <a:pt x="499361" y="285654"/>
                  </a:moveTo>
                  <a:lnTo>
                    <a:pt x="499361" y="344437"/>
                  </a:lnTo>
                  <a:lnTo>
                    <a:pt x="558245" y="344437"/>
                  </a:lnTo>
                  <a:lnTo>
                    <a:pt x="558245" y="285654"/>
                  </a:lnTo>
                  <a:close/>
                  <a:moveTo>
                    <a:pt x="50593" y="285654"/>
                  </a:moveTo>
                  <a:lnTo>
                    <a:pt x="50593" y="344437"/>
                  </a:lnTo>
                  <a:lnTo>
                    <a:pt x="109477" y="344437"/>
                  </a:lnTo>
                  <a:lnTo>
                    <a:pt x="109477" y="285654"/>
                  </a:lnTo>
                  <a:close/>
                  <a:moveTo>
                    <a:pt x="324062" y="265425"/>
                  </a:moveTo>
                  <a:lnTo>
                    <a:pt x="324062" y="329947"/>
                  </a:lnTo>
                  <a:lnTo>
                    <a:pt x="388693" y="329947"/>
                  </a:lnTo>
                  <a:lnTo>
                    <a:pt x="388693" y="265425"/>
                  </a:lnTo>
                  <a:close/>
                  <a:moveTo>
                    <a:pt x="220144" y="265425"/>
                  </a:moveTo>
                  <a:lnTo>
                    <a:pt x="220144" y="329947"/>
                  </a:lnTo>
                  <a:lnTo>
                    <a:pt x="284775" y="329947"/>
                  </a:lnTo>
                  <a:lnTo>
                    <a:pt x="284775" y="265425"/>
                  </a:lnTo>
                  <a:close/>
                  <a:moveTo>
                    <a:pt x="499361" y="191225"/>
                  </a:moveTo>
                  <a:lnTo>
                    <a:pt x="499361" y="250008"/>
                  </a:lnTo>
                  <a:lnTo>
                    <a:pt x="558245" y="250008"/>
                  </a:lnTo>
                  <a:lnTo>
                    <a:pt x="558245" y="191225"/>
                  </a:lnTo>
                  <a:close/>
                  <a:moveTo>
                    <a:pt x="50593" y="191225"/>
                  </a:moveTo>
                  <a:lnTo>
                    <a:pt x="50593" y="250008"/>
                  </a:lnTo>
                  <a:lnTo>
                    <a:pt x="109477" y="250008"/>
                  </a:lnTo>
                  <a:lnTo>
                    <a:pt x="109477" y="191225"/>
                  </a:lnTo>
                  <a:close/>
                  <a:moveTo>
                    <a:pt x="324062" y="161682"/>
                  </a:moveTo>
                  <a:lnTo>
                    <a:pt x="324062" y="226204"/>
                  </a:lnTo>
                  <a:lnTo>
                    <a:pt x="388693" y="226204"/>
                  </a:lnTo>
                  <a:lnTo>
                    <a:pt x="388693" y="161682"/>
                  </a:lnTo>
                  <a:close/>
                  <a:moveTo>
                    <a:pt x="220144" y="161682"/>
                  </a:moveTo>
                  <a:lnTo>
                    <a:pt x="220144" y="226204"/>
                  </a:lnTo>
                  <a:lnTo>
                    <a:pt x="284775" y="226204"/>
                  </a:lnTo>
                  <a:lnTo>
                    <a:pt x="284775" y="161682"/>
                  </a:lnTo>
                  <a:close/>
                  <a:moveTo>
                    <a:pt x="499361" y="96797"/>
                  </a:moveTo>
                  <a:lnTo>
                    <a:pt x="499361" y="155579"/>
                  </a:lnTo>
                  <a:lnTo>
                    <a:pt x="558245" y="155579"/>
                  </a:lnTo>
                  <a:lnTo>
                    <a:pt x="558245" y="96797"/>
                  </a:lnTo>
                  <a:close/>
                  <a:moveTo>
                    <a:pt x="50593" y="96797"/>
                  </a:moveTo>
                  <a:lnTo>
                    <a:pt x="50593" y="155579"/>
                  </a:lnTo>
                  <a:lnTo>
                    <a:pt x="109477" y="155579"/>
                  </a:lnTo>
                  <a:lnTo>
                    <a:pt x="109477" y="96797"/>
                  </a:lnTo>
                  <a:close/>
                  <a:moveTo>
                    <a:pt x="324062" y="57938"/>
                  </a:moveTo>
                  <a:lnTo>
                    <a:pt x="324062" y="122461"/>
                  </a:lnTo>
                  <a:lnTo>
                    <a:pt x="388693" y="122461"/>
                  </a:lnTo>
                  <a:lnTo>
                    <a:pt x="388693" y="57938"/>
                  </a:lnTo>
                  <a:close/>
                  <a:moveTo>
                    <a:pt x="220144" y="57938"/>
                  </a:moveTo>
                  <a:lnTo>
                    <a:pt x="220144" y="122461"/>
                  </a:lnTo>
                  <a:lnTo>
                    <a:pt x="284775" y="122461"/>
                  </a:lnTo>
                  <a:lnTo>
                    <a:pt x="284775" y="57938"/>
                  </a:lnTo>
                  <a:close/>
                  <a:moveTo>
                    <a:pt x="469401" y="44033"/>
                  </a:moveTo>
                  <a:lnTo>
                    <a:pt x="608838" y="44033"/>
                  </a:lnTo>
                  <a:lnTo>
                    <a:pt x="608838" y="491629"/>
                  </a:lnTo>
                  <a:lnTo>
                    <a:pt x="510950" y="491629"/>
                  </a:lnTo>
                  <a:lnTo>
                    <a:pt x="510950" y="391651"/>
                  </a:lnTo>
                  <a:lnTo>
                    <a:pt x="469401" y="391651"/>
                  </a:lnTo>
                  <a:close/>
                  <a:moveTo>
                    <a:pt x="0" y="44033"/>
                  </a:moveTo>
                  <a:lnTo>
                    <a:pt x="139437" y="44033"/>
                  </a:lnTo>
                  <a:lnTo>
                    <a:pt x="139437" y="391651"/>
                  </a:lnTo>
                  <a:lnTo>
                    <a:pt x="97889" y="391651"/>
                  </a:lnTo>
                  <a:lnTo>
                    <a:pt x="97889" y="491629"/>
                  </a:lnTo>
                  <a:lnTo>
                    <a:pt x="0" y="491629"/>
                  </a:lnTo>
                  <a:close/>
                  <a:moveTo>
                    <a:pt x="164558" y="0"/>
                  </a:moveTo>
                  <a:lnTo>
                    <a:pt x="444279" y="0"/>
                  </a:lnTo>
                  <a:lnTo>
                    <a:pt x="444279" y="491629"/>
                  </a:lnTo>
                  <a:lnTo>
                    <a:pt x="336781" y="491629"/>
                  </a:lnTo>
                  <a:lnTo>
                    <a:pt x="336781" y="381866"/>
                  </a:lnTo>
                  <a:lnTo>
                    <a:pt x="272056" y="381866"/>
                  </a:lnTo>
                  <a:lnTo>
                    <a:pt x="272056" y="491629"/>
                  </a:lnTo>
                  <a:lnTo>
                    <a:pt x="164558" y="4916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îṥliḍé">
              <a:extLst>
                <a:ext uri="{FF2B5EF4-FFF2-40B4-BE49-F238E27FC236}">
                  <a16:creationId xmlns:a16="http://schemas.microsoft.com/office/drawing/2014/main" xmlns="" id="{D1A83320-FA90-4764-AD98-0F5D0EB5B7A8}"/>
                </a:ext>
              </a:extLst>
            </p:cNvPr>
            <p:cNvSpPr/>
            <p:nvPr/>
          </p:nvSpPr>
          <p:spPr bwMode="auto">
            <a:xfrm>
              <a:off x="6668152" y="1880201"/>
              <a:ext cx="609685" cy="608652"/>
            </a:xfrm>
            <a:custGeom>
              <a:avLst/>
              <a:gdLst>
                <a:gd name="connsiteX0" fmla="*/ 265855 w 607639"/>
                <a:gd name="connsiteY0" fmla="*/ 454896 h 606610"/>
                <a:gd name="connsiteX1" fmla="*/ 253126 w 607639"/>
                <a:gd name="connsiteY1" fmla="*/ 467517 h 606610"/>
                <a:gd name="connsiteX2" fmla="*/ 253126 w 607639"/>
                <a:gd name="connsiteY2" fmla="*/ 581280 h 606610"/>
                <a:gd name="connsiteX3" fmla="*/ 354423 w 607639"/>
                <a:gd name="connsiteY3" fmla="*/ 581280 h 606610"/>
                <a:gd name="connsiteX4" fmla="*/ 354423 w 607639"/>
                <a:gd name="connsiteY4" fmla="*/ 467517 h 606610"/>
                <a:gd name="connsiteX5" fmla="*/ 341783 w 607639"/>
                <a:gd name="connsiteY5" fmla="*/ 454896 h 606610"/>
                <a:gd name="connsiteX6" fmla="*/ 493716 w 607639"/>
                <a:gd name="connsiteY6" fmla="*/ 379072 h 606610"/>
                <a:gd name="connsiteX7" fmla="*/ 480989 w 607639"/>
                <a:gd name="connsiteY7" fmla="*/ 391692 h 606610"/>
                <a:gd name="connsiteX8" fmla="*/ 480989 w 607639"/>
                <a:gd name="connsiteY8" fmla="*/ 467499 h 606610"/>
                <a:gd name="connsiteX9" fmla="*/ 493716 w 607639"/>
                <a:gd name="connsiteY9" fmla="*/ 480119 h 606610"/>
                <a:gd name="connsiteX10" fmla="*/ 569635 w 607639"/>
                <a:gd name="connsiteY10" fmla="*/ 480119 h 606610"/>
                <a:gd name="connsiteX11" fmla="*/ 582273 w 607639"/>
                <a:gd name="connsiteY11" fmla="*/ 467499 h 606610"/>
                <a:gd name="connsiteX12" fmla="*/ 582273 w 607639"/>
                <a:gd name="connsiteY12" fmla="*/ 391692 h 606610"/>
                <a:gd name="connsiteX13" fmla="*/ 569635 w 607639"/>
                <a:gd name="connsiteY13" fmla="*/ 379072 h 606610"/>
                <a:gd name="connsiteX14" fmla="*/ 38004 w 607639"/>
                <a:gd name="connsiteY14" fmla="*/ 379072 h 606610"/>
                <a:gd name="connsiteX15" fmla="*/ 25277 w 607639"/>
                <a:gd name="connsiteY15" fmla="*/ 391692 h 606610"/>
                <a:gd name="connsiteX16" fmla="*/ 25277 w 607639"/>
                <a:gd name="connsiteY16" fmla="*/ 467499 h 606610"/>
                <a:gd name="connsiteX17" fmla="*/ 38004 w 607639"/>
                <a:gd name="connsiteY17" fmla="*/ 480119 h 606610"/>
                <a:gd name="connsiteX18" fmla="*/ 113923 w 607639"/>
                <a:gd name="connsiteY18" fmla="*/ 480119 h 606610"/>
                <a:gd name="connsiteX19" fmla="*/ 126561 w 607639"/>
                <a:gd name="connsiteY19" fmla="*/ 467499 h 606610"/>
                <a:gd name="connsiteX20" fmla="*/ 126561 w 607639"/>
                <a:gd name="connsiteY20" fmla="*/ 391692 h 606610"/>
                <a:gd name="connsiteX21" fmla="*/ 113923 w 607639"/>
                <a:gd name="connsiteY21" fmla="*/ 379072 h 606610"/>
                <a:gd name="connsiteX22" fmla="*/ 303786 w 607639"/>
                <a:gd name="connsiteY22" fmla="*/ 240023 h 606610"/>
                <a:gd name="connsiteX23" fmla="*/ 316508 w 607639"/>
                <a:gd name="connsiteY23" fmla="*/ 252636 h 606610"/>
                <a:gd name="connsiteX24" fmla="*/ 316508 w 607639"/>
                <a:gd name="connsiteY24" fmla="*/ 272711 h 606610"/>
                <a:gd name="connsiteX25" fmla="*/ 325405 w 607639"/>
                <a:gd name="connsiteY25" fmla="*/ 281683 h 606610"/>
                <a:gd name="connsiteX26" fmla="*/ 325405 w 607639"/>
                <a:gd name="connsiteY26" fmla="*/ 299537 h 606610"/>
                <a:gd name="connsiteX27" fmla="*/ 316508 w 607639"/>
                <a:gd name="connsiteY27" fmla="*/ 303179 h 606610"/>
                <a:gd name="connsiteX28" fmla="*/ 307523 w 607639"/>
                <a:gd name="connsiteY28" fmla="*/ 299537 h 606610"/>
                <a:gd name="connsiteX29" fmla="*/ 294889 w 607639"/>
                <a:gd name="connsiteY29" fmla="*/ 286924 h 606610"/>
                <a:gd name="connsiteX30" fmla="*/ 291153 w 607639"/>
                <a:gd name="connsiteY30" fmla="*/ 277952 h 606610"/>
                <a:gd name="connsiteX31" fmla="*/ 291153 w 607639"/>
                <a:gd name="connsiteY31" fmla="*/ 252636 h 606610"/>
                <a:gd name="connsiteX32" fmla="*/ 303786 w 607639"/>
                <a:gd name="connsiteY32" fmla="*/ 240023 h 606610"/>
                <a:gd name="connsiteX33" fmla="*/ 468350 w 607639"/>
                <a:gd name="connsiteY33" fmla="*/ 202129 h 606610"/>
                <a:gd name="connsiteX34" fmla="*/ 544358 w 607639"/>
                <a:gd name="connsiteY34" fmla="*/ 202129 h 606610"/>
                <a:gd name="connsiteX35" fmla="*/ 555662 w 607639"/>
                <a:gd name="connsiteY35" fmla="*/ 209061 h 606610"/>
                <a:gd name="connsiteX36" fmla="*/ 606304 w 607639"/>
                <a:gd name="connsiteY36" fmla="*/ 310197 h 606610"/>
                <a:gd name="connsiteX37" fmla="*/ 606304 w 607639"/>
                <a:gd name="connsiteY37" fmla="*/ 310552 h 606610"/>
                <a:gd name="connsiteX38" fmla="*/ 607639 w 607639"/>
                <a:gd name="connsiteY38" fmla="*/ 315884 h 606610"/>
                <a:gd name="connsiteX39" fmla="*/ 607639 w 607639"/>
                <a:gd name="connsiteY39" fmla="*/ 543395 h 606610"/>
                <a:gd name="connsiteX40" fmla="*/ 594912 w 607639"/>
                <a:gd name="connsiteY40" fmla="*/ 556015 h 606610"/>
                <a:gd name="connsiteX41" fmla="*/ 468350 w 607639"/>
                <a:gd name="connsiteY41" fmla="*/ 556015 h 606610"/>
                <a:gd name="connsiteX42" fmla="*/ 455712 w 607639"/>
                <a:gd name="connsiteY42" fmla="*/ 543395 h 606610"/>
                <a:gd name="connsiteX43" fmla="*/ 455712 w 607639"/>
                <a:gd name="connsiteY43" fmla="*/ 214749 h 606610"/>
                <a:gd name="connsiteX44" fmla="*/ 468350 w 607639"/>
                <a:gd name="connsiteY44" fmla="*/ 202129 h 606610"/>
                <a:gd name="connsiteX45" fmla="*/ 303774 w 607639"/>
                <a:gd name="connsiteY45" fmla="*/ 202129 h 606610"/>
                <a:gd name="connsiteX46" fmla="*/ 227846 w 607639"/>
                <a:gd name="connsiteY46" fmla="*/ 277942 h 606610"/>
                <a:gd name="connsiteX47" fmla="*/ 303774 w 607639"/>
                <a:gd name="connsiteY47" fmla="*/ 353754 h 606610"/>
                <a:gd name="connsiteX48" fmla="*/ 379792 w 607639"/>
                <a:gd name="connsiteY48" fmla="*/ 277942 h 606610"/>
                <a:gd name="connsiteX49" fmla="*/ 303774 w 607639"/>
                <a:gd name="connsiteY49" fmla="*/ 202129 h 606610"/>
                <a:gd name="connsiteX50" fmla="*/ 63281 w 607639"/>
                <a:gd name="connsiteY50" fmla="*/ 202129 h 606610"/>
                <a:gd name="connsiteX51" fmla="*/ 139200 w 607639"/>
                <a:gd name="connsiteY51" fmla="*/ 202129 h 606610"/>
                <a:gd name="connsiteX52" fmla="*/ 151927 w 607639"/>
                <a:gd name="connsiteY52" fmla="*/ 214749 h 606610"/>
                <a:gd name="connsiteX53" fmla="*/ 151927 w 607639"/>
                <a:gd name="connsiteY53" fmla="*/ 543395 h 606610"/>
                <a:gd name="connsiteX54" fmla="*/ 139200 w 607639"/>
                <a:gd name="connsiteY54" fmla="*/ 556015 h 606610"/>
                <a:gd name="connsiteX55" fmla="*/ 12638 w 607639"/>
                <a:gd name="connsiteY55" fmla="*/ 556015 h 606610"/>
                <a:gd name="connsiteX56" fmla="*/ 0 w 607639"/>
                <a:gd name="connsiteY56" fmla="*/ 543395 h 606610"/>
                <a:gd name="connsiteX57" fmla="*/ 0 w 607639"/>
                <a:gd name="connsiteY57" fmla="*/ 315884 h 606610"/>
                <a:gd name="connsiteX58" fmla="*/ 1246 w 607639"/>
                <a:gd name="connsiteY58" fmla="*/ 310552 h 606610"/>
                <a:gd name="connsiteX59" fmla="*/ 1335 w 607639"/>
                <a:gd name="connsiteY59" fmla="*/ 310197 h 606610"/>
                <a:gd name="connsiteX60" fmla="*/ 51977 w 607639"/>
                <a:gd name="connsiteY60" fmla="*/ 209061 h 606610"/>
                <a:gd name="connsiteX61" fmla="*/ 63281 w 607639"/>
                <a:gd name="connsiteY61" fmla="*/ 202129 h 606610"/>
                <a:gd name="connsiteX62" fmla="*/ 303819 w 607639"/>
                <a:gd name="connsiteY62" fmla="*/ 0 h 606610"/>
                <a:gd name="connsiteX63" fmla="*/ 313121 w 607639"/>
                <a:gd name="connsiteY63" fmla="*/ 3933 h 606610"/>
                <a:gd name="connsiteX64" fmla="*/ 452426 w 607639"/>
                <a:gd name="connsiteY64" fmla="*/ 155646 h 606610"/>
                <a:gd name="connsiteX65" fmla="*/ 454652 w 607639"/>
                <a:gd name="connsiteY65" fmla="*/ 169245 h 606610"/>
                <a:gd name="connsiteX66" fmla="*/ 443080 w 607639"/>
                <a:gd name="connsiteY66" fmla="*/ 176799 h 606610"/>
                <a:gd name="connsiteX67" fmla="*/ 430440 w 607639"/>
                <a:gd name="connsiteY67" fmla="*/ 176799 h 606610"/>
                <a:gd name="connsiteX68" fmla="*/ 430440 w 607639"/>
                <a:gd name="connsiteY68" fmla="*/ 581280 h 606610"/>
                <a:gd name="connsiteX69" fmla="*/ 443080 w 607639"/>
                <a:gd name="connsiteY69" fmla="*/ 581280 h 606610"/>
                <a:gd name="connsiteX70" fmla="*/ 455720 w 607639"/>
                <a:gd name="connsiteY70" fmla="*/ 593901 h 606610"/>
                <a:gd name="connsiteX71" fmla="*/ 443080 w 607639"/>
                <a:gd name="connsiteY71" fmla="*/ 606610 h 606610"/>
                <a:gd name="connsiteX72" fmla="*/ 164558 w 607639"/>
                <a:gd name="connsiteY72" fmla="*/ 606610 h 606610"/>
                <a:gd name="connsiteX73" fmla="*/ 151918 w 607639"/>
                <a:gd name="connsiteY73" fmla="*/ 593901 h 606610"/>
                <a:gd name="connsiteX74" fmla="*/ 164558 w 607639"/>
                <a:gd name="connsiteY74" fmla="*/ 581280 h 606610"/>
                <a:gd name="connsiteX75" fmla="*/ 177198 w 607639"/>
                <a:gd name="connsiteY75" fmla="*/ 581280 h 606610"/>
                <a:gd name="connsiteX76" fmla="*/ 177198 w 607639"/>
                <a:gd name="connsiteY76" fmla="*/ 176799 h 606610"/>
                <a:gd name="connsiteX77" fmla="*/ 164558 w 607639"/>
                <a:gd name="connsiteY77" fmla="*/ 176799 h 606610"/>
                <a:gd name="connsiteX78" fmla="*/ 152986 w 607639"/>
                <a:gd name="connsiteY78" fmla="*/ 169245 h 606610"/>
                <a:gd name="connsiteX79" fmla="*/ 155212 w 607639"/>
                <a:gd name="connsiteY79" fmla="*/ 155646 h 606610"/>
                <a:gd name="connsiteX80" fmla="*/ 294517 w 607639"/>
                <a:gd name="connsiteY80" fmla="*/ 3933 h 606610"/>
                <a:gd name="connsiteX81" fmla="*/ 303819 w 607639"/>
                <a:gd name="connsiteY81" fmla="*/ 0 h 60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607639" h="606610">
                  <a:moveTo>
                    <a:pt x="265855" y="454896"/>
                  </a:moveTo>
                  <a:cubicBezTo>
                    <a:pt x="258823" y="454896"/>
                    <a:pt x="253126" y="460585"/>
                    <a:pt x="253126" y="467517"/>
                  </a:cubicBezTo>
                  <a:lnTo>
                    <a:pt x="253126" y="581280"/>
                  </a:lnTo>
                  <a:lnTo>
                    <a:pt x="354423" y="581280"/>
                  </a:lnTo>
                  <a:lnTo>
                    <a:pt x="354423" y="467517"/>
                  </a:lnTo>
                  <a:cubicBezTo>
                    <a:pt x="354423" y="460585"/>
                    <a:pt x="348815" y="454896"/>
                    <a:pt x="341783" y="454896"/>
                  </a:cubicBezTo>
                  <a:close/>
                  <a:moveTo>
                    <a:pt x="493716" y="379072"/>
                  </a:moveTo>
                  <a:cubicBezTo>
                    <a:pt x="486685" y="379072"/>
                    <a:pt x="480989" y="384671"/>
                    <a:pt x="480989" y="391692"/>
                  </a:cubicBezTo>
                  <a:lnTo>
                    <a:pt x="480989" y="467499"/>
                  </a:lnTo>
                  <a:cubicBezTo>
                    <a:pt x="480989" y="474520"/>
                    <a:pt x="486685" y="480119"/>
                    <a:pt x="493716" y="480119"/>
                  </a:cubicBezTo>
                  <a:lnTo>
                    <a:pt x="569635" y="480119"/>
                  </a:lnTo>
                  <a:cubicBezTo>
                    <a:pt x="576666" y="480119"/>
                    <a:pt x="582273" y="474520"/>
                    <a:pt x="582273" y="467499"/>
                  </a:cubicBezTo>
                  <a:lnTo>
                    <a:pt x="582273" y="391692"/>
                  </a:lnTo>
                  <a:cubicBezTo>
                    <a:pt x="582273" y="384671"/>
                    <a:pt x="576666" y="379072"/>
                    <a:pt x="569635" y="379072"/>
                  </a:cubicBezTo>
                  <a:close/>
                  <a:moveTo>
                    <a:pt x="38004" y="379072"/>
                  </a:moveTo>
                  <a:cubicBezTo>
                    <a:pt x="30973" y="379072"/>
                    <a:pt x="25277" y="384671"/>
                    <a:pt x="25277" y="391692"/>
                  </a:cubicBezTo>
                  <a:lnTo>
                    <a:pt x="25277" y="467499"/>
                  </a:lnTo>
                  <a:cubicBezTo>
                    <a:pt x="25277" y="474520"/>
                    <a:pt x="30973" y="480119"/>
                    <a:pt x="38004" y="480119"/>
                  </a:cubicBezTo>
                  <a:lnTo>
                    <a:pt x="113923" y="480119"/>
                  </a:lnTo>
                  <a:cubicBezTo>
                    <a:pt x="120954" y="480119"/>
                    <a:pt x="126561" y="474520"/>
                    <a:pt x="126561" y="467499"/>
                  </a:cubicBezTo>
                  <a:lnTo>
                    <a:pt x="126561" y="391692"/>
                  </a:lnTo>
                  <a:cubicBezTo>
                    <a:pt x="126561" y="384671"/>
                    <a:pt x="120954" y="379072"/>
                    <a:pt x="113923" y="379072"/>
                  </a:cubicBezTo>
                  <a:close/>
                  <a:moveTo>
                    <a:pt x="303786" y="240023"/>
                  </a:moveTo>
                  <a:cubicBezTo>
                    <a:pt x="310814" y="240023"/>
                    <a:pt x="316508" y="245708"/>
                    <a:pt x="316508" y="252636"/>
                  </a:cubicBezTo>
                  <a:lnTo>
                    <a:pt x="316508" y="272711"/>
                  </a:lnTo>
                  <a:lnTo>
                    <a:pt x="325405" y="281683"/>
                  </a:lnTo>
                  <a:cubicBezTo>
                    <a:pt x="330387" y="286568"/>
                    <a:pt x="330387" y="294563"/>
                    <a:pt x="325405" y="299537"/>
                  </a:cubicBezTo>
                  <a:cubicBezTo>
                    <a:pt x="322914" y="301935"/>
                    <a:pt x="319711" y="303179"/>
                    <a:pt x="316508" y="303179"/>
                  </a:cubicBezTo>
                  <a:cubicBezTo>
                    <a:pt x="313216" y="303179"/>
                    <a:pt x="310014" y="302024"/>
                    <a:pt x="307523" y="299537"/>
                  </a:cubicBezTo>
                  <a:lnTo>
                    <a:pt x="294889" y="286924"/>
                  </a:lnTo>
                  <a:cubicBezTo>
                    <a:pt x="292487" y="284525"/>
                    <a:pt x="291153" y="281328"/>
                    <a:pt x="291153" y="277952"/>
                  </a:cubicBezTo>
                  <a:lnTo>
                    <a:pt x="291153" y="252636"/>
                  </a:lnTo>
                  <a:cubicBezTo>
                    <a:pt x="291153" y="245708"/>
                    <a:pt x="296847" y="240023"/>
                    <a:pt x="303786" y="240023"/>
                  </a:cubicBezTo>
                  <a:close/>
                  <a:moveTo>
                    <a:pt x="468350" y="202129"/>
                  </a:moveTo>
                  <a:lnTo>
                    <a:pt x="544358" y="202129"/>
                  </a:lnTo>
                  <a:cubicBezTo>
                    <a:pt x="549076" y="202129"/>
                    <a:pt x="553526" y="204795"/>
                    <a:pt x="555662" y="209061"/>
                  </a:cubicBezTo>
                  <a:lnTo>
                    <a:pt x="606304" y="310197"/>
                  </a:lnTo>
                  <a:cubicBezTo>
                    <a:pt x="606304" y="310286"/>
                    <a:pt x="606304" y="310374"/>
                    <a:pt x="606304" y="310552"/>
                  </a:cubicBezTo>
                  <a:cubicBezTo>
                    <a:pt x="607105" y="312152"/>
                    <a:pt x="607639" y="313929"/>
                    <a:pt x="607639" y="315884"/>
                  </a:cubicBezTo>
                  <a:lnTo>
                    <a:pt x="607639" y="543395"/>
                  </a:lnTo>
                  <a:cubicBezTo>
                    <a:pt x="607639" y="550327"/>
                    <a:pt x="601943" y="556015"/>
                    <a:pt x="594912" y="556015"/>
                  </a:cubicBezTo>
                  <a:lnTo>
                    <a:pt x="468350" y="556015"/>
                  </a:lnTo>
                  <a:cubicBezTo>
                    <a:pt x="461408" y="556015"/>
                    <a:pt x="455712" y="550327"/>
                    <a:pt x="455712" y="543395"/>
                  </a:cubicBezTo>
                  <a:lnTo>
                    <a:pt x="455712" y="214749"/>
                  </a:lnTo>
                  <a:cubicBezTo>
                    <a:pt x="455712" y="207728"/>
                    <a:pt x="461408" y="202129"/>
                    <a:pt x="468350" y="202129"/>
                  </a:cubicBezTo>
                  <a:close/>
                  <a:moveTo>
                    <a:pt x="303774" y="202129"/>
                  </a:moveTo>
                  <a:cubicBezTo>
                    <a:pt x="261938" y="202129"/>
                    <a:pt x="227846" y="236080"/>
                    <a:pt x="227846" y="277942"/>
                  </a:cubicBezTo>
                  <a:cubicBezTo>
                    <a:pt x="227846" y="319714"/>
                    <a:pt x="261938" y="353754"/>
                    <a:pt x="303774" y="353754"/>
                  </a:cubicBezTo>
                  <a:cubicBezTo>
                    <a:pt x="345700" y="353754"/>
                    <a:pt x="379792" y="319714"/>
                    <a:pt x="379792" y="277942"/>
                  </a:cubicBezTo>
                  <a:cubicBezTo>
                    <a:pt x="379792" y="236080"/>
                    <a:pt x="345700" y="202129"/>
                    <a:pt x="303774" y="202129"/>
                  </a:cubicBezTo>
                  <a:close/>
                  <a:moveTo>
                    <a:pt x="63281" y="202129"/>
                  </a:moveTo>
                  <a:lnTo>
                    <a:pt x="139200" y="202129"/>
                  </a:lnTo>
                  <a:cubicBezTo>
                    <a:pt x="146231" y="202129"/>
                    <a:pt x="151927" y="207728"/>
                    <a:pt x="151927" y="214749"/>
                  </a:cubicBezTo>
                  <a:lnTo>
                    <a:pt x="151927" y="543395"/>
                  </a:lnTo>
                  <a:cubicBezTo>
                    <a:pt x="151927" y="550327"/>
                    <a:pt x="146231" y="556015"/>
                    <a:pt x="139200" y="556015"/>
                  </a:cubicBezTo>
                  <a:lnTo>
                    <a:pt x="12638" y="556015"/>
                  </a:lnTo>
                  <a:cubicBezTo>
                    <a:pt x="5696" y="556015"/>
                    <a:pt x="0" y="550327"/>
                    <a:pt x="0" y="543395"/>
                  </a:cubicBezTo>
                  <a:lnTo>
                    <a:pt x="0" y="315884"/>
                  </a:lnTo>
                  <a:cubicBezTo>
                    <a:pt x="0" y="313929"/>
                    <a:pt x="534" y="312152"/>
                    <a:pt x="1246" y="310552"/>
                  </a:cubicBezTo>
                  <a:cubicBezTo>
                    <a:pt x="1335" y="310374"/>
                    <a:pt x="1335" y="310286"/>
                    <a:pt x="1335" y="310197"/>
                  </a:cubicBezTo>
                  <a:lnTo>
                    <a:pt x="51977" y="209061"/>
                  </a:lnTo>
                  <a:cubicBezTo>
                    <a:pt x="54113" y="204795"/>
                    <a:pt x="58474" y="202129"/>
                    <a:pt x="63281" y="202129"/>
                  </a:cubicBezTo>
                  <a:close/>
                  <a:moveTo>
                    <a:pt x="303819" y="0"/>
                  </a:moveTo>
                  <a:cubicBezTo>
                    <a:pt x="307290" y="0"/>
                    <a:pt x="310762" y="1311"/>
                    <a:pt x="313121" y="3933"/>
                  </a:cubicBezTo>
                  <a:lnTo>
                    <a:pt x="452426" y="155646"/>
                  </a:lnTo>
                  <a:cubicBezTo>
                    <a:pt x="455809" y="159290"/>
                    <a:pt x="456699" y="164712"/>
                    <a:pt x="454652" y="169245"/>
                  </a:cubicBezTo>
                  <a:cubicBezTo>
                    <a:pt x="452604" y="173866"/>
                    <a:pt x="448065" y="176799"/>
                    <a:pt x="443080" y="176799"/>
                  </a:cubicBezTo>
                  <a:lnTo>
                    <a:pt x="430440" y="176799"/>
                  </a:lnTo>
                  <a:lnTo>
                    <a:pt x="430440" y="581280"/>
                  </a:lnTo>
                  <a:lnTo>
                    <a:pt x="443080" y="581280"/>
                  </a:lnTo>
                  <a:cubicBezTo>
                    <a:pt x="450023" y="581280"/>
                    <a:pt x="455720" y="586968"/>
                    <a:pt x="455720" y="593901"/>
                  </a:cubicBezTo>
                  <a:cubicBezTo>
                    <a:pt x="455720" y="600922"/>
                    <a:pt x="450112" y="606610"/>
                    <a:pt x="443080" y="606610"/>
                  </a:cubicBezTo>
                  <a:lnTo>
                    <a:pt x="164558" y="606610"/>
                  </a:lnTo>
                  <a:cubicBezTo>
                    <a:pt x="157615" y="606610"/>
                    <a:pt x="151918" y="600922"/>
                    <a:pt x="151918" y="593901"/>
                  </a:cubicBezTo>
                  <a:cubicBezTo>
                    <a:pt x="151918" y="586968"/>
                    <a:pt x="157615" y="581280"/>
                    <a:pt x="164558" y="581280"/>
                  </a:cubicBezTo>
                  <a:lnTo>
                    <a:pt x="177198" y="581280"/>
                  </a:lnTo>
                  <a:lnTo>
                    <a:pt x="177198" y="176799"/>
                  </a:lnTo>
                  <a:lnTo>
                    <a:pt x="164558" y="176799"/>
                  </a:lnTo>
                  <a:cubicBezTo>
                    <a:pt x="159573" y="176799"/>
                    <a:pt x="155033" y="173866"/>
                    <a:pt x="152986" y="169245"/>
                  </a:cubicBezTo>
                  <a:cubicBezTo>
                    <a:pt x="150939" y="164712"/>
                    <a:pt x="151829" y="159290"/>
                    <a:pt x="155212" y="155646"/>
                  </a:cubicBezTo>
                  <a:lnTo>
                    <a:pt x="294517" y="3933"/>
                  </a:lnTo>
                  <a:cubicBezTo>
                    <a:pt x="296876" y="1311"/>
                    <a:pt x="300347" y="0"/>
                    <a:pt x="303819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/>
            <a:p>
              <a:endParaRPr lang="zh-CN" altLang="en-US"/>
            </a:p>
          </p:txBody>
        </p:sp>
        <p:sp>
          <p:nvSpPr>
            <p:cNvPr id="28" name="iṣḻîḋê">
              <a:extLst>
                <a:ext uri="{FF2B5EF4-FFF2-40B4-BE49-F238E27FC236}">
                  <a16:creationId xmlns:a16="http://schemas.microsoft.com/office/drawing/2014/main" xmlns="" id="{D085BE4C-0047-459B-A7A6-99E3CC707035}"/>
                </a:ext>
              </a:extLst>
            </p:cNvPr>
            <p:cNvSpPr/>
            <p:nvPr/>
          </p:nvSpPr>
          <p:spPr bwMode="auto">
            <a:xfrm>
              <a:off x="8475351" y="1885933"/>
              <a:ext cx="609684" cy="597188"/>
            </a:xfrm>
            <a:custGeom>
              <a:avLst/>
              <a:gdLst>
                <a:gd name="connsiteX0" fmla="*/ 365903 w 605945"/>
                <a:gd name="connsiteY0" fmla="*/ 356355 h 593525"/>
                <a:gd name="connsiteX1" fmla="*/ 419279 w 605945"/>
                <a:gd name="connsiteY1" fmla="*/ 356355 h 593525"/>
                <a:gd name="connsiteX2" fmla="*/ 438866 w 605945"/>
                <a:gd name="connsiteY2" fmla="*/ 375911 h 593525"/>
                <a:gd name="connsiteX3" fmla="*/ 438866 w 605945"/>
                <a:gd name="connsiteY3" fmla="*/ 482216 h 593525"/>
                <a:gd name="connsiteX4" fmla="*/ 474698 w 605945"/>
                <a:gd name="connsiteY4" fmla="*/ 482216 h 593525"/>
                <a:gd name="connsiteX5" fmla="*/ 488343 w 605945"/>
                <a:gd name="connsiteY5" fmla="*/ 491298 h 593525"/>
                <a:gd name="connsiteX6" fmla="*/ 485094 w 605945"/>
                <a:gd name="connsiteY6" fmla="*/ 507239 h 593525"/>
                <a:gd name="connsiteX7" fmla="*/ 402942 w 605945"/>
                <a:gd name="connsiteY7" fmla="*/ 589262 h 593525"/>
                <a:gd name="connsiteX8" fmla="*/ 392545 w 605945"/>
                <a:gd name="connsiteY8" fmla="*/ 593525 h 593525"/>
                <a:gd name="connsiteX9" fmla="*/ 382241 w 605945"/>
                <a:gd name="connsiteY9" fmla="*/ 589262 h 593525"/>
                <a:gd name="connsiteX10" fmla="*/ 300088 w 605945"/>
                <a:gd name="connsiteY10" fmla="*/ 507239 h 593525"/>
                <a:gd name="connsiteX11" fmla="*/ 296932 w 605945"/>
                <a:gd name="connsiteY11" fmla="*/ 491298 h 593525"/>
                <a:gd name="connsiteX12" fmla="*/ 310485 w 605945"/>
                <a:gd name="connsiteY12" fmla="*/ 482216 h 593525"/>
                <a:gd name="connsiteX13" fmla="*/ 346316 w 605945"/>
                <a:gd name="connsiteY13" fmla="*/ 482216 h 593525"/>
                <a:gd name="connsiteX14" fmla="*/ 346316 w 605945"/>
                <a:gd name="connsiteY14" fmla="*/ 375911 h 593525"/>
                <a:gd name="connsiteX15" fmla="*/ 365903 w 605945"/>
                <a:gd name="connsiteY15" fmla="*/ 356355 h 593525"/>
                <a:gd name="connsiteX16" fmla="*/ 204710 w 605945"/>
                <a:gd name="connsiteY16" fmla="*/ 315992 h 593525"/>
                <a:gd name="connsiteX17" fmla="*/ 215108 w 605945"/>
                <a:gd name="connsiteY17" fmla="*/ 320257 h 593525"/>
                <a:gd name="connsiteX18" fmla="*/ 297271 w 605945"/>
                <a:gd name="connsiteY18" fmla="*/ 402304 h 593525"/>
                <a:gd name="connsiteX19" fmla="*/ 300427 w 605945"/>
                <a:gd name="connsiteY19" fmla="*/ 418342 h 593525"/>
                <a:gd name="connsiteX20" fmla="*/ 286873 w 605945"/>
                <a:gd name="connsiteY20" fmla="*/ 427335 h 593525"/>
                <a:gd name="connsiteX21" fmla="*/ 250944 w 605945"/>
                <a:gd name="connsiteY21" fmla="*/ 427335 h 593525"/>
                <a:gd name="connsiteX22" fmla="*/ 250944 w 605945"/>
                <a:gd name="connsiteY22" fmla="*/ 533764 h 593525"/>
                <a:gd name="connsiteX23" fmla="*/ 231448 w 605945"/>
                <a:gd name="connsiteY23" fmla="*/ 553233 h 593525"/>
                <a:gd name="connsiteX24" fmla="*/ 178065 w 605945"/>
                <a:gd name="connsiteY24" fmla="*/ 553233 h 593525"/>
                <a:gd name="connsiteX25" fmla="*/ 158476 w 605945"/>
                <a:gd name="connsiteY25" fmla="*/ 533764 h 593525"/>
                <a:gd name="connsiteX26" fmla="*/ 158476 w 605945"/>
                <a:gd name="connsiteY26" fmla="*/ 427335 h 593525"/>
                <a:gd name="connsiteX27" fmla="*/ 122548 w 605945"/>
                <a:gd name="connsiteY27" fmla="*/ 427335 h 593525"/>
                <a:gd name="connsiteX28" fmla="*/ 108993 w 605945"/>
                <a:gd name="connsiteY28" fmla="*/ 418342 h 593525"/>
                <a:gd name="connsiteX29" fmla="*/ 112150 w 605945"/>
                <a:gd name="connsiteY29" fmla="*/ 402304 h 593525"/>
                <a:gd name="connsiteX30" fmla="*/ 194312 w 605945"/>
                <a:gd name="connsiteY30" fmla="*/ 320257 h 593525"/>
                <a:gd name="connsiteX31" fmla="*/ 204710 w 605945"/>
                <a:gd name="connsiteY31" fmla="*/ 315992 h 593525"/>
                <a:gd name="connsiteX32" fmla="*/ 219221 w 605945"/>
                <a:gd name="connsiteY32" fmla="*/ 0 h 593525"/>
                <a:gd name="connsiteX33" fmla="*/ 356083 w 605945"/>
                <a:gd name="connsiteY33" fmla="*/ 86213 h 593525"/>
                <a:gd name="connsiteX34" fmla="*/ 417551 w 605945"/>
                <a:gd name="connsiteY34" fmla="*/ 67209 h 593525"/>
                <a:gd name="connsiteX35" fmla="*/ 526836 w 605945"/>
                <a:gd name="connsiteY35" fmla="*/ 176319 h 593525"/>
                <a:gd name="connsiteX36" fmla="*/ 523958 w 605945"/>
                <a:gd name="connsiteY36" fmla="*/ 200236 h 593525"/>
                <a:gd name="connsiteX37" fmla="*/ 605945 w 605945"/>
                <a:gd name="connsiteY37" fmla="*/ 299056 h 593525"/>
                <a:gd name="connsiteX38" fmla="*/ 505016 w 605945"/>
                <a:gd name="connsiteY38" fmla="*/ 399823 h 593525"/>
                <a:gd name="connsiteX39" fmla="*/ 469176 w 605945"/>
                <a:gd name="connsiteY39" fmla="*/ 399823 h 593525"/>
                <a:gd name="connsiteX40" fmla="*/ 469176 w 605945"/>
                <a:gd name="connsiteY40" fmla="*/ 375906 h 593525"/>
                <a:gd name="connsiteX41" fmla="*/ 419315 w 605945"/>
                <a:gd name="connsiteY41" fmla="*/ 326125 h 593525"/>
                <a:gd name="connsiteX42" fmla="*/ 365926 w 605945"/>
                <a:gd name="connsiteY42" fmla="*/ 326125 h 593525"/>
                <a:gd name="connsiteX43" fmla="*/ 316065 w 605945"/>
                <a:gd name="connsiteY43" fmla="*/ 375906 h 593525"/>
                <a:gd name="connsiteX44" fmla="*/ 316065 w 605945"/>
                <a:gd name="connsiteY44" fmla="*/ 378316 h 593525"/>
                <a:gd name="connsiteX45" fmla="*/ 239463 w 605945"/>
                <a:gd name="connsiteY45" fmla="*/ 301837 h 593525"/>
                <a:gd name="connsiteX46" fmla="*/ 236584 w 605945"/>
                <a:gd name="connsiteY46" fmla="*/ 298963 h 593525"/>
                <a:gd name="connsiteX47" fmla="*/ 204736 w 605945"/>
                <a:gd name="connsiteY47" fmla="*/ 285800 h 593525"/>
                <a:gd name="connsiteX48" fmla="*/ 175488 w 605945"/>
                <a:gd name="connsiteY48" fmla="*/ 296831 h 593525"/>
                <a:gd name="connsiteX49" fmla="*/ 90808 w 605945"/>
                <a:gd name="connsiteY49" fmla="*/ 381005 h 593525"/>
                <a:gd name="connsiteX50" fmla="*/ 80687 w 605945"/>
                <a:gd name="connsiteY50" fmla="*/ 397784 h 593525"/>
                <a:gd name="connsiteX51" fmla="*/ 0 w 605945"/>
                <a:gd name="connsiteY51" fmla="*/ 299056 h 593525"/>
                <a:gd name="connsiteX52" fmla="*/ 75952 w 605945"/>
                <a:gd name="connsiteY52" fmla="*/ 201812 h 593525"/>
                <a:gd name="connsiteX53" fmla="*/ 67317 w 605945"/>
                <a:gd name="connsiteY53" fmla="*/ 151660 h 593525"/>
                <a:gd name="connsiteX54" fmla="*/ 219221 w 605945"/>
                <a:gd name="connsiteY54" fmla="*/ 0 h 59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605945" h="593525">
                  <a:moveTo>
                    <a:pt x="365903" y="356355"/>
                  </a:moveTo>
                  <a:lnTo>
                    <a:pt x="419279" y="356355"/>
                  </a:lnTo>
                  <a:cubicBezTo>
                    <a:pt x="430047" y="356355"/>
                    <a:pt x="438866" y="365160"/>
                    <a:pt x="438866" y="375911"/>
                  </a:cubicBezTo>
                  <a:lnTo>
                    <a:pt x="438866" y="482216"/>
                  </a:lnTo>
                  <a:lnTo>
                    <a:pt x="474698" y="482216"/>
                  </a:lnTo>
                  <a:cubicBezTo>
                    <a:pt x="480639" y="482216"/>
                    <a:pt x="486023" y="485830"/>
                    <a:pt x="488343" y="491298"/>
                  </a:cubicBezTo>
                  <a:cubicBezTo>
                    <a:pt x="490571" y="496766"/>
                    <a:pt x="489272" y="503069"/>
                    <a:pt x="485094" y="507239"/>
                  </a:cubicBezTo>
                  <a:lnTo>
                    <a:pt x="402942" y="589262"/>
                  </a:lnTo>
                  <a:cubicBezTo>
                    <a:pt x="400157" y="592135"/>
                    <a:pt x="396351" y="593525"/>
                    <a:pt x="392545" y="593525"/>
                  </a:cubicBezTo>
                  <a:cubicBezTo>
                    <a:pt x="388832" y="593525"/>
                    <a:pt x="385026" y="592135"/>
                    <a:pt x="382241" y="589262"/>
                  </a:cubicBezTo>
                  <a:lnTo>
                    <a:pt x="300088" y="507239"/>
                  </a:lnTo>
                  <a:cubicBezTo>
                    <a:pt x="295911" y="503069"/>
                    <a:pt x="294611" y="496766"/>
                    <a:pt x="296932" y="491298"/>
                  </a:cubicBezTo>
                  <a:cubicBezTo>
                    <a:pt x="299160" y="485830"/>
                    <a:pt x="304544" y="482216"/>
                    <a:pt x="310485" y="482216"/>
                  </a:cubicBezTo>
                  <a:lnTo>
                    <a:pt x="346316" y="482216"/>
                  </a:lnTo>
                  <a:lnTo>
                    <a:pt x="346316" y="375911"/>
                  </a:lnTo>
                  <a:cubicBezTo>
                    <a:pt x="346316" y="365160"/>
                    <a:pt x="355135" y="356355"/>
                    <a:pt x="365903" y="356355"/>
                  </a:cubicBezTo>
                  <a:close/>
                  <a:moveTo>
                    <a:pt x="204710" y="315992"/>
                  </a:moveTo>
                  <a:cubicBezTo>
                    <a:pt x="208517" y="315992"/>
                    <a:pt x="212230" y="317475"/>
                    <a:pt x="215108" y="320257"/>
                  </a:cubicBezTo>
                  <a:lnTo>
                    <a:pt x="297271" y="402304"/>
                  </a:lnTo>
                  <a:cubicBezTo>
                    <a:pt x="301448" y="406568"/>
                    <a:pt x="302655" y="412872"/>
                    <a:pt x="300427" y="418342"/>
                  </a:cubicBezTo>
                  <a:cubicBezTo>
                    <a:pt x="298106" y="423812"/>
                    <a:pt x="292814" y="427335"/>
                    <a:pt x="286873" y="427335"/>
                  </a:cubicBezTo>
                  <a:lnTo>
                    <a:pt x="250944" y="427335"/>
                  </a:lnTo>
                  <a:lnTo>
                    <a:pt x="250944" y="533764"/>
                  </a:lnTo>
                  <a:cubicBezTo>
                    <a:pt x="250944" y="544519"/>
                    <a:pt x="242217" y="553233"/>
                    <a:pt x="231448" y="553233"/>
                  </a:cubicBezTo>
                  <a:lnTo>
                    <a:pt x="178065" y="553233"/>
                  </a:lnTo>
                  <a:cubicBezTo>
                    <a:pt x="167203" y="553233"/>
                    <a:pt x="158476" y="544519"/>
                    <a:pt x="158476" y="533764"/>
                  </a:cubicBezTo>
                  <a:lnTo>
                    <a:pt x="158476" y="427335"/>
                  </a:lnTo>
                  <a:lnTo>
                    <a:pt x="122548" y="427335"/>
                  </a:lnTo>
                  <a:cubicBezTo>
                    <a:pt x="116606" y="427335"/>
                    <a:pt x="111314" y="423812"/>
                    <a:pt x="108993" y="418342"/>
                  </a:cubicBezTo>
                  <a:cubicBezTo>
                    <a:pt x="106765" y="412872"/>
                    <a:pt x="107972" y="406568"/>
                    <a:pt x="112150" y="402304"/>
                  </a:cubicBezTo>
                  <a:lnTo>
                    <a:pt x="194312" y="320257"/>
                  </a:lnTo>
                  <a:cubicBezTo>
                    <a:pt x="197190" y="317475"/>
                    <a:pt x="200904" y="315992"/>
                    <a:pt x="204710" y="315992"/>
                  </a:cubicBezTo>
                  <a:close/>
                  <a:moveTo>
                    <a:pt x="219221" y="0"/>
                  </a:moveTo>
                  <a:cubicBezTo>
                    <a:pt x="279574" y="0"/>
                    <a:pt x="331571" y="35319"/>
                    <a:pt x="356083" y="86213"/>
                  </a:cubicBezTo>
                  <a:cubicBezTo>
                    <a:pt x="373632" y="74254"/>
                    <a:pt x="394709" y="67209"/>
                    <a:pt x="417551" y="67209"/>
                  </a:cubicBezTo>
                  <a:cubicBezTo>
                    <a:pt x="477904" y="67209"/>
                    <a:pt x="526836" y="116063"/>
                    <a:pt x="526836" y="176319"/>
                  </a:cubicBezTo>
                  <a:cubicBezTo>
                    <a:pt x="526836" y="184569"/>
                    <a:pt x="525722" y="192542"/>
                    <a:pt x="523958" y="200236"/>
                  </a:cubicBezTo>
                  <a:cubicBezTo>
                    <a:pt x="570569" y="209135"/>
                    <a:pt x="605945" y="249924"/>
                    <a:pt x="605945" y="299056"/>
                  </a:cubicBezTo>
                  <a:cubicBezTo>
                    <a:pt x="605945" y="354677"/>
                    <a:pt x="560727" y="399823"/>
                    <a:pt x="505016" y="399823"/>
                  </a:cubicBezTo>
                  <a:lnTo>
                    <a:pt x="469176" y="399823"/>
                  </a:lnTo>
                  <a:lnTo>
                    <a:pt x="469176" y="375906"/>
                  </a:lnTo>
                  <a:cubicBezTo>
                    <a:pt x="469176" y="348466"/>
                    <a:pt x="446799" y="326125"/>
                    <a:pt x="419315" y="326125"/>
                  </a:cubicBezTo>
                  <a:lnTo>
                    <a:pt x="365926" y="326125"/>
                  </a:lnTo>
                  <a:cubicBezTo>
                    <a:pt x="338442" y="326125"/>
                    <a:pt x="316065" y="348466"/>
                    <a:pt x="316065" y="375906"/>
                  </a:cubicBezTo>
                  <a:lnTo>
                    <a:pt x="316065" y="378316"/>
                  </a:lnTo>
                  <a:lnTo>
                    <a:pt x="239463" y="301837"/>
                  </a:lnTo>
                  <a:lnTo>
                    <a:pt x="236584" y="298963"/>
                  </a:lnTo>
                  <a:cubicBezTo>
                    <a:pt x="228042" y="290435"/>
                    <a:pt x="216714" y="285800"/>
                    <a:pt x="204736" y="285800"/>
                  </a:cubicBezTo>
                  <a:cubicBezTo>
                    <a:pt x="193780" y="285800"/>
                    <a:pt x="183566" y="289786"/>
                    <a:pt x="175488" y="296831"/>
                  </a:cubicBezTo>
                  <a:cubicBezTo>
                    <a:pt x="174653" y="297573"/>
                    <a:pt x="90808" y="381005"/>
                    <a:pt x="90808" y="381005"/>
                  </a:cubicBezTo>
                  <a:cubicBezTo>
                    <a:pt x="85980" y="385825"/>
                    <a:pt x="82823" y="391665"/>
                    <a:pt x="80687" y="397784"/>
                  </a:cubicBezTo>
                  <a:cubicBezTo>
                    <a:pt x="34633" y="388421"/>
                    <a:pt x="0" y="347817"/>
                    <a:pt x="0" y="299056"/>
                  </a:cubicBezTo>
                  <a:cubicBezTo>
                    <a:pt x="0" y="252056"/>
                    <a:pt x="32405" y="212936"/>
                    <a:pt x="75952" y="201812"/>
                  </a:cubicBezTo>
                  <a:cubicBezTo>
                    <a:pt x="70474" y="186052"/>
                    <a:pt x="67317" y="169273"/>
                    <a:pt x="67317" y="151660"/>
                  </a:cubicBezTo>
                  <a:cubicBezTo>
                    <a:pt x="67317" y="67950"/>
                    <a:pt x="135284" y="0"/>
                    <a:pt x="21922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/>
            <a:p>
              <a:endParaRPr lang="zh-CN" altLang="en-US"/>
            </a:p>
          </p:txBody>
        </p:sp>
        <p:sp>
          <p:nvSpPr>
            <p:cNvPr id="29" name="işḷidê">
              <a:extLst>
                <a:ext uri="{FF2B5EF4-FFF2-40B4-BE49-F238E27FC236}">
                  <a16:creationId xmlns:a16="http://schemas.microsoft.com/office/drawing/2014/main" xmlns="" id="{209397FE-EE0E-4584-8705-55B377452DD4}"/>
                </a:ext>
              </a:extLst>
            </p:cNvPr>
            <p:cNvSpPr/>
            <p:nvPr/>
          </p:nvSpPr>
          <p:spPr bwMode="auto">
            <a:xfrm>
              <a:off x="10282548" y="1900272"/>
              <a:ext cx="609685" cy="568510"/>
            </a:xfrm>
            <a:custGeom>
              <a:avLst/>
              <a:gdLst>
                <a:gd name="T0" fmla="*/ 3958 w 4630"/>
                <a:gd name="T1" fmla="*/ 1193 h 4324"/>
                <a:gd name="T2" fmla="*/ 3772 w 4630"/>
                <a:gd name="T3" fmla="*/ 1223 h 4324"/>
                <a:gd name="T4" fmla="*/ 3358 w 4630"/>
                <a:gd name="T5" fmla="*/ 1778 h 4324"/>
                <a:gd name="T6" fmla="*/ 3055 w 4630"/>
                <a:gd name="T7" fmla="*/ 1876 h 4324"/>
                <a:gd name="T8" fmla="*/ 2515 w 4630"/>
                <a:gd name="T9" fmla="*/ 1484 h 4324"/>
                <a:gd name="T10" fmla="*/ 2515 w 4630"/>
                <a:gd name="T11" fmla="*/ 1166 h 4324"/>
                <a:gd name="T12" fmla="*/ 2915 w 4630"/>
                <a:gd name="T13" fmla="*/ 600 h 4324"/>
                <a:gd name="T14" fmla="*/ 2315 w 4630"/>
                <a:gd name="T15" fmla="*/ 0 h 4324"/>
                <a:gd name="T16" fmla="*/ 1715 w 4630"/>
                <a:gd name="T17" fmla="*/ 600 h 4324"/>
                <a:gd name="T18" fmla="*/ 2115 w 4630"/>
                <a:gd name="T19" fmla="*/ 1166 h 4324"/>
                <a:gd name="T20" fmla="*/ 2115 w 4630"/>
                <a:gd name="T21" fmla="*/ 1484 h 4324"/>
                <a:gd name="T22" fmla="*/ 1575 w 4630"/>
                <a:gd name="T23" fmla="*/ 1877 h 4324"/>
                <a:gd name="T24" fmla="*/ 1273 w 4630"/>
                <a:gd name="T25" fmla="*/ 1778 h 4324"/>
                <a:gd name="T26" fmla="*/ 858 w 4630"/>
                <a:gd name="T27" fmla="*/ 1223 h 4324"/>
                <a:gd name="T28" fmla="*/ 673 w 4630"/>
                <a:gd name="T29" fmla="*/ 1193 h 4324"/>
                <a:gd name="T30" fmla="*/ 102 w 4630"/>
                <a:gd name="T31" fmla="*/ 1608 h 4324"/>
                <a:gd name="T32" fmla="*/ 488 w 4630"/>
                <a:gd name="T33" fmla="*/ 2364 h 4324"/>
                <a:gd name="T34" fmla="*/ 673 w 4630"/>
                <a:gd name="T35" fmla="*/ 2394 h 4324"/>
                <a:gd name="T36" fmla="*/ 1149 w 4630"/>
                <a:gd name="T37" fmla="*/ 2159 h 4324"/>
                <a:gd name="T38" fmla="*/ 1452 w 4630"/>
                <a:gd name="T39" fmla="*/ 2258 h 4324"/>
                <a:gd name="T40" fmla="*/ 1449 w 4630"/>
                <a:gd name="T41" fmla="*/ 2327 h 4324"/>
                <a:gd name="T42" fmla="*/ 1658 w 4630"/>
                <a:gd name="T43" fmla="*/ 2891 h 4324"/>
                <a:gd name="T44" fmla="*/ 1471 w 4630"/>
                <a:gd name="T45" fmla="*/ 3149 h 4324"/>
                <a:gd name="T46" fmla="*/ 1301 w 4630"/>
                <a:gd name="T47" fmla="*/ 3124 h 4324"/>
                <a:gd name="T48" fmla="*/ 815 w 4630"/>
                <a:gd name="T49" fmla="*/ 3371 h 4324"/>
                <a:gd name="T50" fmla="*/ 948 w 4630"/>
                <a:gd name="T51" fmla="*/ 4209 h 4324"/>
                <a:gd name="T52" fmla="*/ 1300 w 4630"/>
                <a:gd name="T53" fmla="*/ 4324 h 4324"/>
                <a:gd name="T54" fmla="*/ 1786 w 4630"/>
                <a:gd name="T55" fmla="*/ 4077 h 4324"/>
                <a:gd name="T56" fmla="*/ 1795 w 4630"/>
                <a:gd name="T57" fmla="*/ 3384 h 4324"/>
                <a:gd name="T58" fmla="*/ 1981 w 4630"/>
                <a:gd name="T59" fmla="*/ 3127 h 4324"/>
                <a:gd name="T60" fmla="*/ 2315 w 4630"/>
                <a:gd name="T61" fmla="*/ 3194 h 4324"/>
                <a:gd name="T62" fmla="*/ 2647 w 4630"/>
                <a:gd name="T63" fmla="*/ 3127 h 4324"/>
                <a:gd name="T64" fmla="*/ 2836 w 4630"/>
                <a:gd name="T65" fmla="*/ 3385 h 4324"/>
                <a:gd name="T66" fmla="*/ 2845 w 4630"/>
                <a:gd name="T67" fmla="*/ 4077 h 4324"/>
                <a:gd name="T68" fmla="*/ 3331 w 4630"/>
                <a:gd name="T69" fmla="*/ 4324 h 4324"/>
                <a:gd name="T70" fmla="*/ 3331 w 4630"/>
                <a:gd name="T71" fmla="*/ 4324 h 4324"/>
                <a:gd name="T72" fmla="*/ 3683 w 4630"/>
                <a:gd name="T73" fmla="*/ 4209 h 4324"/>
                <a:gd name="T74" fmla="*/ 3816 w 4630"/>
                <a:gd name="T75" fmla="*/ 3371 h 4324"/>
                <a:gd name="T76" fmla="*/ 3330 w 4630"/>
                <a:gd name="T77" fmla="*/ 3124 h 4324"/>
                <a:gd name="T78" fmla="*/ 3159 w 4630"/>
                <a:gd name="T79" fmla="*/ 3149 h 4324"/>
                <a:gd name="T80" fmla="*/ 2971 w 4630"/>
                <a:gd name="T81" fmla="*/ 2893 h 4324"/>
                <a:gd name="T82" fmla="*/ 3182 w 4630"/>
                <a:gd name="T83" fmla="*/ 2327 h 4324"/>
                <a:gd name="T84" fmla="*/ 3179 w 4630"/>
                <a:gd name="T85" fmla="*/ 2257 h 4324"/>
                <a:gd name="T86" fmla="*/ 3481 w 4630"/>
                <a:gd name="T87" fmla="*/ 2159 h 4324"/>
                <a:gd name="T88" fmla="*/ 3957 w 4630"/>
                <a:gd name="T89" fmla="*/ 2394 h 4324"/>
                <a:gd name="T90" fmla="*/ 3957 w 4630"/>
                <a:gd name="T91" fmla="*/ 2394 h 4324"/>
                <a:gd name="T92" fmla="*/ 4143 w 4630"/>
                <a:gd name="T93" fmla="*/ 2364 h 4324"/>
                <a:gd name="T94" fmla="*/ 4528 w 4630"/>
                <a:gd name="T95" fmla="*/ 1608 h 4324"/>
                <a:gd name="T96" fmla="*/ 3958 w 4630"/>
                <a:gd name="T97" fmla="*/ 1193 h 4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30" h="4324">
                  <a:moveTo>
                    <a:pt x="3958" y="1193"/>
                  </a:moveTo>
                  <a:cubicBezTo>
                    <a:pt x="3895" y="1193"/>
                    <a:pt x="3832" y="1203"/>
                    <a:pt x="3772" y="1223"/>
                  </a:cubicBezTo>
                  <a:cubicBezTo>
                    <a:pt x="3524" y="1304"/>
                    <a:pt x="3364" y="1531"/>
                    <a:pt x="3358" y="1778"/>
                  </a:cubicBezTo>
                  <a:lnTo>
                    <a:pt x="3055" y="1876"/>
                  </a:lnTo>
                  <a:cubicBezTo>
                    <a:pt x="2936" y="1682"/>
                    <a:pt x="2743" y="1538"/>
                    <a:pt x="2515" y="1484"/>
                  </a:cubicBezTo>
                  <a:lnTo>
                    <a:pt x="2515" y="1166"/>
                  </a:lnTo>
                  <a:cubicBezTo>
                    <a:pt x="2748" y="1083"/>
                    <a:pt x="2915" y="861"/>
                    <a:pt x="2915" y="600"/>
                  </a:cubicBezTo>
                  <a:cubicBezTo>
                    <a:pt x="2915" y="270"/>
                    <a:pt x="2646" y="0"/>
                    <a:pt x="2315" y="0"/>
                  </a:cubicBezTo>
                  <a:cubicBezTo>
                    <a:pt x="1984" y="0"/>
                    <a:pt x="1715" y="270"/>
                    <a:pt x="1715" y="600"/>
                  </a:cubicBezTo>
                  <a:cubicBezTo>
                    <a:pt x="1715" y="861"/>
                    <a:pt x="1882" y="1083"/>
                    <a:pt x="2115" y="1166"/>
                  </a:cubicBezTo>
                  <a:lnTo>
                    <a:pt x="2115" y="1484"/>
                  </a:lnTo>
                  <a:cubicBezTo>
                    <a:pt x="1887" y="1538"/>
                    <a:pt x="1694" y="1682"/>
                    <a:pt x="1575" y="1877"/>
                  </a:cubicBezTo>
                  <a:lnTo>
                    <a:pt x="1273" y="1778"/>
                  </a:lnTo>
                  <a:cubicBezTo>
                    <a:pt x="1266" y="1531"/>
                    <a:pt x="1107" y="1304"/>
                    <a:pt x="858" y="1223"/>
                  </a:cubicBezTo>
                  <a:cubicBezTo>
                    <a:pt x="798" y="1203"/>
                    <a:pt x="736" y="1193"/>
                    <a:pt x="673" y="1193"/>
                  </a:cubicBezTo>
                  <a:cubicBezTo>
                    <a:pt x="412" y="1193"/>
                    <a:pt x="183" y="1360"/>
                    <a:pt x="102" y="1608"/>
                  </a:cubicBezTo>
                  <a:cubicBezTo>
                    <a:pt x="0" y="1923"/>
                    <a:pt x="173" y="2262"/>
                    <a:pt x="488" y="2364"/>
                  </a:cubicBezTo>
                  <a:cubicBezTo>
                    <a:pt x="548" y="2384"/>
                    <a:pt x="610" y="2394"/>
                    <a:pt x="673" y="2394"/>
                  </a:cubicBezTo>
                  <a:cubicBezTo>
                    <a:pt x="864" y="2394"/>
                    <a:pt x="1038" y="2304"/>
                    <a:pt x="1149" y="2159"/>
                  </a:cubicBezTo>
                  <a:lnTo>
                    <a:pt x="1452" y="2258"/>
                  </a:lnTo>
                  <a:cubicBezTo>
                    <a:pt x="1450" y="2281"/>
                    <a:pt x="1449" y="2304"/>
                    <a:pt x="1449" y="2327"/>
                  </a:cubicBezTo>
                  <a:cubicBezTo>
                    <a:pt x="1449" y="2542"/>
                    <a:pt x="1528" y="2740"/>
                    <a:pt x="1658" y="2891"/>
                  </a:cubicBezTo>
                  <a:lnTo>
                    <a:pt x="1471" y="3149"/>
                  </a:lnTo>
                  <a:cubicBezTo>
                    <a:pt x="1416" y="3132"/>
                    <a:pt x="1359" y="3124"/>
                    <a:pt x="1301" y="3124"/>
                  </a:cubicBezTo>
                  <a:cubicBezTo>
                    <a:pt x="1109" y="3124"/>
                    <a:pt x="927" y="3216"/>
                    <a:pt x="815" y="3371"/>
                  </a:cubicBezTo>
                  <a:cubicBezTo>
                    <a:pt x="620" y="3639"/>
                    <a:pt x="680" y="4015"/>
                    <a:pt x="948" y="4209"/>
                  </a:cubicBezTo>
                  <a:cubicBezTo>
                    <a:pt x="1051" y="4284"/>
                    <a:pt x="1173" y="4324"/>
                    <a:pt x="1300" y="4324"/>
                  </a:cubicBezTo>
                  <a:cubicBezTo>
                    <a:pt x="1492" y="4324"/>
                    <a:pt x="1673" y="4232"/>
                    <a:pt x="1786" y="4077"/>
                  </a:cubicBezTo>
                  <a:cubicBezTo>
                    <a:pt x="1939" y="3866"/>
                    <a:pt x="1934" y="3588"/>
                    <a:pt x="1795" y="3384"/>
                  </a:cubicBezTo>
                  <a:lnTo>
                    <a:pt x="1981" y="3127"/>
                  </a:lnTo>
                  <a:cubicBezTo>
                    <a:pt x="2084" y="3170"/>
                    <a:pt x="2197" y="3194"/>
                    <a:pt x="2315" y="3194"/>
                  </a:cubicBezTo>
                  <a:cubicBezTo>
                    <a:pt x="2433" y="3194"/>
                    <a:pt x="2545" y="3170"/>
                    <a:pt x="2647" y="3127"/>
                  </a:cubicBezTo>
                  <a:lnTo>
                    <a:pt x="2836" y="3385"/>
                  </a:lnTo>
                  <a:cubicBezTo>
                    <a:pt x="2696" y="3588"/>
                    <a:pt x="2692" y="3866"/>
                    <a:pt x="2845" y="4077"/>
                  </a:cubicBezTo>
                  <a:cubicBezTo>
                    <a:pt x="2957" y="4232"/>
                    <a:pt x="3139" y="4324"/>
                    <a:pt x="3331" y="4324"/>
                  </a:cubicBezTo>
                  <a:lnTo>
                    <a:pt x="3331" y="4324"/>
                  </a:lnTo>
                  <a:cubicBezTo>
                    <a:pt x="3458" y="4324"/>
                    <a:pt x="3580" y="4284"/>
                    <a:pt x="3683" y="4209"/>
                  </a:cubicBezTo>
                  <a:cubicBezTo>
                    <a:pt x="3951" y="4015"/>
                    <a:pt x="4010" y="3639"/>
                    <a:pt x="3816" y="3371"/>
                  </a:cubicBezTo>
                  <a:cubicBezTo>
                    <a:pt x="3703" y="3216"/>
                    <a:pt x="3522" y="3124"/>
                    <a:pt x="3330" y="3124"/>
                  </a:cubicBezTo>
                  <a:cubicBezTo>
                    <a:pt x="3271" y="3124"/>
                    <a:pt x="3214" y="3133"/>
                    <a:pt x="3159" y="3149"/>
                  </a:cubicBezTo>
                  <a:lnTo>
                    <a:pt x="2971" y="2893"/>
                  </a:lnTo>
                  <a:cubicBezTo>
                    <a:pt x="3102" y="2741"/>
                    <a:pt x="3182" y="2543"/>
                    <a:pt x="3182" y="2327"/>
                  </a:cubicBezTo>
                  <a:cubicBezTo>
                    <a:pt x="3182" y="2303"/>
                    <a:pt x="3181" y="2280"/>
                    <a:pt x="3179" y="2257"/>
                  </a:cubicBezTo>
                  <a:lnTo>
                    <a:pt x="3481" y="2159"/>
                  </a:lnTo>
                  <a:cubicBezTo>
                    <a:pt x="3592" y="2304"/>
                    <a:pt x="3766" y="2394"/>
                    <a:pt x="3957" y="2394"/>
                  </a:cubicBezTo>
                  <a:lnTo>
                    <a:pt x="3957" y="2394"/>
                  </a:lnTo>
                  <a:cubicBezTo>
                    <a:pt x="4020" y="2394"/>
                    <a:pt x="4083" y="2384"/>
                    <a:pt x="4143" y="2364"/>
                  </a:cubicBezTo>
                  <a:cubicBezTo>
                    <a:pt x="4458" y="2262"/>
                    <a:pt x="4630" y="1923"/>
                    <a:pt x="4528" y="1608"/>
                  </a:cubicBezTo>
                  <a:cubicBezTo>
                    <a:pt x="4447" y="1360"/>
                    <a:pt x="4218" y="1193"/>
                    <a:pt x="3958" y="119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7183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7B7C48F6-1C67-470D-8675-F004ECA96531}"/>
              </a:ext>
            </a:extLst>
          </p:cNvPr>
          <p:cNvSpPr txBox="1"/>
          <p:nvPr/>
        </p:nvSpPr>
        <p:spPr>
          <a:xfrm>
            <a:off x="9448800" y="2588745"/>
            <a:ext cx="1116743" cy="168051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04</a:t>
            </a:r>
            <a:endParaRPr lang="zh-CN" altLang="en-US" spc="1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5" name="标题 4"/>
          <p:cNvSpPr>
            <a:spLocks noGrp="1"/>
          </p:cNvSpPr>
          <p:nvPr userDrawn="1"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Section Header Here</a:t>
            </a:r>
            <a:endParaRPr lang="zh-CN" altLang="en-US" b="0" dirty="0"/>
          </a:p>
        </p:txBody>
      </p:sp>
      <p:sp>
        <p:nvSpPr>
          <p:cNvPr id="6" name="文本占位符 5"/>
          <p:cNvSpPr>
            <a:spLocks noGrp="1"/>
          </p:cNvSpPr>
          <p:nvPr userDrawn="1"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7887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19</a:t>
            </a:fld>
            <a:endParaRPr lang="zh-CN" altLang="en-US"/>
          </a:p>
        </p:txBody>
      </p:sp>
      <p:grpSp>
        <p:nvGrpSpPr>
          <p:cNvPr id="5" name="7892e650-cb69-47d5-9918-7dade06c9f7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7F2E4230-849C-427A-9A29-3D780123CF0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0400" y="1138296"/>
            <a:ext cx="10858500" cy="4995804"/>
            <a:chOff x="660400" y="1138296"/>
            <a:chExt cx="10858500" cy="4995804"/>
          </a:xfrm>
        </p:grpSpPr>
        <p:grpSp>
          <p:nvGrpSpPr>
            <p:cNvPr id="6" name="îṩļíḑé">
              <a:extLst>
                <a:ext uri="{FF2B5EF4-FFF2-40B4-BE49-F238E27FC236}">
                  <a16:creationId xmlns:a16="http://schemas.microsoft.com/office/drawing/2014/main" xmlns="" id="{718E1974-5C9C-4963-B0A0-5DDCA07ED996}"/>
                </a:ext>
              </a:extLst>
            </p:cNvPr>
            <p:cNvGrpSpPr/>
            <p:nvPr/>
          </p:nvGrpSpPr>
          <p:grpSpPr>
            <a:xfrm>
              <a:off x="685976" y="1138296"/>
              <a:ext cx="3492283" cy="4995804"/>
              <a:chOff x="673100" y="1138296"/>
              <a:chExt cx="1733968" cy="4995804"/>
            </a:xfrm>
          </p:grpSpPr>
          <p:sp>
            <p:nvSpPr>
              <p:cNvPr id="22" name="ïṡļíḑê">
                <a:extLst>
                  <a:ext uri="{FF2B5EF4-FFF2-40B4-BE49-F238E27FC236}">
                    <a16:creationId xmlns:a16="http://schemas.microsoft.com/office/drawing/2014/main" xmlns="" id="{4DF65A99-0529-438D-B648-E5FD02805352}"/>
                  </a:ext>
                </a:extLst>
              </p:cNvPr>
              <p:cNvSpPr/>
              <p:nvPr/>
            </p:nvSpPr>
            <p:spPr>
              <a:xfrm>
                <a:off x="673100" y="1138296"/>
                <a:ext cx="1733963" cy="3010704"/>
              </a:xfrm>
              <a:prstGeom prst="rect">
                <a:avLst/>
              </a:prstGeom>
              <a:blipFill>
                <a:blip r:embed="rId3"/>
                <a:stretch>
                  <a:fillRect l="-14711" r="-14605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23" name="iśḷïďè">
                <a:extLst>
                  <a:ext uri="{FF2B5EF4-FFF2-40B4-BE49-F238E27FC236}">
                    <a16:creationId xmlns:a16="http://schemas.microsoft.com/office/drawing/2014/main" xmlns="" id="{35475936-D0D2-4195-A2B3-05A052682D95}"/>
                  </a:ext>
                </a:extLst>
              </p:cNvPr>
              <p:cNvSpPr/>
              <p:nvPr/>
            </p:nvSpPr>
            <p:spPr>
              <a:xfrm>
                <a:off x="673106" y="4284000"/>
                <a:ext cx="1733962" cy="18501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</p:grpSp>
        <p:grpSp>
          <p:nvGrpSpPr>
            <p:cNvPr id="7" name="íṣľíḑé">
              <a:extLst>
                <a:ext uri="{FF2B5EF4-FFF2-40B4-BE49-F238E27FC236}">
                  <a16:creationId xmlns:a16="http://schemas.microsoft.com/office/drawing/2014/main" xmlns="" id="{62A66335-C324-489C-9707-560325CD76DD}"/>
                </a:ext>
              </a:extLst>
            </p:cNvPr>
            <p:cNvGrpSpPr/>
            <p:nvPr/>
          </p:nvGrpSpPr>
          <p:grpSpPr>
            <a:xfrm>
              <a:off x="4356298" y="1138296"/>
              <a:ext cx="3492283" cy="4995804"/>
              <a:chOff x="673100" y="1138296"/>
              <a:chExt cx="1733968" cy="4995804"/>
            </a:xfrm>
          </p:grpSpPr>
          <p:sp>
            <p:nvSpPr>
              <p:cNvPr id="20" name="ïśḷïďê">
                <a:extLst>
                  <a:ext uri="{FF2B5EF4-FFF2-40B4-BE49-F238E27FC236}">
                    <a16:creationId xmlns:a16="http://schemas.microsoft.com/office/drawing/2014/main" xmlns="" id="{7009CF40-A242-4101-B491-249F8D3738C6}"/>
                  </a:ext>
                </a:extLst>
              </p:cNvPr>
              <p:cNvSpPr/>
              <p:nvPr/>
            </p:nvSpPr>
            <p:spPr>
              <a:xfrm>
                <a:off x="673100" y="1138296"/>
                <a:ext cx="1733963" cy="3010704"/>
              </a:xfrm>
              <a:prstGeom prst="rect">
                <a:avLst/>
              </a:prstGeom>
              <a:blipFill>
                <a:blip r:embed="rId4"/>
                <a:stretch>
                  <a:fillRect l="-14661" r="-14555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1" name="ïSľíḓê">
                <a:extLst>
                  <a:ext uri="{FF2B5EF4-FFF2-40B4-BE49-F238E27FC236}">
                    <a16:creationId xmlns:a16="http://schemas.microsoft.com/office/drawing/2014/main" xmlns="" id="{352581A9-8603-4550-AB11-DE669BDC9172}"/>
                  </a:ext>
                </a:extLst>
              </p:cNvPr>
              <p:cNvSpPr/>
              <p:nvPr/>
            </p:nvSpPr>
            <p:spPr>
              <a:xfrm>
                <a:off x="673106" y="4284000"/>
                <a:ext cx="1733962" cy="1850100"/>
              </a:xfrm>
              <a:prstGeom prst="rect">
                <a:avLst/>
              </a:prstGeom>
              <a:solidFill>
                <a:schemeClr val="accent1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</p:grpSp>
        <p:grpSp>
          <p:nvGrpSpPr>
            <p:cNvPr id="8" name="ísḷîde">
              <a:extLst>
                <a:ext uri="{FF2B5EF4-FFF2-40B4-BE49-F238E27FC236}">
                  <a16:creationId xmlns:a16="http://schemas.microsoft.com/office/drawing/2014/main" xmlns="" id="{0DD83CE2-DD3C-4F9F-960A-68DABE962148}"/>
                </a:ext>
              </a:extLst>
            </p:cNvPr>
            <p:cNvGrpSpPr/>
            <p:nvPr/>
          </p:nvGrpSpPr>
          <p:grpSpPr>
            <a:xfrm>
              <a:off x="8026617" y="1138296"/>
              <a:ext cx="3492283" cy="4995804"/>
              <a:chOff x="673100" y="1138296"/>
              <a:chExt cx="1733968" cy="4995804"/>
            </a:xfrm>
          </p:grpSpPr>
          <p:sp>
            <p:nvSpPr>
              <p:cNvPr id="18" name="íṩľíďé">
                <a:extLst>
                  <a:ext uri="{FF2B5EF4-FFF2-40B4-BE49-F238E27FC236}">
                    <a16:creationId xmlns:a16="http://schemas.microsoft.com/office/drawing/2014/main" xmlns="" id="{48BCD2FF-AF4B-4F4D-80E0-F84C548226CB}"/>
                  </a:ext>
                </a:extLst>
              </p:cNvPr>
              <p:cNvSpPr/>
              <p:nvPr/>
            </p:nvSpPr>
            <p:spPr>
              <a:xfrm>
                <a:off x="673100" y="1138296"/>
                <a:ext cx="1733963" cy="3010704"/>
              </a:xfrm>
              <a:prstGeom prst="rect">
                <a:avLst/>
              </a:prstGeom>
              <a:blipFill>
                <a:blip r:embed="rId5"/>
                <a:stretch>
                  <a:fillRect l="-14711" r="-14605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9" name="îṡ1ïḓe">
                <a:extLst>
                  <a:ext uri="{FF2B5EF4-FFF2-40B4-BE49-F238E27FC236}">
                    <a16:creationId xmlns:a16="http://schemas.microsoft.com/office/drawing/2014/main" xmlns="" id="{3E7A8A17-2344-4A3A-8883-274FB0C74210}"/>
                  </a:ext>
                </a:extLst>
              </p:cNvPr>
              <p:cNvSpPr/>
              <p:nvPr/>
            </p:nvSpPr>
            <p:spPr>
              <a:xfrm>
                <a:off x="673106" y="4284000"/>
                <a:ext cx="1733962" cy="18501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</p:grpSp>
        <p:grpSp>
          <p:nvGrpSpPr>
            <p:cNvPr id="9" name="îSľíďé">
              <a:extLst>
                <a:ext uri="{FF2B5EF4-FFF2-40B4-BE49-F238E27FC236}">
                  <a16:creationId xmlns:a16="http://schemas.microsoft.com/office/drawing/2014/main" xmlns="" id="{85EBE9A7-0E52-44C6-B72B-4D5BD4929FC6}"/>
                </a:ext>
              </a:extLst>
            </p:cNvPr>
            <p:cNvGrpSpPr/>
            <p:nvPr/>
          </p:nvGrpSpPr>
          <p:grpSpPr>
            <a:xfrm>
              <a:off x="660400" y="4701390"/>
              <a:ext cx="3517860" cy="1015321"/>
              <a:chOff x="902408" y="3986692"/>
              <a:chExt cx="1102550" cy="1015321"/>
            </a:xfrm>
          </p:grpSpPr>
          <p:sp>
            <p:nvSpPr>
              <p:cNvPr id="16" name="ïslíḑê">
                <a:extLst>
                  <a:ext uri="{FF2B5EF4-FFF2-40B4-BE49-F238E27FC236}">
                    <a16:creationId xmlns:a16="http://schemas.microsoft.com/office/drawing/2014/main" xmlns="" id="{55A85F2D-549B-457B-B17D-E6D892CD102C}"/>
                  </a:ext>
                </a:extLst>
              </p:cNvPr>
              <p:cNvSpPr/>
              <p:nvPr/>
            </p:nvSpPr>
            <p:spPr bwMode="auto">
              <a:xfrm>
                <a:off x="902409" y="4374290"/>
                <a:ext cx="1102549" cy="62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17" name="îSļïdê">
                <a:extLst>
                  <a:ext uri="{FF2B5EF4-FFF2-40B4-BE49-F238E27FC236}">
                    <a16:creationId xmlns:a16="http://schemas.microsoft.com/office/drawing/2014/main" xmlns="" id="{E4B8B6E3-F6E5-48F2-87A2-58BFA2D0C599}"/>
                  </a:ext>
                </a:extLst>
              </p:cNvPr>
              <p:cNvSpPr txBox="1"/>
              <p:nvPr/>
            </p:nvSpPr>
            <p:spPr bwMode="auto">
              <a:xfrm>
                <a:off x="902408" y="3986692"/>
                <a:ext cx="1102549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 dirty="0"/>
                  <a:t>Text here</a:t>
                </a:r>
              </a:p>
            </p:txBody>
          </p:sp>
        </p:grpSp>
        <p:grpSp>
          <p:nvGrpSpPr>
            <p:cNvPr id="10" name="îṩḻïḑê">
              <a:extLst>
                <a:ext uri="{FF2B5EF4-FFF2-40B4-BE49-F238E27FC236}">
                  <a16:creationId xmlns:a16="http://schemas.microsoft.com/office/drawing/2014/main" xmlns="" id="{88DA8A1A-DA53-4970-810D-0BC3C008E381}"/>
                </a:ext>
              </a:extLst>
            </p:cNvPr>
            <p:cNvGrpSpPr/>
            <p:nvPr/>
          </p:nvGrpSpPr>
          <p:grpSpPr>
            <a:xfrm>
              <a:off x="4330720" y="4701390"/>
              <a:ext cx="3517860" cy="1015321"/>
              <a:chOff x="902408" y="3986692"/>
              <a:chExt cx="1102550" cy="1015321"/>
            </a:xfrm>
          </p:grpSpPr>
          <p:sp>
            <p:nvSpPr>
              <p:cNvPr id="14" name="ïślíḑè">
                <a:extLst>
                  <a:ext uri="{FF2B5EF4-FFF2-40B4-BE49-F238E27FC236}">
                    <a16:creationId xmlns:a16="http://schemas.microsoft.com/office/drawing/2014/main" xmlns="" id="{B0AFA6D4-7BBC-45DD-906E-4C1E36D22DFF}"/>
                  </a:ext>
                </a:extLst>
              </p:cNvPr>
              <p:cNvSpPr/>
              <p:nvPr/>
            </p:nvSpPr>
            <p:spPr bwMode="auto">
              <a:xfrm>
                <a:off x="902409" y="4374290"/>
                <a:ext cx="1102549" cy="62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Copy paste fonts. Choose the only option to retain text……</a:t>
                </a:r>
              </a:p>
            </p:txBody>
          </p:sp>
          <p:sp>
            <p:nvSpPr>
              <p:cNvPr id="15" name="îṥļïḓe">
                <a:extLst>
                  <a:ext uri="{FF2B5EF4-FFF2-40B4-BE49-F238E27FC236}">
                    <a16:creationId xmlns:a16="http://schemas.microsoft.com/office/drawing/2014/main" xmlns="" id="{156A7035-4C0B-4B6C-B3F7-2C89A8D7C08C}"/>
                  </a:ext>
                </a:extLst>
              </p:cNvPr>
              <p:cNvSpPr txBox="1"/>
              <p:nvPr/>
            </p:nvSpPr>
            <p:spPr bwMode="auto">
              <a:xfrm>
                <a:off x="902408" y="3986692"/>
                <a:ext cx="1102549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 dirty="0">
                    <a:solidFill>
                      <a:schemeClr val="bg1"/>
                    </a:solidFill>
                  </a:rPr>
                  <a:t>Text here</a:t>
                </a:r>
              </a:p>
            </p:txBody>
          </p:sp>
        </p:grpSp>
        <p:grpSp>
          <p:nvGrpSpPr>
            <p:cNvPr id="11" name="íślíďe">
              <a:extLst>
                <a:ext uri="{FF2B5EF4-FFF2-40B4-BE49-F238E27FC236}">
                  <a16:creationId xmlns:a16="http://schemas.microsoft.com/office/drawing/2014/main" xmlns="" id="{11EA86B5-5D10-4C34-B23E-91C16E2C9223}"/>
                </a:ext>
              </a:extLst>
            </p:cNvPr>
            <p:cNvGrpSpPr/>
            <p:nvPr/>
          </p:nvGrpSpPr>
          <p:grpSpPr>
            <a:xfrm>
              <a:off x="8001040" y="4701390"/>
              <a:ext cx="3517860" cy="1015321"/>
              <a:chOff x="902408" y="3986692"/>
              <a:chExt cx="1102550" cy="1015321"/>
            </a:xfrm>
          </p:grpSpPr>
          <p:sp>
            <p:nvSpPr>
              <p:cNvPr id="12" name="íṧliḋé">
                <a:extLst>
                  <a:ext uri="{FF2B5EF4-FFF2-40B4-BE49-F238E27FC236}">
                    <a16:creationId xmlns:a16="http://schemas.microsoft.com/office/drawing/2014/main" xmlns="" id="{EDFCBD30-4483-4B4B-B2E7-C6147494D41A}"/>
                  </a:ext>
                </a:extLst>
              </p:cNvPr>
              <p:cNvSpPr/>
              <p:nvPr/>
            </p:nvSpPr>
            <p:spPr bwMode="auto">
              <a:xfrm>
                <a:off x="902409" y="4374290"/>
                <a:ext cx="1102549" cy="62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13" name="iSļîďê">
                <a:extLst>
                  <a:ext uri="{FF2B5EF4-FFF2-40B4-BE49-F238E27FC236}">
                    <a16:creationId xmlns:a16="http://schemas.microsoft.com/office/drawing/2014/main" xmlns="" id="{40A72922-FF0C-4398-945C-F2631DB35B23}"/>
                  </a:ext>
                </a:extLst>
              </p:cNvPr>
              <p:cNvSpPr txBox="1"/>
              <p:nvPr/>
            </p:nvSpPr>
            <p:spPr bwMode="auto">
              <a:xfrm>
                <a:off x="902408" y="3986692"/>
                <a:ext cx="1102549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 dirty="0"/>
                  <a:t>Text here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362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20</a:t>
            </a:fld>
            <a:endParaRPr lang="zh-CN" altLang="en-US"/>
          </a:p>
        </p:txBody>
      </p:sp>
      <p:grpSp>
        <p:nvGrpSpPr>
          <p:cNvPr id="5" name="041067ae-78c3-4471-940d-7ac8c13a9a1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E2D250BB-8B16-4A99-AFA9-C94A78464888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0400" y="2034000"/>
            <a:ext cx="10858501" cy="3556000"/>
            <a:chOff x="660400" y="2034000"/>
            <a:chExt cx="10858501" cy="3556000"/>
          </a:xfrm>
        </p:grpSpPr>
        <p:sp>
          <p:nvSpPr>
            <p:cNvPr id="6" name="íṡ1ïdé">
              <a:extLst>
                <a:ext uri="{FF2B5EF4-FFF2-40B4-BE49-F238E27FC236}">
                  <a16:creationId xmlns:a16="http://schemas.microsoft.com/office/drawing/2014/main" xmlns="" id="{0A6169D0-7505-41F9-A79D-9861470998A3}"/>
                </a:ext>
              </a:extLst>
            </p:cNvPr>
            <p:cNvSpPr/>
            <p:nvPr/>
          </p:nvSpPr>
          <p:spPr>
            <a:xfrm>
              <a:off x="660400" y="2034000"/>
              <a:ext cx="2667585" cy="3556000"/>
            </a:xfrm>
            <a:prstGeom prst="roundRect">
              <a:avLst>
                <a:gd name="adj" fmla="val 5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7" name="ïŝliḓê">
              <a:extLst>
                <a:ext uri="{FF2B5EF4-FFF2-40B4-BE49-F238E27FC236}">
                  <a16:creationId xmlns:a16="http://schemas.microsoft.com/office/drawing/2014/main" xmlns="" id="{1F71DA31-5DF8-4296-B82F-631FED2106B4}"/>
                </a:ext>
              </a:extLst>
            </p:cNvPr>
            <p:cNvSpPr/>
            <p:nvPr/>
          </p:nvSpPr>
          <p:spPr bwMode="auto">
            <a:xfrm>
              <a:off x="981541" y="4929600"/>
              <a:ext cx="2040598" cy="382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>
                <a:defRPr/>
              </a:pPr>
              <a:r>
                <a:rPr lang="de-DE" altLang="zh-CN" sz="1600" b="1" dirty="0">
                  <a:solidFill>
                    <a:schemeClr val="tx1"/>
                  </a:solidFill>
                </a:rPr>
                <a:t>... ￥ | 27 %</a:t>
              </a:r>
            </a:p>
          </p:txBody>
        </p:sp>
        <p:sp>
          <p:nvSpPr>
            <p:cNvPr id="8" name="iśļiḓê">
              <a:extLst>
                <a:ext uri="{FF2B5EF4-FFF2-40B4-BE49-F238E27FC236}">
                  <a16:creationId xmlns:a16="http://schemas.microsoft.com/office/drawing/2014/main" xmlns="" id="{E00321CD-B0CB-4695-9778-E68BE58E5F75}"/>
                </a:ext>
              </a:extLst>
            </p:cNvPr>
            <p:cNvSpPr txBox="1"/>
            <p:nvPr/>
          </p:nvSpPr>
          <p:spPr bwMode="auto">
            <a:xfrm>
              <a:off x="660400" y="3156430"/>
              <a:ext cx="2667585" cy="461664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normAutofit/>
            </a:bodyPr>
            <a:lstStyle/>
            <a:p>
              <a:pPr algn="ctr" latinLnBrk="0"/>
              <a:r>
                <a:rPr lang="en-US" altLang="zh-CN" b="1" dirty="0">
                  <a:effectLst/>
                </a:rPr>
                <a:t>Text here</a:t>
              </a:r>
              <a:endParaRPr lang="zh-CN" altLang="en-US" b="1" dirty="0">
                <a:effectLst/>
              </a:endParaRPr>
            </a:p>
          </p:txBody>
        </p:sp>
        <p:sp>
          <p:nvSpPr>
            <p:cNvPr id="9" name="ïṧ1íḓé">
              <a:extLst>
                <a:ext uri="{FF2B5EF4-FFF2-40B4-BE49-F238E27FC236}">
                  <a16:creationId xmlns:a16="http://schemas.microsoft.com/office/drawing/2014/main" xmlns="" id="{3C5955B2-A8F8-46B0-A0EB-FA39B65CAB94}"/>
                </a:ext>
              </a:extLst>
            </p:cNvPr>
            <p:cNvSpPr txBox="1"/>
            <p:nvPr/>
          </p:nvSpPr>
          <p:spPr bwMode="auto">
            <a:xfrm>
              <a:off x="660400" y="3618094"/>
              <a:ext cx="2667585" cy="750202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10" name="iṩḻîďè">
              <a:extLst>
                <a:ext uri="{FF2B5EF4-FFF2-40B4-BE49-F238E27FC236}">
                  <a16:creationId xmlns:a16="http://schemas.microsoft.com/office/drawing/2014/main" xmlns="" id="{033CDBE0-AC37-4A7B-BFF9-0DE40C49E099}"/>
                </a:ext>
              </a:extLst>
            </p:cNvPr>
            <p:cNvSpPr/>
            <p:nvPr/>
          </p:nvSpPr>
          <p:spPr bwMode="auto">
            <a:xfrm>
              <a:off x="1677590" y="2274463"/>
              <a:ext cx="633204" cy="63320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1" name="ïṩļíďê">
              <a:extLst>
                <a:ext uri="{FF2B5EF4-FFF2-40B4-BE49-F238E27FC236}">
                  <a16:creationId xmlns:a16="http://schemas.microsoft.com/office/drawing/2014/main" xmlns="" id="{A6C3D358-DFB8-4275-973A-E108B2D5926E}"/>
                </a:ext>
              </a:extLst>
            </p:cNvPr>
            <p:cNvSpPr/>
            <p:nvPr/>
          </p:nvSpPr>
          <p:spPr>
            <a:xfrm>
              <a:off x="3390706" y="2034000"/>
              <a:ext cx="2667585" cy="3556000"/>
            </a:xfrm>
            <a:prstGeom prst="roundRect">
              <a:avLst>
                <a:gd name="adj" fmla="val 5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/>
            </a:p>
          </p:txBody>
        </p:sp>
        <p:sp>
          <p:nvSpPr>
            <p:cNvPr id="12" name="ïṩļiḓê">
              <a:extLst>
                <a:ext uri="{FF2B5EF4-FFF2-40B4-BE49-F238E27FC236}">
                  <a16:creationId xmlns:a16="http://schemas.microsoft.com/office/drawing/2014/main" xmlns="" id="{9798D690-AE23-4254-AACA-D232492BB2FF}"/>
                </a:ext>
              </a:extLst>
            </p:cNvPr>
            <p:cNvSpPr/>
            <p:nvPr/>
          </p:nvSpPr>
          <p:spPr bwMode="auto">
            <a:xfrm>
              <a:off x="3711846" y="4929600"/>
              <a:ext cx="2040598" cy="382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>
                <a:defRPr/>
              </a:pPr>
              <a:r>
                <a:rPr lang="de-DE" altLang="zh-CN" sz="1600" b="1" dirty="0">
                  <a:solidFill>
                    <a:schemeClr val="tx1"/>
                  </a:solidFill>
                </a:rPr>
                <a:t>... ￥ | 27 %</a:t>
              </a:r>
            </a:p>
          </p:txBody>
        </p:sp>
        <p:sp>
          <p:nvSpPr>
            <p:cNvPr id="13" name="ïṧḻíḓè">
              <a:extLst>
                <a:ext uri="{FF2B5EF4-FFF2-40B4-BE49-F238E27FC236}">
                  <a16:creationId xmlns:a16="http://schemas.microsoft.com/office/drawing/2014/main" xmlns="" id="{C6AA0678-6777-49DE-90E3-3BC0DFD3D313}"/>
                </a:ext>
              </a:extLst>
            </p:cNvPr>
            <p:cNvSpPr txBox="1"/>
            <p:nvPr/>
          </p:nvSpPr>
          <p:spPr bwMode="auto">
            <a:xfrm>
              <a:off x="3390706" y="3156430"/>
              <a:ext cx="2667585" cy="461664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normAutofit/>
            </a:bodyPr>
            <a:lstStyle/>
            <a:p>
              <a:pPr algn="ctr" latinLnBrk="0"/>
              <a:r>
                <a:rPr lang="en-US" altLang="zh-CN" b="1" dirty="0">
                  <a:effectLst/>
                </a:rPr>
                <a:t>Text here</a:t>
              </a:r>
              <a:endParaRPr lang="zh-CN" altLang="en-US" b="1" dirty="0">
                <a:effectLst/>
              </a:endParaRPr>
            </a:p>
          </p:txBody>
        </p:sp>
        <p:sp>
          <p:nvSpPr>
            <p:cNvPr id="14" name="îSļiḋe">
              <a:extLst>
                <a:ext uri="{FF2B5EF4-FFF2-40B4-BE49-F238E27FC236}">
                  <a16:creationId xmlns:a16="http://schemas.microsoft.com/office/drawing/2014/main" xmlns="" id="{68C020E2-0107-4A39-BD7A-11AFB3062ECE}"/>
                </a:ext>
              </a:extLst>
            </p:cNvPr>
            <p:cNvSpPr txBox="1"/>
            <p:nvPr/>
          </p:nvSpPr>
          <p:spPr bwMode="auto">
            <a:xfrm>
              <a:off x="3390706" y="3618094"/>
              <a:ext cx="2667585" cy="750202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15" name="íSḷîḑé">
              <a:extLst>
                <a:ext uri="{FF2B5EF4-FFF2-40B4-BE49-F238E27FC236}">
                  <a16:creationId xmlns:a16="http://schemas.microsoft.com/office/drawing/2014/main" xmlns="" id="{83E5465E-B3DE-455B-9D77-FBC8D748E1EF}"/>
                </a:ext>
              </a:extLst>
            </p:cNvPr>
            <p:cNvSpPr/>
            <p:nvPr/>
          </p:nvSpPr>
          <p:spPr bwMode="auto">
            <a:xfrm>
              <a:off x="4407895" y="2274463"/>
              <a:ext cx="633204" cy="63320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6" name="ïṡḷiḋè">
              <a:extLst>
                <a:ext uri="{FF2B5EF4-FFF2-40B4-BE49-F238E27FC236}">
                  <a16:creationId xmlns:a16="http://schemas.microsoft.com/office/drawing/2014/main" xmlns="" id="{DC673571-4D52-4181-A50B-52D3FC10F9B1}"/>
                </a:ext>
              </a:extLst>
            </p:cNvPr>
            <p:cNvSpPr/>
            <p:nvPr/>
          </p:nvSpPr>
          <p:spPr>
            <a:xfrm>
              <a:off x="6121012" y="2034000"/>
              <a:ext cx="2667585" cy="3556000"/>
            </a:xfrm>
            <a:prstGeom prst="roundRect">
              <a:avLst>
                <a:gd name="adj" fmla="val 5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7" name="íṧľîḋè">
              <a:extLst>
                <a:ext uri="{FF2B5EF4-FFF2-40B4-BE49-F238E27FC236}">
                  <a16:creationId xmlns:a16="http://schemas.microsoft.com/office/drawing/2014/main" xmlns="" id="{15BA86CF-4BA0-4B22-A4C2-EC1FD4FCBEA9}"/>
                </a:ext>
              </a:extLst>
            </p:cNvPr>
            <p:cNvSpPr/>
            <p:nvPr/>
          </p:nvSpPr>
          <p:spPr bwMode="auto">
            <a:xfrm>
              <a:off x="6442151" y="4929600"/>
              <a:ext cx="2040598" cy="382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>
                <a:defRPr/>
              </a:pPr>
              <a:r>
                <a:rPr lang="de-DE" altLang="zh-CN" sz="1600" b="1" dirty="0">
                  <a:solidFill>
                    <a:schemeClr val="tx1"/>
                  </a:solidFill>
                </a:rPr>
                <a:t>... ￥ | 54 %</a:t>
              </a:r>
            </a:p>
          </p:txBody>
        </p:sp>
        <p:sp>
          <p:nvSpPr>
            <p:cNvPr id="18" name="iŝ1iḍê">
              <a:extLst>
                <a:ext uri="{FF2B5EF4-FFF2-40B4-BE49-F238E27FC236}">
                  <a16:creationId xmlns:a16="http://schemas.microsoft.com/office/drawing/2014/main" xmlns="" id="{5353C8F2-AE1B-4C5D-A1ED-26B06F52116A}"/>
                </a:ext>
              </a:extLst>
            </p:cNvPr>
            <p:cNvSpPr txBox="1"/>
            <p:nvPr/>
          </p:nvSpPr>
          <p:spPr bwMode="auto">
            <a:xfrm>
              <a:off x="6121012" y="3156430"/>
              <a:ext cx="2667585" cy="461664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normAutofit/>
            </a:bodyPr>
            <a:lstStyle/>
            <a:p>
              <a:pPr algn="ctr" latinLnBrk="0"/>
              <a:r>
                <a:rPr lang="en-US" altLang="zh-CN" b="1" dirty="0">
                  <a:solidFill>
                    <a:schemeClr val="bg1">
                      <a:lumMod val="100000"/>
                    </a:schemeClr>
                  </a:solidFill>
                  <a:effectLst/>
                </a:rPr>
                <a:t>Text here</a:t>
              </a:r>
              <a:endParaRPr lang="zh-CN" altLang="en-US" b="1" dirty="0">
                <a:solidFill>
                  <a:schemeClr val="bg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9" name="îšḷîdê">
              <a:extLst>
                <a:ext uri="{FF2B5EF4-FFF2-40B4-BE49-F238E27FC236}">
                  <a16:creationId xmlns:a16="http://schemas.microsoft.com/office/drawing/2014/main" xmlns="" id="{89B3DF55-BB27-4AC6-9698-1CBA89018646}"/>
                </a:ext>
              </a:extLst>
            </p:cNvPr>
            <p:cNvSpPr txBox="1"/>
            <p:nvPr/>
          </p:nvSpPr>
          <p:spPr bwMode="auto">
            <a:xfrm>
              <a:off x="6121012" y="3618094"/>
              <a:ext cx="2667585" cy="750202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bg1"/>
                  </a:solidFill>
                </a:rPr>
                <a:t>Copy paste fonts. Choose the only option to retain text……</a:t>
              </a:r>
            </a:p>
          </p:txBody>
        </p:sp>
        <p:sp>
          <p:nvSpPr>
            <p:cNvPr id="20" name="ïṧ1îďê">
              <a:extLst>
                <a:ext uri="{FF2B5EF4-FFF2-40B4-BE49-F238E27FC236}">
                  <a16:creationId xmlns:a16="http://schemas.microsoft.com/office/drawing/2014/main" xmlns="" id="{7628AA16-AA0F-4F35-8A54-809F27423B3B}"/>
                </a:ext>
              </a:extLst>
            </p:cNvPr>
            <p:cNvSpPr/>
            <p:nvPr/>
          </p:nvSpPr>
          <p:spPr bwMode="auto">
            <a:xfrm>
              <a:off x="7138200" y="2274463"/>
              <a:ext cx="633204" cy="63320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1" name="íśḻiḋè">
              <a:extLst>
                <a:ext uri="{FF2B5EF4-FFF2-40B4-BE49-F238E27FC236}">
                  <a16:creationId xmlns:a16="http://schemas.microsoft.com/office/drawing/2014/main" xmlns="" id="{AD562201-D1A5-40C7-B04F-44BF77DA351B}"/>
                </a:ext>
              </a:extLst>
            </p:cNvPr>
            <p:cNvSpPr/>
            <p:nvPr/>
          </p:nvSpPr>
          <p:spPr>
            <a:xfrm>
              <a:off x="8851316" y="2034000"/>
              <a:ext cx="2667585" cy="3556000"/>
            </a:xfrm>
            <a:prstGeom prst="roundRect">
              <a:avLst>
                <a:gd name="adj" fmla="val 5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2" name="işľîďê">
              <a:extLst>
                <a:ext uri="{FF2B5EF4-FFF2-40B4-BE49-F238E27FC236}">
                  <a16:creationId xmlns:a16="http://schemas.microsoft.com/office/drawing/2014/main" xmlns="" id="{306A81E9-0AE8-4021-A272-401887D5ED76}"/>
                </a:ext>
              </a:extLst>
            </p:cNvPr>
            <p:cNvSpPr/>
            <p:nvPr/>
          </p:nvSpPr>
          <p:spPr bwMode="auto">
            <a:xfrm>
              <a:off x="9172457" y="4929600"/>
              <a:ext cx="2040598" cy="382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>
                <a:defRPr/>
              </a:pPr>
              <a:r>
                <a:rPr lang="de-DE" altLang="zh-CN" sz="1600" b="1" dirty="0">
                  <a:solidFill>
                    <a:schemeClr val="tx1"/>
                  </a:solidFill>
                </a:rPr>
                <a:t>... ￥ | 27 %</a:t>
              </a:r>
            </a:p>
          </p:txBody>
        </p:sp>
        <p:sp>
          <p:nvSpPr>
            <p:cNvPr id="23" name="işḻiďé">
              <a:extLst>
                <a:ext uri="{FF2B5EF4-FFF2-40B4-BE49-F238E27FC236}">
                  <a16:creationId xmlns:a16="http://schemas.microsoft.com/office/drawing/2014/main" xmlns="" id="{5F36C650-766D-4D67-94B3-6295579668A7}"/>
                </a:ext>
              </a:extLst>
            </p:cNvPr>
            <p:cNvSpPr txBox="1"/>
            <p:nvPr/>
          </p:nvSpPr>
          <p:spPr bwMode="auto">
            <a:xfrm>
              <a:off x="8851316" y="3156430"/>
              <a:ext cx="2667585" cy="461664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normAutofit/>
            </a:bodyPr>
            <a:lstStyle/>
            <a:p>
              <a:pPr algn="ctr" latinLnBrk="0"/>
              <a:r>
                <a:rPr lang="en-US" altLang="zh-CN" b="1" dirty="0">
                  <a:effectLst/>
                </a:rPr>
                <a:t>Text here</a:t>
              </a:r>
              <a:endParaRPr lang="zh-CN" altLang="en-US" b="1" dirty="0">
                <a:effectLst/>
              </a:endParaRPr>
            </a:p>
          </p:txBody>
        </p:sp>
        <p:sp>
          <p:nvSpPr>
            <p:cNvPr id="24" name="iṡļïdé">
              <a:extLst>
                <a:ext uri="{FF2B5EF4-FFF2-40B4-BE49-F238E27FC236}">
                  <a16:creationId xmlns:a16="http://schemas.microsoft.com/office/drawing/2014/main" xmlns="" id="{64BE64DD-314F-4526-87F9-867140E1FAFC}"/>
                </a:ext>
              </a:extLst>
            </p:cNvPr>
            <p:cNvSpPr txBox="1"/>
            <p:nvPr/>
          </p:nvSpPr>
          <p:spPr bwMode="auto">
            <a:xfrm>
              <a:off x="8851316" y="3618094"/>
              <a:ext cx="2667585" cy="750202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25" name="ï$lïḋé">
              <a:extLst>
                <a:ext uri="{FF2B5EF4-FFF2-40B4-BE49-F238E27FC236}">
                  <a16:creationId xmlns:a16="http://schemas.microsoft.com/office/drawing/2014/main" xmlns="" id="{4E1B95CA-AD3B-4A4A-AD87-6FF4043E4B82}"/>
                </a:ext>
              </a:extLst>
            </p:cNvPr>
            <p:cNvSpPr/>
            <p:nvPr/>
          </p:nvSpPr>
          <p:spPr bwMode="auto">
            <a:xfrm>
              <a:off x="9868506" y="2274463"/>
              <a:ext cx="633204" cy="63320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4213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21</a:t>
            </a:fld>
            <a:endParaRPr lang="zh-CN" altLang="en-US"/>
          </a:p>
        </p:txBody>
      </p:sp>
      <p:grpSp>
        <p:nvGrpSpPr>
          <p:cNvPr id="5" name="f1f41b4a-117a-43cd-a554-f923c269f72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7557E14A-3BD4-4D27-A6D4-00BECD83EA8F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3102" y="1130300"/>
            <a:ext cx="10845798" cy="5016500"/>
            <a:chOff x="673102" y="1130300"/>
            <a:chExt cx="10845798" cy="5016500"/>
          </a:xfrm>
        </p:grpSpPr>
        <p:grpSp>
          <p:nvGrpSpPr>
            <p:cNvPr id="6" name="iŝļiḍé">
              <a:extLst>
                <a:ext uri="{FF2B5EF4-FFF2-40B4-BE49-F238E27FC236}">
                  <a16:creationId xmlns:a16="http://schemas.microsoft.com/office/drawing/2014/main" xmlns="" id="{F81475F6-2CB8-4852-B014-6542F420F24C}"/>
                </a:ext>
              </a:extLst>
            </p:cNvPr>
            <p:cNvGrpSpPr/>
            <p:nvPr/>
          </p:nvGrpSpPr>
          <p:grpSpPr>
            <a:xfrm>
              <a:off x="4296000" y="2256912"/>
              <a:ext cx="4812667" cy="2960648"/>
              <a:chOff x="3689667" y="2158226"/>
              <a:chExt cx="4812667" cy="2960648"/>
            </a:xfrm>
          </p:grpSpPr>
          <p:sp>
            <p:nvSpPr>
              <p:cNvPr id="16" name="îśḻiḑè">
                <a:extLst>
                  <a:ext uri="{FF2B5EF4-FFF2-40B4-BE49-F238E27FC236}">
                    <a16:creationId xmlns:a16="http://schemas.microsoft.com/office/drawing/2014/main" xmlns="" id="{FB04AAC1-A8B9-4898-B149-6A00A1C2BD7E}"/>
                  </a:ext>
                </a:extLst>
              </p:cNvPr>
              <p:cNvSpPr/>
              <p:nvPr/>
            </p:nvSpPr>
            <p:spPr>
              <a:xfrm>
                <a:off x="3689667" y="2436138"/>
                <a:ext cx="2014538" cy="2014538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2000" b="1" dirty="0"/>
                  <a:t>Text</a:t>
                </a:r>
                <a:endParaRPr lang="zh-CN" altLang="en-US" sz="2000" b="1" dirty="0"/>
              </a:p>
            </p:txBody>
          </p:sp>
          <p:sp>
            <p:nvSpPr>
              <p:cNvPr id="17" name="iṥļïḋe">
                <a:extLst>
                  <a:ext uri="{FF2B5EF4-FFF2-40B4-BE49-F238E27FC236}">
                    <a16:creationId xmlns:a16="http://schemas.microsoft.com/office/drawing/2014/main" xmlns="" id="{A52486D5-E3C8-4B87-B1A5-249E98DF0B1E}"/>
                  </a:ext>
                </a:extLst>
              </p:cNvPr>
              <p:cNvSpPr/>
              <p:nvPr/>
            </p:nvSpPr>
            <p:spPr>
              <a:xfrm>
                <a:off x="6487796" y="2650208"/>
                <a:ext cx="2014538" cy="2014538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2000" b="1" dirty="0"/>
                  <a:t>Text</a:t>
                </a:r>
                <a:endParaRPr lang="zh-CN" altLang="en-US" sz="2000" b="1" dirty="0"/>
              </a:p>
            </p:txBody>
          </p:sp>
          <p:sp>
            <p:nvSpPr>
              <p:cNvPr id="18" name="ïṩļiḍé">
                <a:extLst>
                  <a:ext uri="{FF2B5EF4-FFF2-40B4-BE49-F238E27FC236}">
                    <a16:creationId xmlns:a16="http://schemas.microsoft.com/office/drawing/2014/main" xmlns="" id="{C2659905-9A4B-416B-BA5E-11986BFF50A0}"/>
                  </a:ext>
                </a:extLst>
              </p:cNvPr>
              <p:cNvSpPr/>
              <p:nvPr/>
            </p:nvSpPr>
            <p:spPr>
              <a:xfrm>
                <a:off x="5577689" y="3461569"/>
                <a:ext cx="1530467" cy="1530467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2000" b="1" dirty="0"/>
                  <a:t>Text</a:t>
                </a:r>
                <a:endParaRPr lang="zh-CN" altLang="en-US" sz="2000" b="1" dirty="0"/>
              </a:p>
            </p:txBody>
          </p:sp>
          <p:sp>
            <p:nvSpPr>
              <p:cNvPr id="19" name="íṩḻiďé">
                <a:extLst>
                  <a:ext uri="{FF2B5EF4-FFF2-40B4-BE49-F238E27FC236}">
                    <a16:creationId xmlns:a16="http://schemas.microsoft.com/office/drawing/2014/main" xmlns="" id="{67CE78D2-2830-425C-AD16-03305E57C976}"/>
                  </a:ext>
                </a:extLst>
              </p:cNvPr>
              <p:cNvSpPr/>
              <p:nvPr/>
            </p:nvSpPr>
            <p:spPr>
              <a:xfrm>
                <a:off x="5304538" y="2158226"/>
                <a:ext cx="1681654" cy="1681654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2000" b="1" dirty="0"/>
                  <a:t>Text</a:t>
                </a:r>
                <a:endParaRPr lang="zh-CN" altLang="en-US" sz="2000" b="1" dirty="0"/>
              </a:p>
            </p:txBody>
          </p:sp>
          <p:sp>
            <p:nvSpPr>
              <p:cNvPr id="20" name="îşlíďè">
                <a:extLst>
                  <a:ext uri="{FF2B5EF4-FFF2-40B4-BE49-F238E27FC236}">
                    <a16:creationId xmlns:a16="http://schemas.microsoft.com/office/drawing/2014/main" xmlns="" id="{E880E36B-E3CB-4D8B-99CE-30CE533029BC}"/>
                  </a:ext>
                </a:extLst>
              </p:cNvPr>
              <p:cNvSpPr/>
              <p:nvPr/>
            </p:nvSpPr>
            <p:spPr>
              <a:xfrm>
                <a:off x="4718251" y="4028443"/>
                <a:ext cx="1090431" cy="1090431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2000" b="1" dirty="0"/>
                  <a:t>Text</a:t>
                </a:r>
                <a:endParaRPr lang="zh-CN" altLang="en-US" sz="2000" b="1" dirty="0"/>
              </a:p>
            </p:txBody>
          </p:sp>
        </p:grpSp>
        <p:grpSp>
          <p:nvGrpSpPr>
            <p:cNvPr id="7" name="iSľïḍé">
              <a:extLst>
                <a:ext uri="{FF2B5EF4-FFF2-40B4-BE49-F238E27FC236}">
                  <a16:creationId xmlns:a16="http://schemas.microsoft.com/office/drawing/2014/main" xmlns="" id="{038DEC06-366C-4A86-9F9A-0465BF68D947}"/>
                </a:ext>
              </a:extLst>
            </p:cNvPr>
            <p:cNvGrpSpPr/>
            <p:nvPr/>
          </p:nvGrpSpPr>
          <p:grpSpPr>
            <a:xfrm>
              <a:off x="673102" y="1130300"/>
              <a:ext cx="3843592" cy="1990465"/>
              <a:chOff x="673101" y="2680785"/>
              <a:chExt cx="4072899" cy="1990465"/>
            </a:xfrm>
          </p:grpSpPr>
          <p:sp>
            <p:nvSpPr>
              <p:cNvPr id="13" name="íṣ1ïdé">
                <a:extLst>
                  <a:ext uri="{FF2B5EF4-FFF2-40B4-BE49-F238E27FC236}">
                    <a16:creationId xmlns:a16="http://schemas.microsoft.com/office/drawing/2014/main" xmlns="" id="{23C995A9-9F70-4C1A-9DC0-80D8A518A3D1}"/>
                  </a:ext>
                </a:extLst>
              </p:cNvPr>
              <p:cNvSpPr txBox="1"/>
              <p:nvPr/>
            </p:nvSpPr>
            <p:spPr>
              <a:xfrm>
                <a:off x="673103" y="2680785"/>
                <a:ext cx="4072897" cy="8521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0000" tIns="46800" rIns="90000" bIns="46800" anchor="b" anchorCtr="0">
                <a:normAutofit/>
              </a:bodyPr>
              <a:lstStyle/>
              <a:p>
                <a:pPr>
                  <a:buSzPct val="25000"/>
                </a:pPr>
                <a:r>
                  <a:rPr lang="en-US" sz="2000" b="1" dirty="0"/>
                  <a:t>Unified fonts make</a:t>
                </a:r>
              </a:p>
              <a:p>
                <a:pPr>
                  <a:buSzPct val="25000"/>
                </a:pPr>
                <a:r>
                  <a:rPr lang="en-US" sz="2000" b="1" dirty="0"/>
                  <a:t>reading more fluent.</a:t>
                </a:r>
              </a:p>
            </p:txBody>
          </p: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xmlns="" id="{211680C9-0CA4-4B38-8189-9939E2C8EDEB}"/>
                  </a:ext>
                </a:extLst>
              </p:cNvPr>
              <p:cNvCxnSpPr/>
              <p:nvPr/>
            </p:nvCxnSpPr>
            <p:spPr>
              <a:xfrm>
                <a:off x="673103" y="3659947"/>
                <a:ext cx="4072897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ïŝľidê">
                <a:extLst>
                  <a:ext uri="{FF2B5EF4-FFF2-40B4-BE49-F238E27FC236}">
                    <a16:creationId xmlns:a16="http://schemas.microsoft.com/office/drawing/2014/main" xmlns="" id="{52BFDC05-96E5-40E7-B802-AAFC3D5B8CEC}"/>
                  </a:ext>
                </a:extLst>
              </p:cNvPr>
              <p:cNvSpPr txBox="1"/>
              <p:nvPr/>
            </p:nvSpPr>
            <p:spPr>
              <a:xfrm>
                <a:off x="673101" y="3765447"/>
                <a:ext cx="4072897" cy="9058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0000" tIns="46800" rIns="90000" bIns="46800" anchor="t" anchorCtr="0">
                <a:normAutofit lnSpcReduction="10000"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200" dirty="0"/>
                  <a:t>Theme color makes PPT more convenient to change.</a:t>
                </a:r>
              </a:p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200" dirty="0"/>
                  <a:t>Adjust the spacing to adapt to Chinese typesetting, use the reference line in PPT.</a:t>
                </a:r>
              </a:p>
            </p:txBody>
          </p:sp>
        </p:grpSp>
        <p:grpSp>
          <p:nvGrpSpPr>
            <p:cNvPr id="8" name="iSlïḍé">
              <a:extLst>
                <a:ext uri="{FF2B5EF4-FFF2-40B4-BE49-F238E27FC236}">
                  <a16:creationId xmlns:a16="http://schemas.microsoft.com/office/drawing/2014/main" xmlns="" id="{CFEF7489-06D3-4818-A950-D034AD85B268}"/>
                </a:ext>
              </a:extLst>
            </p:cNvPr>
            <p:cNvGrpSpPr/>
            <p:nvPr/>
          </p:nvGrpSpPr>
          <p:grpSpPr>
            <a:xfrm>
              <a:off x="9108667" y="3736710"/>
              <a:ext cx="2404498" cy="1017430"/>
              <a:chOff x="8661000" y="1781570"/>
              <a:chExt cx="2295000" cy="1017430"/>
            </a:xfrm>
          </p:grpSpPr>
          <p:sp>
            <p:nvSpPr>
              <p:cNvPr id="11" name="îś1ïďê">
                <a:extLst>
                  <a:ext uri="{FF2B5EF4-FFF2-40B4-BE49-F238E27FC236}">
                    <a16:creationId xmlns:a16="http://schemas.microsoft.com/office/drawing/2014/main" xmlns="" id="{5892C93D-CD01-4935-A7C2-FD9004443B11}"/>
                  </a:ext>
                </a:extLst>
              </p:cNvPr>
              <p:cNvSpPr txBox="1"/>
              <p:nvPr/>
            </p:nvSpPr>
            <p:spPr>
              <a:xfrm>
                <a:off x="8661000" y="1781570"/>
                <a:ext cx="2295000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t" anchorCtr="0">
                <a:normAutofit lnSpcReduction="10000"/>
              </a:bodyPr>
              <a:lstStyle/>
              <a:p>
                <a:pPr>
                  <a:buSzPct val="25000"/>
                </a:pPr>
                <a:r>
                  <a:rPr lang="de-DE" sz="2000" b="1" dirty="0"/>
                  <a:t>Text here</a:t>
                </a:r>
              </a:p>
            </p:txBody>
          </p:sp>
          <p:sp>
            <p:nvSpPr>
              <p:cNvPr id="12" name="ïsľíḑê">
                <a:extLst>
                  <a:ext uri="{FF2B5EF4-FFF2-40B4-BE49-F238E27FC236}">
                    <a16:creationId xmlns:a16="http://schemas.microsoft.com/office/drawing/2014/main" xmlns="" id="{B88C8609-C262-4FEB-81EE-4DBEA6914F1E}"/>
                  </a:ext>
                </a:extLst>
              </p:cNvPr>
              <p:cNvSpPr txBox="1"/>
              <p:nvPr/>
            </p:nvSpPr>
            <p:spPr>
              <a:xfrm>
                <a:off x="8661000" y="2174082"/>
                <a:ext cx="2295000" cy="624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rmAutofit lnSpcReduction="10000"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200" dirty="0"/>
                  <a:t>Copy paste fonts. Choose the only option to retain text.…</a:t>
                </a:r>
                <a:r>
                  <a:rPr lang="de-DE" sz="1200" dirty="0"/>
                  <a:t>.</a:t>
                </a:r>
              </a:p>
            </p:txBody>
          </p:sp>
        </p:grpSp>
        <p:sp>
          <p:nvSpPr>
            <p:cNvPr id="9" name="ïṩľíḑé">
              <a:extLst>
                <a:ext uri="{FF2B5EF4-FFF2-40B4-BE49-F238E27FC236}">
                  <a16:creationId xmlns:a16="http://schemas.microsoft.com/office/drawing/2014/main" xmlns="" id="{9F29A96D-0441-43B3-9749-EEFE841CA209}"/>
                </a:ext>
              </a:extLst>
            </p:cNvPr>
            <p:cNvSpPr txBox="1"/>
            <p:nvPr/>
          </p:nvSpPr>
          <p:spPr>
            <a:xfrm>
              <a:off x="9108667" y="5521882"/>
              <a:ext cx="2404498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rmAutofit lnSpcReduction="10000"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Copy paste fonts. Choose the only option to retain text.…</a:t>
              </a:r>
              <a:r>
                <a:rPr lang="de-DE" sz="1200" dirty="0"/>
                <a:t>.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C9F5E64D-6099-4E69-AFC5-D1D0AE89828B}"/>
                </a:ext>
              </a:extLst>
            </p:cNvPr>
            <p:cNvCxnSpPr>
              <a:cxnSpLocks/>
            </p:cNvCxnSpPr>
            <p:nvPr/>
          </p:nvCxnSpPr>
          <p:spPr>
            <a:xfrm>
              <a:off x="9207396" y="5192646"/>
              <a:ext cx="2311504" cy="0"/>
            </a:xfrm>
            <a:prstGeom prst="line">
              <a:avLst/>
            </a:prstGeom>
            <a:ln w="3175" cap="rnd">
              <a:solidFill>
                <a:schemeClr val="tx2">
                  <a:lumMod val="40000"/>
                  <a:lumOff val="6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3067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22</a:t>
            </a:fld>
            <a:endParaRPr lang="zh-CN" altLang="en-US"/>
          </a:p>
        </p:txBody>
      </p:sp>
      <p:grpSp>
        <p:nvGrpSpPr>
          <p:cNvPr id="5" name="969b021d-ccad-4ed8-ba92-4746318a981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F9F45B20-731E-416F-8182-EF7F9831438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130300"/>
            <a:ext cx="12192000" cy="4986345"/>
            <a:chOff x="0" y="1130300"/>
            <a:chExt cx="12192000" cy="4986345"/>
          </a:xfrm>
        </p:grpSpPr>
        <p:sp>
          <p:nvSpPr>
            <p:cNvPr id="6" name="íŝļïḓé">
              <a:extLst>
                <a:ext uri="{FF2B5EF4-FFF2-40B4-BE49-F238E27FC236}">
                  <a16:creationId xmlns:a16="http://schemas.microsoft.com/office/drawing/2014/main" xmlns="" id="{695334C1-A02D-4088-8DEF-78EF02847336}"/>
                </a:ext>
              </a:extLst>
            </p:cNvPr>
            <p:cNvSpPr/>
            <p:nvPr/>
          </p:nvSpPr>
          <p:spPr>
            <a:xfrm>
              <a:off x="0" y="1130300"/>
              <a:ext cx="6016969" cy="2657596"/>
            </a:xfrm>
            <a:prstGeom prst="rect">
              <a:avLst/>
            </a:prstGeom>
            <a:blipFill>
              <a:blip r:embed="rId3"/>
              <a:stretch>
                <a:fillRect t="-63505" b="-6290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/>
            </a:p>
          </p:txBody>
        </p:sp>
        <p:sp>
          <p:nvSpPr>
            <p:cNvPr id="7" name="í$ľîḍé">
              <a:extLst>
                <a:ext uri="{FF2B5EF4-FFF2-40B4-BE49-F238E27FC236}">
                  <a16:creationId xmlns:a16="http://schemas.microsoft.com/office/drawing/2014/main" xmlns="" id="{C56A82A7-EAFD-48A3-9BE4-F0206119FE01}"/>
                </a:ext>
              </a:extLst>
            </p:cNvPr>
            <p:cNvSpPr/>
            <p:nvPr/>
          </p:nvSpPr>
          <p:spPr>
            <a:xfrm>
              <a:off x="6175031" y="1130300"/>
              <a:ext cx="6016969" cy="2657596"/>
            </a:xfrm>
            <a:prstGeom prst="rect">
              <a:avLst/>
            </a:prstGeom>
            <a:blipFill>
              <a:blip r:embed="rId4"/>
              <a:stretch>
                <a:fillRect t="-26953" b="-2669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grpSp>
          <p:nvGrpSpPr>
            <p:cNvPr id="8" name="ïṥ1íďe">
              <a:extLst>
                <a:ext uri="{FF2B5EF4-FFF2-40B4-BE49-F238E27FC236}">
                  <a16:creationId xmlns:a16="http://schemas.microsoft.com/office/drawing/2014/main" xmlns="" id="{2F52EA73-CC5D-43AF-A934-714707622B32}"/>
                </a:ext>
              </a:extLst>
            </p:cNvPr>
            <p:cNvGrpSpPr/>
            <p:nvPr/>
          </p:nvGrpSpPr>
          <p:grpSpPr>
            <a:xfrm>
              <a:off x="660400" y="3463857"/>
              <a:ext cx="5356569" cy="2652788"/>
              <a:chOff x="660400" y="3463857"/>
              <a:chExt cx="5356569" cy="2652788"/>
            </a:xfrm>
          </p:grpSpPr>
          <p:sp>
            <p:nvSpPr>
              <p:cNvPr id="24" name="íSḷíďê">
                <a:extLst>
                  <a:ext uri="{FF2B5EF4-FFF2-40B4-BE49-F238E27FC236}">
                    <a16:creationId xmlns:a16="http://schemas.microsoft.com/office/drawing/2014/main" xmlns="" id="{6F485B7F-9FD4-4C23-99F8-2750715E4D84}"/>
                  </a:ext>
                </a:extLst>
              </p:cNvPr>
              <p:cNvSpPr/>
              <p:nvPr/>
            </p:nvSpPr>
            <p:spPr>
              <a:xfrm>
                <a:off x="660400" y="3897058"/>
                <a:ext cx="1723042" cy="22195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grpSp>
            <p:nvGrpSpPr>
              <p:cNvPr id="25" name="ïŝļïḑe">
                <a:extLst>
                  <a:ext uri="{FF2B5EF4-FFF2-40B4-BE49-F238E27FC236}">
                    <a16:creationId xmlns:a16="http://schemas.microsoft.com/office/drawing/2014/main" xmlns="" id="{7F6F7DFC-29E3-4E7F-A80F-7F5604FF1575}"/>
                  </a:ext>
                </a:extLst>
              </p:cNvPr>
              <p:cNvGrpSpPr/>
              <p:nvPr/>
            </p:nvGrpSpPr>
            <p:grpSpPr>
              <a:xfrm>
                <a:off x="719925" y="4545759"/>
                <a:ext cx="1603993" cy="1179205"/>
                <a:chOff x="660400" y="4319795"/>
                <a:chExt cx="1786811" cy="1179205"/>
              </a:xfrm>
            </p:grpSpPr>
            <p:sp>
              <p:nvSpPr>
                <p:cNvPr id="37" name="îśļîḋe">
                  <a:extLst>
                    <a:ext uri="{FF2B5EF4-FFF2-40B4-BE49-F238E27FC236}">
                      <a16:creationId xmlns:a16="http://schemas.microsoft.com/office/drawing/2014/main" xmlns="" id="{99F205AA-FA17-4659-BCBF-7E36D6DAFB7B}"/>
                    </a:ext>
                  </a:extLst>
                </p:cNvPr>
                <p:cNvSpPr/>
                <p:nvPr/>
              </p:nvSpPr>
              <p:spPr bwMode="auto">
                <a:xfrm>
                  <a:off x="660400" y="4707393"/>
                  <a:ext cx="1786811" cy="7916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100" dirty="0"/>
                    <a:t>Supporting text here. </a:t>
                  </a:r>
                </a:p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100" dirty="0"/>
                    <a:t>……</a:t>
                  </a:r>
                  <a:endParaRPr lang="zh-CN" altLang="en-US" sz="1100" dirty="0"/>
                </a:p>
              </p:txBody>
            </p:sp>
            <p:sp>
              <p:nvSpPr>
                <p:cNvPr id="38" name="ïS1íḑe">
                  <a:extLst>
                    <a:ext uri="{FF2B5EF4-FFF2-40B4-BE49-F238E27FC236}">
                      <a16:creationId xmlns:a16="http://schemas.microsoft.com/office/drawing/2014/main" xmlns="" id="{C5617071-6C92-49C2-815B-50B16631A328}"/>
                    </a:ext>
                  </a:extLst>
                </p:cNvPr>
                <p:cNvSpPr txBox="1"/>
                <p:nvPr/>
              </p:nvSpPr>
              <p:spPr bwMode="auto">
                <a:xfrm>
                  <a:off x="660400" y="4319795"/>
                  <a:ext cx="1786811" cy="3875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</p:grpSp>
          <p:sp>
            <p:nvSpPr>
              <p:cNvPr id="26" name="íṡḻîḋè">
                <a:extLst>
                  <a:ext uri="{FF2B5EF4-FFF2-40B4-BE49-F238E27FC236}">
                    <a16:creationId xmlns:a16="http://schemas.microsoft.com/office/drawing/2014/main" xmlns="" id="{7B0063F9-C729-4C62-A333-10F166311C70}"/>
                  </a:ext>
                </a:extLst>
              </p:cNvPr>
              <p:cNvSpPr/>
              <p:nvPr/>
            </p:nvSpPr>
            <p:spPr>
              <a:xfrm>
                <a:off x="4293927" y="3897058"/>
                <a:ext cx="1723042" cy="22195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grpSp>
            <p:nvGrpSpPr>
              <p:cNvPr id="27" name="íṥļíḓê">
                <a:extLst>
                  <a:ext uri="{FF2B5EF4-FFF2-40B4-BE49-F238E27FC236}">
                    <a16:creationId xmlns:a16="http://schemas.microsoft.com/office/drawing/2014/main" xmlns="" id="{54472702-B1A4-4793-ACA3-1B1F2CD611D2}"/>
                  </a:ext>
                </a:extLst>
              </p:cNvPr>
              <p:cNvGrpSpPr/>
              <p:nvPr/>
            </p:nvGrpSpPr>
            <p:grpSpPr>
              <a:xfrm>
                <a:off x="4353452" y="4545759"/>
                <a:ext cx="1603993" cy="1179205"/>
                <a:chOff x="4289076" y="4319795"/>
                <a:chExt cx="1786811" cy="1179205"/>
              </a:xfrm>
            </p:grpSpPr>
            <p:sp>
              <p:nvSpPr>
                <p:cNvPr id="35" name="íṥľíḓe">
                  <a:extLst>
                    <a:ext uri="{FF2B5EF4-FFF2-40B4-BE49-F238E27FC236}">
                      <a16:creationId xmlns:a16="http://schemas.microsoft.com/office/drawing/2014/main" xmlns="" id="{6D4A6A1C-AB35-4A26-84F8-6E79D8397328}"/>
                    </a:ext>
                  </a:extLst>
                </p:cNvPr>
                <p:cNvSpPr/>
                <p:nvPr/>
              </p:nvSpPr>
              <p:spPr bwMode="auto">
                <a:xfrm>
                  <a:off x="4289076" y="4707393"/>
                  <a:ext cx="1786811" cy="7916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100" dirty="0"/>
                    <a:t>Supporting text here. </a:t>
                  </a:r>
                </a:p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100" dirty="0"/>
                    <a:t>……</a:t>
                  </a:r>
                  <a:endParaRPr lang="zh-CN" altLang="en-US" sz="1100" dirty="0"/>
                </a:p>
              </p:txBody>
            </p:sp>
            <p:sp>
              <p:nvSpPr>
                <p:cNvPr id="36" name="îŝ1iḑê">
                  <a:extLst>
                    <a:ext uri="{FF2B5EF4-FFF2-40B4-BE49-F238E27FC236}">
                      <a16:creationId xmlns:a16="http://schemas.microsoft.com/office/drawing/2014/main" xmlns="" id="{79DC3B60-E5A5-43D9-9F43-9900CEDD70E1}"/>
                    </a:ext>
                  </a:extLst>
                </p:cNvPr>
                <p:cNvSpPr txBox="1"/>
                <p:nvPr/>
              </p:nvSpPr>
              <p:spPr bwMode="auto">
                <a:xfrm>
                  <a:off x="4289076" y="4319795"/>
                  <a:ext cx="1786811" cy="3875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</p:grpSp>
          <p:sp>
            <p:nvSpPr>
              <p:cNvPr id="28" name="îṡlïďê">
                <a:extLst>
                  <a:ext uri="{FF2B5EF4-FFF2-40B4-BE49-F238E27FC236}">
                    <a16:creationId xmlns:a16="http://schemas.microsoft.com/office/drawing/2014/main" xmlns="" id="{BE92CAD6-4934-4E8E-86EE-820B51C35871}"/>
                  </a:ext>
                </a:extLst>
              </p:cNvPr>
              <p:cNvSpPr/>
              <p:nvPr/>
            </p:nvSpPr>
            <p:spPr>
              <a:xfrm>
                <a:off x="2477164" y="3897058"/>
                <a:ext cx="1723042" cy="22195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grpSp>
            <p:nvGrpSpPr>
              <p:cNvPr id="29" name="íṥḻíde">
                <a:extLst>
                  <a:ext uri="{FF2B5EF4-FFF2-40B4-BE49-F238E27FC236}">
                    <a16:creationId xmlns:a16="http://schemas.microsoft.com/office/drawing/2014/main" xmlns="" id="{4E6E039E-641F-49D6-BCE2-628820BBDA14}"/>
                  </a:ext>
                </a:extLst>
              </p:cNvPr>
              <p:cNvGrpSpPr/>
              <p:nvPr/>
            </p:nvGrpSpPr>
            <p:grpSpPr>
              <a:xfrm>
                <a:off x="2536689" y="4545759"/>
                <a:ext cx="1603993" cy="1179205"/>
                <a:chOff x="2474738" y="4319795"/>
                <a:chExt cx="1786811" cy="1179205"/>
              </a:xfrm>
            </p:grpSpPr>
            <p:sp>
              <p:nvSpPr>
                <p:cNvPr id="33" name="îšľídé">
                  <a:extLst>
                    <a:ext uri="{FF2B5EF4-FFF2-40B4-BE49-F238E27FC236}">
                      <a16:creationId xmlns:a16="http://schemas.microsoft.com/office/drawing/2014/main" xmlns="" id="{E3BF0862-3FD3-4D79-BBA1-0FA3215EAF96}"/>
                    </a:ext>
                  </a:extLst>
                </p:cNvPr>
                <p:cNvSpPr/>
                <p:nvPr/>
              </p:nvSpPr>
              <p:spPr bwMode="auto">
                <a:xfrm>
                  <a:off x="2474738" y="4707393"/>
                  <a:ext cx="1786811" cy="7916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100" dirty="0"/>
                    <a:t>Supporting text here. </a:t>
                  </a:r>
                </a:p>
                <a:p>
                  <a:pPr algn="ctr">
                    <a:lnSpc>
                      <a:spcPct val="130000"/>
                    </a:lnSpc>
                  </a:pPr>
                  <a:r>
                    <a:rPr lang="en-US" altLang="zh-CN" sz="1100" dirty="0"/>
                    <a:t>……</a:t>
                  </a:r>
                  <a:endParaRPr lang="zh-CN" altLang="en-US" sz="1100" dirty="0"/>
                </a:p>
              </p:txBody>
            </p:sp>
            <p:sp>
              <p:nvSpPr>
                <p:cNvPr id="34" name="îSḷíḋê">
                  <a:extLst>
                    <a:ext uri="{FF2B5EF4-FFF2-40B4-BE49-F238E27FC236}">
                      <a16:creationId xmlns:a16="http://schemas.microsoft.com/office/drawing/2014/main" xmlns="" id="{C5D042DC-1131-40C9-BF62-1E9879648846}"/>
                    </a:ext>
                  </a:extLst>
                </p:cNvPr>
                <p:cNvSpPr txBox="1"/>
                <p:nvPr/>
              </p:nvSpPr>
              <p:spPr bwMode="auto">
                <a:xfrm>
                  <a:off x="2474738" y="4319795"/>
                  <a:ext cx="1786811" cy="3875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</p:grpSp>
          <p:sp>
            <p:nvSpPr>
              <p:cNvPr id="30" name="îṧḷídè">
                <a:extLst>
                  <a:ext uri="{FF2B5EF4-FFF2-40B4-BE49-F238E27FC236}">
                    <a16:creationId xmlns:a16="http://schemas.microsoft.com/office/drawing/2014/main" xmlns="" id="{4AB26317-76CB-4BDD-8E9D-F32678571727}"/>
                  </a:ext>
                </a:extLst>
              </p:cNvPr>
              <p:cNvSpPr/>
              <p:nvPr/>
            </p:nvSpPr>
            <p:spPr>
              <a:xfrm>
                <a:off x="1242062" y="3463857"/>
                <a:ext cx="628457" cy="648072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anchor="ctr" anchorCtr="0" forceAA="0" compatLnSpc="1">
                <a:normAutofit/>
              </a:bodyPr>
              <a:lstStyle/>
              <a:p>
                <a:pPr algn="ctr"/>
                <a:r>
                  <a:rPr lang="en-US" altLang="zh-CN" b="1" dirty="0"/>
                  <a:t>A</a:t>
                </a:r>
              </a:p>
            </p:txBody>
          </p:sp>
          <p:sp>
            <p:nvSpPr>
              <p:cNvPr id="31" name="îśľídé">
                <a:extLst>
                  <a:ext uri="{FF2B5EF4-FFF2-40B4-BE49-F238E27FC236}">
                    <a16:creationId xmlns:a16="http://schemas.microsoft.com/office/drawing/2014/main" xmlns="" id="{CCCD16FE-C950-489B-9592-F990BF4F71BA}"/>
                  </a:ext>
                </a:extLst>
              </p:cNvPr>
              <p:cNvSpPr/>
              <p:nvPr/>
            </p:nvSpPr>
            <p:spPr>
              <a:xfrm>
                <a:off x="3055406" y="3463857"/>
                <a:ext cx="628457" cy="648072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anchor="ctr" anchorCtr="0" forceAA="0" compatLnSpc="1">
                <a:normAutofit/>
              </a:bodyPr>
              <a:lstStyle/>
              <a:p>
                <a:pPr algn="ctr"/>
                <a:r>
                  <a:rPr lang="en-US" altLang="zh-CN" b="1"/>
                  <a:t>B</a:t>
                </a:r>
              </a:p>
            </p:txBody>
          </p:sp>
          <p:sp>
            <p:nvSpPr>
              <p:cNvPr id="32" name="iṣľiḑe">
                <a:extLst>
                  <a:ext uri="{FF2B5EF4-FFF2-40B4-BE49-F238E27FC236}">
                    <a16:creationId xmlns:a16="http://schemas.microsoft.com/office/drawing/2014/main" xmlns="" id="{CA83BB24-1A4F-4C95-A548-5421A78F54AD}"/>
                  </a:ext>
                </a:extLst>
              </p:cNvPr>
              <p:cNvSpPr/>
              <p:nvPr/>
            </p:nvSpPr>
            <p:spPr>
              <a:xfrm>
                <a:off x="4868750" y="3463857"/>
                <a:ext cx="628457" cy="648072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anchor="ctr" anchorCtr="0" forceAA="0" compatLnSpc="1">
                <a:normAutofit/>
              </a:bodyPr>
              <a:lstStyle/>
              <a:p>
                <a:pPr algn="ctr"/>
                <a:r>
                  <a:rPr lang="en-US" altLang="zh-CN" b="1"/>
                  <a:t>C</a:t>
                </a:r>
              </a:p>
            </p:txBody>
          </p:sp>
        </p:grpSp>
        <p:sp>
          <p:nvSpPr>
            <p:cNvPr id="9" name="îṥľiďè">
              <a:extLst>
                <a:ext uri="{FF2B5EF4-FFF2-40B4-BE49-F238E27FC236}">
                  <a16:creationId xmlns:a16="http://schemas.microsoft.com/office/drawing/2014/main" xmlns="" id="{DB6CBCD6-6067-4BCD-94F7-4CC33C8718EB}"/>
                </a:ext>
              </a:extLst>
            </p:cNvPr>
            <p:cNvSpPr/>
            <p:nvPr/>
          </p:nvSpPr>
          <p:spPr>
            <a:xfrm>
              <a:off x="6155906" y="3897058"/>
              <a:ext cx="1723042" cy="22195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grpSp>
          <p:nvGrpSpPr>
            <p:cNvPr id="10" name="ïSļîḍê">
              <a:extLst>
                <a:ext uri="{FF2B5EF4-FFF2-40B4-BE49-F238E27FC236}">
                  <a16:creationId xmlns:a16="http://schemas.microsoft.com/office/drawing/2014/main" xmlns="" id="{0BECA5B2-8D67-4940-9041-62BDB100B9C5}"/>
                </a:ext>
              </a:extLst>
            </p:cNvPr>
            <p:cNvGrpSpPr/>
            <p:nvPr/>
          </p:nvGrpSpPr>
          <p:grpSpPr>
            <a:xfrm>
              <a:off x="6215431" y="4545759"/>
              <a:ext cx="1603993" cy="1179205"/>
              <a:chOff x="660400" y="4319795"/>
              <a:chExt cx="1786811" cy="1179205"/>
            </a:xfrm>
          </p:grpSpPr>
          <p:sp>
            <p:nvSpPr>
              <p:cNvPr id="22" name="isľîḑê">
                <a:extLst>
                  <a:ext uri="{FF2B5EF4-FFF2-40B4-BE49-F238E27FC236}">
                    <a16:creationId xmlns:a16="http://schemas.microsoft.com/office/drawing/2014/main" xmlns="" id="{7088CE8E-83F7-46BC-8300-B13BA7B4D48C}"/>
                  </a:ext>
                </a:extLst>
              </p:cNvPr>
              <p:cNvSpPr/>
              <p:nvPr/>
            </p:nvSpPr>
            <p:spPr bwMode="auto">
              <a:xfrm>
                <a:off x="660400" y="4707393"/>
                <a:ext cx="1786811" cy="7916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en-US" altLang="zh-CN" sz="1100" dirty="0"/>
                  <a:t>Supporting text here. </a:t>
                </a:r>
              </a:p>
              <a:p>
                <a:pPr algn="ctr">
                  <a:lnSpc>
                    <a:spcPct val="130000"/>
                  </a:lnSpc>
                </a:pPr>
                <a:r>
                  <a:rPr lang="en-US" altLang="zh-CN" sz="1100" dirty="0"/>
                  <a:t>……</a:t>
                </a:r>
                <a:endParaRPr lang="zh-CN" altLang="en-US" sz="1100" dirty="0"/>
              </a:p>
            </p:txBody>
          </p:sp>
          <p:sp>
            <p:nvSpPr>
              <p:cNvPr id="23" name="ísľiḑê">
                <a:extLst>
                  <a:ext uri="{FF2B5EF4-FFF2-40B4-BE49-F238E27FC236}">
                    <a16:creationId xmlns:a16="http://schemas.microsoft.com/office/drawing/2014/main" xmlns="" id="{AC18352E-A4A6-463D-8CE1-2EA456CA2474}"/>
                  </a:ext>
                </a:extLst>
              </p:cNvPr>
              <p:cNvSpPr txBox="1"/>
              <p:nvPr/>
            </p:nvSpPr>
            <p:spPr bwMode="auto">
              <a:xfrm>
                <a:off x="660400" y="4319795"/>
                <a:ext cx="1786811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sp>
          <p:nvSpPr>
            <p:cNvPr id="11" name="iṡľïḋé">
              <a:extLst>
                <a:ext uri="{FF2B5EF4-FFF2-40B4-BE49-F238E27FC236}">
                  <a16:creationId xmlns:a16="http://schemas.microsoft.com/office/drawing/2014/main" xmlns="" id="{F5AF419C-0392-4520-B988-68BE18B3757D}"/>
                </a:ext>
              </a:extLst>
            </p:cNvPr>
            <p:cNvSpPr/>
            <p:nvPr/>
          </p:nvSpPr>
          <p:spPr>
            <a:xfrm>
              <a:off x="9789433" y="3897058"/>
              <a:ext cx="1723042" cy="22195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grpSp>
          <p:nvGrpSpPr>
            <p:cNvPr id="12" name="îṥļiḓè">
              <a:extLst>
                <a:ext uri="{FF2B5EF4-FFF2-40B4-BE49-F238E27FC236}">
                  <a16:creationId xmlns:a16="http://schemas.microsoft.com/office/drawing/2014/main" xmlns="" id="{1FCEF781-D0A1-4D6E-87A9-22106C2FF696}"/>
                </a:ext>
              </a:extLst>
            </p:cNvPr>
            <p:cNvGrpSpPr/>
            <p:nvPr/>
          </p:nvGrpSpPr>
          <p:grpSpPr>
            <a:xfrm>
              <a:off x="9848958" y="4545759"/>
              <a:ext cx="1603993" cy="1179205"/>
              <a:chOff x="4289076" y="4319795"/>
              <a:chExt cx="1786811" cy="1179205"/>
            </a:xfrm>
          </p:grpSpPr>
          <p:sp>
            <p:nvSpPr>
              <p:cNvPr id="20" name="íṡḻïdè">
                <a:extLst>
                  <a:ext uri="{FF2B5EF4-FFF2-40B4-BE49-F238E27FC236}">
                    <a16:creationId xmlns:a16="http://schemas.microsoft.com/office/drawing/2014/main" xmlns="" id="{CD2380EE-8555-48B5-A068-75DE9C32D378}"/>
                  </a:ext>
                </a:extLst>
              </p:cNvPr>
              <p:cNvSpPr/>
              <p:nvPr/>
            </p:nvSpPr>
            <p:spPr bwMode="auto">
              <a:xfrm>
                <a:off x="4289076" y="4707393"/>
                <a:ext cx="1786811" cy="7916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en-US" altLang="zh-CN" sz="1100" dirty="0"/>
                  <a:t>Supporting text here. </a:t>
                </a:r>
              </a:p>
              <a:p>
                <a:pPr algn="ctr">
                  <a:lnSpc>
                    <a:spcPct val="130000"/>
                  </a:lnSpc>
                </a:pPr>
                <a:r>
                  <a:rPr lang="en-US" altLang="zh-CN" sz="1100" dirty="0"/>
                  <a:t>……</a:t>
                </a:r>
                <a:endParaRPr lang="zh-CN" altLang="en-US" sz="1100" dirty="0"/>
              </a:p>
            </p:txBody>
          </p:sp>
          <p:sp>
            <p:nvSpPr>
              <p:cNvPr id="21" name="iṥľîḓé">
                <a:extLst>
                  <a:ext uri="{FF2B5EF4-FFF2-40B4-BE49-F238E27FC236}">
                    <a16:creationId xmlns:a16="http://schemas.microsoft.com/office/drawing/2014/main" xmlns="" id="{8B0842E7-F254-4CFD-8DD4-AC542CBB5127}"/>
                  </a:ext>
                </a:extLst>
              </p:cNvPr>
              <p:cNvSpPr txBox="1"/>
              <p:nvPr/>
            </p:nvSpPr>
            <p:spPr bwMode="auto">
              <a:xfrm>
                <a:off x="4289076" y="4319795"/>
                <a:ext cx="1786811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sp>
          <p:nvSpPr>
            <p:cNvPr id="13" name="íṥḻîḋê">
              <a:extLst>
                <a:ext uri="{FF2B5EF4-FFF2-40B4-BE49-F238E27FC236}">
                  <a16:creationId xmlns:a16="http://schemas.microsoft.com/office/drawing/2014/main" xmlns="" id="{A773C903-6846-46D9-B3E0-CE80D3E51582}"/>
                </a:ext>
              </a:extLst>
            </p:cNvPr>
            <p:cNvSpPr/>
            <p:nvPr/>
          </p:nvSpPr>
          <p:spPr>
            <a:xfrm>
              <a:off x="7972670" y="3897058"/>
              <a:ext cx="1723042" cy="22195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grpSp>
          <p:nvGrpSpPr>
            <p:cNvPr id="14" name="iśḻidê">
              <a:extLst>
                <a:ext uri="{FF2B5EF4-FFF2-40B4-BE49-F238E27FC236}">
                  <a16:creationId xmlns:a16="http://schemas.microsoft.com/office/drawing/2014/main" xmlns="" id="{8E009BD2-682C-4F27-9E3E-4221C5A6FC23}"/>
                </a:ext>
              </a:extLst>
            </p:cNvPr>
            <p:cNvGrpSpPr/>
            <p:nvPr/>
          </p:nvGrpSpPr>
          <p:grpSpPr>
            <a:xfrm>
              <a:off x="8032195" y="4545759"/>
              <a:ext cx="1603993" cy="1179205"/>
              <a:chOff x="2474738" y="4319795"/>
              <a:chExt cx="1786811" cy="1179205"/>
            </a:xfrm>
          </p:grpSpPr>
          <p:sp>
            <p:nvSpPr>
              <p:cNvPr id="18" name="işļîḓê">
                <a:extLst>
                  <a:ext uri="{FF2B5EF4-FFF2-40B4-BE49-F238E27FC236}">
                    <a16:creationId xmlns:a16="http://schemas.microsoft.com/office/drawing/2014/main" xmlns="" id="{57C1FFF4-A29D-4C2D-B155-988179DD828B}"/>
                  </a:ext>
                </a:extLst>
              </p:cNvPr>
              <p:cNvSpPr/>
              <p:nvPr/>
            </p:nvSpPr>
            <p:spPr bwMode="auto">
              <a:xfrm>
                <a:off x="2474738" y="4707393"/>
                <a:ext cx="1786811" cy="7916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en-US" altLang="zh-CN" sz="1100" dirty="0"/>
                  <a:t>Supporting text here. </a:t>
                </a:r>
              </a:p>
              <a:p>
                <a:pPr algn="ctr">
                  <a:lnSpc>
                    <a:spcPct val="130000"/>
                  </a:lnSpc>
                </a:pPr>
                <a:r>
                  <a:rPr lang="en-US" altLang="zh-CN" sz="1100" dirty="0"/>
                  <a:t>……</a:t>
                </a:r>
                <a:endParaRPr lang="zh-CN" altLang="en-US" sz="1100" dirty="0"/>
              </a:p>
            </p:txBody>
          </p:sp>
          <p:sp>
            <p:nvSpPr>
              <p:cNvPr id="19" name="is1îde">
                <a:extLst>
                  <a:ext uri="{FF2B5EF4-FFF2-40B4-BE49-F238E27FC236}">
                    <a16:creationId xmlns:a16="http://schemas.microsoft.com/office/drawing/2014/main" xmlns="" id="{339AEBA2-95ED-4847-A189-3F2F4939526F}"/>
                  </a:ext>
                </a:extLst>
              </p:cNvPr>
              <p:cNvSpPr txBox="1"/>
              <p:nvPr/>
            </p:nvSpPr>
            <p:spPr bwMode="auto">
              <a:xfrm>
                <a:off x="2474738" y="4319795"/>
                <a:ext cx="1786811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sp>
          <p:nvSpPr>
            <p:cNvPr id="15" name="ïṧľïḑé">
              <a:extLst>
                <a:ext uri="{FF2B5EF4-FFF2-40B4-BE49-F238E27FC236}">
                  <a16:creationId xmlns:a16="http://schemas.microsoft.com/office/drawing/2014/main" xmlns="" id="{88AC32A5-20A7-42D4-A8D9-878C3C5B8D46}"/>
                </a:ext>
              </a:extLst>
            </p:cNvPr>
            <p:cNvSpPr/>
            <p:nvPr/>
          </p:nvSpPr>
          <p:spPr>
            <a:xfrm>
              <a:off x="6737568" y="3463857"/>
              <a:ext cx="628457" cy="64807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anchor="ctr" anchorCtr="0" forceAA="0" compatLnSpc="1">
              <a:normAutofit/>
            </a:bodyPr>
            <a:lstStyle/>
            <a:p>
              <a:pPr algn="ctr"/>
              <a:r>
                <a:rPr lang="en-US" altLang="zh-CN" b="1" dirty="0"/>
                <a:t>A</a:t>
              </a:r>
            </a:p>
          </p:txBody>
        </p:sp>
        <p:sp>
          <p:nvSpPr>
            <p:cNvPr id="16" name="íśḻïḍe">
              <a:extLst>
                <a:ext uri="{FF2B5EF4-FFF2-40B4-BE49-F238E27FC236}">
                  <a16:creationId xmlns:a16="http://schemas.microsoft.com/office/drawing/2014/main" xmlns="" id="{CA10FA08-56B2-4D8C-80EF-441FAC9842A7}"/>
                </a:ext>
              </a:extLst>
            </p:cNvPr>
            <p:cNvSpPr/>
            <p:nvPr/>
          </p:nvSpPr>
          <p:spPr>
            <a:xfrm>
              <a:off x="8550912" y="3463857"/>
              <a:ext cx="628457" cy="64807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anchor="ctr" anchorCtr="0" forceAA="0" compatLnSpc="1">
              <a:normAutofit/>
            </a:bodyPr>
            <a:lstStyle/>
            <a:p>
              <a:pPr algn="ctr"/>
              <a:r>
                <a:rPr lang="en-US" altLang="zh-CN" b="1"/>
                <a:t>B</a:t>
              </a:r>
            </a:p>
          </p:txBody>
        </p:sp>
        <p:sp>
          <p:nvSpPr>
            <p:cNvPr id="17" name="íşľîḑe">
              <a:extLst>
                <a:ext uri="{FF2B5EF4-FFF2-40B4-BE49-F238E27FC236}">
                  <a16:creationId xmlns:a16="http://schemas.microsoft.com/office/drawing/2014/main" xmlns="" id="{096AC2AC-F4CC-4815-ACF8-E4247CFC35B0}"/>
                </a:ext>
              </a:extLst>
            </p:cNvPr>
            <p:cNvSpPr/>
            <p:nvPr/>
          </p:nvSpPr>
          <p:spPr>
            <a:xfrm>
              <a:off x="10364256" y="3463857"/>
              <a:ext cx="628457" cy="64807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anchor="ctr" anchorCtr="0" forceAA="0" compatLnSpc="1">
              <a:normAutofit/>
            </a:bodyPr>
            <a:lstStyle/>
            <a:p>
              <a:pPr algn="ctr"/>
              <a:r>
                <a:rPr lang="en-US" altLang="zh-CN" b="1"/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12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7B7C48F6-1C67-470D-8675-F004ECA96531}"/>
              </a:ext>
            </a:extLst>
          </p:cNvPr>
          <p:cNvSpPr txBox="1"/>
          <p:nvPr/>
        </p:nvSpPr>
        <p:spPr>
          <a:xfrm>
            <a:off x="9448800" y="2588745"/>
            <a:ext cx="1116743" cy="168051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05</a:t>
            </a:r>
            <a:endParaRPr lang="zh-CN" altLang="en-US" spc="1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5" name="标题 4"/>
          <p:cNvSpPr>
            <a:spLocks noGrp="1"/>
          </p:cNvSpPr>
          <p:nvPr userDrawn="1"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Section Header Here</a:t>
            </a:r>
            <a:endParaRPr lang="zh-CN" altLang="en-US" b="0" dirty="0"/>
          </a:p>
        </p:txBody>
      </p:sp>
      <p:sp>
        <p:nvSpPr>
          <p:cNvPr id="6" name="文本占位符 5"/>
          <p:cNvSpPr>
            <a:spLocks noGrp="1"/>
          </p:cNvSpPr>
          <p:nvPr userDrawn="1"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257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24</a:t>
            </a:fld>
            <a:endParaRPr lang="zh-CN" altLang="en-US"/>
          </a:p>
        </p:txBody>
      </p:sp>
      <p:grpSp>
        <p:nvGrpSpPr>
          <p:cNvPr id="5" name="8942e368-ad82-46ab-adfc-4fb85c81a88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ECC7FD43-9F33-4801-BDE9-0B907BD0AD7B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0399" y="1130300"/>
            <a:ext cx="10858499" cy="4997900"/>
            <a:chOff x="660399" y="1130300"/>
            <a:chExt cx="10858499" cy="4997900"/>
          </a:xfrm>
        </p:grpSpPr>
        <p:sp>
          <p:nvSpPr>
            <p:cNvPr id="6" name="iṧ1ïḋe">
              <a:extLst>
                <a:ext uri="{FF2B5EF4-FFF2-40B4-BE49-F238E27FC236}">
                  <a16:creationId xmlns:a16="http://schemas.microsoft.com/office/drawing/2014/main" xmlns="" id="{6F2F49C3-C4EF-4B76-BA13-41B3774BE023}"/>
                </a:ext>
              </a:extLst>
            </p:cNvPr>
            <p:cNvSpPr/>
            <p:nvPr/>
          </p:nvSpPr>
          <p:spPr>
            <a:xfrm>
              <a:off x="4882939" y="3730578"/>
              <a:ext cx="2413418" cy="2397622"/>
            </a:xfrm>
            <a:prstGeom prst="triangle">
              <a:avLst/>
            </a:prstGeom>
            <a:solidFill>
              <a:schemeClr val="accent1">
                <a:alpha val="9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7" name="iŝḷiḑe">
              <a:extLst>
                <a:ext uri="{FF2B5EF4-FFF2-40B4-BE49-F238E27FC236}">
                  <a16:creationId xmlns:a16="http://schemas.microsoft.com/office/drawing/2014/main" xmlns="" id="{183E3B3D-7007-4E84-A834-3436E32588E0}"/>
                </a:ext>
              </a:extLst>
            </p:cNvPr>
            <p:cNvSpPr/>
            <p:nvPr/>
          </p:nvSpPr>
          <p:spPr>
            <a:xfrm>
              <a:off x="660399" y="3995198"/>
              <a:ext cx="2413418" cy="2133001"/>
            </a:xfrm>
            <a:prstGeom prst="triangle">
              <a:avLst/>
            </a:prstGeom>
            <a:solidFill>
              <a:schemeClr val="bg1">
                <a:lumMod val="75000"/>
                <a:alpha val="9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xmlns="" id="{4345B28E-72AF-47E0-A527-AD03AE6B7255}"/>
                </a:ext>
              </a:extLst>
            </p:cNvPr>
            <p:cNvCxnSpPr>
              <a:cxnSpLocks/>
              <a:stCxn id="7" idx="0"/>
              <a:endCxn id="34" idx="2"/>
            </p:cNvCxnSpPr>
            <p:nvPr/>
          </p:nvCxnSpPr>
          <p:spPr>
            <a:xfrm flipV="1">
              <a:off x="1867108" y="3125078"/>
              <a:ext cx="1" cy="87012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isḷíḍê">
              <a:extLst>
                <a:ext uri="{FF2B5EF4-FFF2-40B4-BE49-F238E27FC236}">
                  <a16:creationId xmlns:a16="http://schemas.microsoft.com/office/drawing/2014/main" xmlns="" id="{6C51E718-D4F5-419C-BDF6-A683F9653B84}"/>
                </a:ext>
              </a:extLst>
            </p:cNvPr>
            <p:cNvSpPr/>
            <p:nvPr/>
          </p:nvSpPr>
          <p:spPr>
            <a:xfrm>
              <a:off x="6994209" y="4821135"/>
              <a:ext cx="2413418" cy="1307065"/>
            </a:xfrm>
            <a:prstGeom prst="triangle">
              <a:avLst/>
            </a:prstGeom>
            <a:solidFill>
              <a:schemeClr val="bg1">
                <a:lumMod val="75000"/>
                <a:alpha val="9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0" name="ïṧḻídé">
              <a:extLst>
                <a:ext uri="{FF2B5EF4-FFF2-40B4-BE49-F238E27FC236}">
                  <a16:creationId xmlns:a16="http://schemas.microsoft.com/office/drawing/2014/main" xmlns="" id="{420408C4-0BD8-41BD-A04A-C2A5AD6BCE3A}"/>
                </a:ext>
              </a:extLst>
            </p:cNvPr>
            <p:cNvSpPr/>
            <p:nvPr/>
          </p:nvSpPr>
          <p:spPr>
            <a:xfrm>
              <a:off x="9105480" y="4963787"/>
              <a:ext cx="2413418" cy="1164413"/>
            </a:xfrm>
            <a:prstGeom prst="triangle">
              <a:avLst>
                <a:gd name="adj" fmla="val 49651"/>
              </a:avLst>
            </a:prstGeom>
            <a:solidFill>
              <a:schemeClr val="bg1">
                <a:lumMod val="75000"/>
                <a:alpha val="9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1" name="ïṩḻîḍê">
              <a:extLst>
                <a:ext uri="{FF2B5EF4-FFF2-40B4-BE49-F238E27FC236}">
                  <a16:creationId xmlns:a16="http://schemas.microsoft.com/office/drawing/2014/main" xmlns="" id="{7C0C5209-D4C7-46C6-A34A-440132051430}"/>
                </a:ext>
              </a:extLst>
            </p:cNvPr>
            <p:cNvSpPr/>
            <p:nvPr/>
          </p:nvSpPr>
          <p:spPr>
            <a:xfrm>
              <a:off x="2771669" y="4821135"/>
              <a:ext cx="2413418" cy="1307065"/>
            </a:xfrm>
            <a:prstGeom prst="triangle">
              <a:avLst/>
            </a:prstGeom>
            <a:solidFill>
              <a:schemeClr val="bg1">
                <a:lumMod val="75000"/>
                <a:alpha val="9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2" name="îṩļïďè">
              <a:extLst>
                <a:ext uri="{FF2B5EF4-FFF2-40B4-BE49-F238E27FC236}">
                  <a16:creationId xmlns:a16="http://schemas.microsoft.com/office/drawing/2014/main" xmlns="" id="{42907F1A-A919-4CFA-BD6C-6BE214B43F0C}"/>
                </a:ext>
              </a:extLst>
            </p:cNvPr>
            <p:cNvSpPr/>
            <p:nvPr/>
          </p:nvSpPr>
          <p:spPr bwMode="auto">
            <a:xfrm>
              <a:off x="3731414" y="5422126"/>
              <a:ext cx="493928" cy="417402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3" name="íŝ1iďè">
              <a:extLst>
                <a:ext uri="{FF2B5EF4-FFF2-40B4-BE49-F238E27FC236}">
                  <a16:creationId xmlns:a16="http://schemas.microsoft.com/office/drawing/2014/main" xmlns="" id="{45C021AF-02A4-4930-9E9D-BC47691ADAC1}"/>
                </a:ext>
              </a:extLst>
            </p:cNvPr>
            <p:cNvSpPr/>
            <p:nvPr/>
          </p:nvSpPr>
          <p:spPr bwMode="auto">
            <a:xfrm>
              <a:off x="1620144" y="5422126"/>
              <a:ext cx="493928" cy="417402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4" name="ïṣ1iḍè">
              <a:extLst>
                <a:ext uri="{FF2B5EF4-FFF2-40B4-BE49-F238E27FC236}">
                  <a16:creationId xmlns:a16="http://schemas.microsoft.com/office/drawing/2014/main" xmlns="" id="{F4C8EE52-2A6E-466F-81DF-80341BBBB385}"/>
                </a:ext>
              </a:extLst>
            </p:cNvPr>
            <p:cNvSpPr/>
            <p:nvPr/>
          </p:nvSpPr>
          <p:spPr bwMode="auto">
            <a:xfrm>
              <a:off x="10065224" y="5422126"/>
              <a:ext cx="493928" cy="417402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5" name="ïŝļîḓé">
              <a:extLst>
                <a:ext uri="{FF2B5EF4-FFF2-40B4-BE49-F238E27FC236}">
                  <a16:creationId xmlns:a16="http://schemas.microsoft.com/office/drawing/2014/main" xmlns="" id="{442733AA-F898-4FE1-B3ED-D3498E83B020}"/>
                </a:ext>
              </a:extLst>
            </p:cNvPr>
            <p:cNvSpPr/>
            <p:nvPr/>
          </p:nvSpPr>
          <p:spPr bwMode="auto">
            <a:xfrm>
              <a:off x="5778496" y="4922040"/>
              <a:ext cx="622304" cy="525888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6" name="ïŝḷídê">
              <a:extLst>
                <a:ext uri="{FF2B5EF4-FFF2-40B4-BE49-F238E27FC236}">
                  <a16:creationId xmlns:a16="http://schemas.microsoft.com/office/drawing/2014/main" xmlns="" id="{9901010D-D752-4A40-B9A2-16B4782142A8}"/>
                </a:ext>
              </a:extLst>
            </p:cNvPr>
            <p:cNvSpPr/>
            <p:nvPr/>
          </p:nvSpPr>
          <p:spPr bwMode="auto">
            <a:xfrm>
              <a:off x="7953954" y="5422126"/>
              <a:ext cx="493928" cy="417402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grpSp>
          <p:nvGrpSpPr>
            <p:cNvPr id="17" name="íṣ1ïḓê">
              <a:extLst>
                <a:ext uri="{FF2B5EF4-FFF2-40B4-BE49-F238E27FC236}">
                  <a16:creationId xmlns:a16="http://schemas.microsoft.com/office/drawing/2014/main" xmlns="" id="{BC1E06DC-92A8-43A0-AABE-4DDCF173BF3B}"/>
                </a:ext>
              </a:extLst>
            </p:cNvPr>
            <p:cNvGrpSpPr/>
            <p:nvPr/>
          </p:nvGrpSpPr>
          <p:grpSpPr>
            <a:xfrm>
              <a:off x="993774" y="2109757"/>
              <a:ext cx="1746668" cy="1015321"/>
              <a:chOff x="944738" y="3986692"/>
              <a:chExt cx="1102550" cy="1015321"/>
            </a:xfrm>
          </p:grpSpPr>
          <p:sp>
            <p:nvSpPr>
              <p:cNvPr id="34" name="iṩľïḑe">
                <a:extLst>
                  <a:ext uri="{FF2B5EF4-FFF2-40B4-BE49-F238E27FC236}">
                    <a16:creationId xmlns:a16="http://schemas.microsoft.com/office/drawing/2014/main" xmlns="" id="{0F1F24E0-AC95-4E11-BB06-080CC4525F80}"/>
                  </a:ext>
                </a:extLst>
              </p:cNvPr>
              <p:cNvSpPr/>
              <p:nvPr/>
            </p:nvSpPr>
            <p:spPr bwMode="auto">
              <a:xfrm>
                <a:off x="944739" y="4374290"/>
                <a:ext cx="1102549" cy="62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Supporting text here. 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35" name="îslíďé">
                <a:extLst>
                  <a:ext uri="{FF2B5EF4-FFF2-40B4-BE49-F238E27FC236}">
                    <a16:creationId xmlns:a16="http://schemas.microsoft.com/office/drawing/2014/main" xmlns="" id="{BEF9DEB3-9817-411A-B38F-7AC2018C5AC2}"/>
                  </a:ext>
                </a:extLst>
              </p:cNvPr>
              <p:cNvSpPr txBox="1"/>
              <p:nvPr/>
            </p:nvSpPr>
            <p:spPr bwMode="auto">
              <a:xfrm>
                <a:off x="944738" y="3986692"/>
                <a:ext cx="1102549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 dirty="0"/>
                  <a:t>Text here</a:t>
                </a:r>
              </a:p>
            </p:txBody>
          </p:sp>
        </p:grpSp>
        <p:grpSp>
          <p:nvGrpSpPr>
            <p:cNvPr id="18" name="ïṥḻíḑè">
              <a:extLst>
                <a:ext uri="{FF2B5EF4-FFF2-40B4-BE49-F238E27FC236}">
                  <a16:creationId xmlns:a16="http://schemas.microsoft.com/office/drawing/2014/main" xmlns="" id="{942DBB43-E002-44F8-A025-336C8782601E}"/>
                </a:ext>
              </a:extLst>
            </p:cNvPr>
            <p:cNvGrpSpPr/>
            <p:nvPr/>
          </p:nvGrpSpPr>
          <p:grpSpPr>
            <a:xfrm>
              <a:off x="3105044" y="3390428"/>
              <a:ext cx="1746668" cy="1015321"/>
              <a:chOff x="902408" y="3986692"/>
              <a:chExt cx="1102550" cy="1015321"/>
            </a:xfrm>
          </p:grpSpPr>
          <p:sp>
            <p:nvSpPr>
              <p:cNvPr id="32" name="îṧḻîḍè">
                <a:extLst>
                  <a:ext uri="{FF2B5EF4-FFF2-40B4-BE49-F238E27FC236}">
                    <a16:creationId xmlns:a16="http://schemas.microsoft.com/office/drawing/2014/main" xmlns="" id="{3AA1905E-21F1-4E03-A536-64F99C6C8826}"/>
                  </a:ext>
                </a:extLst>
              </p:cNvPr>
              <p:cNvSpPr/>
              <p:nvPr/>
            </p:nvSpPr>
            <p:spPr bwMode="auto">
              <a:xfrm>
                <a:off x="902409" y="4374290"/>
                <a:ext cx="1102549" cy="62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Supporting text here. 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33" name="îṧ1íďé">
                <a:extLst>
                  <a:ext uri="{FF2B5EF4-FFF2-40B4-BE49-F238E27FC236}">
                    <a16:creationId xmlns:a16="http://schemas.microsoft.com/office/drawing/2014/main" xmlns="" id="{2E6B4551-20A7-4132-9947-02068282DA8E}"/>
                  </a:ext>
                </a:extLst>
              </p:cNvPr>
              <p:cNvSpPr txBox="1"/>
              <p:nvPr/>
            </p:nvSpPr>
            <p:spPr bwMode="auto">
              <a:xfrm>
                <a:off x="902408" y="3986692"/>
                <a:ext cx="1102549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 dirty="0"/>
                  <a:t>Text here</a:t>
                </a:r>
              </a:p>
            </p:txBody>
          </p:sp>
        </p:grpSp>
        <p:grpSp>
          <p:nvGrpSpPr>
            <p:cNvPr id="19" name="íṧlîḋè">
              <a:extLst>
                <a:ext uri="{FF2B5EF4-FFF2-40B4-BE49-F238E27FC236}">
                  <a16:creationId xmlns:a16="http://schemas.microsoft.com/office/drawing/2014/main" xmlns="" id="{D6D94CBF-4048-4559-98F3-DA550E90AB86}"/>
                </a:ext>
              </a:extLst>
            </p:cNvPr>
            <p:cNvGrpSpPr/>
            <p:nvPr/>
          </p:nvGrpSpPr>
          <p:grpSpPr>
            <a:xfrm>
              <a:off x="5216314" y="1130300"/>
              <a:ext cx="1746668" cy="1015321"/>
              <a:chOff x="902408" y="3986692"/>
              <a:chExt cx="1102550" cy="1015321"/>
            </a:xfrm>
          </p:grpSpPr>
          <p:sp>
            <p:nvSpPr>
              <p:cNvPr id="30" name="íşḷïde">
                <a:extLst>
                  <a:ext uri="{FF2B5EF4-FFF2-40B4-BE49-F238E27FC236}">
                    <a16:creationId xmlns:a16="http://schemas.microsoft.com/office/drawing/2014/main" xmlns="" id="{38AB6C18-4E35-45A6-97E1-77245D21871F}"/>
                  </a:ext>
                </a:extLst>
              </p:cNvPr>
              <p:cNvSpPr/>
              <p:nvPr/>
            </p:nvSpPr>
            <p:spPr bwMode="auto">
              <a:xfrm>
                <a:off x="902409" y="4374290"/>
                <a:ext cx="1102549" cy="62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Supporting text here. 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31" name="îşḷiďè">
                <a:extLst>
                  <a:ext uri="{FF2B5EF4-FFF2-40B4-BE49-F238E27FC236}">
                    <a16:creationId xmlns:a16="http://schemas.microsoft.com/office/drawing/2014/main" xmlns="" id="{79702F87-F7D2-4C6F-A04E-DCA8A63457F8}"/>
                  </a:ext>
                </a:extLst>
              </p:cNvPr>
              <p:cNvSpPr txBox="1"/>
              <p:nvPr/>
            </p:nvSpPr>
            <p:spPr bwMode="auto">
              <a:xfrm>
                <a:off x="902408" y="3986692"/>
                <a:ext cx="1102549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 dirty="0"/>
                  <a:t>Text here</a:t>
                </a:r>
              </a:p>
            </p:txBody>
          </p:sp>
        </p:grpSp>
        <p:grpSp>
          <p:nvGrpSpPr>
            <p:cNvPr id="20" name="ïṥlïḋé">
              <a:extLst>
                <a:ext uri="{FF2B5EF4-FFF2-40B4-BE49-F238E27FC236}">
                  <a16:creationId xmlns:a16="http://schemas.microsoft.com/office/drawing/2014/main" xmlns="" id="{722A1760-4D74-4706-AA62-450CD7C1D988}"/>
                </a:ext>
              </a:extLst>
            </p:cNvPr>
            <p:cNvGrpSpPr/>
            <p:nvPr/>
          </p:nvGrpSpPr>
          <p:grpSpPr>
            <a:xfrm>
              <a:off x="7327584" y="2903696"/>
              <a:ext cx="1746668" cy="1015321"/>
              <a:chOff x="902408" y="3986692"/>
              <a:chExt cx="1102550" cy="1015321"/>
            </a:xfrm>
          </p:grpSpPr>
          <p:sp>
            <p:nvSpPr>
              <p:cNvPr id="28" name="iSḻïḑè">
                <a:extLst>
                  <a:ext uri="{FF2B5EF4-FFF2-40B4-BE49-F238E27FC236}">
                    <a16:creationId xmlns:a16="http://schemas.microsoft.com/office/drawing/2014/main" xmlns="" id="{35E87210-B1A9-4C4E-BF40-C0125F73BE6C}"/>
                  </a:ext>
                </a:extLst>
              </p:cNvPr>
              <p:cNvSpPr/>
              <p:nvPr/>
            </p:nvSpPr>
            <p:spPr bwMode="auto">
              <a:xfrm>
                <a:off x="902409" y="4374290"/>
                <a:ext cx="1102549" cy="62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Supporting text here. 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9" name="iṥḷïḓê">
                <a:extLst>
                  <a:ext uri="{FF2B5EF4-FFF2-40B4-BE49-F238E27FC236}">
                    <a16:creationId xmlns:a16="http://schemas.microsoft.com/office/drawing/2014/main" xmlns="" id="{68694E9D-AA53-467A-8596-77DB205165DD}"/>
                  </a:ext>
                </a:extLst>
              </p:cNvPr>
              <p:cNvSpPr txBox="1"/>
              <p:nvPr/>
            </p:nvSpPr>
            <p:spPr bwMode="auto">
              <a:xfrm>
                <a:off x="902408" y="3986692"/>
                <a:ext cx="1102549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 dirty="0"/>
                  <a:t>Text here</a:t>
                </a:r>
              </a:p>
            </p:txBody>
          </p:sp>
        </p:grpSp>
        <p:grpSp>
          <p:nvGrpSpPr>
            <p:cNvPr id="21" name="i$lîḍe">
              <a:extLst>
                <a:ext uri="{FF2B5EF4-FFF2-40B4-BE49-F238E27FC236}">
                  <a16:creationId xmlns:a16="http://schemas.microsoft.com/office/drawing/2014/main" xmlns="" id="{36BC1F0A-32E7-4A72-84B9-8D1A2FAE0D13}"/>
                </a:ext>
              </a:extLst>
            </p:cNvPr>
            <p:cNvGrpSpPr/>
            <p:nvPr/>
          </p:nvGrpSpPr>
          <p:grpSpPr>
            <a:xfrm>
              <a:off x="9438855" y="3584226"/>
              <a:ext cx="1746668" cy="1015321"/>
              <a:chOff x="902408" y="3986692"/>
              <a:chExt cx="1102550" cy="1015321"/>
            </a:xfrm>
          </p:grpSpPr>
          <p:sp>
            <p:nvSpPr>
              <p:cNvPr id="26" name="ïṡlíḑe">
                <a:extLst>
                  <a:ext uri="{FF2B5EF4-FFF2-40B4-BE49-F238E27FC236}">
                    <a16:creationId xmlns:a16="http://schemas.microsoft.com/office/drawing/2014/main" xmlns="" id="{A657DBF0-ED7C-4385-AAA1-FAE3BA678D0F}"/>
                  </a:ext>
                </a:extLst>
              </p:cNvPr>
              <p:cNvSpPr/>
              <p:nvPr/>
            </p:nvSpPr>
            <p:spPr bwMode="auto">
              <a:xfrm>
                <a:off x="902409" y="4374290"/>
                <a:ext cx="1102549" cy="627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Supporting text here. 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7" name="ïŝļîḍé">
                <a:extLst>
                  <a:ext uri="{FF2B5EF4-FFF2-40B4-BE49-F238E27FC236}">
                    <a16:creationId xmlns:a16="http://schemas.microsoft.com/office/drawing/2014/main" xmlns="" id="{7078D30B-C633-4845-B75B-6E2FCF3AE158}"/>
                  </a:ext>
                </a:extLst>
              </p:cNvPr>
              <p:cNvSpPr txBox="1"/>
              <p:nvPr/>
            </p:nvSpPr>
            <p:spPr bwMode="auto">
              <a:xfrm>
                <a:off x="902408" y="3986692"/>
                <a:ext cx="1102549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b="1" dirty="0"/>
                  <a:t>Text here</a:t>
                </a:r>
              </a:p>
            </p:txBody>
          </p:sp>
        </p:grp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xmlns="" id="{368DE3CF-2795-40C0-9F59-A1A14C79E16F}"/>
                </a:ext>
              </a:extLst>
            </p:cNvPr>
            <p:cNvCxnSpPr>
              <a:cxnSpLocks/>
              <a:stCxn id="6" idx="0"/>
              <a:endCxn id="30" idx="2"/>
            </p:cNvCxnSpPr>
            <p:nvPr/>
          </p:nvCxnSpPr>
          <p:spPr>
            <a:xfrm flipV="1">
              <a:off x="6089648" y="2145621"/>
              <a:ext cx="1" cy="1584957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A91216BF-7AD0-45C6-8F72-62FDC223DF22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flipV="1">
              <a:off x="3978378" y="4405749"/>
              <a:ext cx="2" cy="415386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948351ED-FFDF-49E6-8B9B-9C6F847D3629}"/>
                </a:ext>
              </a:extLst>
            </p:cNvPr>
            <p:cNvCxnSpPr>
              <a:cxnSpLocks/>
              <a:stCxn id="9" idx="0"/>
              <a:endCxn id="28" idx="2"/>
            </p:cNvCxnSpPr>
            <p:nvPr/>
          </p:nvCxnSpPr>
          <p:spPr>
            <a:xfrm flipV="1">
              <a:off x="8200918" y="3919017"/>
              <a:ext cx="1" cy="90211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7D07AAAA-2846-4C22-9511-3A5501F59924}"/>
                </a:ext>
              </a:extLst>
            </p:cNvPr>
            <p:cNvCxnSpPr>
              <a:cxnSpLocks/>
              <a:stCxn id="10" idx="0"/>
              <a:endCxn id="26" idx="2"/>
            </p:cNvCxnSpPr>
            <p:nvPr/>
          </p:nvCxnSpPr>
          <p:spPr>
            <a:xfrm flipV="1">
              <a:off x="10303766" y="4599547"/>
              <a:ext cx="8424" cy="36424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2255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25</a:t>
            </a:fld>
            <a:endParaRPr lang="zh-CN" altLang="en-US"/>
          </a:p>
        </p:txBody>
      </p:sp>
      <p:grpSp>
        <p:nvGrpSpPr>
          <p:cNvPr id="5" name="4ed43b85-90a2-42ac-b17f-64aa792d40b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E35622FA-37FE-4EA3-B93B-8F34CF5C047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-1809" y="1584000"/>
            <a:ext cx="12196800" cy="4113296"/>
            <a:chOff x="-1809" y="1584000"/>
            <a:chExt cx="12196800" cy="4113296"/>
          </a:xfrm>
        </p:grpSpPr>
        <p:sp>
          <p:nvSpPr>
            <p:cNvPr id="6" name="íšḷiḍé">
              <a:extLst>
                <a:ext uri="{FF2B5EF4-FFF2-40B4-BE49-F238E27FC236}">
                  <a16:creationId xmlns:a16="http://schemas.microsoft.com/office/drawing/2014/main" xmlns="" id="{FED251E9-99BA-4C9B-8AE4-5DF7F042318C}"/>
                </a:ext>
              </a:extLst>
            </p:cNvPr>
            <p:cNvSpPr/>
            <p:nvPr/>
          </p:nvSpPr>
          <p:spPr>
            <a:xfrm>
              <a:off x="-1809" y="1589706"/>
              <a:ext cx="12196800" cy="3303487"/>
            </a:xfrm>
            <a:prstGeom prst="rect">
              <a:avLst/>
            </a:prstGeom>
            <a:blipFill>
              <a:blip r:embed="rId3"/>
              <a:stretch>
                <a:fillRect t="-88794" b="-8811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" name="îṣ1iďé">
              <a:extLst>
                <a:ext uri="{FF2B5EF4-FFF2-40B4-BE49-F238E27FC236}">
                  <a16:creationId xmlns:a16="http://schemas.microsoft.com/office/drawing/2014/main" xmlns="" id="{AD5BE394-402D-44E9-9980-C8167ED50382}"/>
                </a:ext>
              </a:extLst>
            </p:cNvPr>
            <p:cNvSpPr/>
            <p:nvPr/>
          </p:nvSpPr>
          <p:spPr>
            <a:xfrm>
              <a:off x="665974" y="1584000"/>
              <a:ext cx="10859684" cy="3309193"/>
            </a:xfrm>
            <a:prstGeom prst="rect">
              <a:avLst/>
            </a:prstGeom>
            <a:solidFill>
              <a:schemeClr val="tx2">
                <a:lumMod val="5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ïṡḷïḋe">
              <a:extLst>
                <a:ext uri="{FF2B5EF4-FFF2-40B4-BE49-F238E27FC236}">
                  <a16:creationId xmlns:a16="http://schemas.microsoft.com/office/drawing/2014/main" xmlns="" id="{95E49C26-3B59-4DA0-A8E8-7F5944EE78EC}"/>
                </a:ext>
              </a:extLst>
            </p:cNvPr>
            <p:cNvGrpSpPr/>
            <p:nvPr/>
          </p:nvGrpSpPr>
          <p:grpSpPr>
            <a:xfrm>
              <a:off x="669926" y="4810416"/>
              <a:ext cx="10856100" cy="107950"/>
              <a:chOff x="591" y="4873873"/>
              <a:chExt cx="12194769" cy="107950"/>
            </a:xfrm>
          </p:grpSpPr>
          <p:sp>
            <p:nvSpPr>
              <p:cNvPr id="29" name="íSḷiḓé">
                <a:extLst>
                  <a:ext uri="{FF2B5EF4-FFF2-40B4-BE49-F238E27FC236}">
                    <a16:creationId xmlns:a16="http://schemas.microsoft.com/office/drawing/2014/main" xmlns="" id="{0354F0EA-31CA-420F-9E55-153E0382D6A4}"/>
                  </a:ext>
                </a:extLst>
              </p:cNvPr>
              <p:cNvSpPr/>
              <p:nvPr/>
            </p:nvSpPr>
            <p:spPr bwMode="auto">
              <a:xfrm>
                <a:off x="591" y="4873873"/>
                <a:ext cx="2437200" cy="107950"/>
              </a:xfrm>
              <a:prstGeom prst="rect">
                <a:avLst/>
              </a:prstGeom>
              <a:solidFill>
                <a:schemeClr val="accent1"/>
              </a:solidFill>
              <a:ln w="254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işlîḑe">
                <a:extLst>
                  <a:ext uri="{FF2B5EF4-FFF2-40B4-BE49-F238E27FC236}">
                    <a16:creationId xmlns:a16="http://schemas.microsoft.com/office/drawing/2014/main" xmlns="" id="{B1619A30-CEB1-4EE4-9FF2-E986B8C8A40E}"/>
                  </a:ext>
                </a:extLst>
              </p:cNvPr>
              <p:cNvSpPr/>
              <p:nvPr/>
            </p:nvSpPr>
            <p:spPr bwMode="auto">
              <a:xfrm>
                <a:off x="2439983" y="4873873"/>
                <a:ext cx="2437200" cy="107950"/>
              </a:xfrm>
              <a:prstGeom prst="rect">
                <a:avLst/>
              </a:prstGeom>
              <a:solidFill>
                <a:schemeClr val="accent2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íŝḷíḑè">
                <a:extLst>
                  <a:ext uri="{FF2B5EF4-FFF2-40B4-BE49-F238E27FC236}">
                    <a16:creationId xmlns:a16="http://schemas.microsoft.com/office/drawing/2014/main" xmlns="" id="{0F94F5A9-A93B-4C2E-B693-8F8572173063}"/>
                  </a:ext>
                </a:extLst>
              </p:cNvPr>
              <p:cNvSpPr/>
              <p:nvPr/>
            </p:nvSpPr>
            <p:spPr bwMode="auto">
              <a:xfrm>
                <a:off x="4879375" y="4873873"/>
                <a:ext cx="2437200" cy="107950"/>
              </a:xfrm>
              <a:prstGeom prst="rect">
                <a:avLst/>
              </a:prstGeom>
              <a:solidFill>
                <a:schemeClr val="accent3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íśļîdê">
                <a:extLst>
                  <a:ext uri="{FF2B5EF4-FFF2-40B4-BE49-F238E27FC236}">
                    <a16:creationId xmlns:a16="http://schemas.microsoft.com/office/drawing/2014/main" xmlns="" id="{5B807C01-D907-4E73-A254-53AB5C0CAB83}"/>
                  </a:ext>
                </a:extLst>
              </p:cNvPr>
              <p:cNvSpPr/>
              <p:nvPr/>
            </p:nvSpPr>
            <p:spPr bwMode="auto">
              <a:xfrm>
                <a:off x="7318767" y="4873873"/>
                <a:ext cx="2437200" cy="107950"/>
              </a:xfrm>
              <a:prstGeom prst="rect">
                <a:avLst/>
              </a:prstGeom>
              <a:solidFill>
                <a:schemeClr val="accent4"/>
              </a:solidFill>
              <a:ln w="254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ïŝļíḑê">
                <a:extLst>
                  <a:ext uri="{FF2B5EF4-FFF2-40B4-BE49-F238E27FC236}">
                    <a16:creationId xmlns:a16="http://schemas.microsoft.com/office/drawing/2014/main" xmlns="" id="{8B386BCC-BFBE-4905-BCCD-50934864CF73}"/>
                  </a:ext>
                </a:extLst>
              </p:cNvPr>
              <p:cNvSpPr/>
              <p:nvPr/>
            </p:nvSpPr>
            <p:spPr bwMode="auto">
              <a:xfrm>
                <a:off x="9758160" y="4873873"/>
                <a:ext cx="2437200" cy="107950"/>
              </a:xfrm>
              <a:prstGeom prst="rect">
                <a:avLst/>
              </a:prstGeom>
              <a:solidFill>
                <a:schemeClr val="accent5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" name="îṧļíḋê">
              <a:extLst>
                <a:ext uri="{FF2B5EF4-FFF2-40B4-BE49-F238E27FC236}">
                  <a16:creationId xmlns:a16="http://schemas.microsoft.com/office/drawing/2014/main" xmlns="" id="{C2DF950A-42D5-4E9C-8E2D-E92A58426430}"/>
                </a:ext>
              </a:extLst>
            </p:cNvPr>
            <p:cNvSpPr/>
            <p:nvPr/>
          </p:nvSpPr>
          <p:spPr bwMode="auto">
            <a:xfrm>
              <a:off x="647952" y="5139897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10" name="îşľîḋe">
              <a:extLst>
                <a:ext uri="{FF2B5EF4-FFF2-40B4-BE49-F238E27FC236}">
                  <a16:creationId xmlns:a16="http://schemas.microsoft.com/office/drawing/2014/main" xmlns="" id="{49A7F910-438E-4CEE-801C-53ACBFE20195}"/>
                </a:ext>
              </a:extLst>
            </p:cNvPr>
            <p:cNvSpPr/>
            <p:nvPr/>
          </p:nvSpPr>
          <p:spPr bwMode="auto">
            <a:xfrm>
              <a:off x="2857290" y="5139897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11" name="îŝlîḓé">
              <a:extLst>
                <a:ext uri="{FF2B5EF4-FFF2-40B4-BE49-F238E27FC236}">
                  <a16:creationId xmlns:a16="http://schemas.microsoft.com/office/drawing/2014/main" xmlns="" id="{956617E8-2233-4515-9A29-3B42FF31BFFF}"/>
                </a:ext>
              </a:extLst>
            </p:cNvPr>
            <p:cNvSpPr/>
            <p:nvPr/>
          </p:nvSpPr>
          <p:spPr bwMode="auto">
            <a:xfrm>
              <a:off x="5066628" y="5139897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12" name="ïs1ïḑé">
              <a:extLst>
                <a:ext uri="{FF2B5EF4-FFF2-40B4-BE49-F238E27FC236}">
                  <a16:creationId xmlns:a16="http://schemas.microsoft.com/office/drawing/2014/main" xmlns="" id="{31F3E6FC-3C0E-4DC7-987A-D015A27B08EF}"/>
                </a:ext>
              </a:extLst>
            </p:cNvPr>
            <p:cNvSpPr/>
            <p:nvPr/>
          </p:nvSpPr>
          <p:spPr bwMode="auto">
            <a:xfrm>
              <a:off x="7275966" y="5139897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13" name="iṣḻïde">
              <a:extLst>
                <a:ext uri="{FF2B5EF4-FFF2-40B4-BE49-F238E27FC236}">
                  <a16:creationId xmlns:a16="http://schemas.microsoft.com/office/drawing/2014/main" xmlns="" id="{773ADDD8-F981-410A-A25D-D9BE74D4AABB}"/>
                </a:ext>
              </a:extLst>
            </p:cNvPr>
            <p:cNvSpPr/>
            <p:nvPr/>
          </p:nvSpPr>
          <p:spPr bwMode="auto">
            <a:xfrm>
              <a:off x="9485304" y="5139897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xmlns="" id="{EBD1A150-303A-4EF7-94BF-B608D1749068}"/>
                </a:ext>
              </a:extLst>
            </p:cNvPr>
            <p:cNvCxnSpPr>
              <a:stCxn id="15" idx="2"/>
            </p:cNvCxnSpPr>
            <p:nvPr/>
          </p:nvCxnSpPr>
          <p:spPr>
            <a:xfrm>
              <a:off x="1019766" y="3099048"/>
              <a:ext cx="10194925" cy="0"/>
            </a:xfrm>
            <a:prstGeom prst="line">
              <a:avLst/>
            </a:prstGeom>
            <a:noFill/>
            <a:ln w="25400">
              <a:solidFill>
                <a:srgbClr val="FFFEFE"/>
              </a:solidFill>
              <a:prstDash val="sysDot"/>
              <a:miter lim="800000"/>
              <a:headEnd/>
              <a:tailEnd/>
            </a:ln>
          </p:spPr>
        </p:cxnSp>
        <p:sp>
          <p:nvSpPr>
            <p:cNvPr id="15" name="išlídê">
              <a:extLst>
                <a:ext uri="{FF2B5EF4-FFF2-40B4-BE49-F238E27FC236}">
                  <a16:creationId xmlns:a16="http://schemas.microsoft.com/office/drawing/2014/main" xmlns="" id="{26F911F8-F7CF-4752-B862-31225661F611}"/>
                </a:ext>
              </a:extLst>
            </p:cNvPr>
            <p:cNvSpPr/>
            <p:nvPr/>
          </p:nvSpPr>
          <p:spPr bwMode="auto">
            <a:xfrm>
              <a:off x="1019766" y="2422773"/>
              <a:ext cx="1352550" cy="1352550"/>
            </a:xfrm>
            <a:prstGeom prst="ellipse">
              <a:avLst/>
            </a:prstGeom>
            <a:solidFill>
              <a:schemeClr val="bg1"/>
            </a:solidFill>
            <a:ln w="88900">
              <a:solidFill>
                <a:schemeClr val="tx2">
                  <a:lumMod val="20000"/>
                  <a:lumOff val="8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lc="http://schemas.openxmlformats.org/drawingml/2006/lockedCanvas" xmlns:dgm="http://schemas.openxmlformats.org/drawingml/2006/diagram" xmlns:p14="http://schemas.microsoft.com/office/powerpoint/2010/main" xmlns:a14="http://schemas.microsoft.com/office/drawing/2010/main" xmlns:a16="http://schemas.microsoft.com/office/drawing/2014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Sľïḓé">
              <a:extLst>
                <a:ext uri="{FF2B5EF4-FFF2-40B4-BE49-F238E27FC236}">
                  <a16:creationId xmlns:a16="http://schemas.microsoft.com/office/drawing/2014/main" xmlns="" id="{1F45AF99-3188-4E5F-B7D4-B34053E21F76}"/>
                </a:ext>
              </a:extLst>
            </p:cNvPr>
            <p:cNvSpPr/>
            <p:nvPr/>
          </p:nvSpPr>
          <p:spPr bwMode="auto">
            <a:xfrm>
              <a:off x="1401458" y="2781548"/>
              <a:ext cx="589166" cy="635000"/>
            </a:xfrm>
            <a:custGeom>
              <a:avLst/>
              <a:gdLst>
                <a:gd name="T0" fmla="*/ 7606 w 7612"/>
                <a:gd name="T1" fmla="*/ 2100 h 8216"/>
                <a:gd name="T2" fmla="*/ 7603 w 7612"/>
                <a:gd name="T3" fmla="*/ 2014 h 8216"/>
                <a:gd name="T4" fmla="*/ 7429 w 7612"/>
                <a:gd name="T5" fmla="*/ 1635 h 8216"/>
                <a:gd name="T6" fmla="*/ 7036 w 7612"/>
                <a:gd name="T7" fmla="*/ 1494 h 8216"/>
                <a:gd name="T8" fmla="*/ 6866 w 7612"/>
                <a:gd name="T9" fmla="*/ 1499 h 8216"/>
                <a:gd name="T10" fmla="*/ 4204 w 7612"/>
                <a:gd name="T11" fmla="*/ 224 h 8216"/>
                <a:gd name="T12" fmla="*/ 3408 w 7612"/>
                <a:gd name="T13" fmla="*/ 224 h 8216"/>
                <a:gd name="T14" fmla="*/ 746 w 7612"/>
                <a:gd name="T15" fmla="*/ 1499 h 8216"/>
                <a:gd name="T16" fmla="*/ 575 w 7612"/>
                <a:gd name="T17" fmla="*/ 1494 h 8216"/>
                <a:gd name="T18" fmla="*/ 182 w 7612"/>
                <a:gd name="T19" fmla="*/ 1635 h 8216"/>
                <a:gd name="T20" fmla="*/ 9 w 7612"/>
                <a:gd name="T21" fmla="*/ 2014 h 8216"/>
                <a:gd name="T22" fmla="*/ 6 w 7612"/>
                <a:gd name="T23" fmla="*/ 2100 h 8216"/>
                <a:gd name="T24" fmla="*/ 0 w 7612"/>
                <a:gd name="T25" fmla="*/ 2320 h 8216"/>
                <a:gd name="T26" fmla="*/ 3589 w 7612"/>
                <a:gd name="T27" fmla="*/ 8170 h 8216"/>
                <a:gd name="T28" fmla="*/ 3806 w 7612"/>
                <a:gd name="T29" fmla="*/ 8216 h 8216"/>
                <a:gd name="T30" fmla="*/ 4023 w 7612"/>
                <a:gd name="T31" fmla="*/ 8170 h 8216"/>
                <a:gd name="T32" fmla="*/ 7612 w 7612"/>
                <a:gd name="T33" fmla="*/ 2321 h 8216"/>
                <a:gd name="T34" fmla="*/ 7606 w 7612"/>
                <a:gd name="T35" fmla="*/ 2100 h 8216"/>
                <a:gd name="T36" fmla="*/ 5171 w 7612"/>
                <a:gd name="T37" fmla="*/ 4847 h 8216"/>
                <a:gd name="T38" fmla="*/ 4137 w 7612"/>
                <a:gd name="T39" fmla="*/ 5910 h 8216"/>
                <a:gd name="T40" fmla="*/ 4137 w 7612"/>
                <a:gd name="T41" fmla="*/ 6156 h 8216"/>
                <a:gd name="T42" fmla="*/ 3806 w 7612"/>
                <a:gd name="T43" fmla="*/ 6488 h 8216"/>
                <a:gd name="T44" fmla="*/ 3475 w 7612"/>
                <a:gd name="T45" fmla="*/ 6156 h 8216"/>
                <a:gd name="T46" fmla="*/ 3475 w 7612"/>
                <a:gd name="T47" fmla="*/ 5883 h 8216"/>
                <a:gd name="T48" fmla="*/ 2585 w 7612"/>
                <a:gd name="T49" fmla="*/ 5508 h 8216"/>
                <a:gd name="T50" fmla="*/ 2441 w 7612"/>
                <a:gd name="T51" fmla="*/ 5220 h 8216"/>
                <a:gd name="T52" fmla="*/ 2799 w 7612"/>
                <a:gd name="T53" fmla="*/ 4867 h 8216"/>
                <a:gd name="T54" fmla="*/ 3018 w 7612"/>
                <a:gd name="T55" fmla="*/ 4937 h 8216"/>
                <a:gd name="T56" fmla="*/ 3908 w 7612"/>
                <a:gd name="T57" fmla="*/ 5250 h 8216"/>
                <a:gd name="T58" fmla="*/ 4410 w 7612"/>
                <a:gd name="T59" fmla="*/ 4922 h 8216"/>
                <a:gd name="T60" fmla="*/ 4410 w 7612"/>
                <a:gd name="T61" fmla="*/ 4912 h 8216"/>
                <a:gd name="T62" fmla="*/ 3709 w 7612"/>
                <a:gd name="T63" fmla="*/ 4469 h 8216"/>
                <a:gd name="T64" fmla="*/ 2555 w 7612"/>
                <a:gd name="T65" fmla="*/ 3404 h 8216"/>
                <a:gd name="T66" fmla="*/ 2555 w 7612"/>
                <a:gd name="T67" fmla="*/ 3395 h 8216"/>
                <a:gd name="T68" fmla="*/ 3474 w 7612"/>
                <a:gd name="T69" fmla="*/ 2374 h 8216"/>
                <a:gd name="T70" fmla="*/ 3474 w 7612"/>
                <a:gd name="T71" fmla="*/ 2115 h 8216"/>
                <a:gd name="T72" fmla="*/ 3806 w 7612"/>
                <a:gd name="T73" fmla="*/ 1784 h 8216"/>
                <a:gd name="T74" fmla="*/ 4137 w 7612"/>
                <a:gd name="T75" fmla="*/ 2115 h 8216"/>
                <a:gd name="T76" fmla="*/ 4137 w 7612"/>
                <a:gd name="T77" fmla="*/ 2377 h 8216"/>
                <a:gd name="T78" fmla="*/ 4877 w 7612"/>
                <a:gd name="T79" fmla="*/ 2654 h 8216"/>
                <a:gd name="T80" fmla="*/ 5047 w 7612"/>
                <a:gd name="T81" fmla="*/ 2957 h 8216"/>
                <a:gd name="T82" fmla="*/ 4689 w 7612"/>
                <a:gd name="T83" fmla="*/ 3310 h 8216"/>
                <a:gd name="T84" fmla="*/ 4495 w 7612"/>
                <a:gd name="T85" fmla="*/ 3255 h 8216"/>
                <a:gd name="T86" fmla="*/ 3763 w 7612"/>
                <a:gd name="T87" fmla="*/ 3021 h 8216"/>
                <a:gd name="T88" fmla="*/ 3315 w 7612"/>
                <a:gd name="T89" fmla="*/ 3325 h 8216"/>
                <a:gd name="T90" fmla="*/ 3315 w 7612"/>
                <a:gd name="T91" fmla="*/ 3335 h 8216"/>
                <a:gd name="T92" fmla="*/ 4067 w 7612"/>
                <a:gd name="T93" fmla="*/ 3792 h 8216"/>
                <a:gd name="T94" fmla="*/ 5171 w 7612"/>
                <a:gd name="T95" fmla="*/ 4836 h 8216"/>
                <a:gd name="T96" fmla="*/ 5171 w 7612"/>
                <a:gd name="T97" fmla="*/ 4847 h 8216"/>
                <a:gd name="T98" fmla="*/ 5171 w 7612"/>
                <a:gd name="T99" fmla="*/ 4847 h 8216"/>
                <a:gd name="T100" fmla="*/ 5171 w 7612"/>
                <a:gd name="T101" fmla="*/ 4847 h 8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612" h="8216">
                  <a:moveTo>
                    <a:pt x="7606" y="2100"/>
                  </a:moveTo>
                  <a:lnTo>
                    <a:pt x="7603" y="2014"/>
                  </a:lnTo>
                  <a:cubicBezTo>
                    <a:pt x="7599" y="1870"/>
                    <a:pt x="7536" y="1733"/>
                    <a:pt x="7429" y="1635"/>
                  </a:cubicBezTo>
                  <a:cubicBezTo>
                    <a:pt x="7323" y="1537"/>
                    <a:pt x="7183" y="1486"/>
                    <a:pt x="7036" y="1494"/>
                  </a:cubicBezTo>
                  <a:cubicBezTo>
                    <a:pt x="6980" y="1497"/>
                    <a:pt x="6923" y="1499"/>
                    <a:pt x="6866" y="1499"/>
                  </a:cubicBezTo>
                  <a:cubicBezTo>
                    <a:pt x="5898" y="1499"/>
                    <a:pt x="4953" y="1046"/>
                    <a:pt x="4204" y="224"/>
                  </a:cubicBezTo>
                  <a:cubicBezTo>
                    <a:pt x="4000" y="0"/>
                    <a:pt x="3612" y="0"/>
                    <a:pt x="3408" y="224"/>
                  </a:cubicBezTo>
                  <a:cubicBezTo>
                    <a:pt x="2660" y="1046"/>
                    <a:pt x="1714" y="1499"/>
                    <a:pt x="746" y="1499"/>
                  </a:cubicBezTo>
                  <a:cubicBezTo>
                    <a:pt x="688" y="1499"/>
                    <a:pt x="631" y="1497"/>
                    <a:pt x="575" y="1494"/>
                  </a:cubicBezTo>
                  <a:cubicBezTo>
                    <a:pt x="431" y="1486"/>
                    <a:pt x="289" y="1537"/>
                    <a:pt x="182" y="1635"/>
                  </a:cubicBezTo>
                  <a:cubicBezTo>
                    <a:pt x="76" y="1733"/>
                    <a:pt x="14" y="1870"/>
                    <a:pt x="9" y="2014"/>
                  </a:cubicBezTo>
                  <a:lnTo>
                    <a:pt x="6" y="2100"/>
                  </a:lnTo>
                  <a:cubicBezTo>
                    <a:pt x="3" y="2173"/>
                    <a:pt x="0" y="2246"/>
                    <a:pt x="0" y="2320"/>
                  </a:cubicBezTo>
                  <a:cubicBezTo>
                    <a:pt x="0" y="5112"/>
                    <a:pt x="1241" y="7135"/>
                    <a:pt x="3589" y="8170"/>
                  </a:cubicBezTo>
                  <a:cubicBezTo>
                    <a:pt x="3658" y="8201"/>
                    <a:pt x="3732" y="8216"/>
                    <a:pt x="3806" y="8216"/>
                  </a:cubicBezTo>
                  <a:cubicBezTo>
                    <a:pt x="3880" y="8216"/>
                    <a:pt x="3954" y="8201"/>
                    <a:pt x="4023" y="8170"/>
                  </a:cubicBezTo>
                  <a:cubicBezTo>
                    <a:pt x="6371" y="7135"/>
                    <a:pt x="7612" y="5112"/>
                    <a:pt x="7612" y="2321"/>
                  </a:cubicBezTo>
                  <a:cubicBezTo>
                    <a:pt x="7612" y="2246"/>
                    <a:pt x="7609" y="2173"/>
                    <a:pt x="7606" y="2100"/>
                  </a:cubicBezTo>
                  <a:close/>
                  <a:moveTo>
                    <a:pt x="5171" y="4847"/>
                  </a:moveTo>
                  <a:cubicBezTo>
                    <a:pt x="5171" y="5460"/>
                    <a:pt x="4755" y="5834"/>
                    <a:pt x="4137" y="5910"/>
                  </a:cubicBezTo>
                  <a:lnTo>
                    <a:pt x="4137" y="6156"/>
                  </a:lnTo>
                  <a:cubicBezTo>
                    <a:pt x="4137" y="6339"/>
                    <a:pt x="3989" y="6488"/>
                    <a:pt x="3806" y="6488"/>
                  </a:cubicBezTo>
                  <a:cubicBezTo>
                    <a:pt x="3623" y="6488"/>
                    <a:pt x="3475" y="6339"/>
                    <a:pt x="3475" y="6156"/>
                  </a:cubicBezTo>
                  <a:lnTo>
                    <a:pt x="3475" y="5883"/>
                  </a:lnTo>
                  <a:cubicBezTo>
                    <a:pt x="3161" y="5824"/>
                    <a:pt x="2855" y="5702"/>
                    <a:pt x="2585" y="5508"/>
                  </a:cubicBezTo>
                  <a:cubicBezTo>
                    <a:pt x="2501" y="5449"/>
                    <a:pt x="2441" y="5339"/>
                    <a:pt x="2441" y="5220"/>
                  </a:cubicBezTo>
                  <a:cubicBezTo>
                    <a:pt x="2441" y="5021"/>
                    <a:pt x="2600" y="4867"/>
                    <a:pt x="2799" y="4867"/>
                  </a:cubicBezTo>
                  <a:cubicBezTo>
                    <a:pt x="2898" y="4867"/>
                    <a:pt x="2968" y="4902"/>
                    <a:pt x="3018" y="4937"/>
                  </a:cubicBezTo>
                  <a:cubicBezTo>
                    <a:pt x="3281" y="5131"/>
                    <a:pt x="3570" y="5250"/>
                    <a:pt x="3908" y="5250"/>
                  </a:cubicBezTo>
                  <a:cubicBezTo>
                    <a:pt x="4221" y="5250"/>
                    <a:pt x="4410" y="5126"/>
                    <a:pt x="4410" y="4922"/>
                  </a:cubicBezTo>
                  <a:lnTo>
                    <a:pt x="4410" y="4912"/>
                  </a:lnTo>
                  <a:cubicBezTo>
                    <a:pt x="4410" y="4718"/>
                    <a:pt x="4291" y="4619"/>
                    <a:pt x="3709" y="4469"/>
                  </a:cubicBezTo>
                  <a:cubicBezTo>
                    <a:pt x="3008" y="4290"/>
                    <a:pt x="2555" y="4096"/>
                    <a:pt x="2555" y="3404"/>
                  </a:cubicBezTo>
                  <a:lnTo>
                    <a:pt x="2555" y="3395"/>
                  </a:lnTo>
                  <a:cubicBezTo>
                    <a:pt x="2555" y="2856"/>
                    <a:pt x="2925" y="2476"/>
                    <a:pt x="3474" y="2374"/>
                  </a:cubicBezTo>
                  <a:lnTo>
                    <a:pt x="3474" y="2115"/>
                  </a:lnTo>
                  <a:cubicBezTo>
                    <a:pt x="3474" y="1932"/>
                    <a:pt x="3623" y="1784"/>
                    <a:pt x="3806" y="1784"/>
                  </a:cubicBezTo>
                  <a:cubicBezTo>
                    <a:pt x="3989" y="1784"/>
                    <a:pt x="4137" y="1932"/>
                    <a:pt x="4137" y="2115"/>
                  </a:cubicBezTo>
                  <a:lnTo>
                    <a:pt x="4137" y="2377"/>
                  </a:lnTo>
                  <a:cubicBezTo>
                    <a:pt x="4410" y="2422"/>
                    <a:pt x="4658" y="2514"/>
                    <a:pt x="4877" y="2654"/>
                  </a:cubicBezTo>
                  <a:cubicBezTo>
                    <a:pt x="4962" y="2703"/>
                    <a:pt x="5047" y="2808"/>
                    <a:pt x="5047" y="2957"/>
                  </a:cubicBezTo>
                  <a:cubicBezTo>
                    <a:pt x="5047" y="3156"/>
                    <a:pt x="4887" y="3310"/>
                    <a:pt x="4689" y="3310"/>
                  </a:cubicBezTo>
                  <a:cubicBezTo>
                    <a:pt x="4613" y="3310"/>
                    <a:pt x="4554" y="3290"/>
                    <a:pt x="4495" y="3255"/>
                  </a:cubicBezTo>
                  <a:cubicBezTo>
                    <a:pt x="4241" y="3106"/>
                    <a:pt x="4002" y="3021"/>
                    <a:pt x="3763" y="3021"/>
                  </a:cubicBezTo>
                  <a:cubicBezTo>
                    <a:pt x="3470" y="3021"/>
                    <a:pt x="3315" y="3156"/>
                    <a:pt x="3315" y="3325"/>
                  </a:cubicBezTo>
                  <a:lnTo>
                    <a:pt x="3315" y="3335"/>
                  </a:lnTo>
                  <a:cubicBezTo>
                    <a:pt x="3315" y="3563"/>
                    <a:pt x="3465" y="3638"/>
                    <a:pt x="4067" y="3792"/>
                  </a:cubicBezTo>
                  <a:cubicBezTo>
                    <a:pt x="4773" y="3976"/>
                    <a:pt x="5171" y="4230"/>
                    <a:pt x="5171" y="4836"/>
                  </a:cubicBezTo>
                  <a:lnTo>
                    <a:pt x="5171" y="4847"/>
                  </a:lnTo>
                  <a:lnTo>
                    <a:pt x="5171" y="4847"/>
                  </a:lnTo>
                  <a:lnTo>
                    <a:pt x="5171" y="48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4="http://schemas.microsoft.com/office/drawing/2010/main" xmlns:p14="http://schemas.microsoft.com/office/powerpoint/2010/main" xmlns:dgm="http://schemas.openxmlformats.org/drawingml/2006/diagram" xmlns:a16="http://schemas.microsoft.com/office/drawing/2014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square" anchor="ctr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" name="ïṧ1íďè">
              <a:extLst>
                <a:ext uri="{FF2B5EF4-FFF2-40B4-BE49-F238E27FC236}">
                  <a16:creationId xmlns:a16="http://schemas.microsoft.com/office/drawing/2014/main" xmlns="" id="{0F5C51BD-6F95-4CCF-8A2F-8F8064D61965}"/>
                </a:ext>
              </a:extLst>
            </p:cNvPr>
            <p:cNvSpPr txBox="1"/>
            <p:nvPr/>
          </p:nvSpPr>
          <p:spPr bwMode="auto">
            <a:xfrm>
              <a:off x="1107013" y="3897300"/>
              <a:ext cx="1178056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18" name="î$ḻïḍè">
              <a:extLst>
                <a:ext uri="{FF2B5EF4-FFF2-40B4-BE49-F238E27FC236}">
                  <a16:creationId xmlns:a16="http://schemas.microsoft.com/office/drawing/2014/main" xmlns="" id="{F5E558D5-B6D1-4301-B619-357E9F4909FA}"/>
                </a:ext>
              </a:extLst>
            </p:cNvPr>
            <p:cNvSpPr/>
            <p:nvPr/>
          </p:nvSpPr>
          <p:spPr bwMode="auto">
            <a:xfrm>
              <a:off x="2987472" y="2422773"/>
              <a:ext cx="1352550" cy="1352550"/>
            </a:xfrm>
            <a:prstGeom prst="ellipse">
              <a:avLst/>
            </a:prstGeom>
            <a:solidFill>
              <a:schemeClr val="bg1"/>
            </a:solidFill>
            <a:ln w="88900">
              <a:solidFill>
                <a:schemeClr val="tx2">
                  <a:lumMod val="20000"/>
                  <a:lumOff val="8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lc="http://schemas.openxmlformats.org/drawingml/2006/lockedCanvas" xmlns:dgm="http://schemas.openxmlformats.org/drawingml/2006/diagram" xmlns:p14="http://schemas.microsoft.com/office/powerpoint/2010/main" xmlns:a14="http://schemas.microsoft.com/office/drawing/2010/main" xmlns:a16="http://schemas.microsoft.com/office/drawing/2014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šlïdé">
              <a:extLst>
                <a:ext uri="{FF2B5EF4-FFF2-40B4-BE49-F238E27FC236}">
                  <a16:creationId xmlns:a16="http://schemas.microsoft.com/office/drawing/2014/main" xmlns="" id="{C319BBFB-7DF0-4B8B-AC9A-F21F8D7D2BBC}"/>
                </a:ext>
              </a:extLst>
            </p:cNvPr>
            <p:cNvSpPr/>
            <p:nvPr/>
          </p:nvSpPr>
          <p:spPr bwMode="auto">
            <a:xfrm>
              <a:off x="3369164" y="2781548"/>
              <a:ext cx="589166" cy="635000"/>
            </a:xfrm>
            <a:custGeom>
              <a:avLst/>
              <a:gdLst>
                <a:gd name="T0" fmla="*/ 7606 w 7612"/>
                <a:gd name="T1" fmla="*/ 2100 h 8216"/>
                <a:gd name="T2" fmla="*/ 7603 w 7612"/>
                <a:gd name="T3" fmla="*/ 2014 h 8216"/>
                <a:gd name="T4" fmla="*/ 7429 w 7612"/>
                <a:gd name="T5" fmla="*/ 1635 h 8216"/>
                <a:gd name="T6" fmla="*/ 7036 w 7612"/>
                <a:gd name="T7" fmla="*/ 1494 h 8216"/>
                <a:gd name="T8" fmla="*/ 6866 w 7612"/>
                <a:gd name="T9" fmla="*/ 1499 h 8216"/>
                <a:gd name="T10" fmla="*/ 4204 w 7612"/>
                <a:gd name="T11" fmla="*/ 224 h 8216"/>
                <a:gd name="T12" fmla="*/ 3408 w 7612"/>
                <a:gd name="T13" fmla="*/ 224 h 8216"/>
                <a:gd name="T14" fmla="*/ 746 w 7612"/>
                <a:gd name="T15" fmla="*/ 1499 h 8216"/>
                <a:gd name="T16" fmla="*/ 575 w 7612"/>
                <a:gd name="T17" fmla="*/ 1494 h 8216"/>
                <a:gd name="T18" fmla="*/ 182 w 7612"/>
                <a:gd name="T19" fmla="*/ 1635 h 8216"/>
                <a:gd name="T20" fmla="*/ 9 w 7612"/>
                <a:gd name="T21" fmla="*/ 2014 h 8216"/>
                <a:gd name="T22" fmla="*/ 6 w 7612"/>
                <a:gd name="T23" fmla="*/ 2100 h 8216"/>
                <a:gd name="T24" fmla="*/ 0 w 7612"/>
                <a:gd name="T25" fmla="*/ 2320 h 8216"/>
                <a:gd name="T26" fmla="*/ 3589 w 7612"/>
                <a:gd name="T27" fmla="*/ 8170 h 8216"/>
                <a:gd name="T28" fmla="*/ 3806 w 7612"/>
                <a:gd name="T29" fmla="*/ 8216 h 8216"/>
                <a:gd name="T30" fmla="*/ 4023 w 7612"/>
                <a:gd name="T31" fmla="*/ 8170 h 8216"/>
                <a:gd name="T32" fmla="*/ 7612 w 7612"/>
                <a:gd name="T33" fmla="*/ 2321 h 8216"/>
                <a:gd name="T34" fmla="*/ 7606 w 7612"/>
                <a:gd name="T35" fmla="*/ 2100 h 8216"/>
                <a:gd name="T36" fmla="*/ 5171 w 7612"/>
                <a:gd name="T37" fmla="*/ 4847 h 8216"/>
                <a:gd name="T38" fmla="*/ 4137 w 7612"/>
                <a:gd name="T39" fmla="*/ 5910 h 8216"/>
                <a:gd name="T40" fmla="*/ 4137 w 7612"/>
                <a:gd name="T41" fmla="*/ 6156 h 8216"/>
                <a:gd name="T42" fmla="*/ 3806 w 7612"/>
                <a:gd name="T43" fmla="*/ 6488 h 8216"/>
                <a:gd name="T44" fmla="*/ 3475 w 7612"/>
                <a:gd name="T45" fmla="*/ 6156 h 8216"/>
                <a:gd name="T46" fmla="*/ 3475 w 7612"/>
                <a:gd name="T47" fmla="*/ 5883 h 8216"/>
                <a:gd name="T48" fmla="*/ 2585 w 7612"/>
                <a:gd name="T49" fmla="*/ 5508 h 8216"/>
                <a:gd name="T50" fmla="*/ 2441 w 7612"/>
                <a:gd name="T51" fmla="*/ 5220 h 8216"/>
                <a:gd name="T52" fmla="*/ 2799 w 7612"/>
                <a:gd name="T53" fmla="*/ 4867 h 8216"/>
                <a:gd name="T54" fmla="*/ 3018 w 7612"/>
                <a:gd name="T55" fmla="*/ 4937 h 8216"/>
                <a:gd name="T56" fmla="*/ 3908 w 7612"/>
                <a:gd name="T57" fmla="*/ 5250 h 8216"/>
                <a:gd name="T58" fmla="*/ 4410 w 7612"/>
                <a:gd name="T59" fmla="*/ 4922 h 8216"/>
                <a:gd name="T60" fmla="*/ 4410 w 7612"/>
                <a:gd name="T61" fmla="*/ 4912 h 8216"/>
                <a:gd name="T62" fmla="*/ 3709 w 7612"/>
                <a:gd name="T63" fmla="*/ 4469 h 8216"/>
                <a:gd name="T64" fmla="*/ 2555 w 7612"/>
                <a:gd name="T65" fmla="*/ 3404 h 8216"/>
                <a:gd name="T66" fmla="*/ 2555 w 7612"/>
                <a:gd name="T67" fmla="*/ 3395 h 8216"/>
                <a:gd name="T68" fmla="*/ 3474 w 7612"/>
                <a:gd name="T69" fmla="*/ 2374 h 8216"/>
                <a:gd name="T70" fmla="*/ 3474 w 7612"/>
                <a:gd name="T71" fmla="*/ 2115 h 8216"/>
                <a:gd name="T72" fmla="*/ 3806 w 7612"/>
                <a:gd name="T73" fmla="*/ 1784 h 8216"/>
                <a:gd name="T74" fmla="*/ 4137 w 7612"/>
                <a:gd name="T75" fmla="*/ 2115 h 8216"/>
                <a:gd name="T76" fmla="*/ 4137 w 7612"/>
                <a:gd name="T77" fmla="*/ 2377 h 8216"/>
                <a:gd name="T78" fmla="*/ 4877 w 7612"/>
                <a:gd name="T79" fmla="*/ 2654 h 8216"/>
                <a:gd name="T80" fmla="*/ 5047 w 7612"/>
                <a:gd name="T81" fmla="*/ 2957 h 8216"/>
                <a:gd name="T82" fmla="*/ 4689 w 7612"/>
                <a:gd name="T83" fmla="*/ 3310 h 8216"/>
                <a:gd name="T84" fmla="*/ 4495 w 7612"/>
                <a:gd name="T85" fmla="*/ 3255 h 8216"/>
                <a:gd name="T86" fmla="*/ 3763 w 7612"/>
                <a:gd name="T87" fmla="*/ 3021 h 8216"/>
                <a:gd name="T88" fmla="*/ 3315 w 7612"/>
                <a:gd name="T89" fmla="*/ 3325 h 8216"/>
                <a:gd name="T90" fmla="*/ 3315 w 7612"/>
                <a:gd name="T91" fmla="*/ 3335 h 8216"/>
                <a:gd name="T92" fmla="*/ 4067 w 7612"/>
                <a:gd name="T93" fmla="*/ 3792 h 8216"/>
                <a:gd name="T94" fmla="*/ 5171 w 7612"/>
                <a:gd name="T95" fmla="*/ 4836 h 8216"/>
                <a:gd name="T96" fmla="*/ 5171 w 7612"/>
                <a:gd name="T97" fmla="*/ 4847 h 8216"/>
                <a:gd name="T98" fmla="*/ 5171 w 7612"/>
                <a:gd name="T99" fmla="*/ 4847 h 8216"/>
                <a:gd name="T100" fmla="*/ 5171 w 7612"/>
                <a:gd name="T101" fmla="*/ 4847 h 8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612" h="8216">
                  <a:moveTo>
                    <a:pt x="7606" y="2100"/>
                  </a:moveTo>
                  <a:lnTo>
                    <a:pt x="7603" y="2014"/>
                  </a:lnTo>
                  <a:cubicBezTo>
                    <a:pt x="7599" y="1870"/>
                    <a:pt x="7536" y="1733"/>
                    <a:pt x="7429" y="1635"/>
                  </a:cubicBezTo>
                  <a:cubicBezTo>
                    <a:pt x="7323" y="1537"/>
                    <a:pt x="7183" y="1486"/>
                    <a:pt x="7036" y="1494"/>
                  </a:cubicBezTo>
                  <a:cubicBezTo>
                    <a:pt x="6980" y="1497"/>
                    <a:pt x="6923" y="1499"/>
                    <a:pt x="6866" y="1499"/>
                  </a:cubicBezTo>
                  <a:cubicBezTo>
                    <a:pt x="5898" y="1499"/>
                    <a:pt x="4953" y="1046"/>
                    <a:pt x="4204" y="224"/>
                  </a:cubicBezTo>
                  <a:cubicBezTo>
                    <a:pt x="4000" y="0"/>
                    <a:pt x="3612" y="0"/>
                    <a:pt x="3408" y="224"/>
                  </a:cubicBezTo>
                  <a:cubicBezTo>
                    <a:pt x="2660" y="1046"/>
                    <a:pt x="1714" y="1499"/>
                    <a:pt x="746" y="1499"/>
                  </a:cubicBezTo>
                  <a:cubicBezTo>
                    <a:pt x="688" y="1499"/>
                    <a:pt x="631" y="1497"/>
                    <a:pt x="575" y="1494"/>
                  </a:cubicBezTo>
                  <a:cubicBezTo>
                    <a:pt x="431" y="1486"/>
                    <a:pt x="289" y="1537"/>
                    <a:pt x="182" y="1635"/>
                  </a:cubicBezTo>
                  <a:cubicBezTo>
                    <a:pt x="76" y="1733"/>
                    <a:pt x="14" y="1870"/>
                    <a:pt x="9" y="2014"/>
                  </a:cubicBezTo>
                  <a:lnTo>
                    <a:pt x="6" y="2100"/>
                  </a:lnTo>
                  <a:cubicBezTo>
                    <a:pt x="3" y="2173"/>
                    <a:pt x="0" y="2246"/>
                    <a:pt x="0" y="2320"/>
                  </a:cubicBezTo>
                  <a:cubicBezTo>
                    <a:pt x="0" y="5112"/>
                    <a:pt x="1241" y="7135"/>
                    <a:pt x="3589" y="8170"/>
                  </a:cubicBezTo>
                  <a:cubicBezTo>
                    <a:pt x="3658" y="8201"/>
                    <a:pt x="3732" y="8216"/>
                    <a:pt x="3806" y="8216"/>
                  </a:cubicBezTo>
                  <a:cubicBezTo>
                    <a:pt x="3880" y="8216"/>
                    <a:pt x="3954" y="8201"/>
                    <a:pt x="4023" y="8170"/>
                  </a:cubicBezTo>
                  <a:cubicBezTo>
                    <a:pt x="6371" y="7135"/>
                    <a:pt x="7612" y="5112"/>
                    <a:pt x="7612" y="2321"/>
                  </a:cubicBezTo>
                  <a:cubicBezTo>
                    <a:pt x="7612" y="2246"/>
                    <a:pt x="7609" y="2173"/>
                    <a:pt x="7606" y="2100"/>
                  </a:cubicBezTo>
                  <a:close/>
                  <a:moveTo>
                    <a:pt x="5171" y="4847"/>
                  </a:moveTo>
                  <a:cubicBezTo>
                    <a:pt x="5171" y="5460"/>
                    <a:pt x="4755" y="5834"/>
                    <a:pt x="4137" y="5910"/>
                  </a:cubicBezTo>
                  <a:lnTo>
                    <a:pt x="4137" y="6156"/>
                  </a:lnTo>
                  <a:cubicBezTo>
                    <a:pt x="4137" y="6339"/>
                    <a:pt x="3989" y="6488"/>
                    <a:pt x="3806" y="6488"/>
                  </a:cubicBezTo>
                  <a:cubicBezTo>
                    <a:pt x="3623" y="6488"/>
                    <a:pt x="3475" y="6339"/>
                    <a:pt x="3475" y="6156"/>
                  </a:cubicBezTo>
                  <a:lnTo>
                    <a:pt x="3475" y="5883"/>
                  </a:lnTo>
                  <a:cubicBezTo>
                    <a:pt x="3161" y="5824"/>
                    <a:pt x="2855" y="5702"/>
                    <a:pt x="2585" y="5508"/>
                  </a:cubicBezTo>
                  <a:cubicBezTo>
                    <a:pt x="2501" y="5449"/>
                    <a:pt x="2441" y="5339"/>
                    <a:pt x="2441" y="5220"/>
                  </a:cubicBezTo>
                  <a:cubicBezTo>
                    <a:pt x="2441" y="5021"/>
                    <a:pt x="2600" y="4867"/>
                    <a:pt x="2799" y="4867"/>
                  </a:cubicBezTo>
                  <a:cubicBezTo>
                    <a:pt x="2898" y="4867"/>
                    <a:pt x="2968" y="4902"/>
                    <a:pt x="3018" y="4937"/>
                  </a:cubicBezTo>
                  <a:cubicBezTo>
                    <a:pt x="3281" y="5131"/>
                    <a:pt x="3570" y="5250"/>
                    <a:pt x="3908" y="5250"/>
                  </a:cubicBezTo>
                  <a:cubicBezTo>
                    <a:pt x="4221" y="5250"/>
                    <a:pt x="4410" y="5126"/>
                    <a:pt x="4410" y="4922"/>
                  </a:cubicBezTo>
                  <a:lnTo>
                    <a:pt x="4410" y="4912"/>
                  </a:lnTo>
                  <a:cubicBezTo>
                    <a:pt x="4410" y="4718"/>
                    <a:pt x="4291" y="4619"/>
                    <a:pt x="3709" y="4469"/>
                  </a:cubicBezTo>
                  <a:cubicBezTo>
                    <a:pt x="3008" y="4290"/>
                    <a:pt x="2555" y="4096"/>
                    <a:pt x="2555" y="3404"/>
                  </a:cubicBezTo>
                  <a:lnTo>
                    <a:pt x="2555" y="3395"/>
                  </a:lnTo>
                  <a:cubicBezTo>
                    <a:pt x="2555" y="2856"/>
                    <a:pt x="2925" y="2476"/>
                    <a:pt x="3474" y="2374"/>
                  </a:cubicBezTo>
                  <a:lnTo>
                    <a:pt x="3474" y="2115"/>
                  </a:lnTo>
                  <a:cubicBezTo>
                    <a:pt x="3474" y="1932"/>
                    <a:pt x="3623" y="1784"/>
                    <a:pt x="3806" y="1784"/>
                  </a:cubicBezTo>
                  <a:cubicBezTo>
                    <a:pt x="3989" y="1784"/>
                    <a:pt x="4137" y="1932"/>
                    <a:pt x="4137" y="2115"/>
                  </a:cubicBezTo>
                  <a:lnTo>
                    <a:pt x="4137" y="2377"/>
                  </a:lnTo>
                  <a:cubicBezTo>
                    <a:pt x="4410" y="2422"/>
                    <a:pt x="4658" y="2514"/>
                    <a:pt x="4877" y="2654"/>
                  </a:cubicBezTo>
                  <a:cubicBezTo>
                    <a:pt x="4962" y="2703"/>
                    <a:pt x="5047" y="2808"/>
                    <a:pt x="5047" y="2957"/>
                  </a:cubicBezTo>
                  <a:cubicBezTo>
                    <a:pt x="5047" y="3156"/>
                    <a:pt x="4887" y="3310"/>
                    <a:pt x="4689" y="3310"/>
                  </a:cubicBezTo>
                  <a:cubicBezTo>
                    <a:pt x="4613" y="3310"/>
                    <a:pt x="4554" y="3290"/>
                    <a:pt x="4495" y="3255"/>
                  </a:cubicBezTo>
                  <a:cubicBezTo>
                    <a:pt x="4241" y="3106"/>
                    <a:pt x="4002" y="3021"/>
                    <a:pt x="3763" y="3021"/>
                  </a:cubicBezTo>
                  <a:cubicBezTo>
                    <a:pt x="3470" y="3021"/>
                    <a:pt x="3315" y="3156"/>
                    <a:pt x="3315" y="3325"/>
                  </a:cubicBezTo>
                  <a:lnTo>
                    <a:pt x="3315" y="3335"/>
                  </a:lnTo>
                  <a:cubicBezTo>
                    <a:pt x="3315" y="3563"/>
                    <a:pt x="3465" y="3638"/>
                    <a:pt x="4067" y="3792"/>
                  </a:cubicBezTo>
                  <a:cubicBezTo>
                    <a:pt x="4773" y="3976"/>
                    <a:pt x="5171" y="4230"/>
                    <a:pt x="5171" y="4836"/>
                  </a:cubicBezTo>
                  <a:lnTo>
                    <a:pt x="5171" y="4847"/>
                  </a:lnTo>
                  <a:lnTo>
                    <a:pt x="5171" y="4847"/>
                  </a:lnTo>
                  <a:lnTo>
                    <a:pt x="5171" y="484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4="http://schemas.microsoft.com/office/drawing/2010/main" xmlns:p14="http://schemas.microsoft.com/office/powerpoint/2010/main" xmlns:dgm="http://schemas.openxmlformats.org/drawingml/2006/diagram" xmlns:a16="http://schemas.microsoft.com/office/drawing/2014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square" anchor="ctr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0" name="ïşḷíḍè">
              <a:extLst>
                <a:ext uri="{FF2B5EF4-FFF2-40B4-BE49-F238E27FC236}">
                  <a16:creationId xmlns:a16="http://schemas.microsoft.com/office/drawing/2014/main" xmlns="" id="{1C5CF5E5-7C4F-4EF3-890C-CE014FEF9152}"/>
                </a:ext>
              </a:extLst>
            </p:cNvPr>
            <p:cNvSpPr txBox="1"/>
            <p:nvPr/>
          </p:nvSpPr>
          <p:spPr bwMode="auto">
            <a:xfrm>
              <a:off x="3038604" y="3897300"/>
              <a:ext cx="1178056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21" name="ïṩļíḋé">
              <a:extLst>
                <a:ext uri="{FF2B5EF4-FFF2-40B4-BE49-F238E27FC236}">
                  <a16:creationId xmlns:a16="http://schemas.microsoft.com/office/drawing/2014/main" xmlns="" id="{934EB104-DFD1-49D4-AFD1-B1C0CFC82C69}"/>
                </a:ext>
              </a:extLst>
            </p:cNvPr>
            <p:cNvSpPr/>
            <p:nvPr/>
          </p:nvSpPr>
          <p:spPr bwMode="auto">
            <a:xfrm>
              <a:off x="4955178" y="1937792"/>
              <a:ext cx="2324100" cy="2324100"/>
            </a:xfrm>
            <a:custGeom>
              <a:avLst/>
              <a:gdLst>
                <a:gd name="T0" fmla="*/ 781458397 w 21600"/>
                <a:gd name="T1" fmla="*/ 696621000 h 21600"/>
                <a:gd name="T2" fmla="*/ 781458397 w 21600"/>
                <a:gd name="T3" fmla="*/ 687683544 h 21600"/>
                <a:gd name="T4" fmla="*/ 788126842 w 21600"/>
                <a:gd name="T5" fmla="*/ 687683544 h 21600"/>
                <a:gd name="T6" fmla="*/ 781458397 w 21600"/>
                <a:gd name="T7" fmla="*/ 696621000 h 21600"/>
                <a:gd name="T8" fmla="*/ 468875124 w 21600"/>
                <a:gd name="T9" fmla="*/ 750200113 h 21600"/>
                <a:gd name="T10" fmla="*/ 531391693 w 21600"/>
                <a:gd name="T11" fmla="*/ 750200113 h 21600"/>
                <a:gd name="T12" fmla="*/ 531391693 w 21600"/>
                <a:gd name="T13" fmla="*/ 687683544 h 21600"/>
                <a:gd name="T14" fmla="*/ 468875124 w 21600"/>
                <a:gd name="T15" fmla="*/ 687683544 h 21600"/>
                <a:gd name="T16" fmla="*/ 468875124 w 21600"/>
                <a:gd name="T17" fmla="*/ 750200113 h 21600"/>
                <a:gd name="T18" fmla="*/ 491473769 w 21600"/>
                <a:gd name="T19" fmla="*/ 626046691 h 21600"/>
                <a:gd name="T20" fmla="*/ 564919202 w 21600"/>
                <a:gd name="T21" fmla="*/ 336061847 h 21600"/>
                <a:gd name="T22" fmla="*/ 602290300 w 21600"/>
                <a:gd name="T23" fmla="*/ 313231653 h 21600"/>
                <a:gd name="T24" fmla="*/ 623823732 w 21600"/>
                <a:gd name="T25" fmla="*/ 352732961 h 21600"/>
                <a:gd name="T26" fmla="*/ 550980412 w 21600"/>
                <a:gd name="T27" fmla="*/ 640356045 h 21600"/>
                <a:gd name="T28" fmla="*/ 593908476 w 21600"/>
                <a:gd name="T29" fmla="*/ 718941828 h 21600"/>
                <a:gd name="T30" fmla="*/ 500133408 w 21600"/>
                <a:gd name="T31" fmla="*/ 812716896 h 21600"/>
                <a:gd name="T32" fmla="*/ 406358340 w 21600"/>
                <a:gd name="T33" fmla="*/ 718941828 h 21600"/>
                <a:gd name="T34" fmla="*/ 491473769 w 21600"/>
                <a:gd name="T35" fmla="*/ 626046691 h 21600"/>
                <a:gd name="T36" fmla="*/ 218808420 w 21600"/>
                <a:gd name="T37" fmla="*/ 696621000 h 21600"/>
                <a:gd name="T38" fmla="*/ 212139975 w 21600"/>
                <a:gd name="T39" fmla="*/ 687683544 h 21600"/>
                <a:gd name="T40" fmla="*/ 218808420 w 21600"/>
                <a:gd name="T41" fmla="*/ 687683544 h 21600"/>
                <a:gd name="T42" fmla="*/ 218808420 w 21600"/>
                <a:gd name="T43" fmla="*/ 696621000 h 21600"/>
                <a:gd name="T44" fmla="*/ 781458397 w 21600"/>
                <a:gd name="T45" fmla="*/ 500133408 h 21600"/>
                <a:gd name="T46" fmla="*/ 500133408 w 21600"/>
                <a:gd name="T47" fmla="*/ 218808420 h 21600"/>
                <a:gd name="T48" fmla="*/ 218808420 w 21600"/>
                <a:gd name="T49" fmla="*/ 500133408 h 21600"/>
                <a:gd name="T50" fmla="*/ 156291636 w 21600"/>
                <a:gd name="T51" fmla="*/ 500133408 h 21600"/>
                <a:gd name="T52" fmla="*/ 500133408 w 21600"/>
                <a:gd name="T53" fmla="*/ 156291636 h 21600"/>
                <a:gd name="T54" fmla="*/ 843975180 w 21600"/>
                <a:gd name="T55" fmla="*/ 500133408 h 21600"/>
                <a:gd name="T56" fmla="*/ 781458397 w 21600"/>
                <a:gd name="T57" fmla="*/ 500133408 h 21600"/>
                <a:gd name="T58" fmla="*/ 500133408 w 21600"/>
                <a:gd name="T59" fmla="*/ 62516784 h 21600"/>
                <a:gd name="T60" fmla="*/ 62516784 w 21600"/>
                <a:gd name="T61" fmla="*/ 500133408 h 21600"/>
                <a:gd name="T62" fmla="*/ 218808420 w 21600"/>
                <a:gd name="T63" fmla="*/ 835130258 h 21600"/>
                <a:gd name="T64" fmla="*/ 218808420 w 21600"/>
                <a:gd name="T65" fmla="*/ 843975180 h 21600"/>
                <a:gd name="T66" fmla="*/ 230015101 w 21600"/>
                <a:gd name="T67" fmla="*/ 843975180 h 21600"/>
                <a:gd name="T68" fmla="*/ 500133408 w 21600"/>
                <a:gd name="T69" fmla="*/ 937750248 h 21600"/>
                <a:gd name="T70" fmla="*/ 770251716 w 21600"/>
                <a:gd name="T71" fmla="*/ 843975180 h 21600"/>
                <a:gd name="T72" fmla="*/ 781458397 w 21600"/>
                <a:gd name="T73" fmla="*/ 843975180 h 21600"/>
                <a:gd name="T74" fmla="*/ 781458397 w 21600"/>
                <a:gd name="T75" fmla="*/ 835130258 h 21600"/>
                <a:gd name="T76" fmla="*/ 937750248 w 21600"/>
                <a:gd name="T77" fmla="*/ 500133408 h 21600"/>
                <a:gd name="T78" fmla="*/ 500133408 w 21600"/>
                <a:gd name="T79" fmla="*/ 62516784 h 21600"/>
                <a:gd name="T80" fmla="*/ 500133408 w 21600"/>
                <a:gd name="T81" fmla="*/ 1000266817 h 21600"/>
                <a:gd name="T82" fmla="*/ 0 w 21600"/>
                <a:gd name="T83" fmla="*/ 500133408 h 21600"/>
                <a:gd name="T84" fmla="*/ 500133408 w 21600"/>
                <a:gd name="T85" fmla="*/ 0 h 21600"/>
                <a:gd name="T86" fmla="*/ 1000266817 w 21600"/>
                <a:gd name="T87" fmla="*/ 500133408 h 21600"/>
                <a:gd name="T88" fmla="*/ 500133408 w 21600"/>
                <a:gd name="T89" fmla="*/ 1000266817 h 21600"/>
                <a:gd name="T90" fmla="*/ 500133408 w 21600"/>
                <a:gd name="T91" fmla="*/ 1000266817 h 2160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1600" h="21600">
                  <a:moveTo>
                    <a:pt x="16875" y="15043"/>
                  </a:moveTo>
                  <a:lnTo>
                    <a:pt x="16875" y="14850"/>
                  </a:lnTo>
                  <a:lnTo>
                    <a:pt x="17019" y="14850"/>
                  </a:lnTo>
                  <a:cubicBezTo>
                    <a:pt x="16975" y="14917"/>
                    <a:pt x="16921" y="14977"/>
                    <a:pt x="16875" y="15043"/>
                  </a:cubicBezTo>
                  <a:close/>
                  <a:moveTo>
                    <a:pt x="10125" y="16200"/>
                  </a:moveTo>
                  <a:lnTo>
                    <a:pt x="11475" y="16200"/>
                  </a:lnTo>
                  <a:lnTo>
                    <a:pt x="11475" y="14850"/>
                  </a:lnTo>
                  <a:lnTo>
                    <a:pt x="10125" y="14850"/>
                  </a:lnTo>
                  <a:cubicBezTo>
                    <a:pt x="10125" y="14850"/>
                    <a:pt x="10125" y="16200"/>
                    <a:pt x="10125" y="16200"/>
                  </a:cubicBezTo>
                  <a:close/>
                  <a:moveTo>
                    <a:pt x="10613" y="13519"/>
                  </a:moveTo>
                  <a:lnTo>
                    <a:pt x="12199" y="7257"/>
                  </a:lnTo>
                  <a:cubicBezTo>
                    <a:pt x="12293" y="6885"/>
                    <a:pt x="12654" y="6665"/>
                    <a:pt x="13006" y="6764"/>
                  </a:cubicBezTo>
                  <a:cubicBezTo>
                    <a:pt x="13357" y="6863"/>
                    <a:pt x="13565" y="7245"/>
                    <a:pt x="13471" y="7617"/>
                  </a:cubicBezTo>
                  <a:lnTo>
                    <a:pt x="11898" y="13828"/>
                  </a:lnTo>
                  <a:cubicBezTo>
                    <a:pt x="12455" y="14189"/>
                    <a:pt x="12825" y="14813"/>
                    <a:pt x="12825" y="15525"/>
                  </a:cubicBezTo>
                  <a:cubicBezTo>
                    <a:pt x="12825" y="16643"/>
                    <a:pt x="11918" y="17550"/>
                    <a:pt x="10800" y="17550"/>
                  </a:cubicBezTo>
                  <a:cubicBezTo>
                    <a:pt x="9682" y="17550"/>
                    <a:pt x="8775" y="16643"/>
                    <a:pt x="8775" y="15525"/>
                  </a:cubicBezTo>
                  <a:cubicBezTo>
                    <a:pt x="8775" y="14471"/>
                    <a:pt x="9584" y="13614"/>
                    <a:pt x="10613" y="13519"/>
                  </a:cubicBezTo>
                  <a:close/>
                  <a:moveTo>
                    <a:pt x="4725" y="15043"/>
                  </a:moveTo>
                  <a:cubicBezTo>
                    <a:pt x="4679" y="14977"/>
                    <a:pt x="4625" y="14917"/>
                    <a:pt x="4581" y="14850"/>
                  </a:cubicBezTo>
                  <a:lnTo>
                    <a:pt x="4725" y="14850"/>
                  </a:lnTo>
                  <a:cubicBezTo>
                    <a:pt x="4725" y="14850"/>
                    <a:pt x="4725" y="15043"/>
                    <a:pt x="4725" y="15043"/>
                  </a:cubicBezTo>
                  <a:close/>
                  <a:moveTo>
                    <a:pt x="16875" y="10800"/>
                  </a:moveTo>
                  <a:cubicBezTo>
                    <a:pt x="16875" y="7445"/>
                    <a:pt x="14155" y="4725"/>
                    <a:pt x="10800" y="4725"/>
                  </a:cubicBezTo>
                  <a:cubicBezTo>
                    <a:pt x="7445" y="4725"/>
                    <a:pt x="4725" y="7445"/>
                    <a:pt x="4725" y="10800"/>
                  </a:cubicBezTo>
                  <a:lnTo>
                    <a:pt x="3375" y="10800"/>
                  </a:lnTo>
                  <a:cubicBezTo>
                    <a:pt x="3375" y="6699"/>
                    <a:pt x="6699" y="3375"/>
                    <a:pt x="10800" y="3375"/>
                  </a:cubicBezTo>
                  <a:cubicBezTo>
                    <a:pt x="14901" y="3375"/>
                    <a:pt x="18225" y="6699"/>
                    <a:pt x="18225" y="10800"/>
                  </a:cubicBezTo>
                  <a:cubicBezTo>
                    <a:pt x="18225" y="10800"/>
                    <a:pt x="16875" y="10800"/>
                    <a:pt x="16875" y="10800"/>
                  </a:cubicBezTo>
                  <a:close/>
                  <a:moveTo>
                    <a:pt x="10800" y="1350"/>
                  </a:moveTo>
                  <a:cubicBezTo>
                    <a:pt x="5581" y="1350"/>
                    <a:pt x="1350" y="5581"/>
                    <a:pt x="1350" y="10800"/>
                  </a:cubicBezTo>
                  <a:cubicBezTo>
                    <a:pt x="1350" y="13705"/>
                    <a:pt x="2663" y="16300"/>
                    <a:pt x="4725" y="18034"/>
                  </a:cubicBezTo>
                  <a:lnTo>
                    <a:pt x="4725" y="18225"/>
                  </a:lnTo>
                  <a:lnTo>
                    <a:pt x="4967" y="18225"/>
                  </a:lnTo>
                  <a:cubicBezTo>
                    <a:pt x="6574" y="19489"/>
                    <a:pt x="8596" y="20250"/>
                    <a:pt x="10800" y="20250"/>
                  </a:cubicBezTo>
                  <a:cubicBezTo>
                    <a:pt x="13004" y="20250"/>
                    <a:pt x="15026" y="19489"/>
                    <a:pt x="16633" y="18225"/>
                  </a:cubicBezTo>
                  <a:lnTo>
                    <a:pt x="16875" y="18225"/>
                  </a:lnTo>
                  <a:lnTo>
                    <a:pt x="16875" y="18034"/>
                  </a:lnTo>
                  <a:cubicBezTo>
                    <a:pt x="18937" y="16300"/>
                    <a:pt x="20250" y="13705"/>
                    <a:pt x="20250" y="10800"/>
                  </a:cubicBezTo>
                  <a:cubicBezTo>
                    <a:pt x="20250" y="5581"/>
                    <a:pt x="16019" y="1350"/>
                    <a:pt x="10800" y="1350"/>
                  </a:cubicBezTo>
                  <a:close/>
                  <a:moveTo>
                    <a:pt x="10800" y="21600"/>
                  </a:move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lose/>
                  <a:moveTo>
                    <a:pt x="1080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dgm="http://schemas.openxmlformats.org/drawingml/2006/diagram" xmlns:p14="http://schemas.microsoft.com/office/powerpoint/2010/main" xmlns:a14="http://schemas.microsoft.com/office/drawing/2010/main" xmlns:a16="http://schemas.microsoft.com/office/drawing/2014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sľîďê">
              <a:extLst>
                <a:ext uri="{FF2B5EF4-FFF2-40B4-BE49-F238E27FC236}">
                  <a16:creationId xmlns:a16="http://schemas.microsoft.com/office/drawing/2014/main" xmlns="" id="{45C638DB-345B-4017-AEA4-780D725E9DA8}"/>
                </a:ext>
              </a:extLst>
            </p:cNvPr>
            <p:cNvSpPr txBox="1"/>
            <p:nvPr/>
          </p:nvSpPr>
          <p:spPr bwMode="auto">
            <a:xfrm>
              <a:off x="5527425" y="4347300"/>
              <a:ext cx="1178056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23" name="íṧḷîḋê">
              <a:extLst>
                <a:ext uri="{FF2B5EF4-FFF2-40B4-BE49-F238E27FC236}">
                  <a16:creationId xmlns:a16="http://schemas.microsoft.com/office/drawing/2014/main" xmlns="" id="{DFED7D38-65C2-4CBF-8ADD-13F3A3E82E80}"/>
                </a:ext>
              </a:extLst>
            </p:cNvPr>
            <p:cNvSpPr/>
            <p:nvPr/>
          </p:nvSpPr>
          <p:spPr bwMode="auto">
            <a:xfrm>
              <a:off x="7894434" y="2422773"/>
              <a:ext cx="1352550" cy="1352550"/>
            </a:xfrm>
            <a:prstGeom prst="ellipse">
              <a:avLst/>
            </a:prstGeom>
            <a:solidFill>
              <a:schemeClr val="bg1"/>
            </a:solidFill>
            <a:ln w="88900">
              <a:solidFill>
                <a:schemeClr val="tx2">
                  <a:lumMod val="20000"/>
                  <a:lumOff val="8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lc="http://schemas.openxmlformats.org/drawingml/2006/lockedCanvas" xmlns:dgm="http://schemas.openxmlformats.org/drawingml/2006/diagram" xmlns:p14="http://schemas.microsoft.com/office/powerpoint/2010/main" xmlns:a14="http://schemas.microsoft.com/office/drawing/2010/main" xmlns:a16="http://schemas.microsoft.com/office/drawing/2014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śľïḍe">
              <a:extLst>
                <a:ext uri="{FF2B5EF4-FFF2-40B4-BE49-F238E27FC236}">
                  <a16:creationId xmlns:a16="http://schemas.microsoft.com/office/drawing/2014/main" xmlns="" id="{A138AA7D-E9CB-4CA2-B252-7A3D33F0A651}"/>
                </a:ext>
              </a:extLst>
            </p:cNvPr>
            <p:cNvSpPr/>
            <p:nvPr/>
          </p:nvSpPr>
          <p:spPr bwMode="auto">
            <a:xfrm>
              <a:off x="8276126" y="2781548"/>
              <a:ext cx="589166" cy="635000"/>
            </a:xfrm>
            <a:custGeom>
              <a:avLst/>
              <a:gdLst>
                <a:gd name="T0" fmla="*/ 7606 w 7612"/>
                <a:gd name="T1" fmla="*/ 2100 h 8216"/>
                <a:gd name="T2" fmla="*/ 7603 w 7612"/>
                <a:gd name="T3" fmla="*/ 2014 h 8216"/>
                <a:gd name="T4" fmla="*/ 7429 w 7612"/>
                <a:gd name="T5" fmla="*/ 1635 h 8216"/>
                <a:gd name="T6" fmla="*/ 7036 w 7612"/>
                <a:gd name="T7" fmla="*/ 1494 h 8216"/>
                <a:gd name="T8" fmla="*/ 6866 w 7612"/>
                <a:gd name="T9" fmla="*/ 1499 h 8216"/>
                <a:gd name="T10" fmla="*/ 4204 w 7612"/>
                <a:gd name="T11" fmla="*/ 224 h 8216"/>
                <a:gd name="T12" fmla="*/ 3408 w 7612"/>
                <a:gd name="T13" fmla="*/ 224 h 8216"/>
                <a:gd name="T14" fmla="*/ 746 w 7612"/>
                <a:gd name="T15" fmla="*/ 1499 h 8216"/>
                <a:gd name="T16" fmla="*/ 575 w 7612"/>
                <a:gd name="T17" fmla="*/ 1494 h 8216"/>
                <a:gd name="T18" fmla="*/ 182 w 7612"/>
                <a:gd name="T19" fmla="*/ 1635 h 8216"/>
                <a:gd name="T20" fmla="*/ 9 w 7612"/>
                <a:gd name="T21" fmla="*/ 2014 h 8216"/>
                <a:gd name="T22" fmla="*/ 6 w 7612"/>
                <a:gd name="T23" fmla="*/ 2100 h 8216"/>
                <a:gd name="T24" fmla="*/ 0 w 7612"/>
                <a:gd name="T25" fmla="*/ 2320 h 8216"/>
                <a:gd name="T26" fmla="*/ 3589 w 7612"/>
                <a:gd name="T27" fmla="*/ 8170 h 8216"/>
                <a:gd name="T28" fmla="*/ 3806 w 7612"/>
                <a:gd name="T29" fmla="*/ 8216 h 8216"/>
                <a:gd name="T30" fmla="*/ 4023 w 7612"/>
                <a:gd name="T31" fmla="*/ 8170 h 8216"/>
                <a:gd name="T32" fmla="*/ 7612 w 7612"/>
                <a:gd name="T33" fmla="*/ 2321 h 8216"/>
                <a:gd name="T34" fmla="*/ 7606 w 7612"/>
                <a:gd name="T35" fmla="*/ 2100 h 8216"/>
                <a:gd name="T36" fmla="*/ 5171 w 7612"/>
                <a:gd name="T37" fmla="*/ 4847 h 8216"/>
                <a:gd name="T38" fmla="*/ 4137 w 7612"/>
                <a:gd name="T39" fmla="*/ 5910 h 8216"/>
                <a:gd name="T40" fmla="*/ 4137 w 7612"/>
                <a:gd name="T41" fmla="*/ 6156 h 8216"/>
                <a:gd name="T42" fmla="*/ 3806 w 7612"/>
                <a:gd name="T43" fmla="*/ 6488 h 8216"/>
                <a:gd name="T44" fmla="*/ 3475 w 7612"/>
                <a:gd name="T45" fmla="*/ 6156 h 8216"/>
                <a:gd name="T46" fmla="*/ 3475 w 7612"/>
                <a:gd name="T47" fmla="*/ 5883 h 8216"/>
                <a:gd name="T48" fmla="*/ 2585 w 7612"/>
                <a:gd name="T49" fmla="*/ 5508 h 8216"/>
                <a:gd name="T50" fmla="*/ 2441 w 7612"/>
                <a:gd name="T51" fmla="*/ 5220 h 8216"/>
                <a:gd name="T52" fmla="*/ 2799 w 7612"/>
                <a:gd name="T53" fmla="*/ 4867 h 8216"/>
                <a:gd name="T54" fmla="*/ 3018 w 7612"/>
                <a:gd name="T55" fmla="*/ 4937 h 8216"/>
                <a:gd name="T56" fmla="*/ 3908 w 7612"/>
                <a:gd name="T57" fmla="*/ 5250 h 8216"/>
                <a:gd name="T58" fmla="*/ 4410 w 7612"/>
                <a:gd name="T59" fmla="*/ 4922 h 8216"/>
                <a:gd name="T60" fmla="*/ 4410 w 7612"/>
                <a:gd name="T61" fmla="*/ 4912 h 8216"/>
                <a:gd name="T62" fmla="*/ 3709 w 7612"/>
                <a:gd name="T63" fmla="*/ 4469 h 8216"/>
                <a:gd name="T64" fmla="*/ 2555 w 7612"/>
                <a:gd name="T65" fmla="*/ 3404 h 8216"/>
                <a:gd name="T66" fmla="*/ 2555 w 7612"/>
                <a:gd name="T67" fmla="*/ 3395 h 8216"/>
                <a:gd name="T68" fmla="*/ 3474 w 7612"/>
                <a:gd name="T69" fmla="*/ 2374 h 8216"/>
                <a:gd name="T70" fmla="*/ 3474 w 7612"/>
                <a:gd name="T71" fmla="*/ 2115 h 8216"/>
                <a:gd name="T72" fmla="*/ 3806 w 7612"/>
                <a:gd name="T73" fmla="*/ 1784 h 8216"/>
                <a:gd name="T74" fmla="*/ 4137 w 7612"/>
                <a:gd name="T75" fmla="*/ 2115 h 8216"/>
                <a:gd name="T76" fmla="*/ 4137 w 7612"/>
                <a:gd name="T77" fmla="*/ 2377 h 8216"/>
                <a:gd name="T78" fmla="*/ 4877 w 7612"/>
                <a:gd name="T79" fmla="*/ 2654 h 8216"/>
                <a:gd name="T80" fmla="*/ 5047 w 7612"/>
                <a:gd name="T81" fmla="*/ 2957 h 8216"/>
                <a:gd name="T82" fmla="*/ 4689 w 7612"/>
                <a:gd name="T83" fmla="*/ 3310 h 8216"/>
                <a:gd name="T84" fmla="*/ 4495 w 7612"/>
                <a:gd name="T85" fmla="*/ 3255 h 8216"/>
                <a:gd name="T86" fmla="*/ 3763 w 7612"/>
                <a:gd name="T87" fmla="*/ 3021 h 8216"/>
                <a:gd name="T88" fmla="*/ 3315 w 7612"/>
                <a:gd name="T89" fmla="*/ 3325 h 8216"/>
                <a:gd name="T90" fmla="*/ 3315 w 7612"/>
                <a:gd name="T91" fmla="*/ 3335 h 8216"/>
                <a:gd name="T92" fmla="*/ 4067 w 7612"/>
                <a:gd name="T93" fmla="*/ 3792 h 8216"/>
                <a:gd name="T94" fmla="*/ 5171 w 7612"/>
                <a:gd name="T95" fmla="*/ 4836 h 8216"/>
                <a:gd name="T96" fmla="*/ 5171 w 7612"/>
                <a:gd name="T97" fmla="*/ 4847 h 8216"/>
                <a:gd name="T98" fmla="*/ 5171 w 7612"/>
                <a:gd name="T99" fmla="*/ 4847 h 8216"/>
                <a:gd name="T100" fmla="*/ 5171 w 7612"/>
                <a:gd name="T101" fmla="*/ 4847 h 8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612" h="8216">
                  <a:moveTo>
                    <a:pt x="7606" y="2100"/>
                  </a:moveTo>
                  <a:lnTo>
                    <a:pt x="7603" y="2014"/>
                  </a:lnTo>
                  <a:cubicBezTo>
                    <a:pt x="7599" y="1870"/>
                    <a:pt x="7536" y="1733"/>
                    <a:pt x="7429" y="1635"/>
                  </a:cubicBezTo>
                  <a:cubicBezTo>
                    <a:pt x="7323" y="1537"/>
                    <a:pt x="7183" y="1486"/>
                    <a:pt x="7036" y="1494"/>
                  </a:cubicBezTo>
                  <a:cubicBezTo>
                    <a:pt x="6980" y="1497"/>
                    <a:pt x="6923" y="1499"/>
                    <a:pt x="6866" y="1499"/>
                  </a:cubicBezTo>
                  <a:cubicBezTo>
                    <a:pt x="5898" y="1499"/>
                    <a:pt x="4953" y="1046"/>
                    <a:pt x="4204" y="224"/>
                  </a:cubicBezTo>
                  <a:cubicBezTo>
                    <a:pt x="4000" y="0"/>
                    <a:pt x="3612" y="0"/>
                    <a:pt x="3408" y="224"/>
                  </a:cubicBezTo>
                  <a:cubicBezTo>
                    <a:pt x="2660" y="1046"/>
                    <a:pt x="1714" y="1499"/>
                    <a:pt x="746" y="1499"/>
                  </a:cubicBezTo>
                  <a:cubicBezTo>
                    <a:pt x="688" y="1499"/>
                    <a:pt x="631" y="1497"/>
                    <a:pt x="575" y="1494"/>
                  </a:cubicBezTo>
                  <a:cubicBezTo>
                    <a:pt x="431" y="1486"/>
                    <a:pt x="289" y="1537"/>
                    <a:pt x="182" y="1635"/>
                  </a:cubicBezTo>
                  <a:cubicBezTo>
                    <a:pt x="76" y="1733"/>
                    <a:pt x="14" y="1870"/>
                    <a:pt x="9" y="2014"/>
                  </a:cubicBezTo>
                  <a:lnTo>
                    <a:pt x="6" y="2100"/>
                  </a:lnTo>
                  <a:cubicBezTo>
                    <a:pt x="3" y="2173"/>
                    <a:pt x="0" y="2246"/>
                    <a:pt x="0" y="2320"/>
                  </a:cubicBezTo>
                  <a:cubicBezTo>
                    <a:pt x="0" y="5112"/>
                    <a:pt x="1241" y="7135"/>
                    <a:pt x="3589" y="8170"/>
                  </a:cubicBezTo>
                  <a:cubicBezTo>
                    <a:pt x="3658" y="8201"/>
                    <a:pt x="3732" y="8216"/>
                    <a:pt x="3806" y="8216"/>
                  </a:cubicBezTo>
                  <a:cubicBezTo>
                    <a:pt x="3880" y="8216"/>
                    <a:pt x="3954" y="8201"/>
                    <a:pt x="4023" y="8170"/>
                  </a:cubicBezTo>
                  <a:cubicBezTo>
                    <a:pt x="6371" y="7135"/>
                    <a:pt x="7612" y="5112"/>
                    <a:pt x="7612" y="2321"/>
                  </a:cubicBezTo>
                  <a:cubicBezTo>
                    <a:pt x="7612" y="2246"/>
                    <a:pt x="7609" y="2173"/>
                    <a:pt x="7606" y="2100"/>
                  </a:cubicBezTo>
                  <a:close/>
                  <a:moveTo>
                    <a:pt x="5171" y="4847"/>
                  </a:moveTo>
                  <a:cubicBezTo>
                    <a:pt x="5171" y="5460"/>
                    <a:pt x="4755" y="5834"/>
                    <a:pt x="4137" y="5910"/>
                  </a:cubicBezTo>
                  <a:lnTo>
                    <a:pt x="4137" y="6156"/>
                  </a:lnTo>
                  <a:cubicBezTo>
                    <a:pt x="4137" y="6339"/>
                    <a:pt x="3989" y="6488"/>
                    <a:pt x="3806" y="6488"/>
                  </a:cubicBezTo>
                  <a:cubicBezTo>
                    <a:pt x="3623" y="6488"/>
                    <a:pt x="3475" y="6339"/>
                    <a:pt x="3475" y="6156"/>
                  </a:cubicBezTo>
                  <a:lnTo>
                    <a:pt x="3475" y="5883"/>
                  </a:lnTo>
                  <a:cubicBezTo>
                    <a:pt x="3161" y="5824"/>
                    <a:pt x="2855" y="5702"/>
                    <a:pt x="2585" y="5508"/>
                  </a:cubicBezTo>
                  <a:cubicBezTo>
                    <a:pt x="2501" y="5449"/>
                    <a:pt x="2441" y="5339"/>
                    <a:pt x="2441" y="5220"/>
                  </a:cubicBezTo>
                  <a:cubicBezTo>
                    <a:pt x="2441" y="5021"/>
                    <a:pt x="2600" y="4867"/>
                    <a:pt x="2799" y="4867"/>
                  </a:cubicBezTo>
                  <a:cubicBezTo>
                    <a:pt x="2898" y="4867"/>
                    <a:pt x="2968" y="4902"/>
                    <a:pt x="3018" y="4937"/>
                  </a:cubicBezTo>
                  <a:cubicBezTo>
                    <a:pt x="3281" y="5131"/>
                    <a:pt x="3570" y="5250"/>
                    <a:pt x="3908" y="5250"/>
                  </a:cubicBezTo>
                  <a:cubicBezTo>
                    <a:pt x="4221" y="5250"/>
                    <a:pt x="4410" y="5126"/>
                    <a:pt x="4410" y="4922"/>
                  </a:cubicBezTo>
                  <a:lnTo>
                    <a:pt x="4410" y="4912"/>
                  </a:lnTo>
                  <a:cubicBezTo>
                    <a:pt x="4410" y="4718"/>
                    <a:pt x="4291" y="4619"/>
                    <a:pt x="3709" y="4469"/>
                  </a:cubicBezTo>
                  <a:cubicBezTo>
                    <a:pt x="3008" y="4290"/>
                    <a:pt x="2555" y="4096"/>
                    <a:pt x="2555" y="3404"/>
                  </a:cubicBezTo>
                  <a:lnTo>
                    <a:pt x="2555" y="3395"/>
                  </a:lnTo>
                  <a:cubicBezTo>
                    <a:pt x="2555" y="2856"/>
                    <a:pt x="2925" y="2476"/>
                    <a:pt x="3474" y="2374"/>
                  </a:cubicBezTo>
                  <a:lnTo>
                    <a:pt x="3474" y="2115"/>
                  </a:lnTo>
                  <a:cubicBezTo>
                    <a:pt x="3474" y="1932"/>
                    <a:pt x="3623" y="1784"/>
                    <a:pt x="3806" y="1784"/>
                  </a:cubicBezTo>
                  <a:cubicBezTo>
                    <a:pt x="3989" y="1784"/>
                    <a:pt x="4137" y="1932"/>
                    <a:pt x="4137" y="2115"/>
                  </a:cubicBezTo>
                  <a:lnTo>
                    <a:pt x="4137" y="2377"/>
                  </a:lnTo>
                  <a:cubicBezTo>
                    <a:pt x="4410" y="2422"/>
                    <a:pt x="4658" y="2514"/>
                    <a:pt x="4877" y="2654"/>
                  </a:cubicBezTo>
                  <a:cubicBezTo>
                    <a:pt x="4962" y="2703"/>
                    <a:pt x="5047" y="2808"/>
                    <a:pt x="5047" y="2957"/>
                  </a:cubicBezTo>
                  <a:cubicBezTo>
                    <a:pt x="5047" y="3156"/>
                    <a:pt x="4887" y="3310"/>
                    <a:pt x="4689" y="3310"/>
                  </a:cubicBezTo>
                  <a:cubicBezTo>
                    <a:pt x="4613" y="3310"/>
                    <a:pt x="4554" y="3290"/>
                    <a:pt x="4495" y="3255"/>
                  </a:cubicBezTo>
                  <a:cubicBezTo>
                    <a:pt x="4241" y="3106"/>
                    <a:pt x="4002" y="3021"/>
                    <a:pt x="3763" y="3021"/>
                  </a:cubicBezTo>
                  <a:cubicBezTo>
                    <a:pt x="3470" y="3021"/>
                    <a:pt x="3315" y="3156"/>
                    <a:pt x="3315" y="3325"/>
                  </a:cubicBezTo>
                  <a:lnTo>
                    <a:pt x="3315" y="3335"/>
                  </a:lnTo>
                  <a:cubicBezTo>
                    <a:pt x="3315" y="3563"/>
                    <a:pt x="3465" y="3638"/>
                    <a:pt x="4067" y="3792"/>
                  </a:cubicBezTo>
                  <a:cubicBezTo>
                    <a:pt x="4773" y="3976"/>
                    <a:pt x="5171" y="4230"/>
                    <a:pt x="5171" y="4836"/>
                  </a:cubicBezTo>
                  <a:lnTo>
                    <a:pt x="5171" y="4847"/>
                  </a:lnTo>
                  <a:lnTo>
                    <a:pt x="5171" y="4847"/>
                  </a:lnTo>
                  <a:lnTo>
                    <a:pt x="5171" y="484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4="http://schemas.microsoft.com/office/drawing/2010/main" xmlns:p14="http://schemas.microsoft.com/office/powerpoint/2010/main" xmlns:dgm="http://schemas.openxmlformats.org/drawingml/2006/diagram" xmlns:a16="http://schemas.microsoft.com/office/drawing/2014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5" name="îṥḻïďê">
              <a:extLst>
                <a:ext uri="{FF2B5EF4-FFF2-40B4-BE49-F238E27FC236}">
                  <a16:creationId xmlns:a16="http://schemas.microsoft.com/office/drawing/2014/main" xmlns="" id="{CB7C0A6D-9426-44D8-A63A-5F015A25F26F}"/>
                </a:ext>
              </a:extLst>
            </p:cNvPr>
            <p:cNvSpPr txBox="1"/>
            <p:nvPr/>
          </p:nvSpPr>
          <p:spPr bwMode="auto">
            <a:xfrm>
              <a:off x="7966996" y="3897300"/>
              <a:ext cx="1178056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26" name="ïṥľïḍè">
              <a:extLst>
                <a:ext uri="{FF2B5EF4-FFF2-40B4-BE49-F238E27FC236}">
                  <a16:creationId xmlns:a16="http://schemas.microsoft.com/office/drawing/2014/main" xmlns="" id="{4799C7B4-FC5C-4A6D-91F2-400565F7A1C4}"/>
                </a:ext>
              </a:extLst>
            </p:cNvPr>
            <p:cNvSpPr/>
            <p:nvPr/>
          </p:nvSpPr>
          <p:spPr bwMode="auto">
            <a:xfrm>
              <a:off x="9862141" y="2422773"/>
              <a:ext cx="1352550" cy="1352550"/>
            </a:xfrm>
            <a:prstGeom prst="ellipse">
              <a:avLst/>
            </a:prstGeom>
            <a:solidFill>
              <a:schemeClr val="bg1"/>
            </a:solidFill>
            <a:ln w="88900">
              <a:solidFill>
                <a:schemeClr val="tx2">
                  <a:lumMod val="20000"/>
                  <a:lumOff val="8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lc="http://schemas.openxmlformats.org/drawingml/2006/lockedCanvas" xmlns:dgm="http://schemas.openxmlformats.org/drawingml/2006/diagram" xmlns:p14="http://schemas.microsoft.com/office/powerpoint/2010/main" xmlns:a14="http://schemas.microsoft.com/office/drawing/2010/main" xmlns:a16="http://schemas.microsoft.com/office/drawing/2014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$ḻíḓè">
              <a:extLst>
                <a:ext uri="{FF2B5EF4-FFF2-40B4-BE49-F238E27FC236}">
                  <a16:creationId xmlns:a16="http://schemas.microsoft.com/office/drawing/2014/main" xmlns="" id="{2E0307D5-4CA3-4AB0-8B2E-344277F5AA49}"/>
                </a:ext>
              </a:extLst>
            </p:cNvPr>
            <p:cNvSpPr/>
            <p:nvPr/>
          </p:nvSpPr>
          <p:spPr bwMode="auto">
            <a:xfrm>
              <a:off x="10243833" y="2781548"/>
              <a:ext cx="589166" cy="635000"/>
            </a:xfrm>
            <a:custGeom>
              <a:avLst/>
              <a:gdLst>
                <a:gd name="T0" fmla="*/ 7606 w 7612"/>
                <a:gd name="T1" fmla="*/ 2100 h 8216"/>
                <a:gd name="T2" fmla="*/ 7603 w 7612"/>
                <a:gd name="T3" fmla="*/ 2014 h 8216"/>
                <a:gd name="T4" fmla="*/ 7429 w 7612"/>
                <a:gd name="T5" fmla="*/ 1635 h 8216"/>
                <a:gd name="T6" fmla="*/ 7036 w 7612"/>
                <a:gd name="T7" fmla="*/ 1494 h 8216"/>
                <a:gd name="T8" fmla="*/ 6866 w 7612"/>
                <a:gd name="T9" fmla="*/ 1499 h 8216"/>
                <a:gd name="T10" fmla="*/ 4204 w 7612"/>
                <a:gd name="T11" fmla="*/ 224 h 8216"/>
                <a:gd name="T12" fmla="*/ 3408 w 7612"/>
                <a:gd name="T13" fmla="*/ 224 h 8216"/>
                <a:gd name="T14" fmla="*/ 746 w 7612"/>
                <a:gd name="T15" fmla="*/ 1499 h 8216"/>
                <a:gd name="T16" fmla="*/ 575 w 7612"/>
                <a:gd name="T17" fmla="*/ 1494 h 8216"/>
                <a:gd name="T18" fmla="*/ 182 w 7612"/>
                <a:gd name="T19" fmla="*/ 1635 h 8216"/>
                <a:gd name="T20" fmla="*/ 9 w 7612"/>
                <a:gd name="T21" fmla="*/ 2014 h 8216"/>
                <a:gd name="T22" fmla="*/ 6 w 7612"/>
                <a:gd name="T23" fmla="*/ 2100 h 8216"/>
                <a:gd name="T24" fmla="*/ 0 w 7612"/>
                <a:gd name="T25" fmla="*/ 2320 h 8216"/>
                <a:gd name="T26" fmla="*/ 3589 w 7612"/>
                <a:gd name="T27" fmla="*/ 8170 h 8216"/>
                <a:gd name="T28" fmla="*/ 3806 w 7612"/>
                <a:gd name="T29" fmla="*/ 8216 h 8216"/>
                <a:gd name="T30" fmla="*/ 4023 w 7612"/>
                <a:gd name="T31" fmla="*/ 8170 h 8216"/>
                <a:gd name="T32" fmla="*/ 7612 w 7612"/>
                <a:gd name="T33" fmla="*/ 2321 h 8216"/>
                <a:gd name="T34" fmla="*/ 7606 w 7612"/>
                <a:gd name="T35" fmla="*/ 2100 h 8216"/>
                <a:gd name="T36" fmla="*/ 5171 w 7612"/>
                <a:gd name="T37" fmla="*/ 4847 h 8216"/>
                <a:gd name="T38" fmla="*/ 4137 w 7612"/>
                <a:gd name="T39" fmla="*/ 5910 h 8216"/>
                <a:gd name="T40" fmla="*/ 4137 w 7612"/>
                <a:gd name="T41" fmla="*/ 6156 h 8216"/>
                <a:gd name="T42" fmla="*/ 3806 w 7612"/>
                <a:gd name="T43" fmla="*/ 6488 h 8216"/>
                <a:gd name="T44" fmla="*/ 3475 w 7612"/>
                <a:gd name="T45" fmla="*/ 6156 h 8216"/>
                <a:gd name="T46" fmla="*/ 3475 w 7612"/>
                <a:gd name="T47" fmla="*/ 5883 h 8216"/>
                <a:gd name="T48" fmla="*/ 2585 w 7612"/>
                <a:gd name="T49" fmla="*/ 5508 h 8216"/>
                <a:gd name="T50" fmla="*/ 2441 w 7612"/>
                <a:gd name="T51" fmla="*/ 5220 h 8216"/>
                <a:gd name="T52" fmla="*/ 2799 w 7612"/>
                <a:gd name="T53" fmla="*/ 4867 h 8216"/>
                <a:gd name="T54" fmla="*/ 3018 w 7612"/>
                <a:gd name="T55" fmla="*/ 4937 h 8216"/>
                <a:gd name="T56" fmla="*/ 3908 w 7612"/>
                <a:gd name="T57" fmla="*/ 5250 h 8216"/>
                <a:gd name="T58" fmla="*/ 4410 w 7612"/>
                <a:gd name="T59" fmla="*/ 4922 h 8216"/>
                <a:gd name="T60" fmla="*/ 4410 w 7612"/>
                <a:gd name="T61" fmla="*/ 4912 h 8216"/>
                <a:gd name="T62" fmla="*/ 3709 w 7612"/>
                <a:gd name="T63" fmla="*/ 4469 h 8216"/>
                <a:gd name="T64" fmla="*/ 2555 w 7612"/>
                <a:gd name="T65" fmla="*/ 3404 h 8216"/>
                <a:gd name="T66" fmla="*/ 2555 w 7612"/>
                <a:gd name="T67" fmla="*/ 3395 h 8216"/>
                <a:gd name="T68" fmla="*/ 3474 w 7612"/>
                <a:gd name="T69" fmla="*/ 2374 h 8216"/>
                <a:gd name="T70" fmla="*/ 3474 w 7612"/>
                <a:gd name="T71" fmla="*/ 2115 h 8216"/>
                <a:gd name="T72" fmla="*/ 3806 w 7612"/>
                <a:gd name="T73" fmla="*/ 1784 h 8216"/>
                <a:gd name="T74" fmla="*/ 4137 w 7612"/>
                <a:gd name="T75" fmla="*/ 2115 h 8216"/>
                <a:gd name="T76" fmla="*/ 4137 w 7612"/>
                <a:gd name="T77" fmla="*/ 2377 h 8216"/>
                <a:gd name="T78" fmla="*/ 4877 w 7612"/>
                <a:gd name="T79" fmla="*/ 2654 h 8216"/>
                <a:gd name="T80" fmla="*/ 5047 w 7612"/>
                <a:gd name="T81" fmla="*/ 2957 h 8216"/>
                <a:gd name="T82" fmla="*/ 4689 w 7612"/>
                <a:gd name="T83" fmla="*/ 3310 h 8216"/>
                <a:gd name="T84" fmla="*/ 4495 w 7612"/>
                <a:gd name="T85" fmla="*/ 3255 h 8216"/>
                <a:gd name="T86" fmla="*/ 3763 w 7612"/>
                <a:gd name="T87" fmla="*/ 3021 h 8216"/>
                <a:gd name="T88" fmla="*/ 3315 w 7612"/>
                <a:gd name="T89" fmla="*/ 3325 h 8216"/>
                <a:gd name="T90" fmla="*/ 3315 w 7612"/>
                <a:gd name="T91" fmla="*/ 3335 h 8216"/>
                <a:gd name="T92" fmla="*/ 4067 w 7612"/>
                <a:gd name="T93" fmla="*/ 3792 h 8216"/>
                <a:gd name="T94" fmla="*/ 5171 w 7612"/>
                <a:gd name="T95" fmla="*/ 4836 h 8216"/>
                <a:gd name="T96" fmla="*/ 5171 w 7612"/>
                <a:gd name="T97" fmla="*/ 4847 h 8216"/>
                <a:gd name="T98" fmla="*/ 5171 w 7612"/>
                <a:gd name="T99" fmla="*/ 4847 h 8216"/>
                <a:gd name="T100" fmla="*/ 5171 w 7612"/>
                <a:gd name="T101" fmla="*/ 4847 h 8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612" h="8216">
                  <a:moveTo>
                    <a:pt x="7606" y="2100"/>
                  </a:moveTo>
                  <a:lnTo>
                    <a:pt x="7603" y="2014"/>
                  </a:lnTo>
                  <a:cubicBezTo>
                    <a:pt x="7599" y="1870"/>
                    <a:pt x="7536" y="1733"/>
                    <a:pt x="7429" y="1635"/>
                  </a:cubicBezTo>
                  <a:cubicBezTo>
                    <a:pt x="7323" y="1537"/>
                    <a:pt x="7183" y="1486"/>
                    <a:pt x="7036" y="1494"/>
                  </a:cubicBezTo>
                  <a:cubicBezTo>
                    <a:pt x="6980" y="1497"/>
                    <a:pt x="6923" y="1499"/>
                    <a:pt x="6866" y="1499"/>
                  </a:cubicBezTo>
                  <a:cubicBezTo>
                    <a:pt x="5898" y="1499"/>
                    <a:pt x="4953" y="1046"/>
                    <a:pt x="4204" y="224"/>
                  </a:cubicBezTo>
                  <a:cubicBezTo>
                    <a:pt x="4000" y="0"/>
                    <a:pt x="3612" y="0"/>
                    <a:pt x="3408" y="224"/>
                  </a:cubicBezTo>
                  <a:cubicBezTo>
                    <a:pt x="2660" y="1046"/>
                    <a:pt x="1714" y="1499"/>
                    <a:pt x="746" y="1499"/>
                  </a:cubicBezTo>
                  <a:cubicBezTo>
                    <a:pt x="688" y="1499"/>
                    <a:pt x="631" y="1497"/>
                    <a:pt x="575" y="1494"/>
                  </a:cubicBezTo>
                  <a:cubicBezTo>
                    <a:pt x="431" y="1486"/>
                    <a:pt x="289" y="1537"/>
                    <a:pt x="182" y="1635"/>
                  </a:cubicBezTo>
                  <a:cubicBezTo>
                    <a:pt x="76" y="1733"/>
                    <a:pt x="14" y="1870"/>
                    <a:pt x="9" y="2014"/>
                  </a:cubicBezTo>
                  <a:lnTo>
                    <a:pt x="6" y="2100"/>
                  </a:lnTo>
                  <a:cubicBezTo>
                    <a:pt x="3" y="2173"/>
                    <a:pt x="0" y="2246"/>
                    <a:pt x="0" y="2320"/>
                  </a:cubicBezTo>
                  <a:cubicBezTo>
                    <a:pt x="0" y="5112"/>
                    <a:pt x="1241" y="7135"/>
                    <a:pt x="3589" y="8170"/>
                  </a:cubicBezTo>
                  <a:cubicBezTo>
                    <a:pt x="3658" y="8201"/>
                    <a:pt x="3732" y="8216"/>
                    <a:pt x="3806" y="8216"/>
                  </a:cubicBezTo>
                  <a:cubicBezTo>
                    <a:pt x="3880" y="8216"/>
                    <a:pt x="3954" y="8201"/>
                    <a:pt x="4023" y="8170"/>
                  </a:cubicBezTo>
                  <a:cubicBezTo>
                    <a:pt x="6371" y="7135"/>
                    <a:pt x="7612" y="5112"/>
                    <a:pt x="7612" y="2321"/>
                  </a:cubicBezTo>
                  <a:cubicBezTo>
                    <a:pt x="7612" y="2246"/>
                    <a:pt x="7609" y="2173"/>
                    <a:pt x="7606" y="2100"/>
                  </a:cubicBezTo>
                  <a:close/>
                  <a:moveTo>
                    <a:pt x="5171" y="4847"/>
                  </a:moveTo>
                  <a:cubicBezTo>
                    <a:pt x="5171" y="5460"/>
                    <a:pt x="4755" y="5834"/>
                    <a:pt x="4137" y="5910"/>
                  </a:cubicBezTo>
                  <a:lnTo>
                    <a:pt x="4137" y="6156"/>
                  </a:lnTo>
                  <a:cubicBezTo>
                    <a:pt x="4137" y="6339"/>
                    <a:pt x="3989" y="6488"/>
                    <a:pt x="3806" y="6488"/>
                  </a:cubicBezTo>
                  <a:cubicBezTo>
                    <a:pt x="3623" y="6488"/>
                    <a:pt x="3475" y="6339"/>
                    <a:pt x="3475" y="6156"/>
                  </a:cubicBezTo>
                  <a:lnTo>
                    <a:pt x="3475" y="5883"/>
                  </a:lnTo>
                  <a:cubicBezTo>
                    <a:pt x="3161" y="5824"/>
                    <a:pt x="2855" y="5702"/>
                    <a:pt x="2585" y="5508"/>
                  </a:cubicBezTo>
                  <a:cubicBezTo>
                    <a:pt x="2501" y="5449"/>
                    <a:pt x="2441" y="5339"/>
                    <a:pt x="2441" y="5220"/>
                  </a:cubicBezTo>
                  <a:cubicBezTo>
                    <a:pt x="2441" y="5021"/>
                    <a:pt x="2600" y="4867"/>
                    <a:pt x="2799" y="4867"/>
                  </a:cubicBezTo>
                  <a:cubicBezTo>
                    <a:pt x="2898" y="4867"/>
                    <a:pt x="2968" y="4902"/>
                    <a:pt x="3018" y="4937"/>
                  </a:cubicBezTo>
                  <a:cubicBezTo>
                    <a:pt x="3281" y="5131"/>
                    <a:pt x="3570" y="5250"/>
                    <a:pt x="3908" y="5250"/>
                  </a:cubicBezTo>
                  <a:cubicBezTo>
                    <a:pt x="4221" y="5250"/>
                    <a:pt x="4410" y="5126"/>
                    <a:pt x="4410" y="4922"/>
                  </a:cubicBezTo>
                  <a:lnTo>
                    <a:pt x="4410" y="4912"/>
                  </a:lnTo>
                  <a:cubicBezTo>
                    <a:pt x="4410" y="4718"/>
                    <a:pt x="4291" y="4619"/>
                    <a:pt x="3709" y="4469"/>
                  </a:cubicBezTo>
                  <a:cubicBezTo>
                    <a:pt x="3008" y="4290"/>
                    <a:pt x="2555" y="4096"/>
                    <a:pt x="2555" y="3404"/>
                  </a:cubicBezTo>
                  <a:lnTo>
                    <a:pt x="2555" y="3395"/>
                  </a:lnTo>
                  <a:cubicBezTo>
                    <a:pt x="2555" y="2856"/>
                    <a:pt x="2925" y="2476"/>
                    <a:pt x="3474" y="2374"/>
                  </a:cubicBezTo>
                  <a:lnTo>
                    <a:pt x="3474" y="2115"/>
                  </a:lnTo>
                  <a:cubicBezTo>
                    <a:pt x="3474" y="1932"/>
                    <a:pt x="3623" y="1784"/>
                    <a:pt x="3806" y="1784"/>
                  </a:cubicBezTo>
                  <a:cubicBezTo>
                    <a:pt x="3989" y="1784"/>
                    <a:pt x="4137" y="1932"/>
                    <a:pt x="4137" y="2115"/>
                  </a:cubicBezTo>
                  <a:lnTo>
                    <a:pt x="4137" y="2377"/>
                  </a:lnTo>
                  <a:cubicBezTo>
                    <a:pt x="4410" y="2422"/>
                    <a:pt x="4658" y="2514"/>
                    <a:pt x="4877" y="2654"/>
                  </a:cubicBezTo>
                  <a:cubicBezTo>
                    <a:pt x="4962" y="2703"/>
                    <a:pt x="5047" y="2808"/>
                    <a:pt x="5047" y="2957"/>
                  </a:cubicBezTo>
                  <a:cubicBezTo>
                    <a:pt x="5047" y="3156"/>
                    <a:pt x="4887" y="3310"/>
                    <a:pt x="4689" y="3310"/>
                  </a:cubicBezTo>
                  <a:cubicBezTo>
                    <a:pt x="4613" y="3310"/>
                    <a:pt x="4554" y="3290"/>
                    <a:pt x="4495" y="3255"/>
                  </a:cubicBezTo>
                  <a:cubicBezTo>
                    <a:pt x="4241" y="3106"/>
                    <a:pt x="4002" y="3021"/>
                    <a:pt x="3763" y="3021"/>
                  </a:cubicBezTo>
                  <a:cubicBezTo>
                    <a:pt x="3470" y="3021"/>
                    <a:pt x="3315" y="3156"/>
                    <a:pt x="3315" y="3325"/>
                  </a:cubicBezTo>
                  <a:lnTo>
                    <a:pt x="3315" y="3335"/>
                  </a:lnTo>
                  <a:cubicBezTo>
                    <a:pt x="3315" y="3563"/>
                    <a:pt x="3465" y="3638"/>
                    <a:pt x="4067" y="3792"/>
                  </a:cubicBezTo>
                  <a:cubicBezTo>
                    <a:pt x="4773" y="3976"/>
                    <a:pt x="5171" y="4230"/>
                    <a:pt x="5171" y="4836"/>
                  </a:cubicBezTo>
                  <a:lnTo>
                    <a:pt x="5171" y="4847"/>
                  </a:lnTo>
                  <a:lnTo>
                    <a:pt x="5171" y="4847"/>
                  </a:lnTo>
                  <a:lnTo>
                    <a:pt x="5171" y="484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4="http://schemas.microsoft.com/office/drawing/2010/main" xmlns:p14="http://schemas.microsoft.com/office/powerpoint/2010/main" xmlns:dgm="http://schemas.openxmlformats.org/drawingml/2006/diagram" xmlns:a16="http://schemas.microsoft.com/office/drawing/2014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square" anchor="ctr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8" name="iśḻíḍè">
              <a:extLst>
                <a:ext uri="{FF2B5EF4-FFF2-40B4-BE49-F238E27FC236}">
                  <a16:creationId xmlns:a16="http://schemas.microsoft.com/office/drawing/2014/main" xmlns="" id="{359B9A4A-1E94-4C88-B51B-8CD555267D92}"/>
                </a:ext>
              </a:extLst>
            </p:cNvPr>
            <p:cNvSpPr txBox="1"/>
            <p:nvPr/>
          </p:nvSpPr>
          <p:spPr bwMode="auto">
            <a:xfrm>
              <a:off x="9943039" y="3897300"/>
              <a:ext cx="1178056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>
                  <a:solidFill>
                    <a:schemeClr val="bg1"/>
                  </a:solidFill>
                </a:rPr>
                <a:t>Text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217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26</a:t>
            </a:fld>
            <a:endParaRPr lang="zh-CN" altLang="en-US"/>
          </a:p>
        </p:txBody>
      </p:sp>
      <p:grpSp>
        <p:nvGrpSpPr>
          <p:cNvPr id="5" name="acf7138c-90fb-45cc-968c-18e899bf2b2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70FA3AB0-1165-454E-A668-8BDF2D4C90EF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3100" y="1903698"/>
            <a:ext cx="10845800" cy="3457005"/>
            <a:chOff x="673100" y="1903699"/>
            <a:chExt cx="10845800" cy="3457005"/>
          </a:xfrm>
        </p:grpSpPr>
        <p:sp>
          <p:nvSpPr>
            <p:cNvPr id="6" name="ïṥļïḑê">
              <a:extLst>
                <a:ext uri="{FF2B5EF4-FFF2-40B4-BE49-F238E27FC236}">
                  <a16:creationId xmlns:a16="http://schemas.microsoft.com/office/drawing/2014/main" xmlns="" id="{00480274-E806-4CD8-86F7-437D2C90FC51}"/>
                </a:ext>
              </a:extLst>
            </p:cNvPr>
            <p:cNvSpPr/>
            <p:nvPr/>
          </p:nvSpPr>
          <p:spPr>
            <a:xfrm>
              <a:off x="3112019" y="3355918"/>
              <a:ext cx="8406881" cy="20047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îS1íḋê">
              <a:extLst>
                <a:ext uri="{FF2B5EF4-FFF2-40B4-BE49-F238E27FC236}">
                  <a16:creationId xmlns:a16="http://schemas.microsoft.com/office/drawing/2014/main" xmlns="" id="{96800B5C-88EE-424F-A913-1B953584E8FF}"/>
                </a:ext>
              </a:extLst>
            </p:cNvPr>
            <p:cNvSpPr/>
            <p:nvPr/>
          </p:nvSpPr>
          <p:spPr>
            <a:xfrm>
              <a:off x="673100" y="3355918"/>
              <a:ext cx="2438919" cy="2004786"/>
            </a:xfrm>
            <a:prstGeom prst="rect">
              <a:avLst/>
            </a:prstGeom>
            <a:blipFill>
              <a:blip r:embed="rId3"/>
              <a:stretch>
                <a:fillRect l="-11711" r="-11589"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zh-CN" altLang="en-US" b="1"/>
            </a:p>
          </p:txBody>
        </p:sp>
        <p:sp>
          <p:nvSpPr>
            <p:cNvPr id="8" name="iṥľiḑê">
              <a:extLst>
                <a:ext uri="{FF2B5EF4-FFF2-40B4-BE49-F238E27FC236}">
                  <a16:creationId xmlns:a16="http://schemas.microsoft.com/office/drawing/2014/main" xmlns="" id="{28ABDFED-6E09-4488-A97F-CAF54EC6C6B1}"/>
                </a:ext>
              </a:extLst>
            </p:cNvPr>
            <p:cNvSpPr/>
            <p:nvPr/>
          </p:nvSpPr>
          <p:spPr>
            <a:xfrm>
              <a:off x="790354" y="3355918"/>
              <a:ext cx="2321666" cy="2004786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zh-CN" altLang="en-US" b="1"/>
            </a:p>
          </p:txBody>
        </p:sp>
        <p:grpSp>
          <p:nvGrpSpPr>
            <p:cNvPr id="9" name="îṡľíďé">
              <a:extLst>
                <a:ext uri="{FF2B5EF4-FFF2-40B4-BE49-F238E27FC236}">
                  <a16:creationId xmlns:a16="http://schemas.microsoft.com/office/drawing/2014/main" xmlns="" id="{A02F486D-6A21-48C8-AF58-7663FA4F7A7A}"/>
                </a:ext>
              </a:extLst>
            </p:cNvPr>
            <p:cNvGrpSpPr/>
            <p:nvPr/>
          </p:nvGrpSpPr>
          <p:grpSpPr>
            <a:xfrm>
              <a:off x="3229272" y="3909268"/>
              <a:ext cx="8172375" cy="1451436"/>
              <a:chOff x="3346525" y="3409490"/>
              <a:chExt cx="8172375" cy="1451436"/>
            </a:xfrm>
          </p:grpSpPr>
          <p:grpSp>
            <p:nvGrpSpPr>
              <p:cNvPr id="23" name="íṥḷiḓê">
                <a:extLst>
                  <a:ext uri="{FF2B5EF4-FFF2-40B4-BE49-F238E27FC236}">
                    <a16:creationId xmlns:a16="http://schemas.microsoft.com/office/drawing/2014/main" xmlns="" id="{CE1B66D5-B8CD-4CD7-8340-5D8A3F692BA9}"/>
                  </a:ext>
                </a:extLst>
              </p:cNvPr>
              <p:cNvGrpSpPr/>
              <p:nvPr/>
            </p:nvGrpSpPr>
            <p:grpSpPr>
              <a:xfrm>
                <a:off x="3346525" y="3409490"/>
                <a:ext cx="1767167" cy="1451436"/>
                <a:chOff x="4325611" y="2758614"/>
                <a:chExt cx="1675278" cy="1451436"/>
              </a:xfrm>
            </p:grpSpPr>
            <p:sp>
              <p:nvSpPr>
                <p:cNvPr id="36" name="îṡľîḋe">
                  <a:extLst>
                    <a:ext uri="{FF2B5EF4-FFF2-40B4-BE49-F238E27FC236}">
                      <a16:creationId xmlns:a16="http://schemas.microsoft.com/office/drawing/2014/main" xmlns="" id="{841EA5A6-94F4-4497-B9F3-B836C70A1F30}"/>
                    </a:ext>
                  </a:extLst>
                </p:cNvPr>
                <p:cNvSpPr/>
                <p:nvPr/>
              </p:nvSpPr>
              <p:spPr bwMode="auto">
                <a:xfrm>
                  <a:off x="4325611" y="3171494"/>
                  <a:ext cx="1675278" cy="1038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Supporting text here. </a:t>
                  </a:r>
                </a:p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37" name="íṡḷiḋé">
                  <a:extLst>
                    <a:ext uri="{FF2B5EF4-FFF2-40B4-BE49-F238E27FC236}">
                      <a16:creationId xmlns:a16="http://schemas.microsoft.com/office/drawing/2014/main" xmlns="" id="{5FDD5556-6739-4140-B193-DA0A5938DEE8}"/>
                    </a:ext>
                  </a:extLst>
                </p:cNvPr>
                <p:cNvSpPr txBox="1"/>
                <p:nvPr/>
              </p:nvSpPr>
              <p:spPr bwMode="auto">
                <a:xfrm>
                  <a:off x="4325611" y="2758614"/>
                  <a:ext cx="1675278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800" b="1" dirty="0"/>
                    <a:t>01.Text here</a:t>
                  </a:r>
                </a:p>
              </p:txBody>
            </p:sp>
          </p:grpSp>
          <p:grpSp>
            <p:nvGrpSpPr>
              <p:cNvPr id="24" name="islîḍé">
                <a:extLst>
                  <a:ext uri="{FF2B5EF4-FFF2-40B4-BE49-F238E27FC236}">
                    <a16:creationId xmlns:a16="http://schemas.microsoft.com/office/drawing/2014/main" xmlns="" id="{853E7145-5D56-4BBA-8D9F-017BBC18897B}"/>
                  </a:ext>
                </a:extLst>
              </p:cNvPr>
              <p:cNvGrpSpPr/>
              <p:nvPr/>
            </p:nvGrpSpPr>
            <p:grpSpPr>
              <a:xfrm>
                <a:off x="5481595" y="3409490"/>
                <a:ext cx="1767167" cy="1451436"/>
                <a:chOff x="6287715" y="2758614"/>
                <a:chExt cx="1675278" cy="1451436"/>
              </a:xfrm>
            </p:grpSpPr>
            <p:sp>
              <p:nvSpPr>
                <p:cNvPr id="34" name="ï$ļïḍé">
                  <a:extLst>
                    <a:ext uri="{FF2B5EF4-FFF2-40B4-BE49-F238E27FC236}">
                      <a16:creationId xmlns:a16="http://schemas.microsoft.com/office/drawing/2014/main" xmlns="" id="{A8B530D6-7B21-456D-AFA0-77F32CCB81EC}"/>
                    </a:ext>
                  </a:extLst>
                </p:cNvPr>
                <p:cNvSpPr/>
                <p:nvPr/>
              </p:nvSpPr>
              <p:spPr bwMode="auto">
                <a:xfrm>
                  <a:off x="6287715" y="3171494"/>
                  <a:ext cx="1675278" cy="1038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Supporting text here. </a:t>
                  </a:r>
                </a:p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35" name="íşľîdè">
                  <a:extLst>
                    <a:ext uri="{FF2B5EF4-FFF2-40B4-BE49-F238E27FC236}">
                      <a16:creationId xmlns:a16="http://schemas.microsoft.com/office/drawing/2014/main" xmlns="" id="{9A43F8D9-AD6D-45C9-B382-9BCCCD2A0467}"/>
                    </a:ext>
                  </a:extLst>
                </p:cNvPr>
                <p:cNvSpPr txBox="1"/>
                <p:nvPr/>
              </p:nvSpPr>
              <p:spPr bwMode="auto">
                <a:xfrm>
                  <a:off x="6287715" y="2758614"/>
                  <a:ext cx="1675278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800" b="1" dirty="0"/>
                    <a:t>02.Text here</a:t>
                  </a:r>
                </a:p>
              </p:txBody>
            </p:sp>
          </p:grpSp>
          <p:grpSp>
            <p:nvGrpSpPr>
              <p:cNvPr id="25" name="íšļîḑê">
                <a:extLst>
                  <a:ext uri="{FF2B5EF4-FFF2-40B4-BE49-F238E27FC236}">
                    <a16:creationId xmlns:a16="http://schemas.microsoft.com/office/drawing/2014/main" xmlns="" id="{C1809067-6CC2-41C2-A438-1C743C0AC698}"/>
                  </a:ext>
                </a:extLst>
              </p:cNvPr>
              <p:cNvGrpSpPr/>
              <p:nvPr/>
            </p:nvGrpSpPr>
            <p:grpSpPr>
              <a:xfrm>
                <a:off x="7616665" y="3409490"/>
                <a:ext cx="1767167" cy="1451436"/>
                <a:chOff x="8249819" y="2758614"/>
                <a:chExt cx="1675278" cy="1451436"/>
              </a:xfrm>
            </p:grpSpPr>
            <p:sp>
              <p:nvSpPr>
                <p:cNvPr id="32" name="ïslîďe">
                  <a:extLst>
                    <a:ext uri="{FF2B5EF4-FFF2-40B4-BE49-F238E27FC236}">
                      <a16:creationId xmlns:a16="http://schemas.microsoft.com/office/drawing/2014/main" xmlns="" id="{6A429B3E-8458-4748-AED1-719A0F1611F2}"/>
                    </a:ext>
                  </a:extLst>
                </p:cNvPr>
                <p:cNvSpPr/>
                <p:nvPr/>
              </p:nvSpPr>
              <p:spPr bwMode="auto">
                <a:xfrm>
                  <a:off x="8249819" y="3171494"/>
                  <a:ext cx="1675278" cy="1038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Supporting text here. </a:t>
                  </a:r>
                </a:p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33" name="işḷiḍé">
                  <a:extLst>
                    <a:ext uri="{FF2B5EF4-FFF2-40B4-BE49-F238E27FC236}">
                      <a16:creationId xmlns:a16="http://schemas.microsoft.com/office/drawing/2014/main" xmlns="" id="{DEDD4DA6-218D-4CF3-9F39-A8A21ACC6FE7}"/>
                    </a:ext>
                  </a:extLst>
                </p:cNvPr>
                <p:cNvSpPr txBox="1"/>
                <p:nvPr/>
              </p:nvSpPr>
              <p:spPr bwMode="auto">
                <a:xfrm>
                  <a:off x="8249819" y="2758614"/>
                  <a:ext cx="1675278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800" b="1" dirty="0"/>
                    <a:t>03.Text here</a:t>
                  </a:r>
                </a:p>
              </p:txBody>
            </p:sp>
          </p:grp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BB15619F-C1E1-49E5-BE6C-F999C8EA7DDF}"/>
                  </a:ext>
                </a:extLst>
              </p:cNvPr>
              <p:cNvCxnSpPr/>
              <p:nvPr/>
            </p:nvCxnSpPr>
            <p:spPr>
              <a:xfrm flipH="1">
                <a:off x="5297643" y="3505051"/>
                <a:ext cx="1" cy="1146024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5ED3A39F-6291-43E3-81C3-9EF3E5836F5D}"/>
                  </a:ext>
                </a:extLst>
              </p:cNvPr>
              <p:cNvCxnSpPr/>
              <p:nvPr/>
            </p:nvCxnSpPr>
            <p:spPr>
              <a:xfrm flipH="1">
                <a:off x="7432713" y="3505051"/>
                <a:ext cx="1" cy="1146024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8" name="iṥlíḑê">
                <a:extLst>
                  <a:ext uri="{FF2B5EF4-FFF2-40B4-BE49-F238E27FC236}">
                    <a16:creationId xmlns:a16="http://schemas.microsoft.com/office/drawing/2014/main" xmlns="" id="{556ACBEB-596E-4998-9097-066C690D0F4A}"/>
                  </a:ext>
                </a:extLst>
              </p:cNvPr>
              <p:cNvGrpSpPr/>
              <p:nvPr/>
            </p:nvGrpSpPr>
            <p:grpSpPr>
              <a:xfrm>
                <a:off x="9751733" y="3409490"/>
                <a:ext cx="1767167" cy="1451436"/>
                <a:chOff x="8249819" y="2758614"/>
                <a:chExt cx="1675278" cy="1451436"/>
              </a:xfrm>
            </p:grpSpPr>
            <p:sp>
              <p:nvSpPr>
                <p:cNvPr id="30" name="îślîḑe">
                  <a:extLst>
                    <a:ext uri="{FF2B5EF4-FFF2-40B4-BE49-F238E27FC236}">
                      <a16:creationId xmlns:a16="http://schemas.microsoft.com/office/drawing/2014/main" xmlns="" id="{E391FC49-9859-4642-8663-B876E8664A28}"/>
                    </a:ext>
                  </a:extLst>
                </p:cNvPr>
                <p:cNvSpPr/>
                <p:nvPr/>
              </p:nvSpPr>
              <p:spPr bwMode="auto">
                <a:xfrm>
                  <a:off x="8249819" y="3171494"/>
                  <a:ext cx="1675278" cy="1038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Supporting text here. </a:t>
                  </a:r>
                </a:p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31" name="iṩḷîḍe">
                  <a:extLst>
                    <a:ext uri="{FF2B5EF4-FFF2-40B4-BE49-F238E27FC236}">
                      <a16:creationId xmlns:a16="http://schemas.microsoft.com/office/drawing/2014/main" xmlns="" id="{4FF299D0-42C5-40B7-B8A2-F17610E1F419}"/>
                    </a:ext>
                  </a:extLst>
                </p:cNvPr>
                <p:cNvSpPr txBox="1"/>
                <p:nvPr/>
              </p:nvSpPr>
              <p:spPr bwMode="auto">
                <a:xfrm>
                  <a:off x="8249819" y="2758614"/>
                  <a:ext cx="1675278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800" b="1" dirty="0"/>
                    <a:t>04.Text here</a:t>
                  </a:r>
                </a:p>
              </p:txBody>
            </p:sp>
          </p:grp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xmlns="" id="{74DA06ED-AC47-40F7-A8F6-513E3DE9EA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567783" y="3505051"/>
                <a:ext cx="1" cy="1146024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îSlîḑè">
              <a:extLst>
                <a:ext uri="{FF2B5EF4-FFF2-40B4-BE49-F238E27FC236}">
                  <a16:creationId xmlns:a16="http://schemas.microsoft.com/office/drawing/2014/main" xmlns="" id="{1D6F5A57-1A9D-4201-8DFB-E99E3CB55210}"/>
                </a:ext>
              </a:extLst>
            </p:cNvPr>
            <p:cNvGrpSpPr/>
            <p:nvPr/>
          </p:nvGrpSpPr>
          <p:grpSpPr>
            <a:xfrm>
              <a:off x="4668924" y="1903699"/>
              <a:ext cx="5293063" cy="1776679"/>
              <a:chOff x="6469482" y="2403474"/>
              <a:chExt cx="2408093" cy="808304"/>
            </a:xfrm>
          </p:grpSpPr>
          <p:grpSp>
            <p:nvGrpSpPr>
              <p:cNvPr id="11" name="isľiḓé">
                <a:extLst>
                  <a:ext uri="{FF2B5EF4-FFF2-40B4-BE49-F238E27FC236}">
                    <a16:creationId xmlns:a16="http://schemas.microsoft.com/office/drawing/2014/main" xmlns="" id="{3EFA2CC3-D9C7-4464-9330-4C6015BC1A66}"/>
                  </a:ext>
                </a:extLst>
              </p:cNvPr>
              <p:cNvGrpSpPr/>
              <p:nvPr/>
            </p:nvGrpSpPr>
            <p:grpSpPr>
              <a:xfrm>
                <a:off x="8219037" y="2478357"/>
                <a:ext cx="658538" cy="658538"/>
                <a:chOff x="7502898" y="2478357"/>
                <a:chExt cx="658538" cy="658538"/>
              </a:xfrm>
            </p:grpSpPr>
            <p:sp>
              <p:nvSpPr>
                <p:cNvPr id="21" name="ís1ïḓé">
                  <a:extLst>
                    <a:ext uri="{FF2B5EF4-FFF2-40B4-BE49-F238E27FC236}">
                      <a16:creationId xmlns:a16="http://schemas.microsoft.com/office/drawing/2014/main" xmlns="" id="{16E90787-6E02-4C99-93E0-4059D2E538B4}"/>
                    </a:ext>
                  </a:extLst>
                </p:cNvPr>
                <p:cNvSpPr/>
                <p:nvPr/>
              </p:nvSpPr>
              <p:spPr>
                <a:xfrm>
                  <a:off x="7502898" y="2478357"/>
                  <a:ext cx="658538" cy="6585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57150">
                  <a:solidFill>
                    <a:schemeClr val="bg1"/>
                  </a:solidFill>
                  <a:miter lim="400000"/>
                </a:ln>
              </p:spPr>
              <p:txBody>
                <a:bodyPr lIns="19050" tIns="19050" rIns="19050" bIns="19050" anchor="ctr"/>
                <a:lstStyle/>
                <a:p>
                  <a:endParaRPr sz="2000"/>
                </a:p>
              </p:txBody>
            </p:sp>
            <p:sp>
              <p:nvSpPr>
                <p:cNvPr id="22" name="íşliďe">
                  <a:extLst>
                    <a:ext uri="{FF2B5EF4-FFF2-40B4-BE49-F238E27FC236}">
                      <a16:creationId xmlns:a16="http://schemas.microsoft.com/office/drawing/2014/main" xmlns="" id="{A82F4A89-149C-416F-ACB0-8571514A4200}"/>
                    </a:ext>
                  </a:extLst>
                </p:cNvPr>
                <p:cNvSpPr/>
                <p:nvPr/>
              </p:nvSpPr>
              <p:spPr bwMode="auto">
                <a:xfrm>
                  <a:off x="7790788" y="2686780"/>
                  <a:ext cx="242144" cy="241692"/>
                </a:xfrm>
                <a:custGeom>
                  <a:avLst/>
                  <a:gdLst>
                    <a:gd name="connsiteX0" fmla="*/ 290910 w 605702"/>
                    <a:gd name="connsiteY0" fmla="*/ 156336 h 604568"/>
                    <a:gd name="connsiteX1" fmla="*/ 335849 w 605702"/>
                    <a:gd name="connsiteY1" fmla="*/ 164992 h 604568"/>
                    <a:gd name="connsiteX2" fmla="*/ 288310 w 605702"/>
                    <a:gd name="connsiteY2" fmla="*/ 212456 h 604568"/>
                    <a:gd name="connsiteX3" fmla="*/ 203632 w 605702"/>
                    <a:gd name="connsiteY3" fmla="*/ 244717 h 604568"/>
                    <a:gd name="connsiteX4" fmla="*/ 203632 w 605702"/>
                    <a:gd name="connsiteY4" fmla="*/ 401388 h 604568"/>
                    <a:gd name="connsiteX5" fmla="*/ 360547 w 605702"/>
                    <a:gd name="connsiteY5" fmla="*/ 401388 h 604568"/>
                    <a:gd name="connsiteX6" fmla="*/ 392859 w 605702"/>
                    <a:gd name="connsiteY6" fmla="*/ 316749 h 604568"/>
                    <a:gd name="connsiteX7" fmla="*/ 440397 w 605702"/>
                    <a:gd name="connsiteY7" fmla="*/ 269284 h 604568"/>
                    <a:gd name="connsiteX8" fmla="*/ 400287 w 605702"/>
                    <a:gd name="connsiteY8" fmla="*/ 441065 h 604568"/>
                    <a:gd name="connsiteX9" fmla="*/ 163892 w 605702"/>
                    <a:gd name="connsiteY9" fmla="*/ 441065 h 604568"/>
                    <a:gd name="connsiteX10" fmla="*/ 163892 w 605702"/>
                    <a:gd name="connsiteY10" fmla="*/ 205040 h 604568"/>
                    <a:gd name="connsiteX11" fmla="*/ 290910 w 605702"/>
                    <a:gd name="connsiteY11" fmla="*/ 156336 h 604568"/>
                    <a:gd name="connsiteX12" fmla="*/ 246542 w 605702"/>
                    <a:gd name="connsiteY12" fmla="*/ 43775 h 604568"/>
                    <a:gd name="connsiteX13" fmla="*/ 422196 w 605702"/>
                    <a:gd name="connsiteY13" fmla="*/ 78723 h 604568"/>
                    <a:gd name="connsiteX14" fmla="*/ 376794 w 605702"/>
                    <a:gd name="connsiteY14" fmla="*/ 124054 h 604568"/>
                    <a:gd name="connsiteX15" fmla="*/ 126109 w 605702"/>
                    <a:gd name="connsiteY15" fmla="*/ 167345 h 604568"/>
                    <a:gd name="connsiteX16" fmla="*/ 126109 w 605702"/>
                    <a:gd name="connsiteY16" fmla="*/ 478820 h 604568"/>
                    <a:gd name="connsiteX17" fmla="*/ 438073 w 605702"/>
                    <a:gd name="connsiteY17" fmla="*/ 478820 h 604568"/>
                    <a:gd name="connsiteX18" fmla="*/ 481432 w 605702"/>
                    <a:gd name="connsiteY18" fmla="*/ 228527 h 604568"/>
                    <a:gd name="connsiteX19" fmla="*/ 526741 w 605702"/>
                    <a:gd name="connsiteY19" fmla="*/ 183011 h 604568"/>
                    <a:gd name="connsiteX20" fmla="*/ 481432 w 605702"/>
                    <a:gd name="connsiteY20" fmla="*/ 522111 h 604568"/>
                    <a:gd name="connsiteX21" fmla="*/ 82657 w 605702"/>
                    <a:gd name="connsiteY21" fmla="*/ 522111 h 604568"/>
                    <a:gd name="connsiteX22" fmla="*/ 82657 w 605702"/>
                    <a:gd name="connsiteY22" fmla="*/ 123961 h 604568"/>
                    <a:gd name="connsiteX23" fmla="*/ 246542 w 605702"/>
                    <a:gd name="connsiteY23" fmla="*/ 43775 h 604568"/>
                    <a:gd name="connsiteX24" fmla="*/ 536061 w 605702"/>
                    <a:gd name="connsiteY24" fmla="*/ 0 h 604568"/>
                    <a:gd name="connsiteX25" fmla="*/ 544232 w 605702"/>
                    <a:gd name="connsiteY25" fmla="*/ 61368 h 604568"/>
                    <a:gd name="connsiteX26" fmla="*/ 605702 w 605702"/>
                    <a:gd name="connsiteY26" fmla="*/ 69526 h 604568"/>
                    <a:gd name="connsiteX27" fmla="*/ 524361 w 605702"/>
                    <a:gd name="connsiteY27" fmla="*/ 150732 h 604568"/>
                    <a:gd name="connsiteX28" fmla="*/ 498361 w 605702"/>
                    <a:gd name="connsiteY28" fmla="*/ 147302 h 604568"/>
                    <a:gd name="connsiteX29" fmla="*/ 337721 w 605702"/>
                    <a:gd name="connsiteY29" fmla="*/ 307767 h 604568"/>
                    <a:gd name="connsiteX30" fmla="*/ 339764 w 605702"/>
                    <a:gd name="connsiteY30" fmla="*/ 323063 h 604568"/>
                    <a:gd name="connsiteX31" fmla="*/ 282101 w 605702"/>
                    <a:gd name="connsiteY31" fmla="*/ 380630 h 604568"/>
                    <a:gd name="connsiteX32" fmla="*/ 224437 w 605702"/>
                    <a:gd name="connsiteY32" fmla="*/ 323063 h 604568"/>
                    <a:gd name="connsiteX33" fmla="*/ 282101 w 605702"/>
                    <a:gd name="connsiteY33" fmla="*/ 265495 h 604568"/>
                    <a:gd name="connsiteX34" fmla="*/ 297422 w 605702"/>
                    <a:gd name="connsiteY34" fmla="*/ 267535 h 604568"/>
                    <a:gd name="connsiteX35" fmla="*/ 458155 w 605702"/>
                    <a:gd name="connsiteY35" fmla="*/ 107162 h 604568"/>
                    <a:gd name="connsiteX36" fmla="*/ 454719 w 605702"/>
                    <a:gd name="connsiteY36" fmla="*/ 81206 h 604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605702" h="604568">
                      <a:moveTo>
                        <a:pt x="290910" y="156336"/>
                      </a:moveTo>
                      <a:cubicBezTo>
                        <a:pt x="306137" y="157147"/>
                        <a:pt x="321272" y="160032"/>
                        <a:pt x="335849" y="164992"/>
                      </a:cubicBezTo>
                      <a:lnTo>
                        <a:pt x="288310" y="212456"/>
                      </a:lnTo>
                      <a:cubicBezTo>
                        <a:pt x="257856" y="210695"/>
                        <a:pt x="226844" y="221449"/>
                        <a:pt x="203632" y="244717"/>
                      </a:cubicBezTo>
                      <a:cubicBezTo>
                        <a:pt x="160271" y="287918"/>
                        <a:pt x="160271" y="358187"/>
                        <a:pt x="203632" y="401388"/>
                      </a:cubicBezTo>
                      <a:cubicBezTo>
                        <a:pt x="246900" y="444680"/>
                        <a:pt x="317279" y="444680"/>
                        <a:pt x="360547" y="401388"/>
                      </a:cubicBezTo>
                      <a:cubicBezTo>
                        <a:pt x="383852" y="378211"/>
                        <a:pt x="394623" y="347156"/>
                        <a:pt x="392859" y="316749"/>
                      </a:cubicBezTo>
                      <a:lnTo>
                        <a:pt x="440397" y="269284"/>
                      </a:lnTo>
                      <a:cubicBezTo>
                        <a:pt x="460267" y="327595"/>
                        <a:pt x="446897" y="394620"/>
                        <a:pt x="400287" y="441065"/>
                      </a:cubicBezTo>
                      <a:cubicBezTo>
                        <a:pt x="335106" y="506236"/>
                        <a:pt x="229073" y="506236"/>
                        <a:pt x="163892" y="441065"/>
                      </a:cubicBezTo>
                      <a:cubicBezTo>
                        <a:pt x="98619" y="375987"/>
                        <a:pt x="98619" y="270118"/>
                        <a:pt x="163892" y="205040"/>
                      </a:cubicBezTo>
                      <a:cubicBezTo>
                        <a:pt x="198711" y="170137"/>
                        <a:pt x="245228" y="153902"/>
                        <a:pt x="290910" y="156336"/>
                      </a:cubicBezTo>
                      <a:close/>
                      <a:moveTo>
                        <a:pt x="246542" y="43775"/>
                      </a:moveTo>
                      <a:cubicBezTo>
                        <a:pt x="306463" y="36243"/>
                        <a:pt x="368345" y="47900"/>
                        <a:pt x="422196" y="78723"/>
                      </a:cubicBezTo>
                      <a:lnTo>
                        <a:pt x="376794" y="124054"/>
                      </a:lnTo>
                      <a:cubicBezTo>
                        <a:pt x="294811" y="85305"/>
                        <a:pt x="193980" y="99581"/>
                        <a:pt x="126109" y="167345"/>
                      </a:cubicBezTo>
                      <a:cubicBezTo>
                        <a:pt x="39948" y="253371"/>
                        <a:pt x="39948" y="392793"/>
                        <a:pt x="126109" y="478820"/>
                      </a:cubicBezTo>
                      <a:cubicBezTo>
                        <a:pt x="212271" y="564846"/>
                        <a:pt x="351912" y="564846"/>
                        <a:pt x="438073" y="478820"/>
                      </a:cubicBezTo>
                      <a:cubicBezTo>
                        <a:pt x="505944" y="411055"/>
                        <a:pt x="520428" y="310382"/>
                        <a:pt x="481432" y="228527"/>
                      </a:cubicBezTo>
                      <a:lnTo>
                        <a:pt x="526741" y="183011"/>
                      </a:lnTo>
                      <a:cubicBezTo>
                        <a:pt x="588484" y="290544"/>
                        <a:pt x="573350" y="430244"/>
                        <a:pt x="481432" y="522111"/>
                      </a:cubicBezTo>
                      <a:cubicBezTo>
                        <a:pt x="371316" y="632054"/>
                        <a:pt x="192866" y="632054"/>
                        <a:pt x="82657" y="522111"/>
                      </a:cubicBezTo>
                      <a:cubicBezTo>
                        <a:pt x="-27552" y="412168"/>
                        <a:pt x="-27552" y="233997"/>
                        <a:pt x="82657" y="123961"/>
                      </a:cubicBezTo>
                      <a:cubicBezTo>
                        <a:pt x="128662" y="78028"/>
                        <a:pt x="186622" y="51307"/>
                        <a:pt x="246542" y="43775"/>
                      </a:cubicBezTo>
                      <a:close/>
                      <a:moveTo>
                        <a:pt x="536061" y="0"/>
                      </a:moveTo>
                      <a:lnTo>
                        <a:pt x="544232" y="61368"/>
                      </a:lnTo>
                      <a:lnTo>
                        <a:pt x="605702" y="69526"/>
                      </a:lnTo>
                      <a:lnTo>
                        <a:pt x="524361" y="150732"/>
                      </a:lnTo>
                      <a:lnTo>
                        <a:pt x="498361" y="147302"/>
                      </a:lnTo>
                      <a:lnTo>
                        <a:pt x="337721" y="307767"/>
                      </a:lnTo>
                      <a:cubicBezTo>
                        <a:pt x="339021" y="312588"/>
                        <a:pt x="339764" y="317779"/>
                        <a:pt x="339764" y="323063"/>
                      </a:cubicBezTo>
                      <a:cubicBezTo>
                        <a:pt x="339764" y="354859"/>
                        <a:pt x="313950" y="380630"/>
                        <a:pt x="282101" y="380630"/>
                      </a:cubicBezTo>
                      <a:cubicBezTo>
                        <a:pt x="250251" y="380630"/>
                        <a:pt x="224437" y="354859"/>
                        <a:pt x="224437" y="323063"/>
                      </a:cubicBezTo>
                      <a:cubicBezTo>
                        <a:pt x="224437" y="291266"/>
                        <a:pt x="250251" y="265495"/>
                        <a:pt x="282101" y="265495"/>
                      </a:cubicBezTo>
                      <a:cubicBezTo>
                        <a:pt x="287393" y="265495"/>
                        <a:pt x="292500" y="266237"/>
                        <a:pt x="297422" y="267535"/>
                      </a:cubicBezTo>
                      <a:lnTo>
                        <a:pt x="458155" y="107162"/>
                      </a:lnTo>
                      <a:lnTo>
                        <a:pt x="454719" y="81206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txBody>
                <a:bodyPr wrap="square" lIns="91440" tIns="45720" rIns="91440" bIns="4572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2" name="iSľidé">
                <a:extLst>
                  <a:ext uri="{FF2B5EF4-FFF2-40B4-BE49-F238E27FC236}">
                    <a16:creationId xmlns:a16="http://schemas.microsoft.com/office/drawing/2014/main" xmlns="" id="{B671404C-8BBC-4845-8D92-1601C3BB8FB2}"/>
                  </a:ext>
                </a:extLst>
              </p:cNvPr>
              <p:cNvGrpSpPr/>
              <p:nvPr/>
            </p:nvGrpSpPr>
            <p:grpSpPr>
              <a:xfrm>
                <a:off x="6469482" y="2476906"/>
                <a:ext cx="661440" cy="661440"/>
                <a:chOff x="6469482" y="2476906"/>
                <a:chExt cx="661440" cy="661440"/>
              </a:xfrm>
            </p:grpSpPr>
            <p:sp>
              <p:nvSpPr>
                <p:cNvPr id="19" name="ïṧľîdè">
                  <a:extLst>
                    <a:ext uri="{FF2B5EF4-FFF2-40B4-BE49-F238E27FC236}">
                      <a16:creationId xmlns:a16="http://schemas.microsoft.com/office/drawing/2014/main" xmlns="" id="{454581CB-25AB-4448-8A25-D9C1D6FA8DF4}"/>
                    </a:ext>
                  </a:extLst>
                </p:cNvPr>
                <p:cNvSpPr/>
                <p:nvPr/>
              </p:nvSpPr>
              <p:spPr>
                <a:xfrm>
                  <a:off x="6469482" y="2476906"/>
                  <a:ext cx="661440" cy="66144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57150">
                  <a:solidFill>
                    <a:schemeClr val="bg1"/>
                  </a:solidFill>
                  <a:miter lim="400000"/>
                </a:ln>
              </p:spPr>
              <p:txBody>
                <a:bodyPr lIns="19050" tIns="19050" rIns="19050" bIns="19050" anchor="ctr"/>
                <a:lstStyle/>
                <a:p>
                  <a:endParaRPr sz="2000" dirty="0"/>
                </a:p>
              </p:txBody>
            </p:sp>
            <p:sp>
              <p:nvSpPr>
                <p:cNvPr id="20" name="ïšḷïḍe">
                  <a:extLst>
                    <a:ext uri="{FF2B5EF4-FFF2-40B4-BE49-F238E27FC236}">
                      <a16:creationId xmlns:a16="http://schemas.microsoft.com/office/drawing/2014/main" xmlns="" id="{FA66D5B4-C9B8-4558-8899-2D02A1679052}"/>
                    </a:ext>
                  </a:extLst>
                </p:cNvPr>
                <p:cNvSpPr/>
                <p:nvPr/>
              </p:nvSpPr>
              <p:spPr bwMode="auto">
                <a:xfrm>
                  <a:off x="6601698" y="2692312"/>
                  <a:ext cx="239731" cy="230627"/>
                </a:xfrm>
                <a:custGeom>
                  <a:avLst/>
                  <a:gdLst>
                    <a:gd name="connsiteX0" fmla="*/ 195114 w 608814"/>
                    <a:gd name="connsiteY0" fmla="*/ 351627 h 585693"/>
                    <a:gd name="connsiteX1" fmla="*/ 258290 w 608814"/>
                    <a:gd name="connsiteY1" fmla="*/ 351627 h 585693"/>
                    <a:gd name="connsiteX2" fmla="*/ 282731 w 608814"/>
                    <a:gd name="connsiteY2" fmla="*/ 376018 h 585693"/>
                    <a:gd name="connsiteX3" fmla="*/ 282731 w 608814"/>
                    <a:gd name="connsiteY3" fmla="*/ 561210 h 585693"/>
                    <a:gd name="connsiteX4" fmla="*/ 258290 w 608814"/>
                    <a:gd name="connsiteY4" fmla="*/ 585693 h 585693"/>
                    <a:gd name="connsiteX5" fmla="*/ 195114 w 608814"/>
                    <a:gd name="connsiteY5" fmla="*/ 585693 h 585693"/>
                    <a:gd name="connsiteX6" fmla="*/ 170673 w 608814"/>
                    <a:gd name="connsiteY6" fmla="*/ 561210 h 585693"/>
                    <a:gd name="connsiteX7" fmla="*/ 170673 w 608814"/>
                    <a:gd name="connsiteY7" fmla="*/ 376018 h 585693"/>
                    <a:gd name="connsiteX8" fmla="*/ 195114 w 608814"/>
                    <a:gd name="connsiteY8" fmla="*/ 351627 h 585693"/>
                    <a:gd name="connsiteX9" fmla="*/ 358100 w 608814"/>
                    <a:gd name="connsiteY9" fmla="*/ 249872 h 585693"/>
                    <a:gd name="connsiteX10" fmla="*/ 421316 w 608814"/>
                    <a:gd name="connsiteY10" fmla="*/ 249872 h 585693"/>
                    <a:gd name="connsiteX11" fmla="*/ 445737 w 608814"/>
                    <a:gd name="connsiteY11" fmla="*/ 274267 h 585693"/>
                    <a:gd name="connsiteX12" fmla="*/ 445737 w 608814"/>
                    <a:gd name="connsiteY12" fmla="*/ 561206 h 585693"/>
                    <a:gd name="connsiteX13" fmla="*/ 421316 w 608814"/>
                    <a:gd name="connsiteY13" fmla="*/ 585693 h 585693"/>
                    <a:gd name="connsiteX14" fmla="*/ 358100 w 608814"/>
                    <a:gd name="connsiteY14" fmla="*/ 585693 h 585693"/>
                    <a:gd name="connsiteX15" fmla="*/ 333679 w 608814"/>
                    <a:gd name="connsiteY15" fmla="*/ 561206 h 585693"/>
                    <a:gd name="connsiteX16" fmla="*/ 333679 w 608814"/>
                    <a:gd name="connsiteY16" fmla="*/ 274267 h 585693"/>
                    <a:gd name="connsiteX17" fmla="*/ 358100 w 608814"/>
                    <a:gd name="connsiteY17" fmla="*/ 249872 h 585693"/>
                    <a:gd name="connsiteX18" fmla="*/ 140260 w 608814"/>
                    <a:gd name="connsiteY18" fmla="*/ 224680 h 585693"/>
                    <a:gd name="connsiteX19" fmla="*/ 191844 w 608814"/>
                    <a:gd name="connsiteY19" fmla="*/ 276122 h 585693"/>
                    <a:gd name="connsiteX20" fmla="*/ 140260 w 608814"/>
                    <a:gd name="connsiteY20" fmla="*/ 327564 h 585693"/>
                    <a:gd name="connsiteX21" fmla="*/ 88676 w 608814"/>
                    <a:gd name="connsiteY21" fmla="*/ 276122 h 585693"/>
                    <a:gd name="connsiteX22" fmla="*/ 140260 w 608814"/>
                    <a:gd name="connsiteY22" fmla="*/ 224680 h 585693"/>
                    <a:gd name="connsiteX23" fmla="*/ 521177 w 608814"/>
                    <a:gd name="connsiteY23" fmla="*/ 148117 h 585693"/>
                    <a:gd name="connsiteX24" fmla="*/ 584301 w 608814"/>
                    <a:gd name="connsiteY24" fmla="*/ 148117 h 585693"/>
                    <a:gd name="connsiteX25" fmla="*/ 608814 w 608814"/>
                    <a:gd name="connsiteY25" fmla="*/ 172601 h 585693"/>
                    <a:gd name="connsiteX26" fmla="*/ 608814 w 608814"/>
                    <a:gd name="connsiteY26" fmla="*/ 561209 h 585693"/>
                    <a:gd name="connsiteX27" fmla="*/ 584301 w 608814"/>
                    <a:gd name="connsiteY27" fmla="*/ 585693 h 585693"/>
                    <a:gd name="connsiteX28" fmla="*/ 521177 w 608814"/>
                    <a:gd name="connsiteY28" fmla="*/ 585693 h 585693"/>
                    <a:gd name="connsiteX29" fmla="*/ 496756 w 608814"/>
                    <a:gd name="connsiteY29" fmla="*/ 561209 h 585693"/>
                    <a:gd name="connsiteX30" fmla="*/ 496756 w 608814"/>
                    <a:gd name="connsiteY30" fmla="*/ 172601 h 585693"/>
                    <a:gd name="connsiteX31" fmla="*/ 521177 w 608814"/>
                    <a:gd name="connsiteY31" fmla="*/ 148117 h 585693"/>
                    <a:gd name="connsiteX32" fmla="*/ 116229 w 608814"/>
                    <a:gd name="connsiteY32" fmla="*/ 131322 h 585693"/>
                    <a:gd name="connsiteX33" fmla="*/ 164246 w 608814"/>
                    <a:gd name="connsiteY33" fmla="*/ 131322 h 585693"/>
                    <a:gd name="connsiteX34" fmla="*/ 184061 w 608814"/>
                    <a:gd name="connsiteY34" fmla="*/ 151113 h 585693"/>
                    <a:gd name="connsiteX35" fmla="*/ 184061 w 608814"/>
                    <a:gd name="connsiteY35" fmla="*/ 171457 h 585693"/>
                    <a:gd name="connsiteX36" fmla="*/ 208669 w 608814"/>
                    <a:gd name="connsiteY36" fmla="*/ 186094 h 585693"/>
                    <a:gd name="connsiteX37" fmla="*/ 226641 w 608814"/>
                    <a:gd name="connsiteY37" fmla="*/ 175692 h 585693"/>
                    <a:gd name="connsiteX38" fmla="*/ 253737 w 608814"/>
                    <a:gd name="connsiteY38" fmla="*/ 182964 h 585693"/>
                    <a:gd name="connsiteX39" fmla="*/ 277792 w 608814"/>
                    <a:gd name="connsiteY39" fmla="*/ 224572 h 585693"/>
                    <a:gd name="connsiteX40" fmla="*/ 279727 w 608814"/>
                    <a:gd name="connsiteY40" fmla="*/ 239577 h 585693"/>
                    <a:gd name="connsiteX41" fmla="*/ 270511 w 608814"/>
                    <a:gd name="connsiteY41" fmla="*/ 251544 h 585693"/>
                    <a:gd name="connsiteX42" fmla="*/ 252355 w 608814"/>
                    <a:gd name="connsiteY42" fmla="*/ 262038 h 585693"/>
                    <a:gd name="connsiteX43" fmla="*/ 253829 w 608814"/>
                    <a:gd name="connsiteY43" fmla="*/ 276122 h 585693"/>
                    <a:gd name="connsiteX44" fmla="*/ 252355 w 608814"/>
                    <a:gd name="connsiteY44" fmla="*/ 290206 h 585693"/>
                    <a:gd name="connsiteX45" fmla="*/ 270511 w 608814"/>
                    <a:gd name="connsiteY45" fmla="*/ 300700 h 585693"/>
                    <a:gd name="connsiteX46" fmla="*/ 278714 w 608814"/>
                    <a:gd name="connsiteY46" fmla="*/ 325094 h 585693"/>
                    <a:gd name="connsiteX47" fmla="*/ 258253 w 608814"/>
                    <a:gd name="connsiteY47" fmla="*/ 321136 h 585693"/>
                    <a:gd name="connsiteX48" fmla="*/ 195858 w 608814"/>
                    <a:gd name="connsiteY48" fmla="*/ 321136 h 585693"/>
                    <a:gd name="connsiteX49" fmla="*/ 212171 w 608814"/>
                    <a:gd name="connsiteY49" fmla="*/ 276122 h 585693"/>
                    <a:gd name="connsiteX50" fmla="*/ 140191 w 608814"/>
                    <a:gd name="connsiteY50" fmla="*/ 204320 h 585693"/>
                    <a:gd name="connsiteX51" fmla="*/ 68304 w 608814"/>
                    <a:gd name="connsiteY51" fmla="*/ 276122 h 585693"/>
                    <a:gd name="connsiteX52" fmla="*/ 140191 w 608814"/>
                    <a:gd name="connsiteY52" fmla="*/ 348016 h 585693"/>
                    <a:gd name="connsiteX53" fmla="*/ 148486 w 608814"/>
                    <a:gd name="connsiteY53" fmla="*/ 347095 h 585693"/>
                    <a:gd name="connsiteX54" fmla="*/ 140099 w 608814"/>
                    <a:gd name="connsiteY54" fmla="*/ 376000 h 585693"/>
                    <a:gd name="connsiteX55" fmla="*/ 140099 w 608814"/>
                    <a:gd name="connsiteY55" fmla="*/ 420922 h 585693"/>
                    <a:gd name="connsiteX56" fmla="*/ 116229 w 608814"/>
                    <a:gd name="connsiteY56" fmla="*/ 420922 h 585693"/>
                    <a:gd name="connsiteX57" fmla="*/ 96413 w 608814"/>
                    <a:gd name="connsiteY57" fmla="*/ 401131 h 585693"/>
                    <a:gd name="connsiteX58" fmla="*/ 96413 w 608814"/>
                    <a:gd name="connsiteY58" fmla="*/ 380787 h 585693"/>
                    <a:gd name="connsiteX59" fmla="*/ 71806 w 608814"/>
                    <a:gd name="connsiteY59" fmla="*/ 366150 h 585693"/>
                    <a:gd name="connsiteX60" fmla="*/ 53742 w 608814"/>
                    <a:gd name="connsiteY60" fmla="*/ 376552 h 585693"/>
                    <a:gd name="connsiteX61" fmla="*/ 38719 w 608814"/>
                    <a:gd name="connsiteY61" fmla="*/ 378577 h 585693"/>
                    <a:gd name="connsiteX62" fmla="*/ 26738 w 608814"/>
                    <a:gd name="connsiteY62" fmla="*/ 369372 h 585693"/>
                    <a:gd name="connsiteX63" fmla="*/ 2683 w 608814"/>
                    <a:gd name="connsiteY63" fmla="*/ 327764 h 585693"/>
                    <a:gd name="connsiteX64" fmla="*/ 9872 w 608814"/>
                    <a:gd name="connsiteY64" fmla="*/ 300700 h 585693"/>
                    <a:gd name="connsiteX65" fmla="*/ 28120 w 608814"/>
                    <a:gd name="connsiteY65" fmla="*/ 290206 h 585693"/>
                    <a:gd name="connsiteX66" fmla="*/ 26645 w 608814"/>
                    <a:gd name="connsiteY66" fmla="*/ 276122 h 585693"/>
                    <a:gd name="connsiteX67" fmla="*/ 28120 w 608814"/>
                    <a:gd name="connsiteY67" fmla="*/ 262038 h 585693"/>
                    <a:gd name="connsiteX68" fmla="*/ 9872 w 608814"/>
                    <a:gd name="connsiteY68" fmla="*/ 251544 h 585693"/>
                    <a:gd name="connsiteX69" fmla="*/ 2683 w 608814"/>
                    <a:gd name="connsiteY69" fmla="*/ 224572 h 585693"/>
                    <a:gd name="connsiteX70" fmla="*/ 26738 w 608814"/>
                    <a:gd name="connsiteY70" fmla="*/ 182964 h 585693"/>
                    <a:gd name="connsiteX71" fmla="*/ 38719 w 608814"/>
                    <a:gd name="connsiteY71" fmla="*/ 173759 h 585693"/>
                    <a:gd name="connsiteX72" fmla="*/ 53742 w 608814"/>
                    <a:gd name="connsiteY72" fmla="*/ 175692 h 585693"/>
                    <a:gd name="connsiteX73" fmla="*/ 71806 w 608814"/>
                    <a:gd name="connsiteY73" fmla="*/ 186094 h 585693"/>
                    <a:gd name="connsiteX74" fmla="*/ 96413 w 608814"/>
                    <a:gd name="connsiteY74" fmla="*/ 171457 h 585693"/>
                    <a:gd name="connsiteX75" fmla="*/ 96413 w 608814"/>
                    <a:gd name="connsiteY75" fmla="*/ 151113 h 585693"/>
                    <a:gd name="connsiteX76" fmla="*/ 116229 w 608814"/>
                    <a:gd name="connsiteY76" fmla="*/ 131322 h 585693"/>
                    <a:gd name="connsiteX77" fmla="*/ 445756 w 608814"/>
                    <a:gd name="connsiteY77" fmla="*/ 83476 h 585693"/>
                    <a:gd name="connsiteX78" fmla="*/ 414140 w 608814"/>
                    <a:gd name="connsiteY78" fmla="*/ 115044 h 585693"/>
                    <a:gd name="connsiteX79" fmla="*/ 445756 w 608814"/>
                    <a:gd name="connsiteY79" fmla="*/ 146520 h 585693"/>
                    <a:gd name="connsiteX80" fmla="*/ 477371 w 608814"/>
                    <a:gd name="connsiteY80" fmla="*/ 115044 h 585693"/>
                    <a:gd name="connsiteX81" fmla="*/ 445756 w 608814"/>
                    <a:gd name="connsiteY81" fmla="*/ 83476 h 585693"/>
                    <a:gd name="connsiteX82" fmla="*/ 426676 w 608814"/>
                    <a:gd name="connsiteY82" fmla="*/ 0 h 585693"/>
                    <a:gd name="connsiteX83" fmla="*/ 464835 w 608814"/>
                    <a:gd name="connsiteY83" fmla="*/ 0 h 585693"/>
                    <a:gd name="connsiteX84" fmla="*/ 480597 w 608814"/>
                    <a:gd name="connsiteY84" fmla="*/ 15738 h 585693"/>
                    <a:gd name="connsiteX85" fmla="*/ 480597 w 608814"/>
                    <a:gd name="connsiteY85" fmla="*/ 31936 h 585693"/>
                    <a:gd name="connsiteX86" fmla="*/ 500138 w 608814"/>
                    <a:gd name="connsiteY86" fmla="*/ 43533 h 585693"/>
                    <a:gd name="connsiteX87" fmla="*/ 514425 w 608814"/>
                    <a:gd name="connsiteY87" fmla="*/ 35249 h 585693"/>
                    <a:gd name="connsiteX88" fmla="*/ 535901 w 608814"/>
                    <a:gd name="connsiteY88" fmla="*/ 40956 h 585693"/>
                    <a:gd name="connsiteX89" fmla="*/ 554981 w 608814"/>
                    <a:gd name="connsiteY89" fmla="*/ 73996 h 585693"/>
                    <a:gd name="connsiteX90" fmla="*/ 556640 w 608814"/>
                    <a:gd name="connsiteY90" fmla="*/ 85961 h 585693"/>
                    <a:gd name="connsiteX91" fmla="*/ 549266 w 608814"/>
                    <a:gd name="connsiteY91" fmla="*/ 95440 h 585693"/>
                    <a:gd name="connsiteX92" fmla="*/ 534887 w 608814"/>
                    <a:gd name="connsiteY92" fmla="*/ 103815 h 585693"/>
                    <a:gd name="connsiteX93" fmla="*/ 535993 w 608814"/>
                    <a:gd name="connsiteY93" fmla="*/ 115044 h 585693"/>
                    <a:gd name="connsiteX94" fmla="*/ 535717 w 608814"/>
                    <a:gd name="connsiteY94" fmla="*/ 117621 h 585693"/>
                    <a:gd name="connsiteX95" fmla="*/ 521153 w 608814"/>
                    <a:gd name="connsiteY95" fmla="*/ 117621 h 585693"/>
                    <a:gd name="connsiteX96" fmla="*/ 466126 w 608814"/>
                    <a:gd name="connsiteY96" fmla="*/ 172565 h 585693"/>
                    <a:gd name="connsiteX97" fmla="*/ 466126 w 608814"/>
                    <a:gd name="connsiteY97" fmla="*/ 229719 h 585693"/>
                    <a:gd name="connsiteX98" fmla="*/ 466126 w 608814"/>
                    <a:gd name="connsiteY98" fmla="*/ 242604 h 585693"/>
                    <a:gd name="connsiteX99" fmla="*/ 453590 w 608814"/>
                    <a:gd name="connsiteY99" fmla="*/ 229995 h 585693"/>
                    <a:gd name="connsiteX100" fmla="*/ 421330 w 608814"/>
                    <a:gd name="connsiteY100" fmla="*/ 219319 h 585693"/>
                    <a:gd name="connsiteX101" fmla="*/ 411928 w 608814"/>
                    <a:gd name="connsiteY101" fmla="*/ 219319 h 585693"/>
                    <a:gd name="connsiteX102" fmla="*/ 410914 w 608814"/>
                    <a:gd name="connsiteY102" fmla="*/ 214257 h 585693"/>
                    <a:gd name="connsiteX103" fmla="*/ 410914 w 608814"/>
                    <a:gd name="connsiteY103" fmla="*/ 198059 h 585693"/>
                    <a:gd name="connsiteX104" fmla="*/ 391373 w 608814"/>
                    <a:gd name="connsiteY104" fmla="*/ 186463 h 585693"/>
                    <a:gd name="connsiteX105" fmla="*/ 377086 w 608814"/>
                    <a:gd name="connsiteY105" fmla="*/ 194746 h 585693"/>
                    <a:gd name="connsiteX106" fmla="*/ 365104 w 608814"/>
                    <a:gd name="connsiteY106" fmla="*/ 196310 h 585693"/>
                    <a:gd name="connsiteX107" fmla="*/ 355610 w 608814"/>
                    <a:gd name="connsiteY107" fmla="*/ 189040 h 585693"/>
                    <a:gd name="connsiteX108" fmla="*/ 336530 w 608814"/>
                    <a:gd name="connsiteY108" fmla="*/ 155999 h 585693"/>
                    <a:gd name="connsiteX109" fmla="*/ 342245 w 608814"/>
                    <a:gd name="connsiteY109" fmla="*/ 134463 h 585693"/>
                    <a:gd name="connsiteX110" fmla="*/ 356716 w 608814"/>
                    <a:gd name="connsiteY110" fmla="*/ 126180 h 585693"/>
                    <a:gd name="connsiteX111" fmla="*/ 355518 w 608814"/>
                    <a:gd name="connsiteY111" fmla="*/ 115044 h 585693"/>
                    <a:gd name="connsiteX112" fmla="*/ 356716 w 608814"/>
                    <a:gd name="connsiteY112" fmla="*/ 103815 h 585693"/>
                    <a:gd name="connsiteX113" fmla="*/ 342245 w 608814"/>
                    <a:gd name="connsiteY113" fmla="*/ 95440 h 585693"/>
                    <a:gd name="connsiteX114" fmla="*/ 336530 w 608814"/>
                    <a:gd name="connsiteY114" fmla="*/ 73996 h 585693"/>
                    <a:gd name="connsiteX115" fmla="*/ 355610 w 608814"/>
                    <a:gd name="connsiteY115" fmla="*/ 40956 h 585693"/>
                    <a:gd name="connsiteX116" fmla="*/ 365104 w 608814"/>
                    <a:gd name="connsiteY116" fmla="*/ 33685 h 585693"/>
                    <a:gd name="connsiteX117" fmla="*/ 377086 w 608814"/>
                    <a:gd name="connsiteY117" fmla="*/ 35249 h 585693"/>
                    <a:gd name="connsiteX118" fmla="*/ 391373 w 608814"/>
                    <a:gd name="connsiteY118" fmla="*/ 43533 h 585693"/>
                    <a:gd name="connsiteX119" fmla="*/ 410914 w 608814"/>
                    <a:gd name="connsiteY119" fmla="*/ 31936 h 585693"/>
                    <a:gd name="connsiteX120" fmla="*/ 410914 w 608814"/>
                    <a:gd name="connsiteY120" fmla="*/ 15738 h 585693"/>
                    <a:gd name="connsiteX121" fmla="*/ 426676 w 608814"/>
                    <a:gd name="connsiteY121" fmla="*/ 0 h 585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</a:cxnLst>
                  <a:rect l="l" t="t" r="r" b="b"/>
                  <a:pathLst>
                    <a:path w="608814" h="585693">
                      <a:moveTo>
                        <a:pt x="195114" y="351627"/>
                      </a:moveTo>
                      <a:lnTo>
                        <a:pt x="258290" y="351627"/>
                      </a:lnTo>
                      <a:cubicBezTo>
                        <a:pt x="271848" y="351627"/>
                        <a:pt x="282731" y="362580"/>
                        <a:pt x="282731" y="376018"/>
                      </a:cubicBezTo>
                      <a:lnTo>
                        <a:pt x="282731" y="561210"/>
                      </a:lnTo>
                      <a:cubicBezTo>
                        <a:pt x="282731" y="574740"/>
                        <a:pt x="271848" y="585693"/>
                        <a:pt x="258290" y="585693"/>
                      </a:cubicBezTo>
                      <a:lnTo>
                        <a:pt x="195114" y="585693"/>
                      </a:lnTo>
                      <a:cubicBezTo>
                        <a:pt x="181556" y="585693"/>
                        <a:pt x="170673" y="574740"/>
                        <a:pt x="170673" y="561210"/>
                      </a:cubicBezTo>
                      <a:lnTo>
                        <a:pt x="170673" y="376018"/>
                      </a:lnTo>
                      <a:cubicBezTo>
                        <a:pt x="170673" y="362580"/>
                        <a:pt x="181556" y="351627"/>
                        <a:pt x="195114" y="351627"/>
                      </a:cubicBezTo>
                      <a:close/>
                      <a:moveTo>
                        <a:pt x="358100" y="249872"/>
                      </a:moveTo>
                      <a:lnTo>
                        <a:pt x="421316" y="249872"/>
                      </a:lnTo>
                      <a:cubicBezTo>
                        <a:pt x="434771" y="249872"/>
                        <a:pt x="445737" y="260735"/>
                        <a:pt x="445737" y="274267"/>
                      </a:cubicBezTo>
                      <a:lnTo>
                        <a:pt x="445737" y="561206"/>
                      </a:lnTo>
                      <a:cubicBezTo>
                        <a:pt x="445737" y="574738"/>
                        <a:pt x="434771" y="585693"/>
                        <a:pt x="421316" y="585693"/>
                      </a:cubicBezTo>
                      <a:lnTo>
                        <a:pt x="358100" y="585693"/>
                      </a:lnTo>
                      <a:cubicBezTo>
                        <a:pt x="344645" y="585693"/>
                        <a:pt x="333679" y="574738"/>
                        <a:pt x="333679" y="561206"/>
                      </a:cubicBezTo>
                      <a:lnTo>
                        <a:pt x="333679" y="274267"/>
                      </a:lnTo>
                      <a:cubicBezTo>
                        <a:pt x="333679" y="260735"/>
                        <a:pt x="344645" y="249872"/>
                        <a:pt x="358100" y="249872"/>
                      </a:cubicBezTo>
                      <a:close/>
                      <a:moveTo>
                        <a:pt x="140260" y="224680"/>
                      </a:moveTo>
                      <a:cubicBezTo>
                        <a:pt x="168749" y="224680"/>
                        <a:pt x="191844" y="247711"/>
                        <a:pt x="191844" y="276122"/>
                      </a:cubicBezTo>
                      <a:cubicBezTo>
                        <a:pt x="191844" y="304533"/>
                        <a:pt x="168749" y="327564"/>
                        <a:pt x="140260" y="327564"/>
                      </a:cubicBezTo>
                      <a:cubicBezTo>
                        <a:pt x="111771" y="327564"/>
                        <a:pt x="88676" y="304533"/>
                        <a:pt x="88676" y="276122"/>
                      </a:cubicBezTo>
                      <a:cubicBezTo>
                        <a:pt x="88676" y="247711"/>
                        <a:pt x="111771" y="224680"/>
                        <a:pt x="140260" y="224680"/>
                      </a:cubicBezTo>
                      <a:close/>
                      <a:moveTo>
                        <a:pt x="521177" y="148117"/>
                      </a:moveTo>
                      <a:lnTo>
                        <a:pt x="584301" y="148117"/>
                      </a:lnTo>
                      <a:cubicBezTo>
                        <a:pt x="597848" y="148117"/>
                        <a:pt x="608814" y="159070"/>
                        <a:pt x="608814" y="172601"/>
                      </a:cubicBezTo>
                      <a:lnTo>
                        <a:pt x="608814" y="561209"/>
                      </a:lnTo>
                      <a:cubicBezTo>
                        <a:pt x="608814" y="574740"/>
                        <a:pt x="597848" y="585693"/>
                        <a:pt x="584301" y="585693"/>
                      </a:cubicBezTo>
                      <a:lnTo>
                        <a:pt x="521177" y="585693"/>
                      </a:lnTo>
                      <a:cubicBezTo>
                        <a:pt x="507722" y="585693"/>
                        <a:pt x="496756" y="574740"/>
                        <a:pt x="496756" y="561209"/>
                      </a:cubicBezTo>
                      <a:lnTo>
                        <a:pt x="496756" y="172601"/>
                      </a:lnTo>
                      <a:cubicBezTo>
                        <a:pt x="496756" y="159070"/>
                        <a:pt x="507722" y="148117"/>
                        <a:pt x="521177" y="148117"/>
                      </a:cubicBezTo>
                      <a:close/>
                      <a:moveTo>
                        <a:pt x="116229" y="131322"/>
                      </a:moveTo>
                      <a:lnTo>
                        <a:pt x="164246" y="131322"/>
                      </a:lnTo>
                      <a:cubicBezTo>
                        <a:pt x="175214" y="131322"/>
                        <a:pt x="184061" y="140159"/>
                        <a:pt x="184061" y="151113"/>
                      </a:cubicBezTo>
                      <a:lnTo>
                        <a:pt x="184061" y="171457"/>
                      </a:lnTo>
                      <a:cubicBezTo>
                        <a:pt x="193001" y="175231"/>
                        <a:pt x="201019" y="180386"/>
                        <a:pt x="208669" y="186094"/>
                      </a:cubicBezTo>
                      <a:lnTo>
                        <a:pt x="226641" y="175692"/>
                      </a:lnTo>
                      <a:cubicBezTo>
                        <a:pt x="236134" y="170261"/>
                        <a:pt x="248300" y="173482"/>
                        <a:pt x="253737" y="182964"/>
                      </a:cubicBezTo>
                      <a:lnTo>
                        <a:pt x="277792" y="224572"/>
                      </a:lnTo>
                      <a:cubicBezTo>
                        <a:pt x="280465" y="229083"/>
                        <a:pt x="281110" y="234514"/>
                        <a:pt x="279727" y="239577"/>
                      </a:cubicBezTo>
                      <a:cubicBezTo>
                        <a:pt x="278437" y="244640"/>
                        <a:pt x="275119" y="248966"/>
                        <a:pt x="270511" y="251544"/>
                      </a:cubicBezTo>
                      <a:lnTo>
                        <a:pt x="252355" y="262038"/>
                      </a:lnTo>
                      <a:cubicBezTo>
                        <a:pt x="253000" y="266733"/>
                        <a:pt x="253829" y="271335"/>
                        <a:pt x="253829" y="276122"/>
                      </a:cubicBezTo>
                      <a:cubicBezTo>
                        <a:pt x="253829" y="281001"/>
                        <a:pt x="253000" y="285604"/>
                        <a:pt x="252355" y="290206"/>
                      </a:cubicBezTo>
                      <a:lnTo>
                        <a:pt x="270511" y="300700"/>
                      </a:lnTo>
                      <a:cubicBezTo>
                        <a:pt x="279174" y="305671"/>
                        <a:pt x="282308" y="316165"/>
                        <a:pt x="278714" y="325094"/>
                      </a:cubicBezTo>
                      <a:cubicBezTo>
                        <a:pt x="272354" y="322609"/>
                        <a:pt x="265442" y="321136"/>
                        <a:pt x="258253" y="321136"/>
                      </a:cubicBezTo>
                      <a:lnTo>
                        <a:pt x="195858" y="321136"/>
                      </a:lnTo>
                      <a:cubicBezTo>
                        <a:pt x="205904" y="308709"/>
                        <a:pt x="212171" y="293244"/>
                        <a:pt x="212171" y="276122"/>
                      </a:cubicBezTo>
                      <a:cubicBezTo>
                        <a:pt x="212171" y="236539"/>
                        <a:pt x="179914" y="204320"/>
                        <a:pt x="140191" y="204320"/>
                      </a:cubicBezTo>
                      <a:cubicBezTo>
                        <a:pt x="100561" y="204320"/>
                        <a:pt x="68304" y="236539"/>
                        <a:pt x="68304" y="276122"/>
                      </a:cubicBezTo>
                      <a:cubicBezTo>
                        <a:pt x="68304" y="315797"/>
                        <a:pt x="100561" y="348016"/>
                        <a:pt x="140191" y="348016"/>
                      </a:cubicBezTo>
                      <a:cubicBezTo>
                        <a:pt x="143048" y="348016"/>
                        <a:pt x="145721" y="347463"/>
                        <a:pt x="148486" y="347095"/>
                      </a:cubicBezTo>
                      <a:cubicBezTo>
                        <a:pt x="143233" y="355564"/>
                        <a:pt x="140099" y="365414"/>
                        <a:pt x="140099" y="376000"/>
                      </a:cubicBezTo>
                      <a:lnTo>
                        <a:pt x="140099" y="420922"/>
                      </a:lnTo>
                      <a:lnTo>
                        <a:pt x="116229" y="420922"/>
                      </a:lnTo>
                      <a:cubicBezTo>
                        <a:pt x="105261" y="420922"/>
                        <a:pt x="96413" y="412085"/>
                        <a:pt x="96413" y="401131"/>
                      </a:cubicBezTo>
                      <a:lnTo>
                        <a:pt x="96413" y="380787"/>
                      </a:lnTo>
                      <a:cubicBezTo>
                        <a:pt x="87474" y="377013"/>
                        <a:pt x="79455" y="371950"/>
                        <a:pt x="71806" y="366150"/>
                      </a:cubicBezTo>
                      <a:lnTo>
                        <a:pt x="53742" y="376552"/>
                      </a:lnTo>
                      <a:cubicBezTo>
                        <a:pt x="49226" y="379222"/>
                        <a:pt x="43788" y="379866"/>
                        <a:pt x="38719" y="378577"/>
                      </a:cubicBezTo>
                      <a:cubicBezTo>
                        <a:pt x="33650" y="377197"/>
                        <a:pt x="29318" y="373883"/>
                        <a:pt x="26738" y="369372"/>
                      </a:cubicBezTo>
                      <a:lnTo>
                        <a:pt x="2683" y="327764"/>
                      </a:lnTo>
                      <a:cubicBezTo>
                        <a:pt x="-2847" y="318282"/>
                        <a:pt x="471" y="306131"/>
                        <a:pt x="9872" y="300700"/>
                      </a:cubicBezTo>
                      <a:lnTo>
                        <a:pt x="28120" y="290206"/>
                      </a:lnTo>
                      <a:cubicBezTo>
                        <a:pt x="27475" y="285604"/>
                        <a:pt x="26645" y="281001"/>
                        <a:pt x="26645" y="276122"/>
                      </a:cubicBezTo>
                      <a:cubicBezTo>
                        <a:pt x="26645" y="271335"/>
                        <a:pt x="27475" y="266733"/>
                        <a:pt x="28120" y="262038"/>
                      </a:cubicBezTo>
                      <a:lnTo>
                        <a:pt x="9872" y="251544"/>
                      </a:lnTo>
                      <a:cubicBezTo>
                        <a:pt x="471" y="246113"/>
                        <a:pt x="-2847" y="233962"/>
                        <a:pt x="2683" y="224572"/>
                      </a:cubicBezTo>
                      <a:lnTo>
                        <a:pt x="26738" y="182964"/>
                      </a:lnTo>
                      <a:cubicBezTo>
                        <a:pt x="29318" y="178361"/>
                        <a:pt x="33650" y="175139"/>
                        <a:pt x="38719" y="173759"/>
                      </a:cubicBezTo>
                      <a:cubicBezTo>
                        <a:pt x="43788" y="172378"/>
                        <a:pt x="49226" y="173114"/>
                        <a:pt x="53742" y="175692"/>
                      </a:cubicBezTo>
                      <a:lnTo>
                        <a:pt x="71806" y="186094"/>
                      </a:lnTo>
                      <a:cubicBezTo>
                        <a:pt x="79455" y="180386"/>
                        <a:pt x="87474" y="175231"/>
                        <a:pt x="96413" y="171457"/>
                      </a:cubicBezTo>
                      <a:lnTo>
                        <a:pt x="96413" y="151113"/>
                      </a:lnTo>
                      <a:cubicBezTo>
                        <a:pt x="96413" y="140159"/>
                        <a:pt x="105261" y="131322"/>
                        <a:pt x="116229" y="131322"/>
                      </a:cubicBezTo>
                      <a:close/>
                      <a:moveTo>
                        <a:pt x="445756" y="83476"/>
                      </a:moveTo>
                      <a:cubicBezTo>
                        <a:pt x="428335" y="83476"/>
                        <a:pt x="414140" y="97557"/>
                        <a:pt x="414140" y="115044"/>
                      </a:cubicBezTo>
                      <a:cubicBezTo>
                        <a:pt x="414140" y="132438"/>
                        <a:pt x="428335" y="146520"/>
                        <a:pt x="445756" y="146520"/>
                      </a:cubicBezTo>
                      <a:cubicBezTo>
                        <a:pt x="463176" y="146520"/>
                        <a:pt x="477371" y="132438"/>
                        <a:pt x="477371" y="115044"/>
                      </a:cubicBezTo>
                      <a:cubicBezTo>
                        <a:pt x="477371" y="97557"/>
                        <a:pt x="463176" y="83476"/>
                        <a:pt x="445756" y="83476"/>
                      </a:cubicBezTo>
                      <a:close/>
                      <a:moveTo>
                        <a:pt x="426676" y="0"/>
                      </a:moveTo>
                      <a:lnTo>
                        <a:pt x="464835" y="0"/>
                      </a:lnTo>
                      <a:cubicBezTo>
                        <a:pt x="473500" y="0"/>
                        <a:pt x="480597" y="7087"/>
                        <a:pt x="480597" y="15738"/>
                      </a:cubicBezTo>
                      <a:lnTo>
                        <a:pt x="480597" y="31936"/>
                      </a:lnTo>
                      <a:cubicBezTo>
                        <a:pt x="487694" y="34881"/>
                        <a:pt x="494054" y="38931"/>
                        <a:pt x="500138" y="43533"/>
                      </a:cubicBezTo>
                      <a:lnTo>
                        <a:pt x="514425" y="35249"/>
                      </a:lnTo>
                      <a:cubicBezTo>
                        <a:pt x="521983" y="30924"/>
                        <a:pt x="531569" y="33501"/>
                        <a:pt x="535901" y="40956"/>
                      </a:cubicBezTo>
                      <a:lnTo>
                        <a:pt x="554981" y="73996"/>
                      </a:lnTo>
                      <a:cubicBezTo>
                        <a:pt x="557101" y="77585"/>
                        <a:pt x="557654" y="81911"/>
                        <a:pt x="556640" y="85961"/>
                      </a:cubicBezTo>
                      <a:cubicBezTo>
                        <a:pt x="555534" y="89918"/>
                        <a:pt x="552861" y="93415"/>
                        <a:pt x="549266" y="95440"/>
                      </a:cubicBezTo>
                      <a:lnTo>
                        <a:pt x="534887" y="103815"/>
                      </a:lnTo>
                      <a:cubicBezTo>
                        <a:pt x="535348" y="107497"/>
                        <a:pt x="535993" y="111178"/>
                        <a:pt x="535993" y="115044"/>
                      </a:cubicBezTo>
                      <a:cubicBezTo>
                        <a:pt x="535993" y="115872"/>
                        <a:pt x="535809" y="116700"/>
                        <a:pt x="535717" y="117621"/>
                      </a:cubicBezTo>
                      <a:lnTo>
                        <a:pt x="521153" y="117621"/>
                      </a:lnTo>
                      <a:cubicBezTo>
                        <a:pt x="490828" y="117621"/>
                        <a:pt x="466126" y="142286"/>
                        <a:pt x="466126" y="172565"/>
                      </a:cubicBezTo>
                      <a:lnTo>
                        <a:pt x="466126" y="229719"/>
                      </a:lnTo>
                      <a:lnTo>
                        <a:pt x="466126" y="242604"/>
                      </a:lnTo>
                      <a:cubicBezTo>
                        <a:pt x="462715" y="237726"/>
                        <a:pt x="458383" y="233493"/>
                        <a:pt x="453590" y="229995"/>
                      </a:cubicBezTo>
                      <a:cubicBezTo>
                        <a:pt x="444465" y="223369"/>
                        <a:pt x="433404" y="219319"/>
                        <a:pt x="421330" y="219319"/>
                      </a:cubicBezTo>
                      <a:lnTo>
                        <a:pt x="411928" y="219319"/>
                      </a:lnTo>
                      <a:cubicBezTo>
                        <a:pt x="411375" y="217755"/>
                        <a:pt x="410914" y="216098"/>
                        <a:pt x="410914" y="214257"/>
                      </a:cubicBezTo>
                      <a:lnTo>
                        <a:pt x="410914" y="198059"/>
                      </a:lnTo>
                      <a:cubicBezTo>
                        <a:pt x="403817" y="195114"/>
                        <a:pt x="397457" y="191064"/>
                        <a:pt x="391373" y="186463"/>
                      </a:cubicBezTo>
                      <a:lnTo>
                        <a:pt x="377086" y="194746"/>
                      </a:lnTo>
                      <a:cubicBezTo>
                        <a:pt x="373492" y="196863"/>
                        <a:pt x="369160" y="197415"/>
                        <a:pt x="365104" y="196310"/>
                      </a:cubicBezTo>
                      <a:cubicBezTo>
                        <a:pt x="361140" y="195206"/>
                        <a:pt x="357638" y="192629"/>
                        <a:pt x="355610" y="189040"/>
                      </a:cubicBezTo>
                      <a:lnTo>
                        <a:pt x="336530" y="155999"/>
                      </a:lnTo>
                      <a:cubicBezTo>
                        <a:pt x="332198" y="148452"/>
                        <a:pt x="334687" y="138881"/>
                        <a:pt x="342245" y="134463"/>
                      </a:cubicBezTo>
                      <a:lnTo>
                        <a:pt x="356716" y="126180"/>
                      </a:lnTo>
                      <a:cubicBezTo>
                        <a:pt x="356163" y="122498"/>
                        <a:pt x="355518" y="118817"/>
                        <a:pt x="355518" y="115044"/>
                      </a:cubicBezTo>
                      <a:cubicBezTo>
                        <a:pt x="355518" y="111178"/>
                        <a:pt x="356163" y="107497"/>
                        <a:pt x="356716" y="103815"/>
                      </a:cubicBezTo>
                      <a:lnTo>
                        <a:pt x="342245" y="95440"/>
                      </a:lnTo>
                      <a:cubicBezTo>
                        <a:pt x="334687" y="91115"/>
                        <a:pt x="332198" y="81543"/>
                        <a:pt x="336530" y="73996"/>
                      </a:cubicBezTo>
                      <a:lnTo>
                        <a:pt x="355610" y="40956"/>
                      </a:lnTo>
                      <a:cubicBezTo>
                        <a:pt x="357638" y="37366"/>
                        <a:pt x="361140" y="34789"/>
                        <a:pt x="365104" y="33685"/>
                      </a:cubicBezTo>
                      <a:cubicBezTo>
                        <a:pt x="369160" y="32580"/>
                        <a:pt x="373492" y="33133"/>
                        <a:pt x="377086" y="35249"/>
                      </a:cubicBezTo>
                      <a:lnTo>
                        <a:pt x="391373" y="43533"/>
                      </a:lnTo>
                      <a:cubicBezTo>
                        <a:pt x="397457" y="38931"/>
                        <a:pt x="403817" y="34881"/>
                        <a:pt x="410914" y="31936"/>
                      </a:cubicBezTo>
                      <a:lnTo>
                        <a:pt x="410914" y="15738"/>
                      </a:lnTo>
                      <a:cubicBezTo>
                        <a:pt x="410914" y="7087"/>
                        <a:pt x="418011" y="0"/>
                        <a:pt x="426676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</p:sp>
          </p:grpSp>
          <p:grpSp>
            <p:nvGrpSpPr>
              <p:cNvPr id="13" name="iṣ1ïḓê">
                <a:extLst>
                  <a:ext uri="{FF2B5EF4-FFF2-40B4-BE49-F238E27FC236}">
                    <a16:creationId xmlns:a16="http://schemas.microsoft.com/office/drawing/2014/main" xmlns="" id="{C8569BA8-176F-4F6B-ADE4-106DB1825B4F}"/>
                  </a:ext>
                </a:extLst>
              </p:cNvPr>
              <p:cNvGrpSpPr/>
              <p:nvPr/>
            </p:nvGrpSpPr>
            <p:grpSpPr>
              <a:xfrm>
                <a:off x="6954758" y="2403474"/>
                <a:ext cx="720222" cy="808304"/>
                <a:chOff x="6954758" y="2403474"/>
                <a:chExt cx="720222" cy="808304"/>
              </a:xfrm>
            </p:grpSpPr>
            <p:sp>
              <p:nvSpPr>
                <p:cNvPr id="17" name="iṧľíḓé">
                  <a:extLst>
                    <a:ext uri="{FF2B5EF4-FFF2-40B4-BE49-F238E27FC236}">
                      <a16:creationId xmlns:a16="http://schemas.microsoft.com/office/drawing/2014/main" xmlns="" id="{4981A250-E3C1-444A-999F-C88DDA05F0D9}"/>
                    </a:ext>
                  </a:extLst>
                </p:cNvPr>
                <p:cNvSpPr/>
                <p:nvPr/>
              </p:nvSpPr>
              <p:spPr>
                <a:xfrm>
                  <a:off x="6954758" y="2403474"/>
                  <a:ext cx="720222" cy="808304"/>
                </a:xfrm>
                <a:custGeom>
                  <a:avLst/>
                  <a:gdLst>
                    <a:gd name="connsiteX0" fmla="*/ 404152 w 720222"/>
                    <a:gd name="connsiteY0" fmla="*/ 0 h 808304"/>
                    <a:gd name="connsiteX1" fmla="*/ 689931 w 720222"/>
                    <a:gd name="connsiteY1" fmla="*/ 118373 h 808304"/>
                    <a:gd name="connsiteX2" fmla="*/ 720222 w 720222"/>
                    <a:gd name="connsiteY2" fmla="*/ 155087 h 808304"/>
                    <a:gd name="connsiteX3" fmla="*/ 701163 w 720222"/>
                    <a:gd name="connsiteY3" fmla="*/ 178187 h 808304"/>
                    <a:gd name="connsiteX4" fmla="*/ 632140 w 720222"/>
                    <a:gd name="connsiteY4" fmla="*/ 404152 h 808304"/>
                    <a:gd name="connsiteX5" fmla="*/ 701163 w 720222"/>
                    <a:gd name="connsiteY5" fmla="*/ 630117 h 808304"/>
                    <a:gd name="connsiteX6" fmla="*/ 720222 w 720222"/>
                    <a:gd name="connsiteY6" fmla="*/ 653217 h 808304"/>
                    <a:gd name="connsiteX7" fmla="*/ 689931 w 720222"/>
                    <a:gd name="connsiteY7" fmla="*/ 689931 h 808304"/>
                    <a:gd name="connsiteX8" fmla="*/ 404152 w 720222"/>
                    <a:gd name="connsiteY8" fmla="*/ 808304 h 808304"/>
                    <a:gd name="connsiteX9" fmla="*/ 0 w 720222"/>
                    <a:gd name="connsiteY9" fmla="*/ 404152 h 808304"/>
                    <a:gd name="connsiteX10" fmla="*/ 404152 w 720222"/>
                    <a:gd name="connsiteY10" fmla="*/ 0 h 8083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0222" h="808304">
                      <a:moveTo>
                        <a:pt x="404152" y="0"/>
                      </a:moveTo>
                      <a:cubicBezTo>
                        <a:pt x="515756" y="0"/>
                        <a:pt x="616794" y="45236"/>
                        <a:pt x="689931" y="118373"/>
                      </a:cubicBezTo>
                      <a:lnTo>
                        <a:pt x="720222" y="155087"/>
                      </a:lnTo>
                      <a:lnTo>
                        <a:pt x="701163" y="178187"/>
                      </a:lnTo>
                      <a:cubicBezTo>
                        <a:pt x="657586" y="242690"/>
                        <a:pt x="632140" y="320450"/>
                        <a:pt x="632140" y="404152"/>
                      </a:cubicBezTo>
                      <a:cubicBezTo>
                        <a:pt x="632140" y="487855"/>
                        <a:pt x="657586" y="565614"/>
                        <a:pt x="701163" y="630117"/>
                      </a:cubicBezTo>
                      <a:lnTo>
                        <a:pt x="720222" y="653217"/>
                      </a:lnTo>
                      <a:lnTo>
                        <a:pt x="689931" y="689931"/>
                      </a:lnTo>
                      <a:cubicBezTo>
                        <a:pt x="616794" y="763068"/>
                        <a:pt x="515756" y="808304"/>
                        <a:pt x="404152" y="808304"/>
                      </a:cubicBezTo>
                      <a:cubicBezTo>
                        <a:pt x="180945" y="808304"/>
                        <a:pt x="0" y="627359"/>
                        <a:pt x="0" y="404152"/>
                      </a:cubicBezTo>
                      <a:cubicBezTo>
                        <a:pt x="0" y="180945"/>
                        <a:pt x="180945" y="0"/>
                        <a:pt x="40415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57150">
                  <a:solidFill>
                    <a:schemeClr val="bg1"/>
                  </a:solidFill>
                  <a:miter lim="400000"/>
                </a:ln>
              </p:spPr>
              <p:txBody>
                <a:bodyPr wrap="square" lIns="19050" tIns="19050" rIns="19050" bIns="19050" anchor="ctr">
                  <a:noAutofit/>
                </a:bodyPr>
                <a:lstStyle/>
                <a:p>
                  <a:endParaRPr sz="2000"/>
                </a:p>
              </p:txBody>
            </p:sp>
            <p:sp>
              <p:nvSpPr>
                <p:cNvPr id="18" name="î$ļiḋê">
                  <a:extLst>
                    <a:ext uri="{FF2B5EF4-FFF2-40B4-BE49-F238E27FC236}">
                      <a16:creationId xmlns:a16="http://schemas.microsoft.com/office/drawing/2014/main" xmlns="" id="{C1B8F16F-93AD-4440-AB97-DF8297F2F004}"/>
                    </a:ext>
                  </a:extLst>
                </p:cNvPr>
                <p:cNvSpPr/>
                <p:nvPr/>
              </p:nvSpPr>
              <p:spPr bwMode="auto">
                <a:xfrm>
                  <a:off x="7204302" y="2658937"/>
                  <a:ext cx="309216" cy="297378"/>
                </a:xfrm>
                <a:custGeom>
                  <a:avLst/>
                  <a:gdLst>
                    <a:gd name="connsiteX0" fmla="*/ 61288 w 609549"/>
                    <a:gd name="connsiteY0" fmla="*/ 383285 h 586216"/>
                    <a:gd name="connsiteX1" fmla="*/ 71162 w 609549"/>
                    <a:gd name="connsiteY1" fmla="*/ 387101 h 586216"/>
                    <a:gd name="connsiteX2" fmla="*/ 120018 w 609549"/>
                    <a:gd name="connsiteY2" fmla="*/ 435892 h 586216"/>
                    <a:gd name="connsiteX3" fmla="*/ 120018 w 609549"/>
                    <a:gd name="connsiteY3" fmla="*/ 454200 h 586216"/>
                    <a:gd name="connsiteX4" fmla="*/ 56639 w 609549"/>
                    <a:gd name="connsiteY4" fmla="*/ 517543 h 586216"/>
                    <a:gd name="connsiteX5" fmla="*/ 35592 w 609549"/>
                    <a:gd name="connsiteY5" fmla="*/ 513644 h 586216"/>
                    <a:gd name="connsiteX6" fmla="*/ 51877 w 609549"/>
                    <a:gd name="connsiteY6" fmla="*/ 388099 h 586216"/>
                    <a:gd name="connsiteX7" fmla="*/ 61288 w 609549"/>
                    <a:gd name="connsiteY7" fmla="*/ 383285 h 586216"/>
                    <a:gd name="connsiteX8" fmla="*/ 235245 w 609549"/>
                    <a:gd name="connsiteY8" fmla="*/ 302810 h 586216"/>
                    <a:gd name="connsiteX9" fmla="*/ 306042 w 609549"/>
                    <a:gd name="connsiteY9" fmla="*/ 373466 h 586216"/>
                    <a:gd name="connsiteX10" fmla="*/ 258717 w 609549"/>
                    <a:gd name="connsiteY10" fmla="*/ 420680 h 586216"/>
                    <a:gd name="connsiteX11" fmla="*/ 230246 w 609549"/>
                    <a:gd name="connsiteY11" fmla="*/ 550152 h 586216"/>
                    <a:gd name="connsiteX12" fmla="*/ 92223 w 609549"/>
                    <a:gd name="connsiteY12" fmla="*/ 575305 h 586216"/>
                    <a:gd name="connsiteX13" fmla="*/ 88748 w 609549"/>
                    <a:gd name="connsiteY13" fmla="*/ 556143 h 586216"/>
                    <a:gd name="connsiteX14" fmla="*/ 165115 w 609549"/>
                    <a:gd name="connsiteY14" fmla="*/ 479877 h 586216"/>
                    <a:gd name="connsiteX15" fmla="*/ 165115 w 609549"/>
                    <a:gd name="connsiteY15" fmla="*/ 446308 h 586216"/>
                    <a:gd name="connsiteX16" fmla="*/ 88700 w 609549"/>
                    <a:gd name="connsiteY16" fmla="*/ 369995 h 586216"/>
                    <a:gd name="connsiteX17" fmla="*/ 92128 w 609549"/>
                    <a:gd name="connsiteY17" fmla="*/ 350976 h 586216"/>
                    <a:gd name="connsiteX18" fmla="*/ 189111 w 609549"/>
                    <a:gd name="connsiteY18" fmla="*/ 348884 h 586216"/>
                    <a:gd name="connsiteX19" fmla="*/ 257958 w 609549"/>
                    <a:gd name="connsiteY19" fmla="*/ 161679 h 586216"/>
                    <a:gd name="connsiteX20" fmla="*/ 317251 w 609549"/>
                    <a:gd name="connsiteY20" fmla="*/ 220879 h 586216"/>
                    <a:gd name="connsiteX21" fmla="*/ 388070 w 609549"/>
                    <a:gd name="connsiteY21" fmla="*/ 291586 h 586216"/>
                    <a:gd name="connsiteX22" fmla="*/ 604906 w 609549"/>
                    <a:gd name="connsiteY22" fmla="*/ 508130 h 586216"/>
                    <a:gd name="connsiteX23" fmla="*/ 604906 w 609549"/>
                    <a:gd name="connsiteY23" fmla="*/ 530526 h 586216"/>
                    <a:gd name="connsiteX24" fmla="*/ 556567 w 609549"/>
                    <a:gd name="connsiteY24" fmla="*/ 578789 h 586216"/>
                    <a:gd name="connsiteX25" fmla="*/ 545327 w 609549"/>
                    <a:gd name="connsiteY25" fmla="*/ 583449 h 586216"/>
                    <a:gd name="connsiteX26" fmla="*/ 534135 w 609549"/>
                    <a:gd name="connsiteY26" fmla="*/ 578789 h 586216"/>
                    <a:gd name="connsiteX27" fmla="*/ 317251 w 609549"/>
                    <a:gd name="connsiteY27" fmla="*/ 362293 h 586216"/>
                    <a:gd name="connsiteX28" fmla="*/ 246481 w 609549"/>
                    <a:gd name="connsiteY28" fmla="*/ 291586 h 586216"/>
                    <a:gd name="connsiteX29" fmla="*/ 187140 w 609549"/>
                    <a:gd name="connsiteY29" fmla="*/ 232339 h 586216"/>
                    <a:gd name="connsiteX30" fmla="*/ 58606 w 609549"/>
                    <a:gd name="connsiteY30" fmla="*/ 160814 h 586216"/>
                    <a:gd name="connsiteX31" fmla="*/ 126401 w 609549"/>
                    <a:gd name="connsiteY31" fmla="*/ 228498 h 586216"/>
                    <a:gd name="connsiteX32" fmla="*/ 111975 w 609549"/>
                    <a:gd name="connsiteY32" fmla="*/ 242899 h 586216"/>
                    <a:gd name="connsiteX33" fmla="*/ 119307 w 609549"/>
                    <a:gd name="connsiteY33" fmla="*/ 250219 h 586216"/>
                    <a:gd name="connsiteX34" fmla="*/ 119307 w 609549"/>
                    <a:gd name="connsiteY34" fmla="*/ 277692 h 586216"/>
                    <a:gd name="connsiteX35" fmla="*/ 115641 w 609549"/>
                    <a:gd name="connsiteY35" fmla="*/ 281352 h 586216"/>
                    <a:gd name="connsiteX36" fmla="*/ 88123 w 609549"/>
                    <a:gd name="connsiteY36" fmla="*/ 281352 h 586216"/>
                    <a:gd name="connsiteX37" fmla="*/ 5712 w 609549"/>
                    <a:gd name="connsiteY37" fmla="*/ 199029 h 586216"/>
                    <a:gd name="connsiteX38" fmla="*/ 5712 w 609549"/>
                    <a:gd name="connsiteY38" fmla="*/ 171604 h 586216"/>
                    <a:gd name="connsiteX39" fmla="*/ 9378 w 609549"/>
                    <a:gd name="connsiteY39" fmla="*/ 167944 h 586216"/>
                    <a:gd name="connsiteX40" fmla="*/ 36849 w 609549"/>
                    <a:gd name="connsiteY40" fmla="*/ 167944 h 586216"/>
                    <a:gd name="connsiteX41" fmla="*/ 44180 w 609549"/>
                    <a:gd name="connsiteY41" fmla="*/ 175264 h 586216"/>
                    <a:gd name="connsiteX42" fmla="*/ 585775 w 609549"/>
                    <a:gd name="connsiteY42" fmla="*/ 66370 h 586216"/>
                    <a:gd name="connsiteX43" fmla="*/ 595263 w 609549"/>
                    <a:gd name="connsiteY43" fmla="*/ 73839 h 586216"/>
                    <a:gd name="connsiteX44" fmla="*/ 578978 w 609549"/>
                    <a:gd name="connsiteY44" fmla="*/ 199341 h 586216"/>
                    <a:gd name="connsiteX45" fmla="*/ 559693 w 609549"/>
                    <a:gd name="connsiteY45" fmla="*/ 200387 h 586216"/>
                    <a:gd name="connsiteX46" fmla="*/ 510789 w 609549"/>
                    <a:gd name="connsiteY46" fmla="*/ 151612 h 586216"/>
                    <a:gd name="connsiteX47" fmla="*/ 510789 w 609549"/>
                    <a:gd name="connsiteY47" fmla="*/ 133262 h 586216"/>
                    <a:gd name="connsiteX48" fmla="*/ 574216 w 609549"/>
                    <a:gd name="connsiteY48" fmla="*/ 69988 h 586216"/>
                    <a:gd name="connsiteX49" fmla="*/ 585775 w 609549"/>
                    <a:gd name="connsiteY49" fmla="*/ 66370 h 586216"/>
                    <a:gd name="connsiteX50" fmla="*/ 158702 w 609549"/>
                    <a:gd name="connsiteY50" fmla="*/ 26758 h 586216"/>
                    <a:gd name="connsiteX51" fmla="*/ 172463 w 609549"/>
                    <a:gd name="connsiteY51" fmla="*/ 32464 h 586216"/>
                    <a:gd name="connsiteX52" fmla="*/ 179701 w 609549"/>
                    <a:gd name="connsiteY52" fmla="*/ 39691 h 586216"/>
                    <a:gd name="connsiteX53" fmla="*/ 246935 w 609549"/>
                    <a:gd name="connsiteY53" fmla="*/ 106831 h 586216"/>
                    <a:gd name="connsiteX54" fmla="*/ 254886 w 609549"/>
                    <a:gd name="connsiteY54" fmla="*/ 114819 h 586216"/>
                    <a:gd name="connsiteX55" fmla="*/ 257600 w 609549"/>
                    <a:gd name="connsiteY55" fmla="*/ 138879 h 586216"/>
                    <a:gd name="connsiteX56" fmla="*/ 254886 w 609549"/>
                    <a:gd name="connsiteY56" fmla="*/ 142255 h 586216"/>
                    <a:gd name="connsiteX57" fmla="*/ 252315 w 609549"/>
                    <a:gd name="connsiteY57" fmla="*/ 144823 h 586216"/>
                    <a:gd name="connsiteX58" fmla="*/ 246696 w 609549"/>
                    <a:gd name="connsiteY58" fmla="*/ 150434 h 586216"/>
                    <a:gd name="connsiteX59" fmla="*/ 175892 w 609549"/>
                    <a:gd name="connsiteY59" fmla="*/ 221140 h 586216"/>
                    <a:gd name="connsiteX60" fmla="*/ 172463 w 609549"/>
                    <a:gd name="connsiteY60" fmla="*/ 224611 h 586216"/>
                    <a:gd name="connsiteX61" fmla="*/ 170130 w 609549"/>
                    <a:gd name="connsiteY61" fmla="*/ 226560 h 586216"/>
                    <a:gd name="connsiteX62" fmla="*/ 162274 w 609549"/>
                    <a:gd name="connsiteY62" fmla="*/ 229936 h 586216"/>
                    <a:gd name="connsiteX63" fmla="*/ 158702 w 609549"/>
                    <a:gd name="connsiteY63" fmla="*/ 230269 h 586216"/>
                    <a:gd name="connsiteX64" fmla="*/ 144942 w 609549"/>
                    <a:gd name="connsiteY64" fmla="*/ 224611 h 586216"/>
                    <a:gd name="connsiteX65" fmla="*/ 137609 w 609549"/>
                    <a:gd name="connsiteY65" fmla="*/ 217288 h 586216"/>
                    <a:gd name="connsiteX66" fmla="*/ 69804 w 609549"/>
                    <a:gd name="connsiteY66" fmla="*/ 149578 h 586216"/>
                    <a:gd name="connsiteX67" fmla="*/ 62519 w 609549"/>
                    <a:gd name="connsiteY67" fmla="*/ 142255 h 586216"/>
                    <a:gd name="connsiteX68" fmla="*/ 62519 w 609549"/>
                    <a:gd name="connsiteY68" fmla="*/ 114819 h 586216"/>
                    <a:gd name="connsiteX69" fmla="*/ 144942 w 609549"/>
                    <a:gd name="connsiteY69" fmla="*/ 32464 h 586216"/>
                    <a:gd name="connsiteX70" fmla="*/ 158702 w 609549"/>
                    <a:gd name="connsiteY70" fmla="*/ 26758 h 586216"/>
                    <a:gd name="connsiteX71" fmla="*/ 254809 w 609549"/>
                    <a:gd name="connsiteY71" fmla="*/ 6542 h 586216"/>
                    <a:gd name="connsiteX72" fmla="*/ 321015 w 609549"/>
                    <a:gd name="connsiteY72" fmla="*/ 29913 h 586216"/>
                    <a:gd name="connsiteX73" fmla="*/ 260017 w 609549"/>
                    <a:gd name="connsiteY73" fmla="*/ 97465 h 586216"/>
                    <a:gd name="connsiteX74" fmla="*/ 193067 w 609549"/>
                    <a:gd name="connsiteY74" fmla="*/ 30626 h 586216"/>
                    <a:gd name="connsiteX75" fmla="*/ 254809 w 609549"/>
                    <a:gd name="connsiteY75" fmla="*/ 6542 h 586216"/>
                    <a:gd name="connsiteX76" fmla="*/ 503105 w 609549"/>
                    <a:gd name="connsiteY76" fmla="*/ 953 h 586216"/>
                    <a:gd name="connsiteX77" fmla="*/ 538560 w 609549"/>
                    <a:gd name="connsiteY77" fmla="*/ 10911 h 586216"/>
                    <a:gd name="connsiteX78" fmla="*/ 542083 w 609549"/>
                    <a:gd name="connsiteY78" fmla="*/ 30073 h 586216"/>
                    <a:gd name="connsiteX79" fmla="*/ 465709 w 609549"/>
                    <a:gd name="connsiteY79" fmla="*/ 106341 h 586216"/>
                    <a:gd name="connsiteX80" fmla="*/ 465709 w 609549"/>
                    <a:gd name="connsiteY80" fmla="*/ 139911 h 586216"/>
                    <a:gd name="connsiteX81" fmla="*/ 542131 w 609549"/>
                    <a:gd name="connsiteY81" fmla="*/ 216227 h 586216"/>
                    <a:gd name="connsiteX82" fmla="*/ 538655 w 609549"/>
                    <a:gd name="connsiteY82" fmla="*/ 235246 h 586216"/>
                    <a:gd name="connsiteX83" fmla="*/ 442187 w 609549"/>
                    <a:gd name="connsiteY83" fmla="*/ 237528 h 586216"/>
                    <a:gd name="connsiteX84" fmla="*/ 399238 w 609549"/>
                    <a:gd name="connsiteY84" fmla="*/ 280370 h 586216"/>
                    <a:gd name="connsiteX85" fmla="*/ 328482 w 609549"/>
                    <a:gd name="connsiteY85" fmla="*/ 209712 h 586216"/>
                    <a:gd name="connsiteX86" fmla="*/ 372240 w 609549"/>
                    <a:gd name="connsiteY86" fmla="*/ 166015 h 586216"/>
                    <a:gd name="connsiteX87" fmla="*/ 400571 w 609549"/>
                    <a:gd name="connsiteY87" fmla="*/ 36064 h 586216"/>
                    <a:gd name="connsiteX88" fmla="*/ 503105 w 609549"/>
                    <a:gd name="connsiteY88" fmla="*/ 953 h 586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</a:cxnLst>
                  <a:rect l="l" t="t" r="r" b="b"/>
                  <a:pathLst>
                    <a:path w="609549" h="586216">
                      <a:moveTo>
                        <a:pt x="61288" y="383285"/>
                      </a:moveTo>
                      <a:cubicBezTo>
                        <a:pt x="64829" y="383106"/>
                        <a:pt x="68448" y="384367"/>
                        <a:pt x="71162" y="387101"/>
                      </a:cubicBezTo>
                      <a:lnTo>
                        <a:pt x="120018" y="435892"/>
                      </a:lnTo>
                      <a:cubicBezTo>
                        <a:pt x="125113" y="440933"/>
                        <a:pt x="125113" y="449160"/>
                        <a:pt x="120018" y="454200"/>
                      </a:cubicBezTo>
                      <a:lnTo>
                        <a:pt x="56639" y="517543"/>
                      </a:lnTo>
                      <a:cubicBezTo>
                        <a:pt x="50211" y="523963"/>
                        <a:pt x="39211" y="522013"/>
                        <a:pt x="35592" y="513644"/>
                      </a:cubicBezTo>
                      <a:cubicBezTo>
                        <a:pt x="17783" y="472794"/>
                        <a:pt x="23211" y="424288"/>
                        <a:pt x="51877" y="388099"/>
                      </a:cubicBezTo>
                      <a:cubicBezTo>
                        <a:pt x="54282" y="385079"/>
                        <a:pt x="57746" y="383463"/>
                        <a:pt x="61288" y="383285"/>
                      </a:cubicBezTo>
                      <a:close/>
                      <a:moveTo>
                        <a:pt x="235245" y="302810"/>
                      </a:moveTo>
                      <a:lnTo>
                        <a:pt x="306042" y="373466"/>
                      </a:lnTo>
                      <a:lnTo>
                        <a:pt x="258717" y="420680"/>
                      </a:lnTo>
                      <a:cubicBezTo>
                        <a:pt x="274667" y="464329"/>
                        <a:pt x="265192" y="515300"/>
                        <a:pt x="230246" y="550152"/>
                      </a:cubicBezTo>
                      <a:cubicBezTo>
                        <a:pt x="192919" y="587430"/>
                        <a:pt x="137644" y="595798"/>
                        <a:pt x="92223" y="575305"/>
                      </a:cubicBezTo>
                      <a:cubicBezTo>
                        <a:pt x="84701" y="571882"/>
                        <a:pt x="82892" y="561992"/>
                        <a:pt x="88748" y="556143"/>
                      </a:cubicBezTo>
                      <a:lnTo>
                        <a:pt x="165115" y="479877"/>
                      </a:lnTo>
                      <a:cubicBezTo>
                        <a:pt x="174399" y="470605"/>
                        <a:pt x="174399" y="455580"/>
                        <a:pt x="165115" y="446308"/>
                      </a:cubicBezTo>
                      <a:lnTo>
                        <a:pt x="88700" y="369995"/>
                      </a:lnTo>
                      <a:cubicBezTo>
                        <a:pt x="82844" y="364194"/>
                        <a:pt x="84653" y="354399"/>
                        <a:pt x="92128" y="350976"/>
                      </a:cubicBezTo>
                      <a:cubicBezTo>
                        <a:pt x="122789" y="337092"/>
                        <a:pt x="157973" y="336379"/>
                        <a:pt x="189111" y="348884"/>
                      </a:cubicBezTo>
                      <a:close/>
                      <a:moveTo>
                        <a:pt x="257958" y="161679"/>
                      </a:moveTo>
                      <a:lnTo>
                        <a:pt x="317251" y="220879"/>
                      </a:lnTo>
                      <a:lnTo>
                        <a:pt x="388070" y="291586"/>
                      </a:lnTo>
                      <a:lnTo>
                        <a:pt x="604906" y="508130"/>
                      </a:lnTo>
                      <a:cubicBezTo>
                        <a:pt x="611097" y="514311"/>
                        <a:pt x="611097" y="524344"/>
                        <a:pt x="604906" y="530526"/>
                      </a:cubicBezTo>
                      <a:lnTo>
                        <a:pt x="556567" y="578789"/>
                      </a:lnTo>
                      <a:cubicBezTo>
                        <a:pt x="553471" y="581880"/>
                        <a:pt x="549423" y="583449"/>
                        <a:pt x="545327" y="583449"/>
                      </a:cubicBezTo>
                      <a:cubicBezTo>
                        <a:pt x="541279" y="583449"/>
                        <a:pt x="537231" y="581880"/>
                        <a:pt x="534135" y="578789"/>
                      </a:cubicBezTo>
                      <a:lnTo>
                        <a:pt x="317251" y="362293"/>
                      </a:lnTo>
                      <a:lnTo>
                        <a:pt x="246481" y="291586"/>
                      </a:lnTo>
                      <a:lnTo>
                        <a:pt x="187140" y="232339"/>
                      </a:lnTo>
                      <a:close/>
                      <a:moveTo>
                        <a:pt x="58606" y="160814"/>
                      </a:moveTo>
                      <a:lnTo>
                        <a:pt x="126401" y="228498"/>
                      </a:lnTo>
                      <a:lnTo>
                        <a:pt x="111975" y="242899"/>
                      </a:lnTo>
                      <a:lnTo>
                        <a:pt x="119307" y="250219"/>
                      </a:lnTo>
                      <a:cubicBezTo>
                        <a:pt x="126877" y="257824"/>
                        <a:pt x="126877" y="270087"/>
                        <a:pt x="119307" y="277692"/>
                      </a:cubicBezTo>
                      <a:lnTo>
                        <a:pt x="115641" y="281352"/>
                      </a:lnTo>
                      <a:cubicBezTo>
                        <a:pt x="108024" y="288909"/>
                        <a:pt x="95741" y="288909"/>
                        <a:pt x="88123" y="281352"/>
                      </a:cubicBezTo>
                      <a:lnTo>
                        <a:pt x="5712" y="199029"/>
                      </a:lnTo>
                      <a:cubicBezTo>
                        <a:pt x="-1905" y="191424"/>
                        <a:pt x="-1905" y="179161"/>
                        <a:pt x="5712" y="171604"/>
                      </a:cubicBezTo>
                      <a:lnTo>
                        <a:pt x="9378" y="167944"/>
                      </a:lnTo>
                      <a:cubicBezTo>
                        <a:pt x="16948" y="160339"/>
                        <a:pt x="29231" y="160339"/>
                        <a:pt x="36849" y="167944"/>
                      </a:cubicBezTo>
                      <a:lnTo>
                        <a:pt x="44180" y="175264"/>
                      </a:lnTo>
                      <a:close/>
                      <a:moveTo>
                        <a:pt x="585775" y="66370"/>
                      </a:moveTo>
                      <a:cubicBezTo>
                        <a:pt x="589775" y="67101"/>
                        <a:pt x="593430" y="69680"/>
                        <a:pt x="595263" y="73839"/>
                      </a:cubicBezTo>
                      <a:cubicBezTo>
                        <a:pt x="613072" y="114675"/>
                        <a:pt x="607644" y="163212"/>
                        <a:pt x="578978" y="199341"/>
                      </a:cubicBezTo>
                      <a:cubicBezTo>
                        <a:pt x="574168" y="205379"/>
                        <a:pt x="565121" y="205854"/>
                        <a:pt x="559693" y="200387"/>
                      </a:cubicBezTo>
                      <a:lnTo>
                        <a:pt x="510789" y="151612"/>
                      </a:lnTo>
                      <a:cubicBezTo>
                        <a:pt x="505742" y="146526"/>
                        <a:pt x="505742" y="138349"/>
                        <a:pt x="510789" y="133262"/>
                      </a:cubicBezTo>
                      <a:lnTo>
                        <a:pt x="574216" y="69988"/>
                      </a:lnTo>
                      <a:cubicBezTo>
                        <a:pt x="577430" y="66756"/>
                        <a:pt x="581775" y="65639"/>
                        <a:pt x="585775" y="66370"/>
                      </a:cubicBezTo>
                      <a:close/>
                      <a:moveTo>
                        <a:pt x="158702" y="26758"/>
                      </a:moveTo>
                      <a:cubicBezTo>
                        <a:pt x="163655" y="26758"/>
                        <a:pt x="168654" y="28660"/>
                        <a:pt x="172463" y="32464"/>
                      </a:cubicBezTo>
                      <a:lnTo>
                        <a:pt x="179701" y="39691"/>
                      </a:lnTo>
                      <a:lnTo>
                        <a:pt x="246935" y="106831"/>
                      </a:lnTo>
                      <a:lnTo>
                        <a:pt x="254886" y="114819"/>
                      </a:lnTo>
                      <a:cubicBezTo>
                        <a:pt x="261457" y="121334"/>
                        <a:pt x="262362" y="131414"/>
                        <a:pt x="257600" y="138879"/>
                      </a:cubicBezTo>
                      <a:cubicBezTo>
                        <a:pt x="256839" y="140068"/>
                        <a:pt x="255934" y="141209"/>
                        <a:pt x="254886" y="142255"/>
                      </a:cubicBezTo>
                      <a:lnTo>
                        <a:pt x="252315" y="144823"/>
                      </a:lnTo>
                      <a:lnTo>
                        <a:pt x="246696" y="150434"/>
                      </a:lnTo>
                      <a:lnTo>
                        <a:pt x="175892" y="221140"/>
                      </a:lnTo>
                      <a:lnTo>
                        <a:pt x="172463" y="224611"/>
                      </a:lnTo>
                      <a:cubicBezTo>
                        <a:pt x="171702" y="225324"/>
                        <a:pt x="170940" y="225990"/>
                        <a:pt x="170130" y="226560"/>
                      </a:cubicBezTo>
                      <a:cubicBezTo>
                        <a:pt x="167749" y="228319"/>
                        <a:pt x="165083" y="229413"/>
                        <a:pt x="162274" y="229936"/>
                      </a:cubicBezTo>
                      <a:cubicBezTo>
                        <a:pt x="161083" y="230174"/>
                        <a:pt x="159893" y="230269"/>
                        <a:pt x="158702" y="230269"/>
                      </a:cubicBezTo>
                      <a:cubicBezTo>
                        <a:pt x="153703" y="230269"/>
                        <a:pt x="148751" y="228367"/>
                        <a:pt x="144942" y="224611"/>
                      </a:cubicBezTo>
                      <a:lnTo>
                        <a:pt x="137609" y="217288"/>
                      </a:lnTo>
                      <a:lnTo>
                        <a:pt x="69804" y="149578"/>
                      </a:lnTo>
                      <a:lnTo>
                        <a:pt x="62519" y="142255"/>
                      </a:lnTo>
                      <a:cubicBezTo>
                        <a:pt x="54900" y="134647"/>
                        <a:pt x="54900" y="122380"/>
                        <a:pt x="62519" y="114819"/>
                      </a:cubicBezTo>
                      <a:lnTo>
                        <a:pt x="144942" y="32464"/>
                      </a:lnTo>
                      <a:cubicBezTo>
                        <a:pt x="148751" y="28660"/>
                        <a:pt x="153750" y="26758"/>
                        <a:pt x="158702" y="26758"/>
                      </a:cubicBezTo>
                      <a:close/>
                      <a:moveTo>
                        <a:pt x="254809" y="6542"/>
                      </a:moveTo>
                      <a:cubicBezTo>
                        <a:pt x="277279" y="4029"/>
                        <a:pt x="300492" y="9424"/>
                        <a:pt x="321015" y="29913"/>
                      </a:cubicBezTo>
                      <a:cubicBezTo>
                        <a:pt x="380347" y="89193"/>
                        <a:pt x="337205" y="46124"/>
                        <a:pt x="260017" y="97465"/>
                      </a:cubicBezTo>
                      <a:lnTo>
                        <a:pt x="193067" y="30626"/>
                      </a:lnTo>
                      <a:cubicBezTo>
                        <a:pt x="210614" y="19479"/>
                        <a:pt x="232340" y="9056"/>
                        <a:pt x="254809" y="6542"/>
                      </a:cubicBezTo>
                      <a:close/>
                      <a:moveTo>
                        <a:pt x="503105" y="953"/>
                      </a:moveTo>
                      <a:cubicBezTo>
                        <a:pt x="515252" y="2468"/>
                        <a:pt x="527216" y="5788"/>
                        <a:pt x="538560" y="10911"/>
                      </a:cubicBezTo>
                      <a:cubicBezTo>
                        <a:pt x="546131" y="14334"/>
                        <a:pt x="547940" y="24224"/>
                        <a:pt x="542083" y="30073"/>
                      </a:cubicBezTo>
                      <a:lnTo>
                        <a:pt x="465709" y="106341"/>
                      </a:lnTo>
                      <a:cubicBezTo>
                        <a:pt x="456424" y="115613"/>
                        <a:pt x="456424" y="130639"/>
                        <a:pt x="465709" y="139911"/>
                      </a:cubicBezTo>
                      <a:lnTo>
                        <a:pt x="542131" y="216227"/>
                      </a:lnTo>
                      <a:cubicBezTo>
                        <a:pt x="547940" y="222028"/>
                        <a:pt x="546178" y="231823"/>
                        <a:pt x="538655" y="235246"/>
                      </a:cubicBezTo>
                      <a:cubicBezTo>
                        <a:pt x="508181" y="249035"/>
                        <a:pt x="473184" y="249844"/>
                        <a:pt x="442187" y="237528"/>
                      </a:cubicBezTo>
                      <a:lnTo>
                        <a:pt x="399238" y="280370"/>
                      </a:lnTo>
                      <a:lnTo>
                        <a:pt x="328482" y="209712"/>
                      </a:lnTo>
                      <a:lnTo>
                        <a:pt x="372240" y="166015"/>
                      </a:lnTo>
                      <a:cubicBezTo>
                        <a:pt x="356051" y="122270"/>
                        <a:pt x="365527" y="71060"/>
                        <a:pt x="400571" y="36064"/>
                      </a:cubicBezTo>
                      <a:cubicBezTo>
                        <a:pt x="428569" y="8106"/>
                        <a:pt x="466664" y="-3592"/>
                        <a:pt x="503105" y="95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wrap="square" lIns="91440" tIns="45720" rIns="91440" bIns="45720">
                  <a:normAutofit/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iSḷíḋè">
                <a:extLst>
                  <a:ext uri="{FF2B5EF4-FFF2-40B4-BE49-F238E27FC236}">
                    <a16:creationId xmlns:a16="http://schemas.microsoft.com/office/drawing/2014/main" xmlns="" id="{1B347C01-BA85-48BE-A740-0E0962214264}"/>
                  </a:ext>
                </a:extLst>
              </p:cNvPr>
              <p:cNvGrpSpPr/>
              <p:nvPr/>
            </p:nvGrpSpPr>
            <p:grpSpPr>
              <a:xfrm>
                <a:off x="7674980" y="2403474"/>
                <a:ext cx="720222" cy="808304"/>
                <a:chOff x="7674980" y="2403474"/>
                <a:chExt cx="720222" cy="808304"/>
              </a:xfrm>
            </p:grpSpPr>
            <p:sp>
              <p:nvSpPr>
                <p:cNvPr id="15" name="isliḓè">
                  <a:extLst>
                    <a:ext uri="{FF2B5EF4-FFF2-40B4-BE49-F238E27FC236}">
                      <a16:creationId xmlns:a16="http://schemas.microsoft.com/office/drawing/2014/main" xmlns="" id="{63F4EAC0-B00F-4AD1-B4A7-4A2BA64EB81C}"/>
                    </a:ext>
                  </a:extLst>
                </p:cNvPr>
                <p:cNvSpPr/>
                <p:nvPr/>
              </p:nvSpPr>
              <p:spPr>
                <a:xfrm>
                  <a:off x="7674980" y="2403474"/>
                  <a:ext cx="720222" cy="808304"/>
                </a:xfrm>
                <a:custGeom>
                  <a:avLst/>
                  <a:gdLst>
                    <a:gd name="connsiteX0" fmla="*/ 316070 w 720222"/>
                    <a:gd name="connsiteY0" fmla="*/ 0 h 808304"/>
                    <a:gd name="connsiteX1" fmla="*/ 720222 w 720222"/>
                    <a:gd name="connsiteY1" fmla="*/ 404152 h 808304"/>
                    <a:gd name="connsiteX2" fmla="*/ 316070 w 720222"/>
                    <a:gd name="connsiteY2" fmla="*/ 808304 h 808304"/>
                    <a:gd name="connsiteX3" fmla="*/ 30291 w 720222"/>
                    <a:gd name="connsiteY3" fmla="*/ 689931 h 808304"/>
                    <a:gd name="connsiteX4" fmla="*/ 0 w 720222"/>
                    <a:gd name="connsiteY4" fmla="*/ 653217 h 808304"/>
                    <a:gd name="connsiteX5" fmla="*/ 19059 w 720222"/>
                    <a:gd name="connsiteY5" fmla="*/ 630117 h 808304"/>
                    <a:gd name="connsiteX6" fmla="*/ 88082 w 720222"/>
                    <a:gd name="connsiteY6" fmla="*/ 404152 h 808304"/>
                    <a:gd name="connsiteX7" fmla="*/ 19059 w 720222"/>
                    <a:gd name="connsiteY7" fmla="*/ 178187 h 808304"/>
                    <a:gd name="connsiteX8" fmla="*/ 0 w 720222"/>
                    <a:gd name="connsiteY8" fmla="*/ 155087 h 808304"/>
                    <a:gd name="connsiteX9" fmla="*/ 30291 w 720222"/>
                    <a:gd name="connsiteY9" fmla="*/ 118373 h 808304"/>
                    <a:gd name="connsiteX10" fmla="*/ 316070 w 720222"/>
                    <a:gd name="connsiteY10" fmla="*/ 0 h 8083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0222" h="808304">
                      <a:moveTo>
                        <a:pt x="316070" y="0"/>
                      </a:moveTo>
                      <a:cubicBezTo>
                        <a:pt x="539277" y="0"/>
                        <a:pt x="720222" y="180945"/>
                        <a:pt x="720222" y="404152"/>
                      </a:cubicBezTo>
                      <a:cubicBezTo>
                        <a:pt x="720222" y="627359"/>
                        <a:pt x="539277" y="808304"/>
                        <a:pt x="316070" y="808304"/>
                      </a:cubicBezTo>
                      <a:cubicBezTo>
                        <a:pt x="204467" y="808304"/>
                        <a:pt x="103429" y="763068"/>
                        <a:pt x="30291" y="689931"/>
                      </a:cubicBezTo>
                      <a:lnTo>
                        <a:pt x="0" y="653217"/>
                      </a:lnTo>
                      <a:lnTo>
                        <a:pt x="19059" y="630117"/>
                      </a:lnTo>
                      <a:cubicBezTo>
                        <a:pt x="62637" y="565614"/>
                        <a:pt x="88082" y="487855"/>
                        <a:pt x="88082" y="404152"/>
                      </a:cubicBezTo>
                      <a:cubicBezTo>
                        <a:pt x="88082" y="320450"/>
                        <a:pt x="62637" y="242690"/>
                        <a:pt x="19059" y="178187"/>
                      </a:cubicBezTo>
                      <a:lnTo>
                        <a:pt x="0" y="155087"/>
                      </a:lnTo>
                      <a:lnTo>
                        <a:pt x="30291" y="118373"/>
                      </a:lnTo>
                      <a:cubicBezTo>
                        <a:pt x="103429" y="45236"/>
                        <a:pt x="204467" y="0"/>
                        <a:pt x="3160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57150">
                  <a:solidFill>
                    <a:schemeClr val="bg1"/>
                  </a:solidFill>
                  <a:miter lim="400000"/>
                </a:ln>
              </p:spPr>
              <p:txBody>
                <a:bodyPr wrap="square" lIns="19050" tIns="19050" rIns="19050" bIns="19050" anchor="ctr">
                  <a:noAutofit/>
                </a:bodyPr>
                <a:lstStyle/>
                <a:p>
                  <a:endParaRPr sz="2000"/>
                </a:p>
              </p:txBody>
            </p:sp>
            <p:sp>
              <p:nvSpPr>
                <p:cNvPr id="16" name="íṥľiḑé">
                  <a:extLst>
                    <a:ext uri="{FF2B5EF4-FFF2-40B4-BE49-F238E27FC236}">
                      <a16:creationId xmlns:a16="http://schemas.microsoft.com/office/drawing/2014/main" xmlns="" id="{932BDFEF-23C5-4330-9A29-05D0A0E51295}"/>
                    </a:ext>
                  </a:extLst>
                </p:cNvPr>
                <p:cNvSpPr/>
                <p:nvPr/>
              </p:nvSpPr>
              <p:spPr bwMode="auto">
                <a:xfrm>
                  <a:off x="7807983" y="2659449"/>
                  <a:ext cx="366134" cy="296354"/>
                </a:xfrm>
                <a:custGeom>
                  <a:avLst/>
                  <a:gdLst>
                    <a:gd name="connsiteX0" fmla="*/ 355420 w 607568"/>
                    <a:gd name="connsiteY0" fmla="*/ 250307 h 491771"/>
                    <a:gd name="connsiteX1" fmla="*/ 352312 w 607568"/>
                    <a:gd name="connsiteY1" fmla="*/ 251812 h 491771"/>
                    <a:gd name="connsiteX2" fmla="*/ 321042 w 607568"/>
                    <a:gd name="connsiteY2" fmla="*/ 289814 h 491771"/>
                    <a:gd name="connsiteX3" fmla="*/ 321513 w 607568"/>
                    <a:gd name="connsiteY3" fmla="*/ 295364 h 491771"/>
                    <a:gd name="connsiteX4" fmla="*/ 369736 w 607568"/>
                    <a:gd name="connsiteY4" fmla="*/ 338257 h 491771"/>
                    <a:gd name="connsiteX5" fmla="*/ 371997 w 607568"/>
                    <a:gd name="connsiteY5" fmla="*/ 339104 h 491771"/>
                    <a:gd name="connsiteX6" fmla="*/ 373127 w 607568"/>
                    <a:gd name="connsiteY6" fmla="*/ 338916 h 491771"/>
                    <a:gd name="connsiteX7" fmla="*/ 375293 w 607568"/>
                    <a:gd name="connsiteY7" fmla="*/ 336282 h 491771"/>
                    <a:gd name="connsiteX8" fmla="*/ 383676 w 607568"/>
                    <a:gd name="connsiteY8" fmla="*/ 279467 h 491771"/>
                    <a:gd name="connsiteX9" fmla="*/ 376424 w 607568"/>
                    <a:gd name="connsiteY9" fmla="*/ 263287 h 491771"/>
                    <a:gd name="connsiteX10" fmla="*/ 357681 w 607568"/>
                    <a:gd name="connsiteY10" fmla="*/ 250965 h 491771"/>
                    <a:gd name="connsiteX11" fmla="*/ 355420 w 607568"/>
                    <a:gd name="connsiteY11" fmla="*/ 250307 h 491771"/>
                    <a:gd name="connsiteX12" fmla="*/ 258879 w 607568"/>
                    <a:gd name="connsiteY12" fmla="*/ 250307 h 491771"/>
                    <a:gd name="connsiteX13" fmla="*/ 256712 w 607568"/>
                    <a:gd name="connsiteY13" fmla="*/ 250965 h 491771"/>
                    <a:gd name="connsiteX14" fmla="*/ 237969 w 607568"/>
                    <a:gd name="connsiteY14" fmla="*/ 263287 h 491771"/>
                    <a:gd name="connsiteX15" fmla="*/ 230717 w 607568"/>
                    <a:gd name="connsiteY15" fmla="*/ 279467 h 491771"/>
                    <a:gd name="connsiteX16" fmla="*/ 239100 w 607568"/>
                    <a:gd name="connsiteY16" fmla="*/ 336282 h 491771"/>
                    <a:gd name="connsiteX17" fmla="*/ 241266 w 607568"/>
                    <a:gd name="connsiteY17" fmla="*/ 338916 h 491771"/>
                    <a:gd name="connsiteX18" fmla="*/ 242396 w 607568"/>
                    <a:gd name="connsiteY18" fmla="*/ 339104 h 491771"/>
                    <a:gd name="connsiteX19" fmla="*/ 244657 w 607568"/>
                    <a:gd name="connsiteY19" fmla="*/ 338257 h 491771"/>
                    <a:gd name="connsiteX20" fmla="*/ 292880 w 607568"/>
                    <a:gd name="connsiteY20" fmla="*/ 295364 h 491771"/>
                    <a:gd name="connsiteX21" fmla="*/ 293351 w 607568"/>
                    <a:gd name="connsiteY21" fmla="*/ 289814 h 491771"/>
                    <a:gd name="connsiteX22" fmla="*/ 261987 w 607568"/>
                    <a:gd name="connsiteY22" fmla="*/ 251812 h 491771"/>
                    <a:gd name="connsiteX23" fmla="*/ 258879 w 607568"/>
                    <a:gd name="connsiteY23" fmla="*/ 250307 h 491771"/>
                    <a:gd name="connsiteX24" fmla="*/ 500465 w 607568"/>
                    <a:gd name="connsiteY24" fmla="*/ 66049 h 491771"/>
                    <a:gd name="connsiteX25" fmla="*/ 565743 w 607568"/>
                    <a:gd name="connsiteY25" fmla="*/ 130673 h 491771"/>
                    <a:gd name="connsiteX26" fmla="*/ 566120 w 607568"/>
                    <a:gd name="connsiteY26" fmla="*/ 130673 h 491771"/>
                    <a:gd name="connsiteX27" fmla="*/ 580250 w 607568"/>
                    <a:gd name="connsiteY27" fmla="*/ 160962 h 491771"/>
                    <a:gd name="connsiteX28" fmla="*/ 560939 w 607568"/>
                    <a:gd name="connsiteY28" fmla="*/ 182503 h 491771"/>
                    <a:gd name="connsiteX29" fmla="*/ 531927 w 607568"/>
                    <a:gd name="connsiteY29" fmla="*/ 223799 h 491771"/>
                    <a:gd name="connsiteX30" fmla="*/ 528253 w 607568"/>
                    <a:gd name="connsiteY30" fmla="*/ 234240 h 491771"/>
                    <a:gd name="connsiteX31" fmla="*/ 530797 w 607568"/>
                    <a:gd name="connsiteY31" fmla="*/ 246281 h 491771"/>
                    <a:gd name="connsiteX32" fmla="*/ 545868 w 607568"/>
                    <a:gd name="connsiteY32" fmla="*/ 261143 h 491771"/>
                    <a:gd name="connsiteX33" fmla="*/ 558961 w 607568"/>
                    <a:gd name="connsiteY33" fmla="*/ 263777 h 491771"/>
                    <a:gd name="connsiteX34" fmla="*/ 597299 w 607568"/>
                    <a:gd name="connsiteY34" fmla="*/ 301968 h 491771"/>
                    <a:gd name="connsiteX35" fmla="*/ 607002 w 607568"/>
                    <a:gd name="connsiteY35" fmla="*/ 350788 h 491771"/>
                    <a:gd name="connsiteX36" fmla="*/ 601256 w 607568"/>
                    <a:gd name="connsiteY36" fmla="*/ 373835 h 491771"/>
                    <a:gd name="connsiteX37" fmla="*/ 579685 w 607568"/>
                    <a:gd name="connsiteY37" fmla="*/ 384088 h 491771"/>
                    <a:gd name="connsiteX38" fmla="*/ 490386 w 607568"/>
                    <a:gd name="connsiteY38" fmla="*/ 384088 h 491771"/>
                    <a:gd name="connsiteX39" fmla="*/ 467685 w 607568"/>
                    <a:gd name="connsiteY39" fmla="*/ 310058 h 491771"/>
                    <a:gd name="connsiteX40" fmla="*/ 431702 w 607568"/>
                    <a:gd name="connsiteY40" fmla="*/ 267445 h 491771"/>
                    <a:gd name="connsiteX41" fmla="*/ 441969 w 607568"/>
                    <a:gd name="connsiteY41" fmla="*/ 263777 h 491771"/>
                    <a:gd name="connsiteX42" fmla="*/ 455157 w 607568"/>
                    <a:gd name="connsiteY42" fmla="*/ 261237 h 491771"/>
                    <a:gd name="connsiteX43" fmla="*/ 470228 w 607568"/>
                    <a:gd name="connsiteY43" fmla="*/ 246281 h 491771"/>
                    <a:gd name="connsiteX44" fmla="*/ 472677 w 607568"/>
                    <a:gd name="connsiteY44" fmla="*/ 234240 h 491771"/>
                    <a:gd name="connsiteX45" fmla="*/ 469098 w 607568"/>
                    <a:gd name="connsiteY45" fmla="*/ 223893 h 491771"/>
                    <a:gd name="connsiteX46" fmla="*/ 439991 w 607568"/>
                    <a:gd name="connsiteY46" fmla="*/ 182503 h 491771"/>
                    <a:gd name="connsiteX47" fmla="*/ 426144 w 607568"/>
                    <a:gd name="connsiteY47" fmla="*/ 172720 h 491771"/>
                    <a:gd name="connsiteX48" fmla="*/ 441404 w 607568"/>
                    <a:gd name="connsiteY48" fmla="*/ 143278 h 491771"/>
                    <a:gd name="connsiteX49" fmla="*/ 439708 w 607568"/>
                    <a:gd name="connsiteY49" fmla="*/ 107438 h 491771"/>
                    <a:gd name="connsiteX50" fmla="*/ 500465 w 607568"/>
                    <a:gd name="connsiteY50" fmla="*/ 66049 h 491771"/>
                    <a:gd name="connsiteX51" fmla="*/ 107100 w 607568"/>
                    <a:gd name="connsiteY51" fmla="*/ 66049 h 491771"/>
                    <a:gd name="connsiteX52" fmla="*/ 171341 w 607568"/>
                    <a:gd name="connsiteY52" fmla="*/ 123618 h 491771"/>
                    <a:gd name="connsiteX53" fmla="*/ 172849 w 607568"/>
                    <a:gd name="connsiteY53" fmla="*/ 143278 h 491771"/>
                    <a:gd name="connsiteX54" fmla="*/ 184246 w 607568"/>
                    <a:gd name="connsiteY54" fmla="*/ 168205 h 491771"/>
                    <a:gd name="connsiteX55" fmla="*/ 167574 w 607568"/>
                    <a:gd name="connsiteY55" fmla="*/ 182503 h 491771"/>
                    <a:gd name="connsiteX56" fmla="*/ 138468 w 607568"/>
                    <a:gd name="connsiteY56" fmla="*/ 223799 h 491771"/>
                    <a:gd name="connsiteX57" fmla="*/ 134794 w 607568"/>
                    <a:gd name="connsiteY57" fmla="*/ 234240 h 491771"/>
                    <a:gd name="connsiteX58" fmla="*/ 137337 w 607568"/>
                    <a:gd name="connsiteY58" fmla="*/ 246281 h 491771"/>
                    <a:gd name="connsiteX59" fmla="*/ 152408 w 607568"/>
                    <a:gd name="connsiteY59" fmla="*/ 261143 h 491771"/>
                    <a:gd name="connsiteX60" fmla="*/ 165596 w 607568"/>
                    <a:gd name="connsiteY60" fmla="*/ 263777 h 491771"/>
                    <a:gd name="connsiteX61" fmla="*/ 179442 w 607568"/>
                    <a:gd name="connsiteY61" fmla="*/ 268856 h 491771"/>
                    <a:gd name="connsiteX62" fmla="*/ 146662 w 607568"/>
                    <a:gd name="connsiteY62" fmla="*/ 310058 h 491771"/>
                    <a:gd name="connsiteX63" fmla="*/ 123867 w 607568"/>
                    <a:gd name="connsiteY63" fmla="*/ 384088 h 491771"/>
                    <a:gd name="connsiteX64" fmla="*/ 27883 w 607568"/>
                    <a:gd name="connsiteY64" fmla="*/ 384088 h 491771"/>
                    <a:gd name="connsiteX65" fmla="*/ 6312 w 607568"/>
                    <a:gd name="connsiteY65" fmla="*/ 373835 h 491771"/>
                    <a:gd name="connsiteX66" fmla="*/ 566 w 607568"/>
                    <a:gd name="connsiteY66" fmla="*/ 350788 h 491771"/>
                    <a:gd name="connsiteX67" fmla="*/ 10268 w 607568"/>
                    <a:gd name="connsiteY67" fmla="*/ 301968 h 491771"/>
                    <a:gd name="connsiteX68" fmla="*/ 48606 w 607568"/>
                    <a:gd name="connsiteY68" fmla="*/ 263777 h 491771"/>
                    <a:gd name="connsiteX69" fmla="*/ 61699 w 607568"/>
                    <a:gd name="connsiteY69" fmla="*/ 261237 h 491771"/>
                    <a:gd name="connsiteX70" fmla="*/ 76770 w 607568"/>
                    <a:gd name="connsiteY70" fmla="*/ 246281 h 491771"/>
                    <a:gd name="connsiteX71" fmla="*/ 79313 w 607568"/>
                    <a:gd name="connsiteY71" fmla="*/ 234240 h 491771"/>
                    <a:gd name="connsiteX72" fmla="*/ 75639 w 607568"/>
                    <a:gd name="connsiteY72" fmla="*/ 223893 h 491771"/>
                    <a:gd name="connsiteX73" fmla="*/ 46628 w 607568"/>
                    <a:gd name="connsiteY73" fmla="*/ 182503 h 491771"/>
                    <a:gd name="connsiteX74" fmla="*/ 27318 w 607568"/>
                    <a:gd name="connsiteY74" fmla="*/ 160962 h 491771"/>
                    <a:gd name="connsiteX75" fmla="*/ 41447 w 607568"/>
                    <a:gd name="connsiteY75" fmla="*/ 130673 h 491771"/>
                    <a:gd name="connsiteX76" fmla="*/ 41824 w 607568"/>
                    <a:gd name="connsiteY76" fmla="*/ 130673 h 491771"/>
                    <a:gd name="connsiteX77" fmla="*/ 107100 w 607568"/>
                    <a:gd name="connsiteY77" fmla="*/ 66049 h 491771"/>
                    <a:gd name="connsiteX78" fmla="*/ 298626 w 607568"/>
                    <a:gd name="connsiteY78" fmla="*/ 0 h 491771"/>
                    <a:gd name="connsiteX79" fmla="*/ 315956 w 607568"/>
                    <a:gd name="connsiteY79" fmla="*/ 0 h 491771"/>
                    <a:gd name="connsiteX80" fmla="*/ 401854 w 607568"/>
                    <a:gd name="connsiteY80" fmla="*/ 85787 h 491771"/>
                    <a:gd name="connsiteX81" fmla="*/ 401854 w 607568"/>
                    <a:gd name="connsiteY81" fmla="*/ 95476 h 491771"/>
                    <a:gd name="connsiteX82" fmla="*/ 421633 w 607568"/>
                    <a:gd name="connsiteY82" fmla="*/ 138840 h 491771"/>
                    <a:gd name="connsiteX83" fmla="*/ 417960 w 607568"/>
                    <a:gd name="connsiteY83" fmla="*/ 149281 h 491771"/>
                    <a:gd name="connsiteX84" fmla="*/ 417112 w 607568"/>
                    <a:gd name="connsiteY84" fmla="*/ 151068 h 491771"/>
                    <a:gd name="connsiteX85" fmla="*/ 411273 w 607568"/>
                    <a:gd name="connsiteY85" fmla="*/ 159534 h 491771"/>
                    <a:gd name="connsiteX86" fmla="*/ 410896 w 607568"/>
                    <a:gd name="connsiteY86" fmla="*/ 159910 h 491771"/>
                    <a:gd name="connsiteX87" fmla="*/ 394037 w 607568"/>
                    <a:gd name="connsiteY87" fmla="*/ 169787 h 491771"/>
                    <a:gd name="connsiteX88" fmla="*/ 384900 w 607568"/>
                    <a:gd name="connsiteY88" fmla="*/ 189541 h 491771"/>
                    <a:gd name="connsiteX89" fmla="*/ 384712 w 607568"/>
                    <a:gd name="connsiteY89" fmla="*/ 189823 h 491771"/>
                    <a:gd name="connsiteX90" fmla="*/ 373316 w 607568"/>
                    <a:gd name="connsiteY90" fmla="*/ 207131 h 491771"/>
                    <a:gd name="connsiteX91" fmla="*/ 372750 w 607568"/>
                    <a:gd name="connsiteY91" fmla="*/ 207789 h 491771"/>
                    <a:gd name="connsiteX92" fmla="*/ 359847 w 607568"/>
                    <a:gd name="connsiteY92" fmla="*/ 222275 h 491771"/>
                    <a:gd name="connsiteX93" fmla="*/ 359188 w 607568"/>
                    <a:gd name="connsiteY93" fmla="*/ 222934 h 491771"/>
                    <a:gd name="connsiteX94" fmla="*/ 345154 w 607568"/>
                    <a:gd name="connsiteY94" fmla="*/ 234598 h 491771"/>
                    <a:gd name="connsiteX95" fmla="*/ 345625 w 607568"/>
                    <a:gd name="connsiteY95" fmla="*/ 236855 h 491771"/>
                    <a:gd name="connsiteX96" fmla="*/ 348639 w 607568"/>
                    <a:gd name="connsiteY96" fmla="*/ 235538 h 491771"/>
                    <a:gd name="connsiteX97" fmla="*/ 355514 w 607568"/>
                    <a:gd name="connsiteY97" fmla="*/ 234033 h 491771"/>
                    <a:gd name="connsiteX98" fmla="*/ 366628 w 607568"/>
                    <a:gd name="connsiteY98" fmla="*/ 237326 h 491771"/>
                    <a:gd name="connsiteX99" fmla="*/ 385371 w 607568"/>
                    <a:gd name="connsiteY99" fmla="*/ 249648 h 491771"/>
                    <a:gd name="connsiteX100" fmla="*/ 399876 w 607568"/>
                    <a:gd name="connsiteY100" fmla="*/ 279373 h 491771"/>
                    <a:gd name="connsiteX101" fmla="*/ 430016 w 607568"/>
                    <a:gd name="connsiteY101" fmla="*/ 289814 h 491771"/>
                    <a:gd name="connsiteX102" fmla="*/ 448382 w 607568"/>
                    <a:gd name="connsiteY102" fmla="*/ 316058 h 491771"/>
                    <a:gd name="connsiteX103" fmla="*/ 481630 w 607568"/>
                    <a:gd name="connsiteY103" fmla="*/ 424515 h 491771"/>
                    <a:gd name="connsiteX104" fmla="*/ 483891 w 607568"/>
                    <a:gd name="connsiteY104" fmla="*/ 436461 h 491771"/>
                    <a:gd name="connsiteX105" fmla="*/ 473718 w 607568"/>
                    <a:gd name="connsiteY105" fmla="*/ 470700 h 491771"/>
                    <a:gd name="connsiteX106" fmla="*/ 443956 w 607568"/>
                    <a:gd name="connsiteY106" fmla="*/ 490360 h 491771"/>
                    <a:gd name="connsiteX107" fmla="*/ 431805 w 607568"/>
                    <a:gd name="connsiteY107" fmla="*/ 491771 h 491771"/>
                    <a:gd name="connsiteX108" fmla="*/ 325375 w 607568"/>
                    <a:gd name="connsiteY108" fmla="*/ 491771 h 491771"/>
                    <a:gd name="connsiteX109" fmla="*/ 337430 w 607568"/>
                    <a:gd name="connsiteY109" fmla="*/ 415296 h 491771"/>
                    <a:gd name="connsiteX110" fmla="*/ 334605 w 607568"/>
                    <a:gd name="connsiteY110" fmla="*/ 389052 h 491771"/>
                    <a:gd name="connsiteX111" fmla="*/ 323962 w 607568"/>
                    <a:gd name="connsiteY111" fmla="*/ 360927 h 491771"/>
                    <a:gd name="connsiteX112" fmla="*/ 337430 w 607568"/>
                    <a:gd name="connsiteY112" fmla="*/ 347476 h 491771"/>
                    <a:gd name="connsiteX113" fmla="*/ 307196 w 607568"/>
                    <a:gd name="connsiteY113" fmla="*/ 317281 h 491771"/>
                    <a:gd name="connsiteX114" fmla="*/ 276868 w 607568"/>
                    <a:gd name="connsiteY114" fmla="*/ 347476 h 491771"/>
                    <a:gd name="connsiteX115" fmla="*/ 290337 w 607568"/>
                    <a:gd name="connsiteY115" fmla="*/ 360927 h 491771"/>
                    <a:gd name="connsiteX116" fmla="*/ 279694 w 607568"/>
                    <a:gd name="connsiteY116" fmla="*/ 389052 h 491771"/>
                    <a:gd name="connsiteX117" fmla="*/ 276963 w 607568"/>
                    <a:gd name="connsiteY117" fmla="*/ 415296 h 491771"/>
                    <a:gd name="connsiteX118" fmla="*/ 288736 w 607568"/>
                    <a:gd name="connsiteY118" fmla="*/ 491771 h 491771"/>
                    <a:gd name="connsiteX119" fmla="*/ 182493 w 607568"/>
                    <a:gd name="connsiteY119" fmla="*/ 491771 h 491771"/>
                    <a:gd name="connsiteX120" fmla="*/ 170437 w 607568"/>
                    <a:gd name="connsiteY120" fmla="*/ 490360 h 491771"/>
                    <a:gd name="connsiteX121" fmla="*/ 140675 w 607568"/>
                    <a:gd name="connsiteY121" fmla="*/ 470700 h 491771"/>
                    <a:gd name="connsiteX122" fmla="*/ 132669 w 607568"/>
                    <a:gd name="connsiteY122" fmla="*/ 424515 h 491771"/>
                    <a:gd name="connsiteX123" fmla="*/ 166011 w 607568"/>
                    <a:gd name="connsiteY123" fmla="*/ 316058 h 491771"/>
                    <a:gd name="connsiteX124" fmla="*/ 184377 w 607568"/>
                    <a:gd name="connsiteY124" fmla="*/ 289814 h 491771"/>
                    <a:gd name="connsiteX125" fmla="*/ 214517 w 607568"/>
                    <a:gd name="connsiteY125" fmla="*/ 279373 h 491771"/>
                    <a:gd name="connsiteX126" fmla="*/ 214517 w 607568"/>
                    <a:gd name="connsiteY126" fmla="*/ 279279 h 491771"/>
                    <a:gd name="connsiteX127" fmla="*/ 229022 w 607568"/>
                    <a:gd name="connsiteY127" fmla="*/ 249648 h 491771"/>
                    <a:gd name="connsiteX128" fmla="*/ 247765 w 607568"/>
                    <a:gd name="connsiteY128" fmla="*/ 237326 h 491771"/>
                    <a:gd name="connsiteX129" fmla="*/ 258879 w 607568"/>
                    <a:gd name="connsiteY129" fmla="*/ 234033 h 491771"/>
                    <a:gd name="connsiteX130" fmla="*/ 265754 w 607568"/>
                    <a:gd name="connsiteY130" fmla="*/ 235538 h 491771"/>
                    <a:gd name="connsiteX131" fmla="*/ 268768 w 607568"/>
                    <a:gd name="connsiteY131" fmla="*/ 236855 h 491771"/>
                    <a:gd name="connsiteX132" fmla="*/ 269239 w 607568"/>
                    <a:gd name="connsiteY132" fmla="*/ 234598 h 491771"/>
                    <a:gd name="connsiteX133" fmla="*/ 255205 w 607568"/>
                    <a:gd name="connsiteY133" fmla="*/ 222934 h 491771"/>
                    <a:gd name="connsiteX134" fmla="*/ 254546 w 607568"/>
                    <a:gd name="connsiteY134" fmla="*/ 222275 h 491771"/>
                    <a:gd name="connsiteX135" fmla="*/ 241548 w 607568"/>
                    <a:gd name="connsiteY135" fmla="*/ 207789 h 491771"/>
                    <a:gd name="connsiteX136" fmla="*/ 241077 w 607568"/>
                    <a:gd name="connsiteY136" fmla="*/ 207225 h 491771"/>
                    <a:gd name="connsiteX137" fmla="*/ 229681 w 607568"/>
                    <a:gd name="connsiteY137" fmla="*/ 189823 h 491771"/>
                    <a:gd name="connsiteX138" fmla="*/ 229493 w 607568"/>
                    <a:gd name="connsiteY138" fmla="*/ 189635 h 491771"/>
                    <a:gd name="connsiteX139" fmla="*/ 220356 w 607568"/>
                    <a:gd name="connsiteY139" fmla="*/ 169787 h 491771"/>
                    <a:gd name="connsiteX140" fmla="*/ 203497 w 607568"/>
                    <a:gd name="connsiteY140" fmla="*/ 159910 h 491771"/>
                    <a:gd name="connsiteX141" fmla="*/ 203120 w 607568"/>
                    <a:gd name="connsiteY141" fmla="*/ 159534 h 491771"/>
                    <a:gd name="connsiteX142" fmla="*/ 197281 w 607568"/>
                    <a:gd name="connsiteY142" fmla="*/ 151068 h 491771"/>
                    <a:gd name="connsiteX143" fmla="*/ 196433 w 607568"/>
                    <a:gd name="connsiteY143" fmla="*/ 149281 h 491771"/>
                    <a:gd name="connsiteX144" fmla="*/ 192666 w 607568"/>
                    <a:gd name="connsiteY144" fmla="*/ 138840 h 491771"/>
                    <a:gd name="connsiteX145" fmla="*/ 212727 w 607568"/>
                    <a:gd name="connsiteY145" fmla="*/ 95476 h 491771"/>
                    <a:gd name="connsiteX146" fmla="*/ 212727 w 607568"/>
                    <a:gd name="connsiteY146" fmla="*/ 85787 h 491771"/>
                    <a:gd name="connsiteX147" fmla="*/ 298626 w 607568"/>
                    <a:gd name="connsiteY147" fmla="*/ 0 h 4917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</a:cxnLst>
                  <a:rect l="l" t="t" r="r" b="b"/>
                  <a:pathLst>
                    <a:path w="607568" h="491771">
                      <a:moveTo>
                        <a:pt x="355420" y="250307"/>
                      </a:moveTo>
                      <a:cubicBezTo>
                        <a:pt x="354290" y="250307"/>
                        <a:pt x="353160" y="250871"/>
                        <a:pt x="352312" y="251812"/>
                      </a:cubicBezTo>
                      <a:lnTo>
                        <a:pt x="321042" y="289814"/>
                      </a:lnTo>
                      <a:cubicBezTo>
                        <a:pt x="319723" y="291507"/>
                        <a:pt x="319912" y="293953"/>
                        <a:pt x="321513" y="295364"/>
                      </a:cubicBezTo>
                      <a:lnTo>
                        <a:pt x="369736" y="338257"/>
                      </a:lnTo>
                      <a:cubicBezTo>
                        <a:pt x="370396" y="338822"/>
                        <a:pt x="371149" y="339104"/>
                        <a:pt x="371997" y="339104"/>
                      </a:cubicBezTo>
                      <a:cubicBezTo>
                        <a:pt x="372374" y="339104"/>
                        <a:pt x="372750" y="339010"/>
                        <a:pt x="373127" y="338916"/>
                      </a:cubicBezTo>
                      <a:cubicBezTo>
                        <a:pt x="374257" y="338539"/>
                        <a:pt x="375105" y="337505"/>
                        <a:pt x="375293" y="336282"/>
                      </a:cubicBezTo>
                      <a:lnTo>
                        <a:pt x="383676" y="279467"/>
                      </a:lnTo>
                      <a:cubicBezTo>
                        <a:pt x="384618" y="273164"/>
                        <a:pt x="381792" y="266768"/>
                        <a:pt x="376424" y="263287"/>
                      </a:cubicBezTo>
                      <a:lnTo>
                        <a:pt x="357681" y="250965"/>
                      </a:lnTo>
                      <a:cubicBezTo>
                        <a:pt x="357021" y="250495"/>
                        <a:pt x="356174" y="250307"/>
                        <a:pt x="355420" y="250307"/>
                      </a:cubicBezTo>
                      <a:close/>
                      <a:moveTo>
                        <a:pt x="258879" y="250307"/>
                      </a:moveTo>
                      <a:cubicBezTo>
                        <a:pt x="258125" y="250307"/>
                        <a:pt x="257372" y="250495"/>
                        <a:pt x="256712" y="250965"/>
                      </a:cubicBezTo>
                      <a:lnTo>
                        <a:pt x="237969" y="263287"/>
                      </a:lnTo>
                      <a:cubicBezTo>
                        <a:pt x="232601" y="266768"/>
                        <a:pt x="229775" y="273164"/>
                        <a:pt x="230717" y="279467"/>
                      </a:cubicBezTo>
                      <a:lnTo>
                        <a:pt x="239100" y="336282"/>
                      </a:lnTo>
                      <a:cubicBezTo>
                        <a:pt x="239288" y="337505"/>
                        <a:pt x="240136" y="338539"/>
                        <a:pt x="241266" y="338916"/>
                      </a:cubicBezTo>
                      <a:cubicBezTo>
                        <a:pt x="241643" y="339010"/>
                        <a:pt x="242019" y="339104"/>
                        <a:pt x="242396" y="339104"/>
                      </a:cubicBezTo>
                      <a:cubicBezTo>
                        <a:pt x="243244" y="339104"/>
                        <a:pt x="243997" y="338822"/>
                        <a:pt x="244657" y="338257"/>
                      </a:cubicBezTo>
                      <a:lnTo>
                        <a:pt x="292880" y="295364"/>
                      </a:lnTo>
                      <a:cubicBezTo>
                        <a:pt x="294481" y="293953"/>
                        <a:pt x="294670" y="291507"/>
                        <a:pt x="293351" y="289814"/>
                      </a:cubicBezTo>
                      <a:lnTo>
                        <a:pt x="261987" y="251812"/>
                      </a:lnTo>
                      <a:cubicBezTo>
                        <a:pt x="261233" y="250871"/>
                        <a:pt x="260103" y="250307"/>
                        <a:pt x="258879" y="250307"/>
                      </a:cubicBezTo>
                      <a:close/>
                      <a:moveTo>
                        <a:pt x="500465" y="66049"/>
                      </a:moveTo>
                      <a:cubicBezTo>
                        <a:pt x="548129" y="66049"/>
                        <a:pt x="562447" y="93516"/>
                        <a:pt x="565743" y="130673"/>
                      </a:cubicBezTo>
                      <a:cubicBezTo>
                        <a:pt x="565932" y="130673"/>
                        <a:pt x="566026" y="130673"/>
                        <a:pt x="566120" y="130673"/>
                      </a:cubicBezTo>
                      <a:cubicBezTo>
                        <a:pt x="577141" y="133118"/>
                        <a:pt x="583358" y="146664"/>
                        <a:pt x="580250" y="160962"/>
                      </a:cubicBezTo>
                      <a:cubicBezTo>
                        <a:pt x="577706" y="172532"/>
                        <a:pt x="569700" y="180904"/>
                        <a:pt x="560939" y="182503"/>
                      </a:cubicBezTo>
                      <a:cubicBezTo>
                        <a:pt x="554628" y="199529"/>
                        <a:pt x="543796" y="214016"/>
                        <a:pt x="531927" y="223799"/>
                      </a:cubicBezTo>
                      <a:cubicBezTo>
                        <a:pt x="528913" y="226338"/>
                        <a:pt x="527500" y="230383"/>
                        <a:pt x="528253" y="234240"/>
                      </a:cubicBezTo>
                      <a:lnTo>
                        <a:pt x="530797" y="246281"/>
                      </a:lnTo>
                      <a:cubicBezTo>
                        <a:pt x="532304" y="253806"/>
                        <a:pt x="538238" y="259732"/>
                        <a:pt x="545868" y="261143"/>
                      </a:cubicBezTo>
                      <a:lnTo>
                        <a:pt x="558961" y="263777"/>
                      </a:lnTo>
                      <a:cubicBezTo>
                        <a:pt x="578366" y="267634"/>
                        <a:pt x="593437" y="282684"/>
                        <a:pt x="597299" y="301968"/>
                      </a:cubicBezTo>
                      <a:lnTo>
                        <a:pt x="607002" y="350788"/>
                      </a:lnTo>
                      <a:cubicBezTo>
                        <a:pt x="608697" y="358972"/>
                        <a:pt x="606531" y="367438"/>
                        <a:pt x="601256" y="373835"/>
                      </a:cubicBezTo>
                      <a:cubicBezTo>
                        <a:pt x="595981" y="380325"/>
                        <a:pt x="588068" y="384088"/>
                        <a:pt x="579685" y="384088"/>
                      </a:cubicBezTo>
                      <a:lnTo>
                        <a:pt x="490386" y="384088"/>
                      </a:lnTo>
                      <a:lnTo>
                        <a:pt x="467685" y="310058"/>
                      </a:lnTo>
                      <a:cubicBezTo>
                        <a:pt x="461845" y="291150"/>
                        <a:pt x="448563" y="276194"/>
                        <a:pt x="431702" y="267445"/>
                      </a:cubicBezTo>
                      <a:cubicBezTo>
                        <a:pt x="434999" y="265940"/>
                        <a:pt x="438295" y="264529"/>
                        <a:pt x="441969" y="263777"/>
                      </a:cubicBezTo>
                      <a:lnTo>
                        <a:pt x="455157" y="261237"/>
                      </a:lnTo>
                      <a:cubicBezTo>
                        <a:pt x="462692" y="259732"/>
                        <a:pt x="468627" y="253806"/>
                        <a:pt x="470228" y="246281"/>
                      </a:cubicBezTo>
                      <a:lnTo>
                        <a:pt x="472677" y="234240"/>
                      </a:lnTo>
                      <a:cubicBezTo>
                        <a:pt x="473525" y="230383"/>
                        <a:pt x="472112" y="226338"/>
                        <a:pt x="469098" y="223893"/>
                      </a:cubicBezTo>
                      <a:cubicBezTo>
                        <a:pt x="457229" y="214016"/>
                        <a:pt x="446302" y="199529"/>
                        <a:pt x="439991" y="182503"/>
                      </a:cubicBezTo>
                      <a:cubicBezTo>
                        <a:pt x="434716" y="181563"/>
                        <a:pt x="429818" y="177894"/>
                        <a:pt x="426144" y="172720"/>
                      </a:cubicBezTo>
                      <a:cubicBezTo>
                        <a:pt x="433303" y="164725"/>
                        <a:pt x="438861" y="154754"/>
                        <a:pt x="441404" y="143278"/>
                      </a:cubicBezTo>
                      <a:cubicBezTo>
                        <a:pt x="444324" y="130485"/>
                        <a:pt x="443476" y="118068"/>
                        <a:pt x="439708" y="107438"/>
                      </a:cubicBezTo>
                      <a:cubicBezTo>
                        <a:pt x="447244" y="82699"/>
                        <a:pt x="464200" y="66049"/>
                        <a:pt x="500465" y="66049"/>
                      </a:cubicBezTo>
                      <a:close/>
                      <a:moveTo>
                        <a:pt x="107100" y="66049"/>
                      </a:moveTo>
                      <a:cubicBezTo>
                        <a:pt x="151561" y="66049"/>
                        <a:pt x="166820" y="90130"/>
                        <a:pt x="171341" y="123618"/>
                      </a:cubicBezTo>
                      <a:cubicBezTo>
                        <a:pt x="170965" y="129920"/>
                        <a:pt x="171436" y="136505"/>
                        <a:pt x="172849" y="143278"/>
                      </a:cubicBezTo>
                      <a:cubicBezTo>
                        <a:pt x="174921" y="152590"/>
                        <a:pt x="178971" y="161056"/>
                        <a:pt x="184246" y="168205"/>
                      </a:cubicBezTo>
                      <a:cubicBezTo>
                        <a:pt x="180573" y="175919"/>
                        <a:pt x="174356" y="181281"/>
                        <a:pt x="167574" y="182503"/>
                      </a:cubicBezTo>
                      <a:cubicBezTo>
                        <a:pt x="161263" y="199529"/>
                        <a:pt x="150336" y="214016"/>
                        <a:pt x="138468" y="223799"/>
                      </a:cubicBezTo>
                      <a:cubicBezTo>
                        <a:pt x="135453" y="226338"/>
                        <a:pt x="134040" y="230383"/>
                        <a:pt x="134794" y="234240"/>
                      </a:cubicBezTo>
                      <a:lnTo>
                        <a:pt x="137337" y="246281"/>
                      </a:lnTo>
                      <a:cubicBezTo>
                        <a:pt x="138939" y="253806"/>
                        <a:pt x="144873" y="259732"/>
                        <a:pt x="152408" y="261143"/>
                      </a:cubicBezTo>
                      <a:lnTo>
                        <a:pt x="165596" y="263777"/>
                      </a:lnTo>
                      <a:cubicBezTo>
                        <a:pt x="170494" y="264812"/>
                        <a:pt x="175203" y="266505"/>
                        <a:pt x="179442" y="268856"/>
                      </a:cubicBezTo>
                      <a:cubicBezTo>
                        <a:pt x="164088" y="277793"/>
                        <a:pt x="152126" y="292279"/>
                        <a:pt x="146662" y="310058"/>
                      </a:cubicBezTo>
                      <a:lnTo>
                        <a:pt x="123867" y="384088"/>
                      </a:lnTo>
                      <a:lnTo>
                        <a:pt x="27883" y="384088"/>
                      </a:lnTo>
                      <a:cubicBezTo>
                        <a:pt x="19499" y="384088"/>
                        <a:pt x="11587" y="380325"/>
                        <a:pt x="6312" y="373835"/>
                      </a:cubicBezTo>
                      <a:cubicBezTo>
                        <a:pt x="1037" y="367438"/>
                        <a:pt x="-1129" y="358972"/>
                        <a:pt x="566" y="350788"/>
                      </a:cubicBezTo>
                      <a:lnTo>
                        <a:pt x="10268" y="301968"/>
                      </a:lnTo>
                      <a:cubicBezTo>
                        <a:pt x="14130" y="282684"/>
                        <a:pt x="29202" y="267634"/>
                        <a:pt x="48606" y="263777"/>
                      </a:cubicBezTo>
                      <a:lnTo>
                        <a:pt x="61699" y="261237"/>
                      </a:lnTo>
                      <a:cubicBezTo>
                        <a:pt x="69328" y="259732"/>
                        <a:pt x="75263" y="253806"/>
                        <a:pt x="76770" y="246281"/>
                      </a:cubicBezTo>
                      <a:lnTo>
                        <a:pt x="79313" y="234240"/>
                      </a:lnTo>
                      <a:cubicBezTo>
                        <a:pt x="80067" y="230383"/>
                        <a:pt x="78654" y="226338"/>
                        <a:pt x="75639" y="223893"/>
                      </a:cubicBezTo>
                      <a:cubicBezTo>
                        <a:pt x="63771" y="214016"/>
                        <a:pt x="52939" y="199623"/>
                        <a:pt x="46628" y="182503"/>
                      </a:cubicBezTo>
                      <a:cubicBezTo>
                        <a:pt x="37867" y="180904"/>
                        <a:pt x="29861" y="172532"/>
                        <a:pt x="27318" y="160962"/>
                      </a:cubicBezTo>
                      <a:cubicBezTo>
                        <a:pt x="24115" y="146664"/>
                        <a:pt x="30426" y="133118"/>
                        <a:pt x="41447" y="130673"/>
                      </a:cubicBezTo>
                      <a:cubicBezTo>
                        <a:pt x="41541" y="130673"/>
                        <a:pt x="41729" y="130673"/>
                        <a:pt x="41824" y="130673"/>
                      </a:cubicBezTo>
                      <a:cubicBezTo>
                        <a:pt x="45403" y="93516"/>
                        <a:pt x="60192" y="66049"/>
                        <a:pt x="107100" y="66049"/>
                      </a:cubicBezTo>
                      <a:close/>
                      <a:moveTo>
                        <a:pt x="298626" y="0"/>
                      </a:moveTo>
                      <a:lnTo>
                        <a:pt x="315956" y="0"/>
                      </a:lnTo>
                      <a:cubicBezTo>
                        <a:pt x="363426" y="0"/>
                        <a:pt x="401854" y="38378"/>
                        <a:pt x="401854" y="85787"/>
                      </a:cubicBezTo>
                      <a:lnTo>
                        <a:pt x="401854" y="95476"/>
                      </a:lnTo>
                      <a:cubicBezTo>
                        <a:pt x="417301" y="99238"/>
                        <a:pt x="426154" y="118522"/>
                        <a:pt x="421633" y="138840"/>
                      </a:cubicBezTo>
                      <a:cubicBezTo>
                        <a:pt x="420880" y="142602"/>
                        <a:pt x="419467" y="146083"/>
                        <a:pt x="417960" y="149281"/>
                      </a:cubicBezTo>
                      <a:cubicBezTo>
                        <a:pt x="417677" y="149939"/>
                        <a:pt x="417395" y="150504"/>
                        <a:pt x="417112" y="151068"/>
                      </a:cubicBezTo>
                      <a:cubicBezTo>
                        <a:pt x="415417" y="154172"/>
                        <a:pt x="413533" y="157088"/>
                        <a:pt x="411273" y="159534"/>
                      </a:cubicBezTo>
                      <a:cubicBezTo>
                        <a:pt x="411179" y="159628"/>
                        <a:pt x="410990" y="159816"/>
                        <a:pt x="410896" y="159910"/>
                      </a:cubicBezTo>
                      <a:cubicBezTo>
                        <a:pt x="406092" y="165084"/>
                        <a:pt x="400159" y="168658"/>
                        <a:pt x="394037" y="169787"/>
                      </a:cubicBezTo>
                      <a:cubicBezTo>
                        <a:pt x="391494" y="176654"/>
                        <a:pt x="388385" y="183332"/>
                        <a:pt x="384900" y="189541"/>
                      </a:cubicBezTo>
                      <a:cubicBezTo>
                        <a:pt x="384806" y="189635"/>
                        <a:pt x="384806" y="189729"/>
                        <a:pt x="384712" y="189823"/>
                      </a:cubicBezTo>
                      <a:cubicBezTo>
                        <a:pt x="381227" y="196031"/>
                        <a:pt x="377460" y="201769"/>
                        <a:pt x="373316" y="207131"/>
                      </a:cubicBezTo>
                      <a:cubicBezTo>
                        <a:pt x="373127" y="207413"/>
                        <a:pt x="372939" y="207601"/>
                        <a:pt x="372750" y="207789"/>
                      </a:cubicBezTo>
                      <a:cubicBezTo>
                        <a:pt x="368700" y="213057"/>
                        <a:pt x="364368" y="217948"/>
                        <a:pt x="359847" y="222275"/>
                      </a:cubicBezTo>
                      <a:cubicBezTo>
                        <a:pt x="359658" y="222463"/>
                        <a:pt x="359376" y="222651"/>
                        <a:pt x="359188" y="222934"/>
                      </a:cubicBezTo>
                      <a:cubicBezTo>
                        <a:pt x="354667" y="227261"/>
                        <a:pt x="349957" y="231211"/>
                        <a:pt x="345154" y="234598"/>
                      </a:cubicBezTo>
                      <a:lnTo>
                        <a:pt x="345625" y="236855"/>
                      </a:lnTo>
                      <a:cubicBezTo>
                        <a:pt x="346567" y="236385"/>
                        <a:pt x="347603" y="235915"/>
                        <a:pt x="348639" y="235538"/>
                      </a:cubicBezTo>
                      <a:cubicBezTo>
                        <a:pt x="350899" y="234786"/>
                        <a:pt x="353065" y="234033"/>
                        <a:pt x="355514" y="234033"/>
                      </a:cubicBezTo>
                      <a:cubicBezTo>
                        <a:pt x="359470" y="234033"/>
                        <a:pt x="363238" y="235162"/>
                        <a:pt x="366628" y="237326"/>
                      </a:cubicBezTo>
                      <a:cubicBezTo>
                        <a:pt x="366628" y="237326"/>
                        <a:pt x="380756" y="246450"/>
                        <a:pt x="385371" y="249648"/>
                      </a:cubicBezTo>
                      <a:cubicBezTo>
                        <a:pt x="401854" y="261030"/>
                        <a:pt x="399876" y="279373"/>
                        <a:pt x="399876" y="279373"/>
                      </a:cubicBezTo>
                      <a:cubicBezTo>
                        <a:pt x="410990" y="279655"/>
                        <a:pt x="421822" y="283041"/>
                        <a:pt x="430016" y="289814"/>
                      </a:cubicBezTo>
                      <a:cubicBezTo>
                        <a:pt x="445180" y="302324"/>
                        <a:pt x="447535" y="313330"/>
                        <a:pt x="448382" y="316058"/>
                      </a:cubicBezTo>
                      <a:lnTo>
                        <a:pt x="481630" y="424515"/>
                      </a:lnTo>
                      <a:cubicBezTo>
                        <a:pt x="482855" y="428371"/>
                        <a:pt x="483608" y="432416"/>
                        <a:pt x="483891" y="436461"/>
                      </a:cubicBezTo>
                      <a:cubicBezTo>
                        <a:pt x="484644" y="448595"/>
                        <a:pt x="481159" y="460730"/>
                        <a:pt x="473718" y="470700"/>
                      </a:cubicBezTo>
                      <a:cubicBezTo>
                        <a:pt x="466372" y="480671"/>
                        <a:pt x="455823" y="487538"/>
                        <a:pt x="443956" y="490360"/>
                      </a:cubicBezTo>
                      <a:cubicBezTo>
                        <a:pt x="440000" y="491301"/>
                        <a:pt x="435950" y="491771"/>
                        <a:pt x="431805" y="491771"/>
                      </a:cubicBezTo>
                      <a:lnTo>
                        <a:pt x="325375" y="491771"/>
                      </a:lnTo>
                      <a:lnTo>
                        <a:pt x="337430" y="415296"/>
                      </a:lnTo>
                      <a:cubicBezTo>
                        <a:pt x="338749" y="406454"/>
                        <a:pt x="337807" y="397424"/>
                        <a:pt x="334605" y="389052"/>
                      </a:cubicBezTo>
                      <a:lnTo>
                        <a:pt x="323962" y="360927"/>
                      </a:lnTo>
                      <a:lnTo>
                        <a:pt x="337430" y="347476"/>
                      </a:lnTo>
                      <a:lnTo>
                        <a:pt x="307196" y="317281"/>
                      </a:lnTo>
                      <a:lnTo>
                        <a:pt x="276868" y="347476"/>
                      </a:lnTo>
                      <a:lnTo>
                        <a:pt x="290337" y="360927"/>
                      </a:lnTo>
                      <a:lnTo>
                        <a:pt x="279694" y="389052"/>
                      </a:lnTo>
                      <a:cubicBezTo>
                        <a:pt x="276586" y="397424"/>
                        <a:pt x="275644" y="406454"/>
                        <a:pt x="276963" y="415296"/>
                      </a:cubicBezTo>
                      <a:lnTo>
                        <a:pt x="288736" y="491771"/>
                      </a:lnTo>
                      <a:lnTo>
                        <a:pt x="182493" y="491771"/>
                      </a:lnTo>
                      <a:cubicBezTo>
                        <a:pt x="178443" y="491771"/>
                        <a:pt x="174299" y="491301"/>
                        <a:pt x="170437" y="490360"/>
                      </a:cubicBezTo>
                      <a:cubicBezTo>
                        <a:pt x="158570" y="487538"/>
                        <a:pt x="148021" y="480671"/>
                        <a:pt x="140675" y="470700"/>
                      </a:cubicBezTo>
                      <a:cubicBezTo>
                        <a:pt x="130785" y="457343"/>
                        <a:pt x="127865" y="440223"/>
                        <a:pt x="132669" y="424515"/>
                      </a:cubicBezTo>
                      <a:lnTo>
                        <a:pt x="166011" y="316058"/>
                      </a:lnTo>
                      <a:cubicBezTo>
                        <a:pt x="166858" y="313330"/>
                        <a:pt x="170908" y="300631"/>
                        <a:pt x="184377" y="289814"/>
                      </a:cubicBezTo>
                      <a:cubicBezTo>
                        <a:pt x="192666" y="283229"/>
                        <a:pt x="203403" y="279655"/>
                        <a:pt x="214517" y="279373"/>
                      </a:cubicBezTo>
                      <a:lnTo>
                        <a:pt x="214517" y="279279"/>
                      </a:lnTo>
                      <a:cubicBezTo>
                        <a:pt x="214140" y="273447"/>
                        <a:pt x="211880" y="260654"/>
                        <a:pt x="229022" y="249648"/>
                      </a:cubicBezTo>
                      <a:cubicBezTo>
                        <a:pt x="233731" y="246638"/>
                        <a:pt x="247765" y="237326"/>
                        <a:pt x="247765" y="237326"/>
                      </a:cubicBezTo>
                      <a:cubicBezTo>
                        <a:pt x="251061" y="235162"/>
                        <a:pt x="254923" y="234033"/>
                        <a:pt x="258879" y="234033"/>
                      </a:cubicBezTo>
                      <a:cubicBezTo>
                        <a:pt x="261328" y="234033"/>
                        <a:pt x="263494" y="234786"/>
                        <a:pt x="265754" y="235538"/>
                      </a:cubicBezTo>
                      <a:cubicBezTo>
                        <a:pt x="266790" y="236009"/>
                        <a:pt x="267826" y="236385"/>
                        <a:pt x="268768" y="236855"/>
                      </a:cubicBezTo>
                      <a:lnTo>
                        <a:pt x="269239" y="234598"/>
                      </a:lnTo>
                      <a:cubicBezTo>
                        <a:pt x="264436" y="231211"/>
                        <a:pt x="259726" y="227261"/>
                        <a:pt x="255205" y="222934"/>
                      </a:cubicBezTo>
                      <a:cubicBezTo>
                        <a:pt x="254923" y="222651"/>
                        <a:pt x="254735" y="222463"/>
                        <a:pt x="254546" y="222275"/>
                      </a:cubicBezTo>
                      <a:cubicBezTo>
                        <a:pt x="250025" y="217948"/>
                        <a:pt x="245693" y="213057"/>
                        <a:pt x="241548" y="207789"/>
                      </a:cubicBezTo>
                      <a:cubicBezTo>
                        <a:pt x="241454" y="207601"/>
                        <a:pt x="241266" y="207413"/>
                        <a:pt x="241077" y="207225"/>
                      </a:cubicBezTo>
                      <a:cubicBezTo>
                        <a:pt x="236933" y="201769"/>
                        <a:pt x="233072" y="196031"/>
                        <a:pt x="229681" y="189823"/>
                      </a:cubicBezTo>
                      <a:cubicBezTo>
                        <a:pt x="229587" y="189729"/>
                        <a:pt x="229587" y="189635"/>
                        <a:pt x="229493" y="189635"/>
                      </a:cubicBezTo>
                      <a:cubicBezTo>
                        <a:pt x="226008" y="183332"/>
                        <a:pt x="222899" y="176654"/>
                        <a:pt x="220356" y="169787"/>
                      </a:cubicBezTo>
                      <a:cubicBezTo>
                        <a:pt x="214140" y="168658"/>
                        <a:pt x="208301" y="165084"/>
                        <a:pt x="203497" y="159910"/>
                      </a:cubicBezTo>
                      <a:cubicBezTo>
                        <a:pt x="203309" y="159722"/>
                        <a:pt x="203214" y="159628"/>
                        <a:pt x="203120" y="159534"/>
                      </a:cubicBezTo>
                      <a:cubicBezTo>
                        <a:pt x="200860" y="157088"/>
                        <a:pt x="198976" y="154172"/>
                        <a:pt x="197281" y="151068"/>
                      </a:cubicBezTo>
                      <a:cubicBezTo>
                        <a:pt x="196998" y="150504"/>
                        <a:pt x="196716" y="149939"/>
                        <a:pt x="196433" y="149281"/>
                      </a:cubicBezTo>
                      <a:cubicBezTo>
                        <a:pt x="194832" y="146083"/>
                        <a:pt x="193513" y="142602"/>
                        <a:pt x="192666" y="138840"/>
                      </a:cubicBezTo>
                      <a:cubicBezTo>
                        <a:pt x="188145" y="118428"/>
                        <a:pt x="197092" y="99050"/>
                        <a:pt x="212727" y="95476"/>
                      </a:cubicBezTo>
                      <a:lnTo>
                        <a:pt x="212727" y="85787"/>
                      </a:lnTo>
                      <a:cubicBezTo>
                        <a:pt x="212727" y="38378"/>
                        <a:pt x="251155" y="0"/>
                        <a:pt x="298626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41289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27</a:t>
            </a:fld>
            <a:endParaRPr lang="zh-CN" altLang="en-US"/>
          </a:p>
        </p:txBody>
      </p:sp>
      <p:grpSp>
        <p:nvGrpSpPr>
          <p:cNvPr id="5" name="9512cfc8-fc4d-4282-a9d6-a00a7847a2a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F5A8CC71-30F6-4628-8C4B-41181862A8A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3101" y="0"/>
            <a:ext cx="11518899" cy="5859000"/>
            <a:chOff x="673101" y="0"/>
            <a:chExt cx="11518899" cy="5859000"/>
          </a:xfrm>
        </p:grpSpPr>
        <p:sp>
          <p:nvSpPr>
            <p:cNvPr id="6" name="ï$ļïḍe">
              <a:extLst>
                <a:ext uri="{FF2B5EF4-FFF2-40B4-BE49-F238E27FC236}">
                  <a16:creationId xmlns:a16="http://schemas.microsoft.com/office/drawing/2014/main" xmlns="" id="{AF9A64E7-6BE9-43DE-8BBF-B052B7909D77}"/>
                </a:ext>
              </a:extLst>
            </p:cNvPr>
            <p:cNvSpPr/>
            <p:nvPr/>
          </p:nvSpPr>
          <p:spPr>
            <a:xfrm>
              <a:off x="4583832" y="0"/>
              <a:ext cx="7608168" cy="2708920"/>
            </a:xfrm>
            <a:prstGeom prst="rect">
              <a:avLst/>
            </a:prstGeom>
            <a:blipFill>
              <a:blip r:embed="rId3"/>
              <a:stretch>
                <a:fillRect t="-55580" b="-55062"/>
              </a:stretch>
            </a:blip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7" name="i$liḍé">
              <a:extLst>
                <a:ext uri="{FF2B5EF4-FFF2-40B4-BE49-F238E27FC236}">
                  <a16:creationId xmlns:a16="http://schemas.microsoft.com/office/drawing/2014/main" xmlns="" id="{3E3426D0-2F84-40F0-AB5A-8373D10D7107}"/>
                </a:ext>
              </a:extLst>
            </p:cNvPr>
            <p:cNvSpPr/>
            <p:nvPr/>
          </p:nvSpPr>
          <p:spPr>
            <a:xfrm>
              <a:off x="4583832" y="2284500"/>
              <a:ext cx="2312219" cy="432048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8" name="îşḻiḋê">
              <a:extLst>
                <a:ext uri="{FF2B5EF4-FFF2-40B4-BE49-F238E27FC236}">
                  <a16:creationId xmlns:a16="http://schemas.microsoft.com/office/drawing/2014/main" xmlns="" id="{B03C5E62-AAEC-4D87-B157-0AEAA319E72E}"/>
                </a:ext>
              </a:extLst>
            </p:cNvPr>
            <p:cNvSpPr/>
            <p:nvPr/>
          </p:nvSpPr>
          <p:spPr>
            <a:xfrm>
              <a:off x="6896051" y="2284500"/>
              <a:ext cx="2312219" cy="432048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9" name="íṩľîḓê">
              <a:extLst>
                <a:ext uri="{FF2B5EF4-FFF2-40B4-BE49-F238E27FC236}">
                  <a16:creationId xmlns:a16="http://schemas.microsoft.com/office/drawing/2014/main" xmlns="" id="{C33B073B-3C5B-43D2-ADC8-143D23D57371}"/>
                </a:ext>
              </a:extLst>
            </p:cNvPr>
            <p:cNvSpPr/>
            <p:nvPr/>
          </p:nvSpPr>
          <p:spPr>
            <a:xfrm>
              <a:off x="9208270" y="2284500"/>
              <a:ext cx="2310630" cy="432048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2502E36E-0D57-4A51-9870-C314ACDD927E}"/>
                </a:ext>
              </a:extLst>
            </p:cNvPr>
            <p:cNvCxnSpPr>
              <a:cxnSpLocks/>
            </p:cNvCxnSpPr>
            <p:nvPr/>
          </p:nvCxnSpPr>
          <p:spPr>
            <a:xfrm>
              <a:off x="6896051" y="2284500"/>
              <a:ext cx="0" cy="357450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íṩļîďè">
              <a:extLst>
                <a:ext uri="{FF2B5EF4-FFF2-40B4-BE49-F238E27FC236}">
                  <a16:creationId xmlns:a16="http://schemas.microsoft.com/office/drawing/2014/main" xmlns="" id="{353B0E65-3B4E-469E-9A1B-170B1F2901E0}"/>
                </a:ext>
              </a:extLst>
            </p:cNvPr>
            <p:cNvSpPr/>
            <p:nvPr/>
          </p:nvSpPr>
          <p:spPr>
            <a:xfrm>
              <a:off x="4583832" y="4149080"/>
              <a:ext cx="2312219" cy="432048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12" name="ïs1iḍè">
              <a:extLst>
                <a:ext uri="{FF2B5EF4-FFF2-40B4-BE49-F238E27FC236}">
                  <a16:creationId xmlns:a16="http://schemas.microsoft.com/office/drawing/2014/main" xmlns="" id="{669A295B-65B7-4A1C-A32C-49D6EF2A58EB}"/>
                </a:ext>
              </a:extLst>
            </p:cNvPr>
            <p:cNvSpPr/>
            <p:nvPr/>
          </p:nvSpPr>
          <p:spPr>
            <a:xfrm>
              <a:off x="6896051" y="4149080"/>
              <a:ext cx="2312219" cy="432048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13" name="ïṣľïde">
              <a:extLst>
                <a:ext uri="{FF2B5EF4-FFF2-40B4-BE49-F238E27FC236}">
                  <a16:creationId xmlns:a16="http://schemas.microsoft.com/office/drawing/2014/main" xmlns="" id="{C4C62D3D-0E6F-46A6-8D95-17A5FA74179C}"/>
                </a:ext>
              </a:extLst>
            </p:cNvPr>
            <p:cNvSpPr/>
            <p:nvPr/>
          </p:nvSpPr>
          <p:spPr>
            <a:xfrm>
              <a:off x="9208270" y="4149080"/>
              <a:ext cx="2310630" cy="432048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14" name="iŝḷîḑè">
              <a:extLst>
                <a:ext uri="{FF2B5EF4-FFF2-40B4-BE49-F238E27FC236}">
                  <a16:creationId xmlns:a16="http://schemas.microsoft.com/office/drawing/2014/main" xmlns="" id="{74DA9A57-E286-4541-AA55-E80DF713C04C}"/>
                </a:ext>
              </a:extLst>
            </p:cNvPr>
            <p:cNvSpPr txBox="1"/>
            <p:nvPr/>
          </p:nvSpPr>
          <p:spPr>
            <a:xfrm>
              <a:off x="673103" y="1153026"/>
              <a:ext cx="3910728" cy="8521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/>
            </a:bodyPr>
            <a:lstStyle/>
            <a:p>
              <a:pPr>
                <a:buSzPct val="25000"/>
              </a:pPr>
              <a:r>
                <a:rPr lang="en-US" sz="2000" b="1" dirty="0"/>
                <a:t>Unified fonts make</a:t>
              </a:r>
            </a:p>
            <a:p>
              <a:pPr>
                <a:buSzPct val="25000"/>
              </a:pPr>
              <a:r>
                <a:rPr lang="en-US" sz="2000" b="1" dirty="0"/>
                <a:t>reading more fluent.</a:t>
              </a:r>
            </a:p>
          </p:txBody>
        </p:sp>
        <p:sp>
          <p:nvSpPr>
            <p:cNvPr id="15" name="iSḷíḓè">
              <a:extLst>
                <a:ext uri="{FF2B5EF4-FFF2-40B4-BE49-F238E27FC236}">
                  <a16:creationId xmlns:a16="http://schemas.microsoft.com/office/drawing/2014/main" xmlns="" id="{BBB75FFA-E0C3-46ED-9217-8BFDFF0E78AF}"/>
                </a:ext>
              </a:extLst>
            </p:cNvPr>
            <p:cNvSpPr txBox="1"/>
            <p:nvPr/>
          </p:nvSpPr>
          <p:spPr>
            <a:xfrm>
              <a:off x="673101" y="2005187"/>
              <a:ext cx="3910729" cy="10421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Theme color makes PPT more convenient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Adjust the spacing to adapt to Chinese typesetting, use the reference line in PPT.</a:t>
              </a: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77A40072-72AE-4183-8742-F4A94B35AFFD}"/>
                </a:ext>
              </a:extLst>
            </p:cNvPr>
            <p:cNvCxnSpPr>
              <a:cxnSpLocks/>
            </p:cNvCxnSpPr>
            <p:nvPr/>
          </p:nvCxnSpPr>
          <p:spPr>
            <a:xfrm>
              <a:off x="9208270" y="2284500"/>
              <a:ext cx="0" cy="357450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ïśļîḑê">
              <a:extLst>
                <a:ext uri="{FF2B5EF4-FFF2-40B4-BE49-F238E27FC236}">
                  <a16:creationId xmlns:a16="http://schemas.microsoft.com/office/drawing/2014/main" xmlns="" id="{421116D9-B634-427D-B65B-B0D702FD6C8D}"/>
                </a:ext>
              </a:extLst>
            </p:cNvPr>
            <p:cNvSpPr/>
            <p:nvPr/>
          </p:nvSpPr>
          <p:spPr bwMode="auto">
            <a:xfrm>
              <a:off x="4583825" y="2786684"/>
              <a:ext cx="2312219" cy="85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8" name="íṣlïḋe">
              <a:extLst>
                <a:ext uri="{FF2B5EF4-FFF2-40B4-BE49-F238E27FC236}">
                  <a16:creationId xmlns:a16="http://schemas.microsoft.com/office/drawing/2014/main" xmlns="" id="{783F532E-45B4-4196-865E-29D6200DF79E}"/>
                </a:ext>
              </a:extLst>
            </p:cNvPr>
            <p:cNvSpPr/>
            <p:nvPr/>
          </p:nvSpPr>
          <p:spPr bwMode="auto">
            <a:xfrm>
              <a:off x="4583825" y="4793983"/>
              <a:ext cx="2312219" cy="85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9" name="íṥľíḋé">
              <a:extLst>
                <a:ext uri="{FF2B5EF4-FFF2-40B4-BE49-F238E27FC236}">
                  <a16:creationId xmlns:a16="http://schemas.microsoft.com/office/drawing/2014/main" xmlns="" id="{B5EACFBC-1934-4C75-AFC3-E443CE2B3DA8}"/>
                </a:ext>
              </a:extLst>
            </p:cNvPr>
            <p:cNvSpPr/>
            <p:nvPr/>
          </p:nvSpPr>
          <p:spPr bwMode="auto">
            <a:xfrm>
              <a:off x="6896043" y="2786684"/>
              <a:ext cx="2312219" cy="85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0" name="íṩľíḑe">
              <a:extLst>
                <a:ext uri="{FF2B5EF4-FFF2-40B4-BE49-F238E27FC236}">
                  <a16:creationId xmlns:a16="http://schemas.microsoft.com/office/drawing/2014/main" xmlns="" id="{19BCBC93-F119-4921-90EF-4DF94BD9DC5E}"/>
                </a:ext>
              </a:extLst>
            </p:cNvPr>
            <p:cNvSpPr/>
            <p:nvPr/>
          </p:nvSpPr>
          <p:spPr bwMode="auto">
            <a:xfrm>
              <a:off x="6896043" y="4793983"/>
              <a:ext cx="2312219" cy="85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1" name="íŝḻiḋê">
              <a:extLst>
                <a:ext uri="{FF2B5EF4-FFF2-40B4-BE49-F238E27FC236}">
                  <a16:creationId xmlns:a16="http://schemas.microsoft.com/office/drawing/2014/main" xmlns="" id="{98FB0858-E046-4BE6-8FA1-84D0648287BF}"/>
                </a:ext>
              </a:extLst>
            </p:cNvPr>
            <p:cNvSpPr/>
            <p:nvPr/>
          </p:nvSpPr>
          <p:spPr bwMode="auto">
            <a:xfrm>
              <a:off x="9208261" y="2786684"/>
              <a:ext cx="2312219" cy="85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2" name="îṣľîḍe">
              <a:extLst>
                <a:ext uri="{FF2B5EF4-FFF2-40B4-BE49-F238E27FC236}">
                  <a16:creationId xmlns:a16="http://schemas.microsoft.com/office/drawing/2014/main" xmlns="" id="{F6B7322A-36C5-479D-A4E4-1CBF4F330640}"/>
                </a:ext>
              </a:extLst>
            </p:cNvPr>
            <p:cNvSpPr/>
            <p:nvPr/>
          </p:nvSpPr>
          <p:spPr bwMode="auto">
            <a:xfrm>
              <a:off x="9208261" y="4793983"/>
              <a:ext cx="2312219" cy="85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897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7B7C48F6-1C67-470D-8675-F004ECA96531}"/>
              </a:ext>
            </a:extLst>
          </p:cNvPr>
          <p:cNvSpPr txBox="1"/>
          <p:nvPr/>
        </p:nvSpPr>
        <p:spPr>
          <a:xfrm>
            <a:off x="9448800" y="2588745"/>
            <a:ext cx="1116743" cy="168051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06</a:t>
            </a:r>
            <a:endParaRPr lang="zh-CN" altLang="en-US" spc="1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5" name="标题 4"/>
          <p:cNvSpPr>
            <a:spLocks noGrp="1"/>
          </p:cNvSpPr>
          <p:nvPr userDrawn="1"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Section Header Here</a:t>
            </a:r>
            <a:endParaRPr lang="zh-CN" altLang="en-US" b="0" dirty="0"/>
          </a:p>
        </p:txBody>
      </p:sp>
      <p:sp>
        <p:nvSpPr>
          <p:cNvPr id="6" name="文本占位符 5"/>
          <p:cNvSpPr>
            <a:spLocks noGrp="1"/>
          </p:cNvSpPr>
          <p:nvPr userDrawn="1"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483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29</a:t>
            </a:fld>
            <a:endParaRPr lang="zh-CN" altLang="en-US"/>
          </a:p>
        </p:txBody>
      </p:sp>
      <p:grpSp>
        <p:nvGrpSpPr>
          <p:cNvPr id="75" name="0fc3bfb0-a0fd-4475-83a6-07de5a71360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563EF8FD-11B0-4D86-AE1D-5E7FDC4D1570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877697" y="1135534"/>
            <a:ext cx="10642791" cy="4950187"/>
            <a:chOff x="877697" y="1135534"/>
            <a:chExt cx="10642791" cy="4950187"/>
          </a:xfrm>
        </p:grpSpPr>
        <p:sp>
          <p:nvSpPr>
            <p:cNvPr id="76" name="ïṡļïďé">
              <a:extLst>
                <a:ext uri="{FF2B5EF4-FFF2-40B4-BE49-F238E27FC236}">
                  <a16:creationId xmlns:a16="http://schemas.microsoft.com/office/drawing/2014/main" xmlns="" id="{D8B7F56A-AA23-48B2-9F32-F193601D5B04}"/>
                </a:ext>
              </a:extLst>
            </p:cNvPr>
            <p:cNvSpPr/>
            <p:nvPr/>
          </p:nvSpPr>
          <p:spPr bwMode="auto">
            <a:xfrm>
              <a:off x="974445" y="3329431"/>
              <a:ext cx="2102627" cy="2102627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îṩlîdé">
              <a:extLst>
                <a:ext uri="{FF2B5EF4-FFF2-40B4-BE49-F238E27FC236}">
                  <a16:creationId xmlns:a16="http://schemas.microsoft.com/office/drawing/2014/main" xmlns="" id="{F51186BE-7BCA-4A96-81E7-DBBD341D8B44}"/>
                </a:ext>
              </a:extLst>
            </p:cNvPr>
            <p:cNvSpPr/>
            <p:nvPr/>
          </p:nvSpPr>
          <p:spPr bwMode="auto">
            <a:xfrm>
              <a:off x="4596614" y="2868700"/>
              <a:ext cx="1346393" cy="1346393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ïṡ1îďè">
              <a:extLst>
                <a:ext uri="{FF2B5EF4-FFF2-40B4-BE49-F238E27FC236}">
                  <a16:creationId xmlns:a16="http://schemas.microsoft.com/office/drawing/2014/main" xmlns="" id="{1535F9F7-F6E7-4432-8307-542FE3ED91BA}"/>
                </a:ext>
              </a:extLst>
            </p:cNvPr>
            <p:cNvSpPr/>
            <p:nvPr/>
          </p:nvSpPr>
          <p:spPr bwMode="auto">
            <a:xfrm>
              <a:off x="2171564" y="1363356"/>
              <a:ext cx="3200001" cy="3200001"/>
            </a:xfrm>
            <a:prstGeom prst="ellips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  <a:prstDash val="dash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îSļidê">
              <a:extLst>
                <a:ext uri="{FF2B5EF4-FFF2-40B4-BE49-F238E27FC236}">
                  <a16:creationId xmlns:a16="http://schemas.microsoft.com/office/drawing/2014/main" xmlns="" id="{8E1388C8-CDD2-4794-A0CC-A2C4BAE2D292}"/>
                </a:ext>
              </a:extLst>
            </p:cNvPr>
            <p:cNvSpPr/>
            <p:nvPr/>
          </p:nvSpPr>
          <p:spPr bwMode="auto">
            <a:xfrm>
              <a:off x="3722972" y="3758310"/>
              <a:ext cx="1870036" cy="1870036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ïṧľíḋê">
              <a:extLst>
                <a:ext uri="{FF2B5EF4-FFF2-40B4-BE49-F238E27FC236}">
                  <a16:creationId xmlns:a16="http://schemas.microsoft.com/office/drawing/2014/main" xmlns="" id="{E0D8BF2B-E66F-433C-B0DB-6D45FC6800FE}"/>
                </a:ext>
              </a:extLst>
            </p:cNvPr>
            <p:cNvSpPr/>
            <p:nvPr/>
          </p:nvSpPr>
          <p:spPr bwMode="auto">
            <a:xfrm>
              <a:off x="1191102" y="1637243"/>
              <a:ext cx="1692188" cy="1692188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ï$ļíḓé">
              <a:extLst>
                <a:ext uri="{FF2B5EF4-FFF2-40B4-BE49-F238E27FC236}">
                  <a16:creationId xmlns:a16="http://schemas.microsoft.com/office/drawing/2014/main" xmlns="" id="{2F3AB717-D93D-4535-8CFB-F9F987108DAF}"/>
                </a:ext>
              </a:extLst>
            </p:cNvPr>
            <p:cNvSpPr/>
            <p:nvPr/>
          </p:nvSpPr>
          <p:spPr>
            <a:xfrm>
              <a:off x="1531360" y="1817263"/>
              <a:ext cx="3415748" cy="3415039"/>
            </a:xfrm>
            <a:prstGeom prst="ellipse">
              <a:avLst/>
            </a:prstGeom>
            <a:blipFill>
              <a:blip r:embed="rId3"/>
              <a:stretch>
                <a:fillRect l="-25461" r="-2527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rgbClr val="D1DADD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ïṩ1idê">
              <a:extLst>
                <a:ext uri="{FF2B5EF4-FFF2-40B4-BE49-F238E27FC236}">
                  <a16:creationId xmlns:a16="http://schemas.microsoft.com/office/drawing/2014/main" xmlns="" id="{427F9D74-39BF-434B-B216-AF2AA03EA961}"/>
                </a:ext>
              </a:extLst>
            </p:cNvPr>
            <p:cNvSpPr/>
            <p:nvPr/>
          </p:nvSpPr>
          <p:spPr bwMode="auto">
            <a:xfrm>
              <a:off x="877697" y="5432058"/>
              <a:ext cx="653663" cy="65366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isḻiďe">
              <a:extLst>
                <a:ext uri="{FF2B5EF4-FFF2-40B4-BE49-F238E27FC236}">
                  <a16:creationId xmlns:a16="http://schemas.microsoft.com/office/drawing/2014/main" xmlns="" id="{C1428BB2-DC51-4CA8-89F5-E2BB197C8F00}"/>
                </a:ext>
              </a:extLst>
            </p:cNvPr>
            <p:cNvSpPr/>
            <p:nvPr/>
          </p:nvSpPr>
          <p:spPr bwMode="auto">
            <a:xfrm>
              <a:off x="4295691" y="1135534"/>
              <a:ext cx="653663" cy="65366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îsľíḑé">
              <a:extLst>
                <a:ext uri="{FF2B5EF4-FFF2-40B4-BE49-F238E27FC236}">
                  <a16:creationId xmlns:a16="http://schemas.microsoft.com/office/drawing/2014/main" xmlns="" id="{E8B3E734-B153-4E15-BFA6-AC6204C44DE6}"/>
                </a:ext>
              </a:extLst>
            </p:cNvPr>
            <p:cNvSpPr/>
            <p:nvPr/>
          </p:nvSpPr>
          <p:spPr bwMode="auto">
            <a:xfrm>
              <a:off x="6603224" y="1625706"/>
              <a:ext cx="653663" cy="6536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90000" tIns="46800" rIns="90000" bIns="46800" anchor="ctr" anchorCtr="1" forceAA="0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85" name="îṧlïďe">
              <a:extLst>
                <a:ext uri="{FF2B5EF4-FFF2-40B4-BE49-F238E27FC236}">
                  <a16:creationId xmlns:a16="http://schemas.microsoft.com/office/drawing/2014/main" xmlns="" id="{26A4B5FD-D535-4018-8031-341A24AB3608}"/>
                </a:ext>
              </a:extLst>
            </p:cNvPr>
            <p:cNvSpPr txBox="1"/>
            <p:nvPr/>
          </p:nvSpPr>
          <p:spPr>
            <a:xfrm>
              <a:off x="7263426" y="1662403"/>
              <a:ext cx="3962574" cy="299721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0">
              <a:normAutofit fontScale="92500" lnSpcReduction="10000"/>
            </a:bodyPr>
            <a:lstStyle/>
            <a:p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86" name="iślîḓê">
              <a:extLst>
                <a:ext uri="{FF2B5EF4-FFF2-40B4-BE49-F238E27FC236}">
                  <a16:creationId xmlns:a16="http://schemas.microsoft.com/office/drawing/2014/main" xmlns="" id="{E5DFD4F9-D33F-47B1-B1FB-88B51DF6866A}"/>
                </a:ext>
              </a:extLst>
            </p:cNvPr>
            <p:cNvSpPr txBox="1"/>
            <p:nvPr/>
          </p:nvSpPr>
          <p:spPr>
            <a:xfrm>
              <a:off x="7263426" y="1962124"/>
              <a:ext cx="3962574" cy="320368"/>
            </a:xfrm>
            <a:prstGeom prst="rect">
              <a:avLst/>
            </a:prstGeom>
          </p:spPr>
          <p:txBody>
            <a:bodyPr vert="horz" wrap="square" lIns="90000" tIns="46800" rIns="90000" bIns="4680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/>
                <a:t>Copy paste fonts. Choose the only option to retain text.</a:t>
              </a:r>
            </a:p>
          </p:txBody>
        </p:sp>
        <p:sp>
          <p:nvSpPr>
            <p:cNvPr id="87" name="iṩļíḓè">
              <a:extLst>
                <a:ext uri="{FF2B5EF4-FFF2-40B4-BE49-F238E27FC236}">
                  <a16:creationId xmlns:a16="http://schemas.microsoft.com/office/drawing/2014/main" xmlns="" id="{695A9BA5-BE16-4B46-8DCB-7EF880DED243}"/>
                </a:ext>
              </a:extLst>
            </p:cNvPr>
            <p:cNvSpPr txBox="1"/>
            <p:nvPr/>
          </p:nvSpPr>
          <p:spPr>
            <a:xfrm>
              <a:off x="7263426" y="2779572"/>
              <a:ext cx="3962574" cy="299721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0">
              <a:normAutofit fontScale="92500" lnSpcReduction="10000"/>
            </a:bodyPr>
            <a:lstStyle/>
            <a:p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88" name="íṣ1îḓê">
              <a:extLst>
                <a:ext uri="{FF2B5EF4-FFF2-40B4-BE49-F238E27FC236}">
                  <a16:creationId xmlns:a16="http://schemas.microsoft.com/office/drawing/2014/main" xmlns="" id="{3A38C831-26D8-412A-B8E0-15BA458323F8}"/>
                </a:ext>
              </a:extLst>
            </p:cNvPr>
            <p:cNvSpPr txBox="1"/>
            <p:nvPr/>
          </p:nvSpPr>
          <p:spPr>
            <a:xfrm>
              <a:off x="7263426" y="3079293"/>
              <a:ext cx="3962574" cy="320368"/>
            </a:xfrm>
            <a:prstGeom prst="rect">
              <a:avLst/>
            </a:prstGeom>
          </p:spPr>
          <p:txBody>
            <a:bodyPr vert="horz" wrap="square" lIns="90000" tIns="46800" rIns="90000" bIns="4680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/>
                <a:t>Copy paste fonts. Choose the only option to retain text.</a:t>
              </a:r>
            </a:p>
          </p:txBody>
        </p:sp>
        <p:sp>
          <p:nvSpPr>
            <p:cNvPr id="89" name="ïṧḷíḓe">
              <a:extLst>
                <a:ext uri="{FF2B5EF4-FFF2-40B4-BE49-F238E27FC236}">
                  <a16:creationId xmlns:a16="http://schemas.microsoft.com/office/drawing/2014/main" xmlns="" id="{A6CC3C46-6612-4457-9982-C144517C1103}"/>
                </a:ext>
              </a:extLst>
            </p:cNvPr>
            <p:cNvSpPr txBox="1"/>
            <p:nvPr/>
          </p:nvSpPr>
          <p:spPr>
            <a:xfrm>
              <a:off x="7263426" y="3896741"/>
              <a:ext cx="3962574" cy="299721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0">
              <a:normAutofit fontScale="92500" lnSpcReduction="10000"/>
            </a:bodyPr>
            <a:lstStyle/>
            <a:p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90" name="íṣļïḓe">
              <a:extLst>
                <a:ext uri="{FF2B5EF4-FFF2-40B4-BE49-F238E27FC236}">
                  <a16:creationId xmlns:a16="http://schemas.microsoft.com/office/drawing/2014/main" xmlns="" id="{0F5A4A83-C7F6-4A8D-B6FC-52353F4A33E8}"/>
                </a:ext>
              </a:extLst>
            </p:cNvPr>
            <p:cNvSpPr txBox="1"/>
            <p:nvPr/>
          </p:nvSpPr>
          <p:spPr>
            <a:xfrm>
              <a:off x="7263426" y="4196462"/>
              <a:ext cx="3962574" cy="320368"/>
            </a:xfrm>
            <a:prstGeom prst="rect">
              <a:avLst/>
            </a:prstGeom>
          </p:spPr>
          <p:txBody>
            <a:bodyPr vert="horz" wrap="square" lIns="90000" tIns="46800" rIns="90000" bIns="4680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/>
                <a:t>Copy paste fonts. Choose the only option to retain text.</a:t>
              </a:r>
            </a:p>
          </p:txBody>
        </p:sp>
        <p:sp>
          <p:nvSpPr>
            <p:cNvPr id="91" name="ísļïďé">
              <a:extLst>
                <a:ext uri="{FF2B5EF4-FFF2-40B4-BE49-F238E27FC236}">
                  <a16:creationId xmlns:a16="http://schemas.microsoft.com/office/drawing/2014/main" xmlns="" id="{0B1BDE10-6E4E-46BE-BB44-AB37EE1BEB1F}"/>
                </a:ext>
              </a:extLst>
            </p:cNvPr>
            <p:cNvSpPr txBox="1"/>
            <p:nvPr/>
          </p:nvSpPr>
          <p:spPr>
            <a:xfrm>
              <a:off x="7263426" y="5013911"/>
              <a:ext cx="3962574" cy="299721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0">
              <a:normAutofit fontScale="92500" lnSpcReduction="10000"/>
            </a:bodyPr>
            <a:lstStyle/>
            <a:p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92" name="îŝľiḋè">
              <a:extLst>
                <a:ext uri="{FF2B5EF4-FFF2-40B4-BE49-F238E27FC236}">
                  <a16:creationId xmlns:a16="http://schemas.microsoft.com/office/drawing/2014/main" xmlns="" id="{67A322C4-23CE-497F-B8BC-CE736F21A5F7}"/>
                </a:ext>
              </a:extLst>
            </p:cNvPr>
            <p:cNvSpPr txBox="1"/>
            <p:nvPr/>
          </p:nvSpPr>
          <p:spPr>
            <a:xfrm>
              <a:off x="7263426" y="5313632"/>
              <a:ext cx="3962574" cy="320368"/>
            </a:xfrm>
            <a:prstGeom prst="rect">
              <a:avLst/>
            </a:prstGeom>
          </p:spPr>
          <p:txBody>
            <a:bodyPr vert="horz" wrap="square" lIns="90000" tIns="46800" rIns="90000" bIns="4680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/>
                <a:t>Copy paste fonts. Choose the only option to retain text.</a:t>
              </a:r>
            </a:p>
          </p:txBody>
        </p:sp>
        <p:sp>
          <p:nvSpPr>
            <p:cNvPr id="93" name="î$ľiďê">
              <a:extLst>
                <a:ext uri="{FF2B5EF4-FFF2-40B4-BE49-F238E27FC236}">
                  <a16:creationId xmlns:a16="http://schemas.microsoft.com/office/drawing/2014/main" xmlns="" id="{EDF44BC0-BABD-463E-B603-4D1C485364EE}"/>
                </a:ext>
              </a:extLst>
            </p:cNvPr>
            <p:cNvSpPr/>
            <p:nvPr/>
          </p:nvSpPr>
          <p:spPr bwMode="auto">
            <a:xfrm>
              <a:off x="6603224" y="2717577"/>
              <a:ext cx="653663" cy="65366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90000" tIns="46800" rIns="90000" bIns="46800" anchor="ctr" anchorCtr="1" forceAA="0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94" name="îSḻiďe">
              <a:extLst>
                <a:ext uri="{FF2B5EF4-FFF2-40B4-BE49-F238E27FC236}">
                  <a16:creationId xmlns:a16="http://schemas.microsoft.com/office/drawing/2014/main" xmlns="" id="{AB81DBAA-A6FD-4AF6-BEBF-E7D057B55534}"/>
                </a:ext>
              </a:extLst>
            </p:cNvPr>
            <p:cNvSpPr/>
            <p:nvPr/>
          </p:nvSpPr>
          <p:spPr bwMode="auto">
            <a:xfrm>
              <a:off x="6603224" y="3832933"/>
              <a:ext cx="653663" cy="65366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90000" tIns="46800" rIns="90000" bIns="46800" anchor="ctr" anchorCtr="1" forceAA="0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sp>
          <p:nvSpPr>
            <p:cNvPr id="95" name="íšļiḋe">
              <a:extLst>
                <a:ext uri="{FF2B5EF4-FFF2-40B4-BE49-F238E27FC236}">
                  <a16:creationId xmlns:a16="http://schemas.microsoft.com/office/drawing/2014/main" xmlns="" id="{C49E7AD2-8B7C-44E8-95CC-4A0959064215}"/>
                </a:ext>
              </a:extLst>
            </p:cNvPr>
            <p:cNvSpPr/>
            <p:nvPr/>
          </p:nvSpPr>
          <p:spPr bwMode="auto">
            <a:xfrm>
              <a:off x="6603224" y="4986523"/>
              <a:ext cx="653663" cy="653663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90000" tIns="46800" rIns="90000" bIns="46800" anchor="ctr" anchorCtr="1" forceAA="0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cxnSp>
          <p:nvCxnSpPr>
            <p:cNvPr id="96" name="直接连接符 95">
              <a:extLst>
                <a:ext uri="{FF2B5EF4-FFF2-40B4-BE49-F238E27FC236}">
                  <a16:creationId xmlns:a16="http://schemas.microsoft.com/office/drawing/2014/main" xmlns="" id="{8CFB1262-CE79-48B9-AF05-7C57FA4B3169}"/>
                </a:ext>
              </a:extLst>
            </p:cNvPr>
            <p:cNvCxnSpPr/>
            <p:nvPr/>
          </p:nvCxnSpPr>
          <p:spPr>
            <a:xfrm>
              <a:off x="7446000" y="2484000"/>
              <a:ext cx="407448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>
              <a:extLst>
                <a:ext uri="{FF2B5EF4-FFF2-40B4-BE49-F238E27FC236}">
                  <a16:creationId xmlns:a16="http://schemas.microsoft.com/office/drawing/2014/main" xmlns="" id="{00F942A5-F240-4D7B-BCA6-38DD9E9331E4}"/>
                </a:ext>
              </a:extLst>
            </p:cNvPr>
            <p:cNvCxnSpPr/>
            <p:nvPr/>
          </p:nvCxnSpPr>
          <p:spPr>
            <a:xfrm>
              <a:off x="7446000" y="3627000"/>
              <a:ext cx="407448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>
              <a:extLst>
                <a:ext uri="{FF2B5EF4-FFF2-40B4-BE49-F238E27FC236}">
                  <a16:creationId xmlns:a16="http://schemas.microsoft.com/office/drawing/2014/main" xmlns="" id="{40134E32-BF5A-4214-A4D5-7638284736AD}"/>
                </a:ext>
              </a:extLst>
            </p:cNvPr>
            <p:cNvCxnSpPr/>
            <p:nvPr/>
          </p:nvCxnSpPr>
          <p:spPr>
            <a:xfrm>
              <a:off x="7446000" y="4770000"/>
              <a:ext cx="407448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8930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30</a:t>
            </a:fld>
            <a:endParaRPr lang="zh-CN" altLang="en-US"/>
          </a:p>
        </p:txBody>
      </p:sp>
      <p:grpSp>
        <p:nvGrpSpPr>
          <p:cNvPr id="5" name="6e96d0c8-e9df-45c9-b835-c8fa8054591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726756A8-72EE-4B20-9124-E06E5B57511F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4192" y="1578546"/>
            <a:ext cx="10846296" cy="4066668"/>
            <a:chOff x="674192" y="1578546"/>
            <a:chExt cx="10846296" cy="4066668"/>
          </a:xfrm>
        </p:grpSpPr>
        <p:sp>
          <p:nvSpPr>
            <p:cNvPr id="6" name="ïṣľîdé">
              <a:extLst>
                <a:ext uri="{FF2B5EF4-FFF2-40B4-BE49-F238E27FC236}">
                  <a16:creationId xmlns:a16="http://schemas.microsoft.com/office/drawing/2014/main" xmlns="" id="{2502731B-4659-478F-8767-8E360691EC11}"/>
                </a:ext>
              </a:extLst>
            </p:cNvPr>
            <p:cNvSpPr/>
            <p:nvPr/>
          </p:nvSpPr>
          <p:spPr>
            <a:xfrm>
              <a:off x="4427220" y="2745146"/>
              <a:ext cx="1600344" cy="80017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r>
                <a:rPr lang="en-US" altLang="zh-CN" sz="3200" b="1" dirty="0"/>
                <a:t>S</a:t>
              </a:r>
              <a:endParaRPr lang="zh-CN" altLang="en-US" sz="3200" b="1" dirty="0"/>
            </a:p>
          </p:txBody>
        </p:sp>
        <p:sp>
          <p:nvSpPr>
            <p:cNvPr id="7" name="i$ľîḑé">
              <a:extLst>
                <a:ext uri="{FF2B5EF4-FFF2-40B4-BE49-F238E27FC236}">
                  <a16:creationId xmlns:a16="http://schemas.microsoft.com/office/drawing/2014/main" xmlns="" id="{5F817955-E0C3-4D30-899E-4FF21157C8F4}"/>
                </a:ext>
              </a:extLst>
            </p:cNvPr>
            <p:cNvSpPr/>
            <p:nvPr/>
          </p:nvSpPr>
          <p:spPr>
            <a:xfrm>
              <a:off x="6164436" y="2745146"/>
              <a:ext cx="1600344" cy="80017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r>
                <a:rPr lang="en-US" altLang="zh-CN" sz="3200" b="1" dirty="0"/>
                <a:t>W</a:t>
              </a:r>
              <a:endParaRPr lang="zh-CN" altLang="en-US" sz="3200" b="1" dirty="0"/>
            </a:p>
          </p:txBody>
        </p:sp>
        <p:sp>
          <p:nvSpPr>
            <p:cNvPr id="8" name="ïsḷíḑè">
              <a:extLst>
                <a:ext uri="{FF2B5EF4-FFF2-40B4-BE49-F238E27FC236}">
                  <a16:creationId xmlns:a16="http://schemas.microsoft.com/office/drawing/2014/main" xmlns="" id="{99EA4770-D992-4DFC-A96B-F091E3373307}"/>
                </a:ext>
              </a:extLst>
            </p:cNvPr>
            <p:cNvSpPr/>
            <p:nvPr/>
          </p:nvSpPr>
          <p:spPr>
            <a:xfrm>
              <a:off x="4427220" y="3678442"/>
              <a:ext cx="1600344" cy="80017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r>
                <a:rPr lang="en-US" altLang="zh-CN" sz="3200" b="1" dirty="0"/>
                <a:t>O</a:t>
              </a:r>
              <a:endParaRPr lang="zh-CN" altLang="en-US" sz="3200" b="1" dirty="0"/>
            </a:p>
          </p:txBody>
        </p:sp>
        <p:sp>
          <p:nvSpPr>
            <p:cNvPr id="9" name="îSlíḓé">
              <a:extLst>
                <a:ext uri="{FF2B5EF4-FFF2-40B4-BE49-F238E27FC236}">
                  <a16:creationId xmlns:a16="http://schemas.microsoft.com/office/drawing/2014/main" xmlns="" id="{9E117120-EAE2-43E0-876F-7C95520A786B}"/>
                </a:ext>
              </a:extLst>
            </p:cNvPr>
            <p:cNvSpPr/>
            <p:nvPr/>
          </p:nvSpPr>
          <p:spPr>
            <a:xfrm>
              <a:off x="6164436" y="3678442"/>
              <a:ext cx="1600344" cy="80017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r>
                <a:rPr lang="en-US" altLang="zh-CN" sz="3200" b="1" dirty="0"/>
                <a:t>T</a:t>
              </a:r>
              <a:endParaRPr lang="zh-CN" altLang="en-US" sz="3200" b="1" dirty="0"/>
            </a:p>
          </p:txBody>
        </p:sp>
        <p:sp>
          <p:nvSpPr>
            <p:cNvPr id="10" name="iṧ1îdé">
              <a:extLst>
                <a:ext uri="{FF2B5EF4-FFF2-40B4-BE49-F238E27FC236}">
                  <a16:creationId xmlns:a16="http://schemas.microsoft.com/office/drawing/2014/main" xmlns="" id="{E8D85BCA-5DAE-4826-A068-82002023570D}"/>
                </a:ext>
              </a:extLst>
            </p:cNvPr>
            <p:cNvSpPr/>
            <p:nvPr/>
          </p:nvSpPr>
          <p:spPr>
            <a:xfrm>
              <a:off x="674192" y="1578546"/>
              <a:ext cx="3753028" cy="4066668"/>
            </a:xfrm>
            <a:custGeom>
              <a:avLst/>
              <a:gdLst>
                <a:gd name="connsiteX0" fmla="*/ 0 w 3611382"/>
                <a:gd name="connsiteY0" fmla="*/ 0 h 4066668"/>
                <a:gd name="connsiteX1" fmla="*/ 1985441 w 3611382"/>
                <a:gd name="connsiteY1" fmla="*/ 0 h 4066668"/>
                <a:gd name="connsiteX2" fmla="*/ 3611382 w 3611382"/>
                <a:gd name="connsiteY2" fmla="*/ 1063249 h 4066668"/>
                <a:gd name="connsiteX3" fmla="*/ 3611382 w 3611382"/>
                <a:gd name="connsiteY3" fmla="*/ 3003420 h 4066668"/>
                <a:gd name="connsiteX4" fmla="*/ 1985441 w 3611382"/>
                <a:gd name="connsiteY4" fmla="*/ 4066668 h 4066668"/>
                <a:gd name="connsiteX5" fmla="*/ 0 w 3611382"/>
                <a:gd name="connsiteY5" fmla="*/ 4066668 h 406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1382" h="4066668">
                  <a:moveTo>
                    <a:pt x="0" y="0"/>
                  </a:moveTo>
                  <a:lnTo>
                    <a:pt x="1985441" y="0"/>
                  </a:lnTo>
                  <a:lnTo>
                    <a:pt x="3611382" y="1063249"/>
                  </a:lnTo>
                  <a:lnTo>
                    <a:pt x="3611382" y="3003420"/>
                  </a:lnTo>
                  <a:lnTo>
                    <a:pt x="1985441" y="4066668"/>
                  </a:lnTo>
                  <a:lnTo>
                    <a:pt x="0" y="406666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1" name="íṣ1îḍe">
              <a:extLst>
                <a:ext uri="{FF2B5EF4-FFF2-40B4-BE49-F238E27FC236}">
                  <a16:creationId xmlns:a16="http://schemas.microsoft.com/office/drawing/2014/main" xmlns="" id="{A9712D33-C0A2-4587-BFFE-713F77D58016}"/>
                </a:ext>
              </a:extLst>
            </p:cNvPr>
            <p:cNvGrpSpPr/>
            <p:nvPr/>
          </p:nvGrpSpPr>
          <p:grpSpPr>
            <a:xfrm>
              <a:off x="674192" y="2725121"/>
              <a:ext cx="3608702" cy="1773518"/>
              <a:chOff x="669925" y="2917274"/>
              <a:chExt cx="4273550" cy="1773518"/>
            </a:xfrm>
          </p:grpSpPr>
          <p:sp>
            <p:nvSpPr>
              <p:cNvPr id="16" name="iṣ1íḓè">
                <a:extLst>
                  <a:ext uri="{FF2B5EF4-FFF2-40B4-BE49-F238E27FC236}">
                    <a16:creationId xmlns:a16="http://schemas.microsoft.com/office/drawing/2014/main" xmlns="" id="{531EC7C0-ECF0-4AC4-95B4-F867F09B980F}"/>
                  </a:ext>
                </a:extLst>
              </p:cNvPr>
              <p:cNvSpPr/>
              <p:nvPr/>
            </p:nvSpPr>
            <p:spPr>
              <a:xfrm>
                <a:off x="669925" y="3359079"/>
                <a:ext cx="4273550" cy="1331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Unified fonts make reading more fluent.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Theme color makes PPT more convenient to change.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Adjust the spacing to adapt to Chinese typesetting, use the reference line in PPT.</a:t>
                </a:r>
              </a:p>
            </p:txBody>
          </p:sp>
          <p:sp>
            <p:nvSpPr>
              <p:cNvPr id="17" name="isļïḍé">
                <a:extLst>
                  <a:ext uri="{FF2B5EF4-FFF2-40B4-BE49-F238E27FC236}">
                    <a16:creationId xmlns:a16="http://schemas.microsoft.com/office/drawing/2014/main" xmlns="" id="{BF15F4A8-DF2E-4C84-A72E-71966013E2B2}"/>
                  </a:ext>
                </a:extLst>
              </p:cNvPr>
              <p:cNvSpPr txBox="1"/>
              <p:nvPr/>
            </p:nvSpPr>
            <p:spPr bwMode="auto">
              <a:xfrm>
                <a:off x="669925" y="2917274"/>
                <a:ext cx="4273550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sp>
          <p:nvSpPr>
            <p:cNvPr id="12" name="í$ḻïḑè">
              <a:extLst>
                <a:ext uri="{FF2B5EF4-FFF2-40B4-BE49-F238E27FC236}">
                  <a16:creationId xmlns:a16="http://schemas.microsoft.com/office/drawing/2014/main" xmlns="" id="{974384B8-CDE5-4C06-B0AB-6D0909E9EF4C}"/>
                </a:ext>
              </a:extLst>
            </p:cNvPr>
            <p:cNvSpPr/>
            <p:nvPr/>
          </p:nvSpPr>
          <p:spPr>
            <a:xfrm flipH="1">
              <a:off x="7764780" y="1578546"/>
              <a:ext cx="3755708" cy="4066668"/>
            </a:xfrm>
            <a:custGeom>
              <a:avLst/>
              <a:gdLst>
                <a:gd name="connsiteX0" fmla="*/ 0 w 3611382"/>
                <a:gd name="connsiteY0" fmla="*/ 0 h 4066668"/>
                <a:gd name="connsiteX1" fmla="*/ 1985441 w 3611382"/>
                <a:gd name="connsiteY1" fmla="*/ 0 h 4066668"/>
                <a:gd name="connsiteX2" fmla="*/ 3611382 w 3611382"/>
                <a:gd name="connsiteY2" fmla="*/ 1063249 h 4066668"/>
                <a:gd name="connsiteX3" fmla="*/ 3611382 w 3611382"/>
                <a:gd name="connsiteY3" fmla="*/ 3003420 h 4066668"/>
                <a:gd name="connsiteX4" fmla="*/ 1985441 w 3611382"/>
                <a:gd name="connsiteY4" fmla="*/ 4066668 h 4066668"/>
                <a:gd name="connsiteX5" fmla="*/ 0 w 3611382"/>
                <a:gd name="connsiteY5" fmla="*/ 4066668 h 406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1382" h="4066668">
                  <a:moveTo>
                    <a:pt x="0" y="0"/>
                  </a:moveTo>
                  <a:lnTo>
                    <a:pt x="1985441" y="0"/>
                  </a:lnTo>
                  <a:lnTo>
                    <a:pt x="3611382" y="1063249"/>
                  </a:lnTo>
                  <a:lnTo>
                    <a:pt x="3611382" y="3003420"/>
                  </a:lnTo>
                  <a:lnTo>
                    <a:pt x="1985441" y="4066668"/>
                  </a:lnTo>
                  <a:lnTo>
                    <a:pt x="0" y="406666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3" name="îṣľídè">
              <a:extLst>
                <a:ext uri="{FF2B5EF4-FFF2-40B4-BE49-F238E27FC236}">
                  <a16:creationId xmlns:a16="http://schemas.microsoft.com/office/drawing/2014/main" xmlns="" id="{303C259A-88B5-4A63-93DE-324B82F06F9F}"/>
                </a:ext>
              </a:extLst>
            </p:cNvPr>
            <p:cNvGrpSpPr/>
            <p:nvPr/>
          </p:nvGrpSpPr>
          <p:grpSpPr>
            <a:xfrm>
              <a:off x="7911786" y="2725121"/>
              <a:ext cx="3608702" cy="1773518"/>
              <a:chOff x="669925" y="2917274"/>
              <a:chExt cx="4273550" cy="1773518"/>
            </a:xfrm>
          </p:grpSpPr>
          <p:sp>
            <p:nvSpPr>
              <p:cNvPr id="14" name="ïŝ1ïḓê">
                <a:extLst>
                  <a:ext uri="{FF2B5EF4-FFF2-40B4-BE49-F238E27FC236}">
                    <a16:creationId xmlns:a16="http://schemas.microsoft.com/office/drawing/2014/main" xmlns="" id="{CB66440D-3940-416B-BAF7-57FDBF188E4D}"/>
                  </a:ext>
                </a:extLst>
              </p:cNvPr>
              <p:cNvSpPr/>
              <p:nvPr/>
            </p:nvSpPr>
            <p:spPr>
              <a:xfrm>
                <a:off x="669925" y="3359079"/>
                <a:ext cx="4273550" cy="1331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Unified fonts make reading more fluent.</a:t>
                </a:r>
              </a:p>
              <a:p>
                <a:pPr algn="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Theme color makes PPT more convenient to change.</a:t>
                </a:r>
              </a:p>
              <a:p>
                <a:pPr algn="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Adjust the spacing to adapt to Chinese typesetting, use the reference line in PPT.</a:t>
                </a:r>
              </a:p>
            </p:txBody>
          </p:sp>
          <p:sp>
            <p:nvSpPr>
              <p:cNvPr id="15" name="îṣḷïḍe">
                <a:extLst>
                  <a:ext uri="{FF2B5EF4-FFF2-40B4-BE49-F238E27FC236}">
                    <a16:creationId xmlns:a16="http://schemas.microsoft.com/office/drawing/2014/main" xmlns="" id="{29957372-1208-4BDA-A7D2-A6373E8B148B}"/>
                  </a:ext>
                </a:extLst>
              </p:cNvPr>
              <p:cNvSpPr txBox="1"/>
              <p:nvPr/>
            </p:nvSpPr>
            <p:spPr bwMode="auto">
              <a:xfrm>
                <a:off x="669925" y="2917274"/>
                <a:ext cx="4273550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410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B861AD-8C9E-4E78-B711-905FB5B0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2225AE-377D-401E-B59C-712718B9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272301D-8C1F-4725-B66C-0B3A7AFC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31</a:t>
            </a:fld>
            <a:endParaRPr lang="zh-CN" altLang="en-US"/>
          </a:p>
        </p:txBody>
      </p:sp>
      <p:grpSp>
        <p:nvGrpSpPr>
          <p:cNvPr id="5" name="7e700aa4-91ce-4053-9b72-3a03afcf22c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0B94EB21-AA56-4122-863E-18DB21D908BC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572735"/>
            <a:ext cx="11531599" cy="4118930"/>
            <a:chOff x="0" y="1572735"/>
            <a:chExt cx="11531599" cy="4118930"/>
          </a:xfrm>
        </p:grpSpPr>
        <p:sp>
          <p:nvSpPr>
            <p:cNvPr id="6" name="ï$1íḍè">
              <a:extLst>
                <a:ext uri="{FF2B5EF4-FFF2-40B4-BE49-F238E27FC236}">
                  <a16:creationId xmlns:a16="http://schemas.microsoft.com/office/drawing/2014/main" xmlns="" id="{A0EF6946-0F8E-4D63-8671-0262DD0E34E5}"/>
                </a:ext>
              </a:extLst>
            </p:cNvPr>
            <p:cNvSpPr/>
            <p:nvPr/>
          </p:nvSpPr>
          <p:spPr>
            <a:xfrm>
              <a:off x="0" y="2526568"/>
              <a:ext cx="4969141" cy="2211264"/>
            </a:xfrm>
            <a:prstGeom prst="homePlate">
              <a:avLst/>
            </a:prstGeom>
            <a:blipFill>
              <a:blip r:embed="rId3"/>
              <a:stretch>
                <a:fillRect t="-34467" b="-3407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" name="ïSľíde">
              <a:extLst>
                <a:ext uri="{FF2B5EF4-FFF2-40B4-BE49-F238E27FC236}">
                  <a16:creationId xmlns:a16="http://schemas.microsoft.com/office/drawing/2014/main" xmlns="" id="{D9B54508-0383-4EFF-A8D1-562AF83F2D59}"/>
                </a:ext>
              </a:extLst>
            </p:cNvPr>
            <p:cNvSpPr/>
            <p:nvPr/>
          </p:nvSpPr>
          <p:spPr>
            <a:xfrm>
              <a:off x="660401" y="2526568"/>
              <a:ext cx="4308740" cy="2211264"/>
            </a:xfrm>
            <a:prstGeom prst="homePlat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buSzPct val="25000"/>
              </a:pPr>
              <a:r>
                <a:rPr lang="en-US" altLang="zh-CN" b="1" dirty="0">
                  <a:solidFill>
                    <a:schemeClr val="bg1"/>
                  </a:solidFill>
                </a:rPr>
                <a:t>Unified fonts make reading more fluent.</a:t>
              </a:r>
            </a:p>
          </p:txBody>
        </p:sp>
        <p:grpSp>
          <p:nvGrpSpPr>
            <p:cNvPr id="8" name="iṣḷïḓè">
              <a:extLst>
                <a:ext uri="{FF2B5EF4-FFF2-40B4-BE49-F238E27FC236}">
                  <a16:creationId xmlns:a16="http://schemas.microsoft.com/office/drawing/2014/main" xmlns="" id="{56EB808E-2005-48A2-9C19-E059600E9CF2}"/>
                </a:ext>
              </a:extLst>
            </p:cNvPr>
            <p:cNvGrpSpPr>
              <a:grpSpLocks/>
            </p:cNvGrpSpPr>
            <p:nvPr/>
          </p:nvGrpSpPr>
          <p:grpSpPr>
            <a:xfrm>
              <a:off x="7698740" y="1572735"/>
              <a:ext cx="3820160" cy="1155195"/>
              <a:chOff x="673100" y="3694742"/>
              <a:chExt cx="4681220" cy="1155195"/>
            </a:xfrm>
          </p:grpSpPr>
          <p:sp>
            <p:nvSpPr>
              <p:cNvPr id="17" name="ïṧḷiďè">
                <a:extLst>
                  <a:ext uri="{FF2B5EF4-FFF2-40B4-BE49-F238E27FC236}">
                    <a16:creationId xmlns:a16="http://schemas.microsoft.com/office/drawing/2014/main" xmlns="" id="{D0E06575-CFED-42C1-A827-351B6AF5782F}"/>
                  </a:ext>
                </a:extLst>
              </p:cNvPr>
              <p:cNvSpPr/>
              <p:nvPr/>
            </p:nvSpPr>
            <p:spPr bwMode="auto">
              <a:xfrm>
                <a:off x="673103" y="4136546"/>
                <a:ext cx="4681217" cy="713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8" name="iṩļíḍê">
                <a:extLst>
                  <a:ext uri="{FF2B5EF4-FFF2-40B4-BE49-F238E27FC236}">
                    <a16:creationId xmlns:a16="http://schemas.microsoft.com/office/drawing/2014/main" xmlns="" id="{33A607DB-0FB9-4847-9569-96D8942ACC2F}"/>
                  </a:ext>
                </a:extLst>
              </p:cNvPr>
              <p:cNvSpPr txBox="1"/>
              <p:nvPr/>
            </p:nvSpPr>
            <p:spPr bwMode="auto">
              <a:xfrm>
                <a:off x="673100" y="3694742"/>
                <a:ext cx="4681220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sp>
          <p:nvSpPr>
            <p:cNvPr id="9" name="iśliḋé">
              <a:extLst>
                <a:ext uri="{FF2B5EF4-FFF2-40B4-BE49-F238E27FC236}">
                  <a16:creationId xmlns:a16="http://schemas.microsoft.com/office/drawing/2014/main" xmlns="" id="{149448CC-DE7A-43FF-8B2C-87CF2562E401}"/>
                </a:ext>
              </a:extLst>
            </p:cNvPr>
            <p:cNvSpPr/>
            <p:nvPr/>
          </p:nvSpPr>
          <p:spPr>
            <a:xfrm flipH="1">
              <a:off x="7051526" y="3033821"/>
              <a:ext cx="4467374" cy="1196759"/>
            </a:xfrm>
            <a:prstGeom prst="homePlate">
              <a:avLst>
                <a:gd name="adj" fmla="val 5016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š1íḍê">
              <a:extLst>
                <a:ext uri="{FF2B5EF4-FFF2-40B4-BE49-F238E27FC236}">
                  <a16:creationId xmlns:a16="http://schemas.microsoft.com/office/drawing/2014/main" xmlns="" id="{62F13275-B54C-47CB-9599-DA1D759C15DE}"/>
                </a:ext>
              </a:extLst>
            </p:cNvPr>
            <p:cNvSpPr/>
            <p:nvPr/>
          </p:nvSpPr>
          <p:spPr>
            <a:xfrm>
              <a:off x="5996412" y="3187299"/>
              <a:ext cx="889806" cy="889802"/>
            </a:xfrm>
            <a:prstGeom prst="roundRect">
              <a:avLst>
                <a:gd name="adj" fmla="val 15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buSzPct val="25000"/>
              </a:pPr>
              <a:r>
                <a:rPr lang="en-US" altLang="zh-CN" sz="2800" dirty="0">
                  <a:solidFill>
                    <a:schemeClr val="accent1"/>
                  </a:solidFill>
                  <a:latin typeface="Impact" panose="020B0806030902050204" pitchFamily="34" charset="0"/>
                </a:rPr>
                <a:t>80%</a:t>
              </a:r>
            </a:p>
          </p:txBody>
        </p:sp>
        <p:grpSp>
          <p:nvGrpSpPr>
            <p:cNvPr id="11" name="iŝlïḑe">
              <a:extLst>
                <a:ext uri="{FF2B5EF4-FFF2-40B4-BE49-F238E27FC236}">
                  <a16:creationId xmlns:a16="http://schemas.microsoft.com/office/drawing/2014/main" xmlns="" id="{A7E6381F-5A5D-43F5-A89C-0EEFFA6ABAC6}"/>
                </a:ext>
              </a:extLst>
            </p:cNvPr>
            <p:cNvGrpSpPr>
              <a:grpSpLocks/>
            </p:cNvGrpSpPr>
            <p:nvPr/>
          </p:nvGrpSpPr>
          <p:grpSpPr>
            <a:xfrm>
              <a:off x="7711439" y="3054603"/>
              <a:ext cx="3820160" cy="1155195"/>
              <a:chOff x="673100" y="3694742"/>
              <a:chExt cx="4681220" cy="1155195"/>
            </a:xfrm>
          </p:grpSpPr>
          <p:sp>
            <p:nvSpPr>
              <p:cNvPr id="15" name="îš1ïḍé">
                <a:extLst>
                  <a:ext uri="{FF2B5EF4-FFF2-40B4-BE49-F238E27FC236}">
                    <a16:creationId xmlns:a16="http://schemas.microsoft.com/office/drawing/2014/main" xmlns="" id="{10C0D061-B0D0-4DBF-B1E5-84E8211B88E4}"/>
                  </a:ext>
                </a:extLst>
              </p:cNvPr>
              <p:cNvSpPr/>
              <p:nvPr/>
            </p:nvSpPr>
            <p:spPr bwMode="auto">
              <a:xfrm>
                <a:off x="673103" y="4136546"/>
                <a:ext cx="4681217" cy="713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6" name="îṧļîḋé">
                <a:extLst>
                  <a:ext uri="{FF2B5EF4-FFF2-40B4-BE49-F238E27FC236}">
                    <a16:creationId xmlns:a16="http://schemas.microsoft.com/office/drawing/2014/main" xmlns="" id="{847D23F4-865D-4165-B18B-45136BA6F828}"/>
                  </a:ext>
                </a:extLst>
              </p:cNvPr>
              <p:cNvSpPr txBox="1"/>
              <p:nvPr/>
            </p:nvSpPr>
            <p:spPr bwMode="auto">
              <a:xfrm>
                <a:off x="673100" y="3694742"/>
                <a:ext cx="4681220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12" name="i$ḻiďé">
              <a:extLst>
                <a:ext uri="{FF2B5EF4-FFF2-40B4-BE49-F238E27FC236}">
                  <a16:creationId xmlns:a16="http://schemas.microsoft.com/office/drawing/2014/main" xmlns="" id="{3D6672DB-892B-4F8E-AAA9-8653E68EF05F}"/>
                </a:ext>
              </a:extLst>
            </p:cNvPr>
            <p:cNvGrpSpPr>
              <a:grpSpLocks/>
            </p:cNvGrpSpPr>
            <p:nvPr/>
          </p:nvGrpSpPr>
          <p:grpSpPr>
            <a:xfrm>
              <a:off x="7698740" y="4536470"/>
              <a:ext cx="3820160" cy="1155195"/>
              <a:chOff x="673100" y="3694742"/>
              <a:chExt cx="4681220" cy="1155195"/>
            </a:xfrm>
          </p:grpSpPr>
          <p:sp>
            <p:nvSpPr>
              <p:cNvPr id="13" name="iṥḷiḑê">
                <a:extLst>
                  <a:ext uri="{FF2B5EF4-FFF2-40B4-BE49-F238E27FC236}">
                    <a16:creationId xmlns:a16="http://schemas.microsoft.com/office/drawing/2014/main" xmlns="" id="{EA225988-D9E9-4595-A024-6D6690357D8D}"/>
                  </a:ext>
                </a:extLst>
              </p:cNvPr>
              <p:cNvSpPr/>
              <p:nvPr/>
            </p:nvSpPr>
            <p:spPr bwMode="auto">
              <a:xfrm>
                <a:off x="673103" y="4136546"/>
                <a:ext cx="4681217" cy="713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4" name="îṩḻiḍe">
                <a:extLst>
                  <a:ext uri="{FF2B5EF4-FFF2-40B4-BE49-F238E27FC236}">
                    <a16:creationId xmlns:a16="http://schemas.microsoft.com/office/drawing/2014/main" xmlns="" id="{756924C6-8F45-46FE-AFCD-54161BF4DA9E}"/>
                  </a:ext>
                </a:extLst>
              </p:cNvPr>
              <p:cNvSpPr txBox="1"/>
              <p:nvPr/>
            </p:nvSpPr>
            <p:spPr bwMode="auto">
              <a:xfrm>
                <a:off x="673100" y="3694742"/>
                <a:ext cx="4681220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805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sz="7200" dirty="0"/>
              <a:t>Thanks.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sz="2400" b="0" dirty="0"/>
              <a:t>And Your Slogan Here.</a:t>
            </a:r>
            <a:endParaRPr lang="zh-CN" altLang="en-US" b="0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Speaker name and title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www.islide.cc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5904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xmlns="" id="{58019E78-A12E-4BA3-9E2F-71D2A05D79F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C4B4A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F58EAC10-0104-492E-8E43-178CE94D3EFA}"/>
              </a:ext>
            </a:extLst>
          </p:cNvPr>
          <p:cNvGrpSpPr/>
          <p:nvPr/>
        </p:nvGrpSpPr>
        <p:grpSpPr>
          <a:xfrm>
            <a:off x="5757434" y="4158912"/>
            <a:ext cx="1067686" cy="955554"/>
            <a:chOff x="5465642" y="1881487"/>
            <a:chExt cx="1687482" cy="1510256"/>
          </a:xfrm>
        </p:grpSpPr>
        <p:sp>
          <p:nvSpPr>
            <p:cNvPr id="15" name="矩形 2">
              <a:extLst>
                <a:ext uri="{FF2B5EF4-FFF2-40B4-BE49-F238E27FC236}">
                  <a16:creationId xmlns:a16="http://schemas.microsoft.com/office/drawing/2014/main" xmlns="" id="{A82DF509-02BC-41DD-A9BC-5327653F09FA}"/>
                </a:ext>
              </a:extLst>
            </p:cNvPr>
            <p:cNvSpPr/>
            <p:nvPr/>
          </p:nvSpPr>
          <p:spPr>
            <a:xfrm rot="18000000">
              <a:off x="5971193" y="2209811"/>
              <a:ext cx="1216578" cy="1147285"/>
            </a:xfrm>
            <a:prstGeom prst="rect">
              <a:avLst/>
            </a:prstGeom>
            <a:gradFill>
              <a:gsLst>
                <a:gs pos="23000">
                  <a:srgbClr val="A42E2E"/>
                </a:gs>
                <a:gs pos="100000">
                  <a:srgbClr val="CC4B4A">
                    <a:alpha val="0"/>
                    <a:lumMod val="0"/>
                    <a:lumOff val="100000"/>
                  </a:srgbClr>
                </a:gs>
                <a:gs pos="74000">
                  <a:srgbClr val="CC4B4A">
                    <a:alpha val="0"/>
                  </a:srgbClr>
                </a:gs>
              </a:gsLst>
              <a:lin ang="6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C0C6B732-DA4C-4838-9271-7A4CE0A2E36A}"/>
                </a:ext>
              </a:extLst>
            </p:cNvPr>
            <p:cNvGrpSpPr/>
            <p:nvPr userDrawn="1"/>
          </p:nvGrpSpPr>
          <p:grpSpPr>
            <a:xfrm>
              <a:off x="5465642" y="1881487"/>
              <a:ext cx="1217540" cy="1217544"/>
              <a:chOff x="5465642" y="1894187"/>
              <a:chExt cx="1217540" cy="1217544"/>
            </a:xfrm>
            <a:effectLst/>
          </p:grpSpPr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xmlns="" id="{638027B4-30B6-41D9-8DB4-8BA9D4DC2C04}"/>
                  </a:ext>
                </a:extLst>
              </p:cNvPr>
              <p:cNvSpPr/>
              <p:nvPr/>
            </p:nvSpPr>
            <p:spPr>
              <a:xfrm>
                <a:off x="5466012" y="1894559"/>
                <a:ext cx="1216800" cy="1216800"/>
              </a:xfrm>
              <a:prstGeom prst="ellipse">
                <a:avLst/>
              </a:prstGeom>
              <a:solidFill>
                <a:srgbClr val="D74B4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:a16="http://schemas.microsoft.com/office/drawing/2014/main" xmlns="" id="{7D12D279-4DF4-4632-AA06-0FE63552B943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5465642" y="1894187"/>
                <a:ext cx="1217540" cy="1217544"/>
              </a:xfrm>
              <a:custGeom>
                <a:avLst/>
                <a:gdLst>
                  <a:gd name="T0" fmla="*/ 344 w 687"/>
                  <a:gd name="T1" fmla="*/ 0 h 685"/>
                  <a:gd name="T2" fmla="*/ 344 w 687"/>
                  <a:gd name="T3" fmla="*/ 0 h 685"/>
                  <a:gd name="T4" fmla="*/ 0 w 687"/>
                  <a:gd name="T5" fmla="*/ 344 h 685"/>
                  <a:gd name="T6" fmla="*/ 209 w 687"/>
                  <a:gd name="T7" fmla="*/ 659 h 685"/>
                  <a:gd name="T8" fmla="*/ 210 w 687"/>
                  <a:gd name="T9" fmla="*/ 648 h 685"/>
                  <a:gd name="T10" fmla="*/ 260 w 687"/>
                  <a:gd name="T11" fmla="*/ 402 h 685"/>
                  <a:gd name="T12" fmla="*/ 362 w 687"/>
                  <a:gd name="T13" fmla="*/ 334 h 685"/>
                  <a:gd name="T14" fmla="*/ 430 w 687"/>
                  <a:gd name="T15" fmla="*/ 436 h 685"/>
                  <a:gd name="T16" fmla="*/ 380 w 687"/>
                  <a:gd name="T17" fmla="*/ 682 h 685"/>
                  <a:gd name="T18" fmla="*/ 379 w 687"/>
                  <a:gd name="T19" fmla="*/ 685 h 685"/>
                  <a:gd name="T20" fmla="*/ 687 w 687"/>
                  <a:gd name="T21" fmla="*/ 344 h 685"/>
                  <a:gd name="T22" fmla="*/ 344 w 687"/>
                  <a:gd name="T23" fmla="*/ 0 h 685"/>
                  <a:gd name="T24" fmla="*/ 388 w 687"/>
                  <a:gd name="T25" fmla="*/ 293 h 685"/>
                  <a:gd name="T26" fmla="*/ 299 w 687"/>
                  <a:gd name="T27" fmla="*/ 204 h 685"/>
                  <a:gd name="T28" fmla="*/ 388 w 687"/>
                  <a:gd name="T29" fmla="*/ 115 h 685"/>
                  <a:gd name="T30" fmla="*/ 477 w 687"/>
                  <a:gd name="T31" fmla="*/ 204 h 685"/>
                  <a:gd name="T32" fmla="*/ 388 w 687"/>
                  <a:gd name="T33" fmla="*/ 293 h 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87" h="685">
                    <a:moveTo>
                      <a:pt x="344" y="0"/>
                    </a:moveTo>
                    <a:cubicBezTo>
                      <a:pt x="344" y="0"/>
                      <a:pt x="344" y="0"/>
                      <a:pt x="344" y="0"/>
                    </a:cubicBezTo>
                    <a:cubicBezTo>
                      <a:pt x="155" y="0"/>
                      <a:pt x="0" y="155"/>
                      <a:pt x="0" y="344"/>
                    </a:cubicBezTo>
                    <a:cubicBezTo>
                      <a:pt x="0" y="485"/>
                      <a:pt x="86" y="607"/>
                      <a:pt x="209" y="659"/>
                    </a:cubicBezTo>
                    <a:cubicBezTo>
                      <a:pt x="209" y="656"/>
                      <a:pt x="209" y="652"/>
                      <a:pt x="210" y="648"/>
                    </a:cubicBezTo>
                    <a:cubicBezTo>
                      <a:pt x="260" y="402"/>
                      <a:pt x="260" y="402"/>
                      <a:pt x="260" y="402"/>
                    </a:cubicBezTo>
                    <a:cubicBezTo>
                      <a:pt x="269" y="355"/>
                      <a:pt x="315" y="325"/>
                      <a:pt x="362" y="334"/>
                    </a:cubicBezTo>
                    <a:cubicBezTo>
                      <a:pt x="409" y="344"/>
                      <a:pt x="439" y="390"/>
                      <a:pt x="430" y="436"/>
                    </a:cubicBezTo>
                    <a:cubicBezTo>
                      <a:pt x="380" y="682"/>
                      <a:pt x="380" y="682"/>
                      <a:pt x="380" y="682"/>
                    </a:cubicBezTo>
                    <a:cubicBezTo>
                      <a:pt x="379" y="684"/>
                      <a:pt x="379" y="684"/>
                      <a:pt x="379" y="685"/>
                    </a:cubicBezTo>
                    <a:cubicBezTo>
                      <a:pt x="551" y="668"/>
                      <a:pt x="687" y="521"/>
                      <a:pt x="687" y="344"/>
                    </a:cubicBezTo>
                    <a:cubicBezTo>
                      <a:pt x="687" y="155"/>
                      <a:pt x="533" y="0"/>
                      <a:pt x="344" y="0"/>
                    </a:cubicBezTo>
                    <a:close/>
                    <a:moveTo>
                      <a:pt x="388" y="293"/>
                    </a:moveTo>
                    <a:cubicBezTo>
                      <a:pt x="339" y="293"/>
                      <a:pt x="299" y="253"/>
                      <a:pt x="299" y="204"/>
                    </a:cubicBezTo>
                    <a:cubicBezTo>
                      <a:pt x="299" y="155"/>
                      <a:pt x="339" y="115"/>
                      <a:pt x="388" y="115"/>
                    </a:cubicBezTo>
                    <a:cubicBezTo>
                      <a:pt x="437" y="115"/>
                      <a:pt x="477" y="155"/>
                      <a:pt x="477" y="204"/>
                    </a:cubicBezTo>
                    <a:cubicBezTo>
                      <a:pt x="477" y="253"/>
                      <a:pt x="437" y="293"/>
                      <a:pt x="388" y="29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21" name="标题 8">
            <a:extLst>
              <a:ext uri="{FF2B5EF4-FFF2-40B4-BE49-F238E27FC236}">
                <a16:creationId xmlns:a16="http://schemas.microsoft.com/office/drawing/2014/main" xmlns="" id="{733732A8-00EB-4977-8CDD-434D9AE5CC92}"/>
              </a:ext>
            </a:extLst>
          </p:cNvPr>
          <p:cNvSpPr txBox="1">
            <a:spLocks/>
          </p:cNvSpPr>
          <p:nvPr/>
        </p:nvSpPr>
        <p:spPr>
          <a:xfrm>
            <a:off x="3256230" y="2028830"/>
            <a:ext cx="5679540" cy="117810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lvl1pPr algn="ctr" defTabSz="914354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lang="zh-CN" altLang="en-US" sz="2000" b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marR="0" lvl="0" indent="0" algn="ctr" defTabSz="914354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使用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iSlide 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插件</a:t>
            </a: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</a:b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为您节省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90%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的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设计时间</a:t>
            </a:r>
            <a:b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</a:b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iSlide add-in saves </a:t>
            </a: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you 90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% time in making PowerPoint slides.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副标题 9">
            <a:extLst>
              <a:ext uri="{FF2B5EF4-FFF2-40B4-BE49-F238E27FC236}">
                <a16:creationId xmlns:a16="http://schemas.microsoft.com/office/drawing/2014/main" xmlns="" id="{3B488FCE-2B18-46FF-9521-112BCCFC4FDA}"/>
              </a:ext>
            </a:extLst>
          </p:cNvPr>
          <p:cNvSpPr txBox="1">
            <a:spLocks/>
          </p:cNvSpPr>
          <p:nvPr/>
        </p:nvSpPr>
        <p:spPr>
          <a:xfrm>
            <a:off x="2669382" y="5352752"/>
            <a:ext cx="6853237" cy="6289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354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www.islide.cc</a:t>
            </a:r>
          </a:p>
        </p:txBody>
      </p:sp>
    </p:spTree>
    <p:extLst>
      <p:ext uri="{BB962C8B-B14F-4D97-AF65-F5344CB8AC3E}">
        <p14:creationId xmlns:p14="http://schemas.microsoft.com/office/powerpoint/2010/main" val="203642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022809" y="2128458"/>
            <a:ext cx="4460537" cy="691252"/>
            <a:chOff x="1101012" y="2911151"/>
            <a:chExt cx="9573211" cy="1483567"/>
          </a:xfrm>
        </p:grpSpPr>
        <p:sp>
          <p:nvSpPr>
            <p:cNvPr id="2" name="椭圆 1"/>
            <p:cNvSpPr/>
            <p:nvPr/>
          </p:nvSpPr>
          <p:spPr>
            <a:xfrm>
              <a:off x="5551715" y="3069771"/>
              <a:ext cx="643813" cy="64381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7" name="椭圆 6"/>
            <p:cNvSpPr/>
            <p:nvPr/>
          </p:nvSpPr>
          <p:spPr>
            <a:xfrm>
              <a:off x="6447454" y="3069771"/>
              <a:ext cx="643813" cy="643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" name="椭圆 7"/>
            <p:cNvSpPr/>
            <p:nvPr/>
          </p:nvSpPr>
          <p:spPr>
            <a:xfrm>
              <a:off x="7343193" y="3069771"/>
              <a:ext cx="643813" cy="6438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9" name="椭圆 8"/>
            <p:cNvSpPr/>
            <p:nvPr/>
          </p:nvSpPr>
          <p:spPr>
            <a:xfrm>
              <a:off x="8238932" y="3069771"/>
              <a:ext cx="643813" cy="6438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0" name="椭圆 9"/>
            <p:cNvSpPr/>
            <p:nvPr/>
          </p:nvSpPr>
          <p:spPr>
            <a:xfrm>
              <a:off x="9134671" y="3069771"/>
              <a:ext cx="643813" cy="64381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1" name="椭圆 10"/>
            <p:cNvSpPr/>
            <p:nvPr/>
          </p:nvSpPr>
          <p:spPr>
            <a:xfrm>
              <a:off x="10030410" y="3069771"/>
              <a:ext cx="643813" cy="64381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2" name="椭圆 11"/>
            <p:cNvSpPr/>
            <p:nvPr/>
          </p:nvSpPr>
          <p:spPr>
            <a:xfrm>
              <a:off x="1101012" y="3069771"/>
              <a:ext cx="643813" cy="6438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3" name="椭圆 12"/>
            <p:cNvSpPr/>
            <p:nvPr/>
          </p:nvSpPr>
          <p:spPr>
            <a:xfrm>
              <a:off x="1996751" y="3069771"/>
              <a:ext cx="643813" cy="6438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4" name="椭圆 13"/>
            <p:cNvSpPr/>
            <p:nvPr/>
          </p:nvSpPr>
          <p:spPr>
            <a:xfrm>
              <a:off x="2892490" y="3069771"/>
              <a:ext cx="643813" cy="64381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5" name="椭圆 14"/>
            <p:cNvSpPr/>
            <p:nvPr/>
          </p:nvSpPr>
          <p:spPr>
            <a:xfrm>
              <a:off x="3788229" y="3069771"/>
              <a:ext cx="643813" cy="6438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4982546" y="2911151"/>
              <a:ext cx="0" cy="148356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/>
          <p:cNvSpPr txBox="1"/>
          <p:nvPr/>
        </p:nvSpPr>
        <p:spPr>
          <a:xfrm>
            <a:off x="669927" y="1512847"/>
            <a:ext cx="58521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/>
              <a:t>主题色彩 </a:t>
            </a:r>
            <a:r>
              <a:rPr lang="en-US" altLang="zh-CN" sz="1200" dirty="0"/>
              <a:t>THEME COLORS</a:t>
            </a:r>
            <a:endParaRPr lang="zh-CN" altLang="en-US" sz="1200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669926" y="1843079"/>
            <a:ext cx="585217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669927" y="2689502"/>
            <a:ext cx="21614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00"/>
            </a:lvl1pPr>
          </a:lstStyle>
          <a:p>
            <a:r>
              <a:rPr lang="zh-CN" altLang="en-US" dirty="0"/>
              <a:t>文字</a:t>
            </a:r>
            <a:r>
              <a:rPr lang="en-US" altLang="zh-CN" dirty="0"/>
              <a:t>/</a:t>
            </a:r>
            <a:r>
              <a:rPr lang="zh-CN" altLang="en-US" dirty="0"/>
              <a:t>背景 </a:t>
            </a:r>
            <a:r>
              <a:rPr lang="en-US" altLang="zh-CN" dirty="0"/>
              <a:t>Text/Background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2841869" y="2689502"/>
            <a:ext cx="28766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/>
              <a:t>填充色 </a:t>
            </a:r>
            <a:r>
              <a:rPr lang="en-US" altLang="zh-CN" sz="800" dirty="0"/>
              <a:t>Fill Colors</a:t>
            </a:r>
            <a:endParaRPr lang="zh-CN" altLang="en-US" sz="800" dirty="0"/>
          </a:p>
        </p:txBody>
      </p:sp>
      <p:sp>
        <p:nvSpPr>
          <p:cNvPr id="25" name="文本框 24"/>
          <p:cNvSpPr txBox="1"/>
          <p:nvPr/>
        </p:nvSpPr>
        <p:spPr>
          <a:xfrm>
            <a:off x="669927" y="3943131"/>
            <a:ext cx="58521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/>
              <a:t>主题字体 </a:t>
            </a:r>
            <a:r>
              <a:rPr lang="en-US" altLang="zh-CN" sz="1200" dirty="0"/>
              <a:t>THEME FONTS</a:t>
            </a:r>
            <a:endParaRPr lang="zh-CN" altLang="en-US" sz="1200" dirty="0"/>
          </a:p>
        </p:txBody>
      </p:sp>
      <p:cxnSp>
        <p:nvCxnSpPr>
          <p:cNvPr id="26" name="直接连接符 25"/>
          <p:cNvCxnSpPr/>
          <p:nvPr/>
        </p:nvCxnSpPr>
        <p:spPr>
          <a:xfrm>
            <a:off x="669926" y="4273363"/>
            <a:ext cx="585217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669928" y="4407101"/>
            <a:ext cx="5048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chemeClr val="tx1"/>
                </a:solidFill>
              </a:rPr>
              <a:t>中文字体：微软雅黑  </a:t>
            </a:r>
            <a:r>
              <a:rPr lang="en-US" altLang="zh-CN" sz="800" dirty="0">
                <a:solidFill>
                  <a:schemeClr val="tx1"/>
                </a:solidFill>
              </a:rPr>
              <a:t>Asian Font: Microsoft </a:t>
            </a:r>
            <a:r>
              <a:rPr lang="en-US" altLang="zh-CN" sz="800" dirty="0" err="1">
                <a:solidFill>
                  <a:schemeClr val="tx1"/>
                </a:solidFill>
              </a:rPr>
              <a:t>Yahei</a:t>
            </a:r>
            <a:endParaRPr lang="en-US" altLang="zh-CN" sz="800" dirty="0">
              <a:solidFill>
                <a:schemeClr val="tx1"/>
              </a:solidFill>
            </a:endParaRPr>
          </a:p>
          <a:p>
            <a:endParaRPr lang="en-US" altLang="zh-CN" sz="800" dirty="0">
              <a:solidFill>
                <a:schemeClr val="tx1"/>
              </a:solidFill>
            </a:endParaRPr>
          </a:p>
          <a:p>
            <a:r>
              <a:rPr lang="zh-CN" altLang="en-US" sz="800" dirty="0">
                <a:solidFill>
                  <a:schemeClr val="tx1"/>
                </a:solidFill>
              </a:rPr>
              <a:t>英文字体：</a:t>
            </a:r>
            <a:r>
              <a:rPr lang="en-US" altLang="zh-CN" sz="800" dirty="0">
                <a:solidFill>
                  <a:schemeClr val="tx1"/>
                </a:solidFill>
              </a:rPr>
              <a:t>Arial  Latin Font: Arial</a:t>
            </a:r>
            <a:endParaRPr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070727" y="1512847"/>
            <a:ext cx="46155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/>
              <a:t>预设参考线（</a:t>
            </a:r>
            <a:r>
              <a:rPr lang="en-US" altLang="zh-CN" sz="1200" dirty="0"/>
              <a:t>2013</a:t>
            </a:r>
            <a:r>
              <a:rPr lang="zh-CN" altLang="en-US" sz="1200" dirty="0"/>
              <a:t>版本及以上）</a:t>
            </a:r>
            <a:r>
              <a:rPr lang="en-US" altLang="zh-CN" sz="1200" dirty="0"/>
              <a:t> GUIDES (Office 2013 and later)</a:t>
            </a:r>
            <a:endParaRPr lang="zh-CN" altLang="en-US" sz="1200" dirty="0"/>
          </a:p>
        </p:txBody>
      </p:sp>
      <p:cxnSp>
        <p:nvCxnSpPr>
          <p:cNvPr id="33" name="直接连接符 32"/>
          <p:cNvCxnSpPr/>
          <p:nvPr/>
        </p:nvCxnSpPr>
        <p:spPr>
          <a:xfrm>
            <a:off x="7070725" y="1843079"/>
            <a:ext cx="444976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/>
          <p:cNvGrpSpPr/>
          <p:nvPr/>
        </p:nvGrpSpPr>
        <p:grpSpPr>
          <a:xfrm>
            <a:off x="6979298" y="2204128"/>
            <a:ext cx="4541191" cy="3084493"/>
            <a:chOff x="6979298" y="2204127"/>
            <a:chExt cx="4541190" cy="3084493"/>
          </a:xfrm>
        </p:grpSpPr>
        <p:sp>
          <p:nvSpPr>
            <p:cNvPr id="35" name="矩形 34"/>
            <p:cNvSpPr/>
            <p:nvPr/>
          </p:nvSpPr>
          <p:spPr>
            <a:xfrm>
              <a:off x="7070725" y="2240059"/>
              <a:ext cx="4449762" cy="25029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>
              <a:off x="7333861" y="2204127"/>
              <a:ext cx="0" cy="2731767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11280709" y="2204127"/>
              <a:ext cx="0" cy="2731767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6979298" y="2667246"/>
              <a:ext cx="4541190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6979298" y="2746562"/>
              <a:ext cx="4541190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6979298" y="4443008"/>
              <a:ext cx="4541190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6979298" y="4517653"/>
              <a:ext cx="4541190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7333860" y="2741891"/>
              <a:ext cx="3946848" cy="1701117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/>
            <p:cNvSpPr/>
            <p:nvPr/>
          </p:nvSpPr>
          <p:spPr>
            <a:xfrm>
              <a:off x="7070725" y="4822365"/>
              <a:ext cx="4449763" cy="466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solidFill>
                    <a:schemeClr val="tx1"/>
                  </a:solidFill>
                </a:rPr>
                <a:t>ALT+F9 </a:t>
              </a:r>
              <a:r>
                <a:rPr lang="zh-CN" altLang="en-US" sz="800" dirty="0">
                  <a:solidFill>
                    <a:schemeClr val="tx1"/>
                  </a:solidFill>
                </a:rPr>
                <a:t>开启和查看本主题预设的参考线</a:t>
              </a:r>
              <a:endParaRPr lang="en-US" altLang="zh-CN" sz="800" dirty="0">
                <a:solidFill>
                  <a:schemeClr val="tx1"/>
                </a:solidFill>
              </a:endParaRPr>
            </a:p>
            <a:p>
              <a:r>
                <a:rPr lang="en-US" altLang="zh-CN" sz="800" dirty="0"/>
                <a:t>Press</a:t>
              </a:r>
              <a:r>
                <a:rPr lang="en-US" altLang="zh-CN" sz="800" dirty="0">
                  <a:solidFill>
                    <a:schemeClr val="tx1"/>
                  </a:solidFill>
                </a:rPr>
                <a:t> Alt + F9 to</a:t>
              </a:r>
              <a:r>
                <a:rPr lang="zh-CN" altLang="en-US" sz="800" dirty="0">
                  <a:solidFill>
                    <a:schemeClr val="tx1"/>
                  </a:solidFill>
                </a:rPr>
                <a:t> </a:t>
              </a:r>
              <a:r>
                <a:rPr lang="en-US" altLang="zh-CN" sz="800" dirty="0"/>
                <a:t>show</a:t>
              </a:r>
              <a:r>
                <a:rPr lang="en-US" altLang="zh-CN" sz="800" dirty="0">
                  <a:solidFill>
                    <a:schemeClr val="tx1"/>
                  </a:solidFill>
                </a:rPr>
                <a:t>/hide guides.</a:t>
              </a:r>
            </a:p>
            <a:p>
              <a:endParaRPr lang="zh-CN" alt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669927" y="3104921"/>
            <a:ext cx="5852173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800" dirty="0">
                <a:solidFill>
                  <a:srgbClr val="CC4A4A"/>
                </a:solidFill>
              </a:rPr>
              <a:t>*可以通过</a:t>
            </a:r>
            <a:r>
              <a:rPr lang="en-US" altLang="zh-CN" sz="800" dirty="0">
                <a:solidFill>
                  <a:srgbClr val="CC4A4A"/>
                </a:solidFill>
              </a:rPr>
              <a:t>iSlide 【</a:t>
            </a:r>
            <a:r>
              <a:rPr lang="zh-CN" altLang="en-US" sz="800" dirty="0">
                <a:solidFill>
                  <a:srgbClr val="CC4A4A"/>
                </a:solidFill>
              </a:rPr>
              <a:t>色彩库</a:t>
            </a:r>
            <a:r>
              <a:rPr lang="en-US" altLang="zh-CN" sz="800" dirty="0">
                <a:solidFill>
                  <a:srgbClr val="CC4A4A"/>
                </a:solidFill>
              </a:rPr>
              <a:t>】</a:t>
            </a:r>
            <a:r>
              <a:rPr lang="zh-CN" altLang="en-US" sz="800" dirty="0">
                <a:solidFill>
                  <a:srgbClr val="CC4A4A"/>
                </a:solidFill>
              </a:rPr>
              <a:t>功能，快速应用更多色彩</a:t>
            </a:r>
            <a:endParaRPr lang="en-US" altLang="zh-CN" sz="800" dirty="0">
              <a:solidFill>
                <a:srgbClr val="CC4A4A"/>
              </a:solidFill>
            </a:endParaRPr>
          </a:p>
          <a:p>
            <a:r>
              <a:rPr lang="en-US" altLang="zh-CN" sz="800" dirty="0">
                <a:solidFill>
                  <a:srgbClr val="CC4A4A"/>
                </a:solidFill>
              </a:rPr>
              <a:t>More color schemes are optional in iSlide Color Library. Just click to apply.</a:t>
            </a:r>
            <a:endParaRPr lang="zh-CN" altLang="en-US" sz="800" dirty="0">
              <a:solidFill>
                <a:srgbClr val="CC4A4A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69927" y="5304239"/>
            <a:ext cx="5852173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800" dirty="0">
                <a:solidFill>
                  <a:srgbClr val="CC4A4A"/>
                </a:solidFill>
              </a:rPr>
              <a:t>*可以在</a:t>
            </a:r>
            <a:r>
              <a:rPr lang="en-US" altLang="zh-CN" sz="800" dirty="0">
                <a:solidFill>
                  <a:srgbClr val="CC4A4A"/>
                </a:solidFill>
              </a:rPr>
              <a:t>【</a:t>
            </a:r>
            <a:r>
              <a:rPr lang="zh-CN" altLang="en-US" sz="800" dirty="0">
                <a:solidFill>
                  <a:srgbClr val="CC4A4A"/>
                </a:solidFill>
              </a:rPr>
              <a:t>设计</a:t>
            </a:r>
            <a:r>
              <a:rPr lang="en-US" altLang="zh-CN" sz="800" dirty="0">
                <a:solidFill>
                  <a:srgbClr val="CC4A4A"/>
                </a:solidFill>
              </a:rPr>
              <a:t>】</a:t>
            </a:r>
            <a:r>
              <a:rPr lang="zh-CN" altLang="en-US" sz="800" dirty="0">
                <a:solidFill>
                  <a:srgbClr val="CC4A4A"/>
                </a:solidFill>
              </a:rPr>
              <a:t>菜单</a:t>
            </a:r>
            <a:r>
              <a:rPr lang="en-US" altLang="zh-CN" sz="800" dirty="0">
                <a:solidFill>
                  <a:srgbClr val="CC4A4A"/>
                </a:solidFill>
              </a:rPr>
              <a:t>【</a:t>
            </a:r>
            <a:r>
              <a:rPr lang="zh-CN" altLang="en-US" sz="800" dirty="0">
                <a:solidFill>
                  <a:srgbClr val="CC4A4A"/>
                </a:solidFill>
              </a:rPr>
              <a:t>字体</a:t>
            </a:r>
            <a:r>
              <a:rPr lang="en-US" altLang="zh-CN" sz="800" dirty="0">
                <a:solidFill>
                  <a:srgbClr val="CC4A4A"/>
                </a:solidFill>
              </a:rPr>
              <a:t>】</a:t>
            </a:r>
            <a:r>
              <a:rPr lang="zh-CN" altLang="en-US" sz="800" dirty="0">
                <a:solidFill>
                  <a:srgbClr val="CC4A4A"/>
                </a:solidFill>
              </a:rPr>
              <a:t>中改变，或应用</a:t>
            </a:r>
            <a:r>
              <a:rPr lang="en-US" altLang="zh-CN" sz="800" dirty="0">
                <a:solidFill>
                  <a:srgbClr val="CC4A4A"/>
                </a:solidFill>
              </a:rPr>
              <a:t>iSlide【</a:t>
            </a:r>
            <a:r>
              <a:rPr lang="zh-CN" altLang="en-US" sz="800" dirty="0">
                <a:solidFill>
                  <a:srgbClr val="CC4A4A"/>
                </a:solidFill>
              </a:rPr>
              <a:t>统一字体</a:t>
            </a:r>
            <a:r>
              <a:rPr lang="en-US" altLang="zh-CN" sz="800" dirty="0">
                <a:solidFill>
                  <a:srgbClr val="CC4A4A"/>
                </a:solidFill>
              </a:rPr>
              <a:t>】</a:t>
            </a:r>
            <a:r>
              <a:rPr lang="zh-CN" altLang="en-US" sz="800" dirty="0">
                <a:solidFill>
                  <a:srgbClr val="CC4A4A"/>
                </a:solidFill>
              </a:rPr>
              <a:t>功能改变设置。</a:t>
            </a:r>
            <a:endParaRPr lang="en-US" altLang="zh-CN" sz="800" dirty="0">
              <a:solidFill>
                <a:srgbClr val="CC4A4A"/>
              </a:solidFill>
            </a:endParaRPr>
          </a:p>
          <a:p>
            <a:r>
              <a:rPr lang="en-US" altLang="zh-CN" sz="800" dirty="0">
                <a:solidFill>
                  <a:srgbClr val="CC4A4A"/>
                </a:solidFill>
              </a:rPr>
              <a:t> To change theme fonts, you can click Design &gt; Variants &gt; Fonts, or use “Uniform Fonts” feature of iSlide.</a:t>
            </a:r>
            <a:endParaRPr lang="zh-CN" altLang="en-US" sz="800" dirty="0">
              <a:solidFill>
                <a:srgbClr val="CC4A4A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21214C4-3D8B-473D-9D9C-F2F23FBFB600}"/>
              </a:ext>
            </a:extLst>
          </p:cNvPr>
          <p:cNvSpPr/>
          <p:nvPr/>
        </p:nvSpPr>
        <p:spPr>
          <a:xfrm>
            <a:off x="7070726" y="5304238"/>
            <a:ext cx="4301177" cy="400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800" dirty="0">
                <a:solidFill>
                  <a:srgbClr val="CC4A4A"/>
                </a:solidFill>
              </a:rPr>
              <a:t>*可以通过</a:t>
            </a:r>
            <a:r>
              <a:rPr lang="en-US" altLang="zh-CN" sz="800" dirty="0">
                <a:solidFill>
                  <a:srgbClr val="CC4A4A"/>
                </a:solidFill>
              </a:rPr>
              <a:t>iSlide 【</a:t>
            </a:r>
            <a:r>
              <a:rPr lang="zh-CN" altLang="en-US" sz="800" dirty="0">
                <a:solidFill>
                  <a:srgbClr val="CC4A4A"/>
                </a:solidFill>
              </a:rPr>
              <a:t>一键优化</a:t>
            </a:r>
            <a:r>
              <a:rPr lang="en-US" altLang="zh-CN" sz="800" dirty="0">
                <a:solidFill>
                  <a:srgbClr val="CC4A4A"/>
                </a:solidFill>
              </a:rPr>
              <a:t>】</a:t>
            </a:r>
            <a:r>
              <a:rPr lang="zh-CN" altLang="en-US" sz="800" dirty="0">
                <a:solidFill>
                  <a:srgbClr val="CC4A4A"/>
                </a:solidFill>
              </a:rPr>
              <a:t>（智能参考线）功能，应用更多预设参考线。</a:t>
            </a:r>
            <a:endParaRPr lang="en-US" altLang="zh-CN" sz="800" dirty="0">
              <a:solidFill>
                <a:srgbClr val="CC4A4A"/>
              </a:solidFill>
            </a:endParaRPr>
          </a:p>
          <a:p>
            <a:r>
              <a:rPr lang="en-US" altLang="zh-CN" sz="800" dirty="0">
                <a:solidFill>
                  <a:srgbClr val="CC4A4A"/>
                </a:solidFill>
              </a:rPr>
              <a:t> Use iSlide “Uniform Guides” feature to edit and apply more preset guides.</a:t>
            </a:r>
          </a:p>
        </p:txBody>
      </p:sp>
      <p:sp>
        <p:nvSpPr>
          <p:cNvPr id="48" name="标题 1">
            <a:extLst>
              <a:ext uri="{FF2B5EF4-FFF2-40B4-BE49-F238E27FC236}">
                <a16:creationId xmlns:a16="http://schemas.microsoft.com/office/drawing/2014/main" xmlns="" id="{A063C456-63D9-49D6-A680-AB5AA5CB4C15}"/>
              </a:ext>
            </a:extLst>
          </p:cNvPr>
          <p:cNvSpPr txBox="1">
            <a:spLocks/>
          </p:cNvSpPr>
          <p:nvPr/>
        </p:nvSpPr>
        <p:spPr>
          <a:xfrm>
            <a:off x="695323" y="4046"/>
            <a:ext cx="10825164" cy="10133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32"/>
            <a:r>
              <a:rPr lang="zh-CN" altLang="en-US" sz="2800" b="1" dirty="0"/>
              <a:t>主题模板的标准 </a:t>
            </a:r>
            <a:r>
              <a:rPr lang="en-US" altLang="zh-CN" sz="2800" b="1" dirty="0"/>
              <a:t>How to Use This Template</a:t>
            </a:r>
            <a:endParaRPr lang="zh-CN" altLang="en-US" sz="2800" b="1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xmlns="" id="{DB6B50C1-7119-4649-A59E-12A0D311364C}"/>
              </a:ext>
            </a:extLst>
          </p:cNvPr>
          <p:cNvSpPr/>
          <p:nvPr/>
        </p:nvSpPr>
        <p:spPr>
          <a:xfrm>
            <a:off x="9651125" y="128572"/>
            <a:ext cx="2540875" cy="771556"/>
          </a:xfrm>
          <a:prstGeom prst="rect">
            <a:avLst/>
          </a:prstGeom>
          <a:solidFill>
            <a:schemeClr val="tx1"/>
          </a:solidFill>
          <a:ln w="12700">
            <a:noFill/>
            <a:prstDash val="sysDash"/>
          </a:ln>
        </p:spPr>
        <p:txBody>
          <a:bodyPr wrap="square" lIns="91440" tIns="91440" rIns="91440" bIns="91440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b="1" dirty="0">
                <a:solidFill>
                  <a:schemeClr val="bg1"/>
                </a:solidFill>
              </a:rPr>
              <a:t>Note:</a:t>
            </a:r>
          </a:p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</a:rPr>
              <a:t>本页为主题使用说明页，使用时请删除本页内容。</a:t>
            </a:r>
            <a:endParaRPr lang="en-US" altLang="zh-CN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</a:rPr>
              <a:t>This is an instruction. Please delete this slide before use the template for presentation.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577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组合 344"/>
          <p:cNvGrpSpPr/>
          <p:nvPr/>
        </p:nvGrpSpPr>
        <p:grpSpPr>
          <a:xfrm>
            <a:off x="4493792" y="1784983"/>
            <a:ext cx="6642649" cy="4206632"/>
            <a:chOff x="1223445" y="1639500"/>
            <a:chExt cx="6714551" cy="4252167"/>
          </a:xfrm>
        </p:grpSpPr>
        <p:grpSp>
          <p:nvGrpSpPr>
            <p:cNvPr id="306" name="Group 4"/>
            <p:cNvGrpSpPr>
              <a:grpSpLocks noChangeAspect="1"/>
            </p:cNvGrpSpPr>
            <p:nvPr/>
          </p:nvGrpSpPr>
          <p:grpSpPr bwMode="auto">
            <a:xfrm>
              <a:off x="1223445" y="1639500"/>
              <a:ext cx="6714551" cy="4252167"/>
              <a:chOff x="442" y="1130"/>
              <a:chExt cx="4123" cy="2611"/>
            </a:xfrm>
          </p:grpSpPr>
          <p:sp>
            <p:nvSpPr>
              <p:cNvPr id="308" name="Freeform 5"/>
              <p:cNvSpPr>
                <a:spLocks/>
              </p:cNvSpPr>
              <p:nvPr/>
            </p:nvSpPr>
            <p:spPr bwMode="auto">
              <a:xfrm>
                <a:off x="454" y="1141"/>
                <a:ext cx="4099" cy="258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Freeform 6"/>
              <p:cNvSpPr>
                <a:spLocks/>
              </p:cNvSpPr>
              <p:nvPr/>
            </p:nvSpPr>
            <p:spPr bwMode="auto">
              <a:xfrm>
                <a:off x="442" y="1130"/>
                <a:ext cx="4123" cy="2611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EAECE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Rectangle 7"/>
              <p:cNvSpPr>
                <a:spLocks noChangeArrowheads="1"/>
              </p:cNvSpPr>
              <p:nvPr/>
            </p:nvSpPr>
            <p:spPr bwMode="auto">
              <a:xfrm>
                <a:off x="585" y="1397"/>
                <a:ext cx="3833" cy="309"/>
              </a:xfrm>
              <a:prstGeom prst="rect">
                <a:avLst/>
              </a:prstGeom>
              <a:solidFill>
                <a:srgbClr val="EDED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Rectangle 8"/>
              <p:cNvSpPr>
                <a:spLocks noChangeArrowheads="1"/>
              </p:cNvSpPr>
              <p:nvPr/>
            </p:nvSpPr>
            <p:spPr bwMode="auto">
              <a:xfrm>
                <a:off x="585" y="1397"/>
                <a:ext cx="3833" cy="3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Rectangle 9"/>
              <p:cNvSpPr>
                <a:spLocks noChangeArrowheads="1"/>
              </p:cNvSpPr>
              <p:nvPr/>
            </p:nvSpPr>
            <p:spPr bwMode="auto">
              <a:xfrm>
                <a:off x="585" y="1397"/>
                <a:ext cx="3833" cy="180"/>
              </a:xfrm>
              <a:prstGeom prst="rect">
                <a:avLst/>
              </a:prstGeom>
              <a:solidFill>
                <a:srgbClr val="CC4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Rectangle 10"/>
              <p:cNvSpPr>
                <a:spLocks noChangeArrowheads="1"/>
              </p:cNvSpPr>
              <p:nvPr/>
            </p:nvSpPr>
            <p:spPr bwMode="auto">
              <a:xfrm>
                <a:off x="585" y="1397"/>
                <a:ext cx="3833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Rectangle 11"/>
              <p:cNvSpPr>
                <a:spLocks noChangeArrowheads="1"/>
              </p:cNvSpPr>
              <p:nvPr/>
            </p:nvSpPr>
            <p:spPr bwMode="auto">
              <a:xfrm>
                <a:off x="585" y="1907"/>
                <a:ext cx="666" cy="502"/>
              </a:xfrm>
              <a:prstGeom prst="rect">
                <a:avLst/>
              </a:prstGeom>
              <a:solidFill>
                <a:srgbClr val="F4F4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Rectangle 12"/>
              <p:cNvSpPr>
                <a:spLocks noChangeArrowheads="1"/>
              </p:cNvSpPr>
              <p:nvPr/>
            </p:nvSpPr>
            <p:spPr bwMode="auto">
              <a:xfrm>
                <a:off x="585" y="2512"/>
                <a:ext cx="666" cy="502"/>
              </a:xfrm>
              <a:prstGeom prst="rect">
                <a:avLst/>
              </a:prstGeom>
              <a:solidFill>
                <a:srgbClr val="F4F4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Rectangle 13"/>
              <p:cNvSpPr>
                <a:spLocks noChangeArrowheads="1"/>
              </p:cNvSpPr>
              <p:nvPr/>
            </p:nvSpPr>
            <p:spPr bwMode="auto">
              <a:xfrm>
                <a:off x="585" y="3116"/>
                <a:ext cx="666" cy="503"/>
              </a:xfrm>
              <a:prstGeom prst="rect">
                <a:avLst/>
              </a:prstGeom>
              <a:solidFill>
                <a:srgbClr val="F4F4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Oval 14"/>
              <p:cNvSpPr>
                <a:spLocks noChangeArrowheads="1"/>
              </p:cNvSpPr>
              <p:nvPr/>
            </p:nvSpPr>
            <p:spPr bwMode="auto">
              <a:xfrm>
                <a:off x="961" y="1268"/>
                <a:ext cx="62" cy="62"/>
              </a:xfrm>
              <a:prstGeom prst="ellipse">
                <a:avLst/>
              </a:prstGeom>
              <a:solidFill>
                <a:srgbClr val="EDED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Oval 15"/>
              <p:cNvSpPr>
                <a:spLocks noChangeArrowheads="1"/>
              </p:cNvSpPr>
              <p:nvPr/>
            </p:nvSpPr>
            <p:spPr bwMode="auto">
              <a:xfrm>
                <a:off x="1070" y="1268"/>
                <a:ext cx="63" cy="62"/>
              </a:xfrm>
              <a:prstGeom prst="ellipse">
                <a:avLst/>
              </a:prstGeom>
              <a:solidFill>
                <a:srgbClr val="EDED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Oval 16"/>
              <p:cNvSpPr>
                <a:spLocks noChangeArrowheads="1"/>
              </p:cNvSpPr>
              <p:nvPr/>
            </p:nvSpPr>
            <p:spPr bwMode="auto">
              <a:xfrm>
                <a:off x="1179" y="1268"/>
                <a:ext cx="63" cy="62"/>
              </a:xfrm>
              <a:prstGeom prst="ellipse">
                <a:avLst/>
              </a:prstGeom>
              <a:solidFill>
                <a:srgbClr val="EDED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" name="Freeform 17"/>
              <p:cNvSpPr>
                <a:spLocks noEditPoints="1"/>
              </p:cNvSpPr>
              <p:nvPr/>
            </p:nvSpPr>
            <p:spPr bwMode="auto">
              <a:xfrm>
                <a:off x="1428" y="1909"/>
                <a:ext cx="3001" cy="1721"/>
              </a:xfrm>
              <a:custGeom>
                <a:avLst/>
                <a:gdLst>
                  <a:gd name="T0" fmla="*/ 81 w 3119"/>
                  <a:gd name="T1" fmla="*/ 1764 h 1788"/>
                  <a:gd name="T2" fmla="*/ 41 w 3119"/>
                  <a:gd name="T3" fmla="*/ 1747 h 1788"/>
                  <a:gd name="T4" fmla="*/ 24 w 3119"/>
                  <a:gd name="T5" fmla="*/ 1706 h 1788"/>
                  <a:gd name="T6" fmla="*/ 24 w 3119"/>
                  <a:gd name="T7" fmla="*/ 81 h 1788"/>
                  <a:gd name="T8" fmla="*/ 41 w 3119"/>
                  <a:gd name="T9" fmla="*/ 41 h 1788"/>
                  <a:gd name="T10" fmla="*/ 81 w 3119"/>
                  <a:gd name="T11" fmla="*/ 24 h 1788"/>
                  <a:gd name="T12" fmla="*/ 3037 w 3119"/>
                  <a:gd name="T13" fmla="*/ 24 h 1788"/>
                  <a:gd name="T14" fmla="*/ 3078 w 3119"/>
                  <a:gd name="T15" fmla="*/ 41 h 1788"/>
                  <a:gd name="T16" fmla="*/ 3095 w 3119"/>
                  <a:gd name="T17" fmla="*/ 81 h 1788"/>
                  <a:gd name="T18" fmla="*/ 3095 w 3119"/>
                  <a:gd name="T19" fmla="*/ 1706 h 1788"/>
                  <a:gd name="T20" fmla="*/ 3078 w 3119"/>
                  <a:gd name="T21" fmla="*/ 1747 h 1788"/>
                  <a:gd name="T22" fmla="*/ 3037 w 3119"/>
                  <a:gd name="T23" fmla="*/ 1764 h 1788"/>
                  <a:gd name="T24" fmla="*/ 3037 w 3119"/>
                  <a:gd name="T25" fmla="*/ 1764 h 1788"/>
                  <a:gd name="T26" fmla="*/ 81 w 3119"/>
                  <a:gd name="T27" fmla="*/ 1764 h 1788"/>
                  <a:gd name="T28" fmla="*/ 3037 w 3119"/>
                  <a:gd name="T29" fmla="*/ 0 h 1788"/>
                  <a:gd name="T30" fmla="*/ 3037 w 3119"/>
                  <a:gd name="T31" fmla="*/ 0 h 1788"/>
                  <a:gd name="T32" fmla="*/ 81 w 3119"/>
                  <a:gd name="T33" fmla="*/ 0 h 1788"/>
                  <a:gd name="T34" fmla="*/ 24 w 3119"/>
                  <a:gd name="T35" fmla="*/ 24 h 1788"/>
                  <a:gd name="T36" fmla="*/ 0 w 3119"/>
                  <a:gd name="T37" fmla="*/ 81 h 1788"/>
                  <a:gd name="T38" fmla="*/ 0 w 3119"/>
                  <a:gd name="T39" fmla="*/ 1706 h 1788"/>
                  <a:gd name="T40" fmla="*/ 24 w 3119"/>
                  <a:gd name="T41" fmla="*/ 1764 h 1788"/>
                  <a:gd name="T42" fmla="*/ 81 w 3119"/>
                  <a:gd name="T43" fmla="*/ 1788 h 1788"/>
                  <a:gd name="T44" fmla="*/ 81 w 3119"/>
                  <a:gd name="T45" fmla="*/ 1788 h 1788"/>
                  <a:gd name="T46" fmla="*/ 3037 w 3119"/>
                  <a:gd name="T47" fmla="*/ 1788 h 1788"/>
                  <a:gd name="T48" fmla="*/ 3095 w 3119"/>
                  <a:gd name="T49" fmla="*/ 1764 h 1788"/>
                  <a:gd name="T50" fmla="*/ 3119 w 3119"/>
                  <a:gd name="T51" fmla="*/ 1706 h 1788"/>
                  <a:gd name="T52" fmla="*/ 3119 w 3119"/>
                  <a:gd name="T53" fmla="*/ 81 h 1788"/>
                  <a:gd name="T54" fmla="*/ 3095 w 3119"/>
                  <a:gd name="T55" fmla="*/ 24 h 1788"/>
                  <a:gd name="T56" fmla="*/ 3037 w 3119"/>
                  <a:gd name="T57" fmla="*/ 0 h 1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19" h="1788">
                    <a:moveTo>
                      <a:pt x="81" y="1764"/>
                    </a:moveTo>
                    <a:cubicBezTo>
                      <a:pt x="65" y="1764"/>
                      <a:pt x="51" y="1757"/>
                      <a:pt x="41" y="1747"/>
                    </a:cubicBezTo>
                    <a:cubicBezTo>
                      <a:pt x="30" y="1737"/>
                      <a:pt x="24" y="1722"/>
                      <a:pt x="24" y="1706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66"/>
                      <a:pt x="30" y="51"/>
                      <a:pt x="41" y="41"/>
                    </a:cubicBezTo>
                    <a:cubicBezTo>
                      <a:pt x="51" y="30"/>
                      <a:pt x="65" y="24"/>
                      <a:pt x="81" y="24"/>
                    </a:cubicBezTo>
                    <a:cubicBezTo>
                      <a:pt x="3037" y="24"/>
                      <a:pt x="3037" y="24"/>
                      <a:pt x="3037" y="24"/>
                    </a:cubicBezTo>
                    <a:cubicBezTo>
                      <a:pt x="3053" y="24"/>
                      <a:pt x="3068" y="30"/>
                      <a:pt x="3078" y="41"/>
                    </a:cubicBezTo>
                    <a:cubicBezTo>
                      <a:pt x="3089" y="51"/>
                      <a:pt x="3095" y="66"/>
                      <a:pt x="3095" y="81"/>
                    </a:cubicBezTo>
                    <a:cubicBezTo>
                      <a:pt x="3095" y="1706"/>
                      <a:pt x="3095" y="1706"/>
                      <a:pt x="3095" y="1706"/>
                    </a:cubicBezTo>
                    <a:cubicBezTo>
                      <a:pt x="3095" y="1722"/>
                      <a:pt x="3089" y="1737"/>
                      <a:pt x="3078" y="1747"/>
                    </a:cubicBezTo>
                    <a:cubicBezTo>
                      <a:pt x="3068" y="1757"/>
                      <a:pt x="3053" y="1764"/>
                      <a:pt x="3037" y="1764"/>
                    </a:cubicBezTo>
                    <a:cubicBezTo>
                      <a:pt x="3037" y="1764"/>
                      <a:pt x="3037" y="1764"/>
                      <a:pt x="3037" y="1764"/>
                    </a:cubicBezTo>
                    <a:cubicBezTo>
                      <a:pt x="81" y="1764"/>
                      <a:pt x="81" y="1764"/>
                      <a:pt x="81" y="1764"/>
                    </a:cubicBezTo>
                    <a:moveTo>
                      <a:pt x="3037" y="0"/>
                    </a:moveTo>
                    <a:cubicBezTo>
                      <a:pt x="3037" y="0"/>
                      <a:pt x="3037" y="0"/>
                      <a:pt x="3037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59" y="0"/>
                      <a:pt x="38" y="9"/>
                      <a:pt x="24" y="24"/>
                    </a:cubicBezTo>
                    <a:cubicBezTo>
                      <a:pt x="9" y="39"/>
                      <a:pt x="0" y="59"/>
                      <a:pt x="0" y="81"/>
                    </a:cubicBezTo>
                    <a:cubicBezTo>
                      <a:pt x="0" y="1706"/>
                      <a:pt x="0" y="1706"/>
                      <a:pt x="0" y="1706"/>
                    </a:cubicBezTo>
                    <a:cubicBezTo>
                      <a:pt x="0" y="1729"/>
                      <a:pt x="9" y="1749"/>
                      <a:pt x="24" y="1764"/>
                    </a:cubicBezTo>
                    <a:cubicBezTo>
                      <a:pt x="38" y="1779"/>
                      <a:pt x="59" y="1788"/>
                      <a:pt x="81" y="1788"/>
                    </a:cubicBezTo>
                    <a:cubicBezTo>
                      <a:pt x="81" y="1788"/>
                      <a:pt x="81" y="1788"/>
                      <a:pt x="81" y="1788"/>
                    </a:cubicBezTo>
                    <a:cubicBezTo>
                      <a:pt x="3037" y="1788"/>
                      <a:pt x="3037" y="1788"/>
                      <a:pt x="3037" y="1788"/>
                    </a:cubicBezTo>
                    <a:cubicBezTo>
                      <a:pt x="3060" y="1788"/>
                      <a:pt x="3080" y="1779"/>
                      <a:pt x="3095" y="1764"/>
                    </a:cubicBezTo>
                    <a:cubicBezTo>
                      <a:pt x="3110" y="1749"/>
                      <a:pt x="3119" y="1729"/>
                      <a:pt x="3119" y="1706"/>
                    </a:cubicBezTo>
                    <a:cubicBezTo>
                      <a:pt x="3119" y="81"/>
                      <a:pt x="3119" y="81"/>
                      <a:pt x="3119" y="81"/>
                    </a:cubicBezTo>
                    <a:cubicBezTo>
                      <a:pt x="3119" y="59"/>
                      <a:pt x="3110" y="39"/>
                      <a:pt x="3095" y="24"/>
                    </a:cubicBezTo>
                    <a:cubicBezTo>
                      <a:pt x="3080" y="9"/>
                      <a:pt x="3060" y="0"/>
                      <a:pt x="3037" y="0"/>
                    </a:cubicBezTo>
                  </a:path>
                </a:pathLst>
              </a:custGeom>
              <a:solidFill>
                <a:srgbClr val="F6F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" name="Freeform 18"/>
              <p:cNvSpPr>
                <a:spLocks/>
              </p:cNvSpPr>
              <p:nvPr/>
            </p:nvSpPr>
            <p:spPr bwMode="auto">
              <a:xfrm>
                <a:off x="1423" y="1431"/>
                <a:ext cx="526" cy="163"/>
              </a:xfrm>
              <a:custGeom>
                <a:avLst/>
                <a:gdLst>
                  <a:gd name="T0" fmla="*/ 520 w 547"/>
                  <a:gd name="T1" fmla="*/ 170 h 170"/>
                  <a:gd name="T2" fmla="*/ 27 w 547"/>
                  <a:gd name="T3" fmla="*/ 170 h 170"/>
                  <a:gd name="T4" fmla="*/ 0 w 547"/>
                  <a:gd name="T5" fmla="*/ 143 h 170"/>
                  <a:gd name="T6" fmla="*/ 0 w 547"/>
                  <a:gd name="T7" fmla="*/ 27 h 170"/>
                  <a:gd name="T8" fmla="*/ 27 w 547"/>
                  <a:gd name="T9" fmla="*/ 0 h 170"/>
                  <a:gd name="T10" fmla="*/ 520 w 547"/>
                  <a:gd name="T11" fmla="*/ 0 h 170"/>
                  <a:gd name="T12" fmla="*/ 547 w 547"/>
                  <a:gd name="T13" fmla="*/ 27 h 170"/>
                  <a:gd name="T14" fmla="*/ 547 w 547"/>
                  <a:gd name="T15" fmla="*/ 143 h 170"/>
                  <a:gd name="T16" fmla="*/ 520 w 547"/>
                  <a:gd name="T17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7" h="170">
                    <a:moveTo>
                      <a:pt x="520" y="170"/>
                    </a:moveTo>
                    <a:cubicBezTo>
                      <a:pt x="27" y="170"/>
                      <a:pt x="27" y="170"/>
                      <a:pt x="27" y="170"/>
                    </a:cubicBezTo>
                    <a:cubicBezTo>
                      <a:pt x="12" y="170"/>
                      <a:pt x="0" y="158"/>
                      <a:pt x="0" y="143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12"/>
                      <a:pt x="12" y="0"/>
                      <a:pt x="27" y="0"/>
                    </a:cubicBezTo>
                    <a:cubicBezTo>
                      <a:pt x="520" y="0"/>
                      <a:pt x="520" y="0"/>
                      <a:pt x="520" y="0"/>
                    </a:cubicBezTo>
                    <a:cubicBezTo>
                      <a:pt x="535" y="0"/>
                      <a:pt x="547" y="12"/>
                      <a:pt x="547" y="27"/>
                    </a:cubicBezTo>
                    <a:cubicBezTo>
                      <a:pt x="547" y="143"/>
                      <a:pt x="547" y="143"/>
                      <a:pt x="547" y="143"/>
                    </a:cubicBezTo>
                    <a:cubicBezTo>
                      <a:pt x="547" y="158"/>
                      <a:pt x="535" y="170"/>
                      <a:pt x="520" y="170"/>
                    </a:cubicBezTo>
                    <a:close/>
                  </a:path>
                </a:pathLst>
              </a:custGeom>
              <a:solidFill>
                <a:srgbClr val="EDED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" name="Rectangle 19"/>
              <p:cNvSpPr>
                <a:spLocks noChangeArrowheads="1"/>
              </p:cNvSpPr>
              <p:nvPr/>
            </p:nvSpPr>
            <p:spPr bwMode="auto">
              <a:xfrm>
                <a:off x="1550" y="1490"/>
                <a:ext cx="254" cy="25"/>
              </a:xfrm>
              <a:prstGeom prst="rect">
                <a:avLst/>
              </a:prstGeom>
              <a:solidFill>
                <a:srgbClr val="C4C4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" name="Freeform 20"/>
              <p:cNvSpPr>
                <a:spLocks/>
              </p:cNvSpPr>
              <p:nvPr/>
            </p:nvSpPr>
            <p:spPr bwMode="auto">
              <a:xfrm>
                <a:off x="928" y="1474"/>
                <a:ext cx="242" cy="49"/>
              </a:xfrm>
              <a:custGeom>
                <a:avLst/>
                <a:gdLst>
                  <a:gd name="T0" fmla="*/ 227 w 251"/>
                  <a:gd name="T1" fmla="*/ 0 h 51"/>
                  <a:gd name="T2" fmla="*/ 24 w 251"/>
                  <a:gd name="T3" fmla="*/ 0 h 51"/>
                  <a:gd name="T4" fmla="*/ 0 w 251"/>
                  <a:gd name="T5" fmla="*/ 24 h 51"/>
                  <a:gd name="T6" fmla="*/ 0 w 251"/>
                  <a:gd name="T7" fmla="*/ 27 h 51"/>
                  <a:gd name="T8" fmla="*/ 24 w 251"/>
                  <a:gd name="T9" fmla="*/ 51 h 51"/>
                  <a:gd name="T10" fmla="*/ 227 w 251"/>
                  <a:gd name="T11" fmla="*/ 51 h 51"/>
                  <a:gd name="T12" fmla="*/ 251 w 251"/>
                  <a:gd name="T13" fmla="*/ 27 h 51"/>
                  <a:gd name="T14" fmla="*/ 251 w 251"/>
                  <a:gd name="T15" fmla="*/ 24 h 51"/>
                  <a:gd name="T16" fmla="*/ 227 w 251"/>
                  <a:gd name="T1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1" h="51">
                    <a:moveTo>
                      <a:pt x="227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41"/>
                      <a:pt x="11" y="51"/>
                      <a:pt x="24" y="51"/>
                    </a:cubicBezTo>
                    <a:cubicBezTo>
                      <a:pt x="227" y="51"/>
                      <a:pt x="227" y="51"/>
                      <a:pt x="227" y="51"/>
                    </a:cubicBezTo>
                    <a:cubicBezTo>
                      <a:pt x="240" y="51"/>
                      <a:pt x="251" y="41"/>
                      <a:pt x="251" y="27"/>
                    </a:cubicBezTo>
                    <a:cubicBezTo>
                      <a:pt x="251" y="24"/>
                      <a:pt x="251" y="24"/>
                      <a:pt x="251" y="24"/>
                    </a:cubicBezTo>
                    <a:cubicBezTo>
                      <a:pt x="251" y="11"/>
                      <a:pt x="240" y="0"/>
                      <a:pt x="227" y="0"/>
                    </a:cubicBezTo>
                  </a:path>
                </a:pathLst>
              </a:custGeom>
              <a:solidFill>
                <a:srgbClr val="EAECEF">
                  <a:alpha val="66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4" name="Freeform 21"/>
              <p:cNvSpPr>
                <a:spLocks/>
              </p:cNvSpPr>
              <p:nvPr/>
            </p:nvSpPr>
            <p:spPr bwMode="auto">
              <a:xfrm>
                <a:off x="2154" y="1474"/>
                <a:ext cx="241" cy="49"/>
              </a:xfrm>
              <a:custGeom>
                <a:avLst/>
                <a:gdLst>
                  <a:gd name="T0" fmla="*/ 226 w 250"/>
                  <a:gd name="T1" fmla="*/ 0 h 51"/>
                  <a:gd name="T2" fmla="*/ 24 w 250"/>
                  <a:gd name="T3" fmla="*/ 0 h 51"/>
                  <a:gd name="T4" fmla="*/ 0 w 250"/>
                  <a:gd name="T5" fmla="*/ 24 h 51"/>
                  <a:gd name="T6" fmla="*/ 0 w 250"/>
                  <a:gd name="T7" fmla="*/ 27 h 51"/>
                  <a:gd name="T8" fmla="*/ 24 w 250"/>
                  <a:gd name="T9" fmla="*/ 51 h 51"/>
                  <a:gd name="T10" fmla="*/ 226 w 250"/>
                  <a:gd name="T11" fmla="*/ 51 h 51"/>
                  <a:gd name="T12" fmla="*/ 250 w 250"/>
                  <a:gd name="T13" fmla="*/ 27 h 51"/>
                  <a:gd name="T14" fmla="*/ 250 w 250"/>
                  <a:gd name="T15" fmla="*/ 24 h 51"/>
                  <a:gd name="T16" fmla="*/ 226 w 250"/>
                  <a:gd name="T1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0" h="51">
                    <a:moveTo>
                      <a:pt x="226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0" y="0"/>
                      <a:pt x="0" y="11"/>
                      <a:pt x="0" y="2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41"/>
                      <a:pt x="10" y="51"/>
                      <a:pt x="24" y="51"/>
                    </a:cubicBezTo>
                    <a:cubicBezTo>
                      <a:pt x="226" y="51"/>
                      <a:pt x="226" y="51"/>
                      <a:pt x="226" y="51"/>
                    </a:cubicBezTo>
                    <a:cubicBezTo>
                      <a:pt x="239" y="51"/>
                      <a:pt x="250" y="41"/>
                      <a:pt x="250" y="27"/>
                    </a:cubicBezTo>
                    <a:cubicBezTo>
                      <a:pt x="250" y="24"/>
                      <a:pt x="250" y="24"/>
                      <a:pt x="250" y="24"/>
                    </a:cubicBezTo>
                    <a:cubicBezTo>
                      <a:pt x="250" y="11"/>
                      <a:pt x="239" y="0"/>
                      <a:pt x="226" y="0"/>
                    </a:cubicBezTo>
                  </a:path>
                </a:pathLst>
              </a:custGeom>
              <a:solidFill>
                <a:srgbClr val="EAECEF">
                  <a:alpha val="66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5" name="Freeform 22"/>
              <p:cNvSpPr>
                <a:spLocks/>
              </p:cNvSpPr>
              <p:nvPr/>
            </p:nvSpPr>
            <p:spPr bwMode="auto">
              <a:xfrm>
                <a:off x="2612" y="1474"/>
                <a:ext cx="241" cy="49"/>
              </a:xfrm>
              <a:custGeom>
                <a:avLst/>
                <a:gdLst>
                  <a:gd name="T0" fmla="*/ 226 w 250"/>
                  <a:gd name="T1" fmla="*/ 0 h 51"/>
                  <a:gd name="T2" fmla="*/ 24 w 250"/>
                  <a:gd name="T3" fmla="*/ 0 h 51"/>
                  <a:gd name="T4" fmla="*/ 0 w 250"/>
                  <a:gd name="T5" fmla="*/ 24 h 51"/>
                  <a:gd name="T6" fmla="*/ 0 w 250"/>
                  <a:gd name="T7" fmla="*/ 27 h 51"/>
                  <a:gd name="T8" fmla="*/ 24 w 250"/>
                  <a:gd name="T9" fmla="*/ 51 h 51"/>
                  <a:gd name="T10" fmla="*/ 226 w 250"/>
                  <a:gd name="T11" fmla="*/ 51 h 51"/>
                  <a:gd name="T12" fmla="*/ 250 w 250"/>
                  <a:gd name="T13" fmla="*/ 27 h 51"/>
                  <a:gd name="T14" fmla="*/ 250 w 250"/>
                  <a:gd name="T15" fmla="*/ 24 h 51"/>
                  <a:gd name="T16" fmla="*/ 226 w 250"/>
                  <a:gd name="T1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0" h="51">
                    <a:moveTo>
                      <a:pt x="226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41"/>
                      <a:pt x="11" y="51"/>
                      <a:pt x="24" y="51"/>
                    </a:cubicBezTo>
                    <a:cubicBezTo>
                      <a:pt x="226" y="51"/>
                      <a:pt x="226" y="51"/>
                      <a:pt x="226" y="51"/>
                    </a:cubicBezTo>
                    <a:cubicBezTo>
                      <a:pt x="240" y="51"/>
                      <a:pt x="250" y="41"/>
                      <a:pt x="250" y="27"/>
                    </a:cubicBezTo>
                    <a:cubicBezTo>
                      <a:pt x="250" y="24"/>
                      <a:pt x="250" y="24"/>
                      <a:pt x="250" y="24"/>
                    </a:cubicBezTo>
                    <a:cubicBezTo>
                      <a:pt x="250" y="11"/>
                      <a:pt x="240" y="0"/>
                      <a:pt x="226" y="0"/>
                    </a:cubicBezTo>
                  </a:path>
                </a:pathLst>
              </a:custGeom>
              <a:solidFill>
                <a:srgbClr val="EAECEF">
                  <a:alpha val="66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6" name="Freeform 23"/>
              <p:cNvSpPr>
                <a:spLocks/>
              </p:cNvSpPr>
              <p:nvPr/>
            </p:nvSpPr>
            <p:spPr bwMode="auto">
              <a:xfrm>
                <a:off x="3070" y="1474"/>
                <a:ext cx="241" cy="49"/>
              </a:xfrm>
              <a:custGeom>
                <a:avLst/>
                <a:gdLst>
                  <a:gd name="T0" fmla="*/ 227 w 250"/>
                  <a:gd name="T1" fmla="*/ 0 h 51"/>
                  <a:gd name="T2" fmla="*/ 24 w 250"/>
                  <a:gd name="T3" fmla="*/ 0 h 51"/>
                  <a:gd name="T4" fmla="*/ 0 w 250"/>
                  <a:gd name="T5" fmla="*/ 24 h 51"/>
                  <a:gd name="T6" fmla="*/ 0 w 250"/>
                  <a:gd name="T7" fmla="*/ 27 h 51"/>
                  <a:gd name="T8" fmla="*/ 24 w 250"/>
                  <a:gd name="T9" fmla="*/ 51 h 51"/>
                  <a:gd name="T10" fmla="*/ 227 w 250"/>
                  <a:gd name="T11" fmla="*/ 51 h 51"/>
                  <a:gd name="T12" fmla="*/ 250 w 250"/>
                  <a:gd name="T13" fmla="*/ 27 h 51"/>
                  <a:gd name="T14" fmla="*/ 250 w 250"/>
                  <a:gd name="T15" fmla="*/ 24 h 51"/>
                  <a:gd name="T16" fmla="*/ 227 w 250"/>
                  <a:gd name="T1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0" h="51">
                    <a:moveTo>
                      <a:pt x="227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41"/>
                      <a:pt x="11" y="51"/>
                      <a:pt x="24" y="51"/>
                    </a:cubicBezTo>
                    <a:cubicBezTo>
                      <a:pt x="227" y="51"/>
                      <a:pt x="227" y="51"/>
                      <a:pt x="227" y="51"/>
                    </a:cubicBezTo>
                    <a:cubicBezTo>
                      <a:pt x="240" y="51"/>
                      <a:pt x="250" y="41"/>
                      <a:pt x="250" y="27"/>
                    </a:cubicBezTo>
                    <a:cubicBezTo>
                      <a:pt x="250" y="24"/>
                      <a:pt x="250" y="24"/>
                      <a:pt x="250" y="24"/>
                    </a:cubicBezTo>
                    <a:cubicBezTo>
                      <a:pt x="250" y="11"/>
                      <a:pt x="240" y="0"/>
                      <a:pt x="227" y="0"/>
                    </a:cubicBezTo>
                  </a:path>
                </a:pathLst>
              </a:custGeom>
              <a:solidFill>
                <a:srgbClr val="EAECEF">
                  <a:alpha val="66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32" name="组合 331"/>
            <p:cNvGrpSpPr/>
            <p:nvPr/>
          </p:nvGrpSpPr>
          <p:grpSpPr>
            <a:xfrm>
              <a:off x="3151345" y="3390904"/>
              <a:ext cx="3824874" cy="1851656"/>
              <a:chOff x="7824351" y="3116333"/>
              <a:chExt cx="1714503" cy="830006"/>
            </a:xfrm>
          </p:grpSpPr>
          <p:grpSp>
            <p:nvGrpSpPr>
              <p:cNvPr id="333" name="组合 332"/>
              <p:cNvGrpSpPr/>
              <p:nvPr/>
            </p:nvGrpSpPr>
            <p:grpSpPr>
              <a:xfrm>
                <a:off x="7824351" y="3116333"/>
                <a:ext cx="1659023" cy="685771"/>
                <a:chOff x="7824355" y="3116331"/>
                <a:chExt cx="2155352" cy="890932"/>
              </a:xfrm>
            </p:grpSpPr>
            <p:sp>
              <p:nvSpPr>
                <p:cNvPr id="339" name="六边形 338"/>
                <p:cNvSpPr/>
                <p:nvPr/>
              </p:nvSpPr>
              <p:spPr>
                <a:xfrm>
                  <a:off x="7824355" y="3116332"/>
                  <a:ext cx="479977" cy="413773"/>
                </a:xfrm>
                <a:prstGeom prst="hexag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340" name="六边形 339"/>
                <p:cNvSpPr/>
                <p:nvPr/>
              </p:nvSpPr>
              <p:spPr>
                <a:xfrm>
                  <a:off x="8242600" y="3350708"/>
                  <a:ext cx="479977" cy="413773"/>
                </a:xfrm>
                <a:prstGeom prst="hexag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341" name="六边形 340"/>
                <p:cNvSpPr/>
                <p:nvPr/>
              </p:nvSpPr>
              <p:spPr>
                <a:xfrm>
                  <a:off x="8652142" y="3116331"/>
                  <a:ext cx="479977" cy="413773"/>
                </a:xfrm>
                <a:prstGeom prst="hexag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342" name="六边形 341"/>
                <p:cNvSpPr/>
                <p:nvPr/>
              </p:nvSpPr>
              <p:spPr>
                <a:xfrm>
                  <a:off x="7833058" y="3593491"/>
                  <a:ext cx="479976" cy="413772"/>
                </a:xfrm>
                <a:prstGeom prst="hexag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343" name="六边形 342"/>
                <p:cNvSpPr/>
                <p:nvPr/>
              </p:nvSpPr>
              <p:spPr>
                <a:xfrm>
                  <a:off x="9075532" y="3325133"/>
                  <a:ext cx="479977" cy="413773"/>
                </a:xfrm>
                <a:prstGeom prst="hexag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344" name="六边形 343"/>
                <p:cNvSpPr/>
                <p:nvPr/>
              </p:nvSpPr>
              <p:spPr>
                <a:xfrm>
                  <a:off x="9499730" y="3117986"/>
                  <a:ext cx="479977" cy="413773"/>
                </a:xfrm>
                <a:prstGeom prst="hexag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</p:grpSp>
          <p:grpSp>
            <p:nvGrpSpPr>
              <p:cNvPr id="334" name="组合 333"/>
              <p:cNvGrpSpPr/>
              <p:nvPr/>
            </p:nvGrpSpPr>
            <p:grpSpPr>
              <a:xfrm>
                <a:off x="7831052" y="3636868"/>
                <a:ext cx="1707802" cy="309471"/>
                <a:chOff x="4831017" y="3636868"/>
                <a:chExt cx="1208170" cy="309471"/>
              </a:xfrm>
            </p:grpSpPr>
            <p:sp>
              <p:nvSpPr>
                <p:cNvPr id="335" name="圆角矩形 13"/>
                <p:cNvSpPr/>
                <p:nvPr/>
              </p:nvSpPr>
              <p:spPr>
                <a:xfrm flipV="1">
                  <a:off x="5398651" y="3636868"/>
                  <a:ext cx="596523" cy="45719"/>
                </a:xfrm>
                <a:prstGeom prst="roundRect">
                  <a:avLst>
                    <a:gd name="adj" fmla="val 13146"/>
                  </a:avLst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336" name="圆角矩形 13"/>
                <p:cNvSpPr/>
                <p:nvPr/>
              </p:nvSpPr>
              <p:spPr>
                <a:xfrm flipV="1">
                  <a:off x="5398651" y="3718763"/>
                  <a:ext cx="418743" cy="45719"/>
                </a:xfrm>
                <a:prstGeom prst="roundRect">
                  <a:avLst>
                    <a:gd name="adj" fmla="val 13146"/>
                  </a:avLst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337" name="圆角矩形 13"/>
                <p:cNvSpPr/>
                <p:nvPr/>
              </p:nvSpPr>
              <p:spPr>
                <a:xfrm flipV="1">
                  <a:off x="5398651" y="3805806"/>
                  <a:ext cx="502087" cy="45719"/>
                </a:xfrm>
                <a:prstGeom prst="roundRect">
                  <a:avLst>
                    <a:gd name="adj" fmla="val 13146"/>
                  </a:avLst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338" name="圆角矩形 13"/>
                <p:cNvSpPr/>
                <p:nvPr/>
              </p:nvSpPr>
              <p:spPr>
                <a:xfrm flipV="1">
                  <a:off x="4831017" y="3878980"/>
                  <a:ext cx="1208170" cy="67359"/>
                </a:xfrm>
                <a:prstGeom prst="roundRect">
                  <a:avLst>
                    <a:gd name="adj" fmla="val 13146"/>
                  </a:avLst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</p:grpSp>
        </p:grpSp>
      </p:grp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323" y="4046"/>
            <a:ext cx="10825164" cy="1013353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332"/>
            <a:r>
              <a:rPr lang="zh-CN" altLang="en-US" sz="2800" b="1" dirty="0"/>
              <a:t>快速设计页面  </a:t>
            </a:r>
            <a:r>
              <a:rPr lang="en-US" altLang="zh-CN" sz="2800" b="1" dirty="0"/>
              <a:t>Quick Slides Design</a:t>
            </a:r>
            <a:endParaRPr lang="zh-CN" altLang="en-US" sz="2800" b="1" dirty="0"/>
          </a:p>
        </p:txBody>
      </p:sp>
      <p:grpSp>
        <p:nvGrpSpPr>
          <p:cNvPr id="347" name="组合 346"/>
          <p:cNvGrpSpPr/>
          <p:nvPr/>
        </p:nvGrpSpPr>
        <p:grpSpPr>
          <a:xfrm>
            <a:off x="1030616" y="1784762"/>
            <a:ext cx="2700136" cy="4206855"/>
            <a:chOff x="7048982" y="1370076"/>
            <a:chExt cx="3522380" cy="5487924"/>
          </a:xfrm>
        </p:grpSpPr>
        <p:sp>
          <p:nvSpPr>
            <p:cNvPr id="92" name="矩形 91"/>
            <p:cNvSpPr/>
            <p:nvPr/>
          </p:nvSpPr>
          <p:spPr>
            <a:xfrm>
              <a:off x="7048982" y="1370076"/>
              <a:ext cx="3522380" cy="5487924"/>
            </a:xfrm>
            <a:prstGeom prst="rect">
              <a:avLst/>
            </a:prstGeom>
            <a:gradFill>
              <a:gsLst>
                <a:gs pos="69900">
                  <a:srgbClr val="FFFFFF"/>
                </a:gs>
                <a:gs pos="97297">
                  <a:srgbClr val="FFFFFF"/>
                </a:gs>
                <a:gs pos="0">
                  <a:srgbClr val="FFFFFF"/>
                </a:gs>
              </a:gsLst>
              <a:lin ang="5400000" scaled="1"/>
            </a:gradFill>
            <a:ln w="12700" cap="flat" cmpd="sng" algn="ctr">
              <a:solidFill>
                <a:srgbClr val="CE4C4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7048982" y="1370076"/>
              <a:ext cx="3522380" cy="264357"/>
            </a:xfrm>
            <a:prstGeom prst="rect">
              <a:avLst/>
            </a:prstGeom>
            <a:solidFill>
              <a:srgbClr val="CE4C4B"/>
            </a:solidFill>
            <a:ln w="12700" cap="flat" cmpd="sng" algn="ctr">
              <a:solidFill>
                <a:srgbClr val="CE4C4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r>
                <a:rPr lang="zh-CN" altLang="en-US" sz="1000" kern="0" dirty="0">
                  <a:solidFill>
                    <a:srgbClr val="FFFFFF"/>
                  </a:solidFill>
                  <a:latin typeface="Arial"/>
                  <a:ea typeface="微软雅黑"/>
                </a:rPr>
                <a:t>图示库 </a:t>
              </a:r>
              <a:r>
                <a:rPr lang="en-US" altLang="zh-CN" sz="1000" kern="0" dirty="0">
                  <a:solidFill>
                    <a:srgbClr val="FFFFFF"/>
                  </a:solidFill>
                  <a:latin typeface="Arial"/>
                  <a:ea typeface="微软雅黑"/>
                </a:rPr>
                <a:t>/ Diagram Library</a:t>
              </a:r>
              <a:endParaRPr lang="zh-CN" altLang="en-US" sz="1000" kern="0" dirty="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7131365" y="1765273"/>
              <a:ext cx="2174184" cy="215385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377">
                <a:defRPr/>
              </a:pPr>
              <a:endParaRPr lang="zh-CN" altLang="en-US" sz="9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174" name="乘号 173"/>
            <p:cNvSpPr/>
            <p:nvPr/>
          </p:nvSpPr>
          <p:spPr>
            <a:xfrm>
              <a:off x="10349229" y="1412945"/>
              <a:ext cx="178618" cy="178618"/>
            </a:xfrm>
            <a:prstGeom prst="mathMultiply">
              <a:avLst>
                <a:gd name="adj1" fmla="val 13304"/>
              </a:avLst>
            </a:prstGeom>
            <a:solidFill>
              <a:srgbClr val="CE4C4B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77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175" name="push-pin-pointing-down_8930"/>
            <p:cNvSpPr>
              <a:spLocks noChangeAspect="1"/>
            </p:cNvSpPr>
            <p:nvPr/>
          </p:nvSpPr>
          <p:spPr bwMode="auto">
            <a:xfrm>
              <a:off x="10083016" y="1432660"/>
              <a:ext cx="138120" cy="137471"/>
            </a:xfrm>
            <a:prstGeom prst="ellipse">
              <a:avLst/>
            </a:prstGeom>
            <a:noFill/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>
                <a:defRPr/>
              </a:pPr>
              <a:r>
                <a:rPr lang="en-US" altLang="zh-CN" sz="1400" b="1" dirty="0">
                  <a:solidFill>
                    <a:srgbClr val="CE4C4B">
                      <a:lumMod val="20000"/>
                      <a:lumOff val="80000"/>
                    </a:srgbClr>
                  </a:solidFill>
                  <a:latin typeface="Arial"/>
                  <a:ea typeface="微软雅黑"/>
                </a:rPr>
                <a:t>?</a:t>
              </a:r>
              <a:endParaRPr lang="zh-CN" altLang="en-US" sz="1400" b="1" dirty="0">
                <a:solidFill>
                  <a:srgbClr val="CE4C4B">
                    <a:lumMod val="20000"/>
                    <a:lumOff val="80000"/>
                  </a:srgbClr>
                </a:solidFill>
                <a:latin typeface="Arial"/>
                <a:ea typeface="微软雅黑"/>
              </a:endParaRPr>
            </a:p>
          </p:txBody>
        </p:sp>
        <p:cxnSp>
          <p:nvCxnSpPr>
            <p:cNvPr id="176" name="直接连接符 175"/>
            <p:cNvCxnSpPr>
              <a:cxnSpLocks/>
            </p:cNvCxnSpPr>
            <p:nvPr/>
          </p:nvCxnSpPr>
          <p:spPr>
            <a:xfrm>
              <a:off x="10292097" y="1439552"/>
              <a:ext cx="0" cy="130579"/>
            </a:xfrm>
            <a:prstGeom prst="line">
              <a:avLst/>
            </a:prstGeom>
            <a:noFill/>
            <a:ln w="6350" cap="flat" cmpd="sng" algn="ctr">
              <a:solidFill>
                <a:srgbClr val="CE4C4B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96" name="矩形 95"/>
            <p:cNvSpPr/>
            <p:nvPr/>
          </p:nvSpPr>
          <p:spPr>
            <a:xfrm>
              <a:off x="7129482" y="2063597"/>
              <a:ext cx="978904" cy="215385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9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9523961" y="1768180"/>
              <a:ext cx="935382" cy="215385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377">
                <a:defRPr/>
              </a:pPr>
              <a:endParaRPr lang="zh-CN" altLang="en-US" sz="9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7129482" y="3589063"/>
              <a:ext cx="1624839" cy="1005453"/>
              <a:chOff x="7528661" y="1052292"/>
              <a:chExt cx="2227549" cy="1378411"/>
            </a:xfrm>
          </p:grpSpPr>
          <p:sp>
            <p:nvSpPr>
              <p:cNvPr id="163" name="矩形: 圆角 3"/>
              <p:cNvSpPr/>
              <p:nvPr/>
            </p:nvSpPr>
            <p:spPr>
              <a:xfrm>
                <a:off x="7528661" y="1052292"/>
                <a:ext cx="2227549" cy="1378411"/>
              </a:xfrm>
              <a:prstGeom prst="roundRect">
                <a:avLst>
                  <a:gd name="adj" fmla="val 0"/>
                </a:avLst>
              </a:prstGeom>
              <a:solidFill>
                <a:srgbClr val="FFFFFF"/>
              </a:solidFill>
              <a:ln w="3175" cap="flat" cmpd="sng" algn="ctr">
                <a:solidFill>
                  <a:srgbClr val="FFFFF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defTabSz="914377">
                  <a:defRPr/>
                </a:pPr>
                <a:endParaRPr lang="zh-CN" altLang="en-US" kern="0" dirty="0">
                  <a:solidFill>
                    <a:srgbClr val="44546A">
                      <a:lumMod val="60000"/>
                      <a:lumOff val="40000"/>
                    </a:srgbClr>
                  </a:solidFill>
                </a:endParaRPr>
              </a:p>
            </p:txBody>
          </p:sp>
          <p:cxnSp>
            <p:nvCxnSpPr>
              <p:cNvPr id="164" name="连接符: 肘形 32"/>
              <p:cNvCxnSpPr>
                <a:stCxn id="169" idx="1"/>
                <a:endCxn id="170" idx="0"/>
              </p:cNvCxnSpPr>
              <p:nvPr/>
            </p:nvCxnSpPr>
            <p:spPr>
              <a:xfrm rot="10800000" flipV="1">
                <a:off x="7949108" y="1465564"/>
                <a:ext cx="285975" cy="326552"/>
              </a:xfrm>
              <a:prstGeom prst="bentConnector2">
                <a:avLst/>
              </a:prstGeom>
              <a:solidFill>
                <a:srgbClr val="867D98">
                  <a:lumMod val="20000"/>
                  <a:lumOff val="80000"/>
                </a:srgbClr>
              </a:solidFill>
              <a:ln w="38100" cap="flat" cmpd="sng" algn="ctr">
                <a:solidFill>
                  <a:srgbClr val="867D98">
                    <a:lumMod val="40000"/>
                    <a:lumOff val="60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65" name="连接符: 肘形 34"/>
              <p:cNvCxnSpPr>
                <a:stCxn id="169" idx="3"/>
                <a:endCxn id="173" idx="0"/>
              </p:cNvCxnSpPr>
              <p:nvPr/>
            </p:nvCxnSpPr>
            <p:spPr>
              <a:xfrm>
                <a:off x="9135072" y="1465564"/>
                <a:ext cx="225522" cy="326552"/>
              </a:xfrm>
              <a:prstGeom prst="bentConnector2">
                <a:avLst/>
              </a:prstGeom>
              <a:solidFill>
                <a:srgbClr val="867D98">
                  <a:lumMod val="20000"/>
                  <a:lumOff val="80000"/>
                </a:srgbClr>
              </a:solidFill>
              <a:ln w="38100" cap="flat" cmpd="sng" algn="ctr">
                <a:solidFill>
                  <a:srgbClr val="867D98">
                    <a:lumMod val="40000"/>
                    <a:lumOff val="60000"/>
                  </a:srgbClr>
                </a:solidFill>
                <a:prstDash val="solid"/>
                <a:miter lim="800000"/>
              </a:ln>
              <a:effectLst/>
            </p:spPr>
          </p:cxnSp>
          <p:grpSp>
            <p:nvGrpSpPr>
              <p:cNvPr id="166" name="组合 165"/>
              <p:cNvGrpSpPr/>
              <p:nvPr/>
            </p:nvGrpSpPr>
            <p:grpSpPr>
              <a:xfrm>
                <a:off x="7744084" y="1288932"/>
                <a:ext cx="1821532" cy="913228"/>
                <a:chOff x="7824355" y="1531238"/>
                <a:chExt cx="1714500" cy="859568"/>
              </a:xfrm>
            </p:grpSpPr>
            <p:grpSp>
              <p:nvGrpSpPr>
                <p:cNvPr id="167" name="组合 166"/>
                <p:cNvGrpSpPr/>
                <p:nvPr/>
              </p:nvGrpSpPr>
              <p:grpSpPr>
                <a:xfrm>
                  <a:off x="7824355" y="2004856"/>
                  <a:ext cx="1714500" cy="385950"/>
                  <a:chOff x="7824355" y="1863749"/>
                  <a:chExt cx="1568912" cy="353177"/>
                </a:xfrm>
              </p:grpSpPr>
              <p:sp>
                <p:nvSpPr>
                  <p:cNvPr id="170" name="椭圆 23"/>
                  <p:cNvSpPr/>
                  <p:nvPr/>
                </p:nvSpPr>
                <p:spPr>
                  <a:xfrm>
                    <a:off x="7824355" y="1863749"/>
                    <a:ext cx="353177" cy="353177"/>
                  </a:xfrm>
                  <a:prstGeom prst="roundRect">
                    <a:avLst/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71" name="椭圆 24"/>
                  <p:cNvSpPr/>
                  <p:nvPr/>
                </p:nvSpPr>
                <p:spPr>
                  <a:xfrm>
                    <a:off x="8229600" y="1863749"/>
                    <a:ext cx="353177" cy="353177"/>
                  </a:xfrm>
                  <a:prstGeom prst="roundRect">
                    <a:avLst/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72" name="椭圆 25"/>
                  <p:cNvSpPr/>
                  <p:nvPr/>
                </p:nvSpPr>
                <p:spPr>
                  <a:xfrm>
                    <a:off x="8634845" y="1863749"/>
                    <a:ext cx="353177" cy="353177"/>
                  </a:xfrm>
                  <a:prstGeom prst="roundRect">
                    <a:avLst/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73" name="椭圆 26"/>
                  <p:cNvSpPr/>
                  <p:nvPr/>
                </p:nvSpPr>
                <p:spPr>
                  <a:xfrm>
                    <a:off x="9040090" y="1863749"/>
                    <a:ext cx="353177" cy="353177"/>
                  </a:xfrm>
                  <a:prstGeom prst="roundRect">
                    <a:avLst/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</p:grpSp>
            <p:cxnSp>
              <p:nvCxnSpPr>
                <p:cNvPr id="168" name="连接符: 肘形 36"/>
                <p:cNvCxnSpPr>
                  <a:stCxn id="172" idx="0"/>
                  <a:endCxn id="171" idx="0"/>
                </p:cNvCxnSpPr>
                <p:nvPr/>
              </p:nvCxnSpPr>
              <p:spPr>
                <a:xfrm rot="16200000" flipV="1">
                  <a:off x="8681605" y="1783431"/>
                  <a:ext cx="12700" cy="442850"/>
                </a:xfrm>
                <a:prstGeom prst="bentConnector3">
                  <a:avLst>
                    <a:gd name="adj1" fmla="val 1554551"/>
                  </a:avLst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solidFill>
                    <a:srgbClr val="867D98">
                      <a:lumMod val="40000"/>
                      <a:lumOff val="60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169" name="圆角矩形 13"/>
                <p:cNvSpPr/>
                <p:nvPr/>
              </p:nvSpPr>
              <p:spPr>
                <a:xfrm flipV="1">
                  <a:off x="8286501" y="1531238"/>
                  <a:ext cx="847108" cy="332509"/>
                </a:xfrm>
                <a:prstGeom prst="roundRect">
                  <a:avLst>
                    <a:gd name="adj" fmla="val 13146"/>
                  </a:avLst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</p:grpSp>
        </p:grpSp>
        <p:grpSp>
          <p:nvGrpSpPr>
            <p:cNvPr id="101" name="组合 100"/>
            <p:cNvGrpSpPr/>
            <p:nvPr/>
          </p:nvGrpSpPr>
          <p:grpSpPr>
            <a:xfrm>
              <a:off x="8813093" y="2497554"/>
              <a:ext cx="1624839" cy="1005453"/>
              <a:chOff x="10080565" y="1070123"/>
              <a:chExt cx="2227549" cy="1378411"/>
            </a:xfrm>
          </p:grpSpPr>
          <p:sp>
            <p:nvSpPr>
              <p:cNvPr id="141" name="矩形: 圆角 214"/>
              <p:cNvSpPr/>
              <p:nvPr/>
            </p:nvSpPr>
            <p:spPr>
              <a:xfrm>
                <a:off x="10080565" y="1070123"/>
                <a:ext cx="2227549" cy="1378411"/>
              </a:xfrm>
              <a:prstGeom prst="roundRect">
                <a:avLst>
                  <a:gd name="adj" fmla="val 0"/>
                </a:avLst>
              </a:prstGeom>
              <a:solidFill>
                <a:srgbClr val="FFFFFF"/>
              </a:solidFill>
              <a:ln w="3175" cap="flat" cmpd="sng" algn="ctr">
                <a:solidFill>
                  <a:srgbClr val="FFFFF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defTabSz="914377">
                  <a:defRPr/>
                </a:pPr>
                <a:endParaRPr lang="zh-CN" altLang="en-US" kern="0" dirty="0">
                  <a:solidFill>
                    <a:srgbClr val="44546A">
                      <a:lumMod val="60000"/>
                      <a:lumOff val="40000"/>
                    </a:srgbClr>
                  </a:solidFill>
                </a:endParaRPr>
              </a:p>
            </p:txBody>
          </p:sp>
          <p:grpSp>
            <p:nvGrpSpPr>
              <p:cNvPr id="142" name="组合 141"/>
              <p:cNvGrpSpPr/>
              <p:nvPr/>
            </p:nvGrpSpPr>
            <p:grpSpPr>
              <a:xfrm>
                <a:off x="10260890" y="1313367"/>
                <a:ext cx="1856770" cy="854413"/>
                <a:chOff x="5398496" y="1554238"/>
                <a:chExt cx="1747668" cy="804209"/>
              </a:xfrm>
              <a:solidFill>
                <a:srgbClr val="867D98">
                  <a:lumMod val="20000"/>
                  <a:lumOff val="80000"/>
                </a:srgbClr>
              </a:solidFill>
            </p:grpSpPr>
            <p:grpSp>
              <p:nvGrpSpPr>
                <p:cNvPr id="143" name="组合 142"/>
                <p:cNvGrpSpPr/>
                <p:nvPr/>
              </p:nvGrpSpPr>
              <p:grpSpPr>
                <a:xfrm>
                  <a:off x="5398652" y="1568615"/>
                  <a:ext cx="893792" cy="789832"/>
                  <a:chOff x="5398652" y="1568615"/>
                  <a:chExt cx="1147620" cy="789832"/>
                </a:xfrm>
                <a:grpFill/>
              </p:grpSpPr>
              <p:sp>
                <p:nvSpPr>
                  <p:cNvPr id="158" name="圆角矩形 13"/>
                  <p:cNvSpPr/>
                  <p:nvPr/>
                </p:nvSpPr>
                <p:spPr>
                  <a:xfrm>
                    <a:off x="5398652" y="2030991"/>
                    <a:ext cx="1146276" cy="327456"/>
                  </a:xfrm>
                  <a:prstGeom prst="roundRect">
                    <a:avLst>
                      <a:gd name="adj" fmla="val 13146"/>
                    </a:avLst>
                  </a:prstGeom>
                  <a:grpFill/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59" name="圆角矩形 13"/>
                  <p:cNvSpPr/>
                  <p:nvPr/>
                </p:nvSpPr>
                <p:spPr>
                  <a:xfrm>
                    <a:off x="5398652" y="1568615"/>
                    <a:ext cx="243612" cy="199047"/>
                  </a:xfrm>
                  <a:prstGeom prst="ellipse">
                    <a:avLst/>
                  </a:prstGeom>
                  <a:grpFill/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60" name="圆角矩形 13"/>
                  <p:cNvSpPr/>
                  <p:nvPr/>
                </p:nvSpPr>
                <p:spPr>
                  <a:xfrm>
                    <a:off x="5699988" y="1568615"/>
                    <a:ext cx="243612" cy="199047"/>
                  </a:xfrm>
                  <a:prstGeom prst="ellipse">
                    <a:avLst/>
                  </a:prstGeom>
                  <a:grpFill/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61" name="圆角矩形 13"/>
                  <p:cNvSpPr/>
                  <p:nvPr/>
                </p:nvSpPr>
                <p:spPr>
                  <a:xfrm>
                    <a:off x="6001324" y="1568615"/>
                    <a:ext cx="243612" cy="199047"/>
                  </a:xfrm>
                  <a:prstGeom prst="ellipse">
                    <a:avLst/>
                  </a:prstGeom>
                  <a:grpFill/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62" name="圆角矩形 13"/>
                  <p:cNvSpPr/>
                  <p:nvPr/>
                </p:nvSpPr>
                <p:spPr>
                  <a:xfrm>
                    <a:off x="6302660" y="1568615"/>
                    <a:ext cx="243612" cy="199047"/>
                  </a:xfrm>
                  <a:prstGeom prst="ellipse">
                    <a:avLst/>
                  </a:prstGeom>
                  <a:grpFill/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</p:grpSp>
            <p:grpSp>
              <p:nvGrpSpPr>
                <p:cNvPr id="144" name="组合 143"/>
                <p:cNvGrpSpPr/>
                <p:nvPr/>
              </p:nvGrpSpPr>
              <p:grpSpPr>
                <a:xfrm>
                  <a:off x="6381318" y="2055683"/>
                  <a:ext cx="764844" cy="302764"/>
                  <a:chOff x="5391220" y="3636866"/>
                  <a:chExt cx="603957" cy="302764"/>
                </a:xfrm>
                <a:grpFill/>
              </p:grpSpPr>
              <p:sp>
                <p:nvSpPr>
                  <p:cNvPr id="154" name="圆角矩形 13"/>
                  <p:cNvSpPr/>
                  <p:nvPr/>
                </p:nvSpPr>
                <p:spPr>
                  <a:xfrm flipV="1">
                    <a:off x="5398651" y="3636866"/>
                    <a:ext cx="385314" cy="45719"/>
                  </a:xfrm>
                  <a:prstGeom prst="roundRect">
                    <a:avLst>
                      <a:gd name="adj" fmla="val 13146"/>
                    </a:avLst>
                  </a:prstGeom>
                  <a:grpFill/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55" name="圆角矩形 13"/>
                  <p:cNvSpPr/>
                  <p:nvPr/>
                </p:nvSpPr>
                <p:spPr>
                  <a:xfrm flipV="1">
                    <a:off x="5398650" y="3718762"/>
                    <a:ext cx="596527" cy="45719"/>
                  </a:xfrm>
                  <a:prstGeom prst="roundRect">
                    <a:avLst>
                      <a:gd name="adj" fmla="val 13146"/>
                    </a:avLst>
                  </a:prstGeom>
                  <a:grpFill/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56" name="圆角矩形 13"/>
                  <p:cNvSpPr/>
                  <p:nvPr/>
                </p:nvSpPr>
                <p:spPr>
                  <a:xfrm flipV="1">
                    <a:off x="5398651" y="3805806"/>
                    <a:ext cx="502087" cy="45719"/>
                  </a:xfrm>
                  <a:prstGeom prst="roundRect">
                    <a:avLst>
                      <a:gd name="adj" fmla="val 13146"/>
                    </a:avLst>
                  </a:prstGeom>
                  <a:grpFill/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57" name="圆角矩形 13"/>
                  <p:cNvSpPr/>
                  <p:nvPr/>
                </p:nvSpPr>
                <p:spPr>
                  <a:xfrm flipV="1">
                    <a:off x="5391220" y="3893911"/>
                    <a:ext cx="396923" cy="45719"/>
                  </a:xfrm>
                  <a:prstGeom prst="roundRect">
                    <a:avLst>
                      <a:gd name="adj" fmla="val 13146"/>
                    </a:avLst>
                  </a:prstGeom>
                  <a:grpFill/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</p:grpSp>
            <p:grpSp>
              <p:nvGrpSpPr>
                <p:cNvPr id="145" name="组合 144"/>
                <p:cNvGrpSpPr/>
                <p:nvPr/>
              </p:nvGrpSpPr>
              <p:grpSpPr>
                <a:xfrm>
                  <a:off x="5398496" y="1554238"/>
                  <a:ext cx="1747668" cy="306061"/>
                  <a:chOff x="4615136" y="3636866"/>
                  <a:chExt cx="1380041" cy="306061"/>
                </a:xfrm>
                <a:grpFill/>
              </p:grpSpPr>
              <p:sp>
                <p:nvSpPr>
                  <p:cNvPr id="146" name="圆角矩形 13"/>
                  <p:cNvSpPr/>
                  <p:nvPr/>
                </p:nvSpPr>
                <p:spPr>
                  <a:xfrm flipV="1">
                    <a:off x="5398651" y="3636866"/>
                    <a:ext cx="385314" cy="45719"/>
                  </a:xfrm>
                  <a:prstGeom prst="roundRect">
                    <a:avLst>
                      <a:gd name="adj" fmla="val 13146"/>
                    </a:avLst>
                  </a:prstGeom>
                  <a:grpFill/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47" name="圆角矩形 13"/>
                  <p:cNvSpPr/>
                  <p:nvPr/>
                </p:nvSpPr>
                <p:spPr>
                  <a:xfrm flipV="1">
                    <a:off x="5398650" y="3718762"/>
                    <a:ext cx="596527" cy="45719"/>
                  </a:xfrm>
                  <a:prstGeom prst="roundRect">
                    <a:avLst>
                      <a:gd name="adj" fmla="val 13146"/>
                    </a:avLst>
                  </a:prstGeom>
                  <a:grpFill/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48" name="圆角矩形 13"/>
                  <p:cNvSpPr/>
                  <p:nvPr/>
                </p:nvSpPr>
                <p:spPr>
                  <a:xfrm flipV="1">
                    <a:off x="5398651" y="3805806"/>
                    <a:ext cx="502087" cy="45719"/>
                  </a:xfrm>
                  <a:prstGeom prst="roundRect">
                    <a:avLst>
                      <a:gd name="adj" fmla="val 13146"/>
                    </a:avLst>
                  </a:prstGeom>
                  <a:grpFill/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49" name="圆角矩形 13"/>
                  <p:cNvSpPr/>
                  <p:nvPr/>
                </p:nvSpPr>
                <p:spPr>
                  <a:xfrm flipV="1">
                    <a:off x="5391220" y="3893911"/>
                    <a:ext cx="396923" cy="45719"/>
                  </a:xfrm>
                  <a:prstGeom prst="roundRect">
                    <a:avLst>
                      <a:gd name="adj" fmla="val 13146"/>
                    </a:avLst>
                  </a:prstGeom>
                  <a:grpFill/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50" name="圆角矩形 13"/>
                  <p:cNvSpPr/>
                  <p:nvPr/>
                </p:nvSpPr>
                <p:spPr>
                  <a:xfrm flipV="1">
                    <a:off x="4615136" y="3900404"/>
                    <a:ext cx="149942" cy="42523"/>
                  </a:xfrm>
                  <a:prstGeom prst="roundRect">
                    <a:avLst/>
                  </a:prstGeom>
                  <a:grpFill/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51" name="圆角矩形 13"/>
                  <p:cNvSpPr/>
                  <p:nvPr/>
                </p:nvSpPr>
                <p:spPr>
                  <a:xfrm flipV="1">
                    <a:off x="4800193" y="3900404"/>
                    <a:ext cx="149942" cy="42523"/>
                  </a:xfrm>
                  <a:prstGeom prst="roundRect">
                    <a:avLst/>
                  </a:prstGeom>
                  <a:grpFill/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52" name="圆角矩形 13"/>
                  <p:cNvSpPr/>
                  <p:nvPr/>
                </p:nvSpPr>
                <p:spPr>
                  <a:xfrm flipV="1">
                    <a:off x="4985250" y="3900404"/>
                    <a:ext cx="149942" cy="42523"/>
                  </a:xfrm>
                  <a:prstGeom prst="roundRect">
                    <a:avLst/>
                  </a:prstGeom>
                  <a:grpFill/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53" name="圆角矩形 13"/>
                  <p:cNvSpPr/>
                  <p:nvPr/>
                </p:nvSpPr>
                <p:spPr>
                  <a:xfrm flipV="1">
                    <a:off x="5170306" y="3900404"/>
                    <a:ext cx="149942" cy="42523"/>
                  </a:xfrm>
                  <a:prstGeom prst="roundRect">
                    <a:avLst/>
                  </a:prstGeom>
                  <a:grpFill/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02" name="组合 101"/>
            <p:cNvGrpSpPr/>
            <p:nvPr/>
          </p:nvGrpSpPr>
          <p:grpSpPr>
            <a:xfrm>
              <a:off x="8813093" y="3591398"/>
              <a:ext cx="1624839" cy="1005453"/>
              <a:chOff x="10080565" y="-604150"/>
              <a:chExt cx="2227549" cy="1378411"/>
            </a:xfrm>
          </p:grpSpPr>
          <p:sp>
            <p:nvSpPr>
              <p:cNvPr id="127" name="矩形: 圆角 222"/>
              <p:cNvSpPr/>
              <p:nvPr/>
            </p:nvSpPr>
            <p:spPr>
              <a:xfrm>
                <a:off x="10080565" y="-604150"/>
                <a:ext cx="2227549" cy="1378411"/>
              </a:xfrm>
              <a:prstGeom prst="roundRect">
                <a:avLst>
                  <a:gd name="adj" fmla="val 0"/>
                </a:avLst>
              </a:prstGeom>
              <a:solidFill>
                <a:srgbClr val="FFFFFF"/>
              </a:solidFill>
              <a:ln w="28575" cap="flat" cmpd="sng" algn="ctr">
                <a:solidFill>
                  <a:srgbClr val="CC4A4A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defTabSz="914377">
                  <a:defRPr/>
                </a:pPr>
                <a:endParaRPr lang="zh-CN" altLang="en-US" kern="0" dirty="0">
                  <a:solidFill>
                    <a:srgbClr val="44546A">
                      <a:lumMod val="60000"/>
                      <a:lumOff val="40000"/>
                    </a:srgbClr>
                  </a:solidFill>
                </a:endParaRPr>
              </a:p>
            </p:txBody>
          </p:sp>
          <p:grpSp>
            <p:nvGrpSpPr>
              <p:cNvPr id="128" name="组合 127"/>
              <p:cNvGrpSpPr/>
              <p:nvPr/>
            </p:nvGrpSpPr>
            <p:grpSpPr>
              <a:xfrm>
                <a:off x="10269164" y="-345778"/>
                <a:ext cx="1821535" cy="881821"/>
                <a:chOff x="7824351" y="3116333"/>
                <a:chExt cx="1714503" cy="830006"/>
              </a:xfrm>
            </p:grpSpPr>
            <p:grpSp>
              <p:nvGrpSpPr>
                <p:cNvPr id="129" name="组合 128"/>
                <p:cNvGrpSpPr/>
                <p:nvPr/>
              </p:nvGrpSpPr>
              <p:grpSpPr>
                <a:xfrm>
                  <a:off x="7824351" y="3116333"/>
                  <a:ext cx="1659023" cy="685771"/>
                  <a:chOff x="7824355" y="3116331"/>
                  <a:chExt cx="2155352" cy="890932"/>
                </a:xfrm>
              </p:grpSpPr>
              <p:sp>
                <p:nvSpPr>
                  <p:cNvPr id="135" name="六边形 134"/>
                  <p:cNvSpPr/>
                  <p:nvPr/>
                </p:nvSpPr>
                <p:spPr>
                  <a:xfrm>
                    <a:off x="7824355" y="3116332"/>
                    <a:ext cx="479977" cy="413773"/>
                  </a:xfrm>
                  <a:prstGeom prst="hexagon">
                    <a:avLst/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36" name="六边形 135"/>
                  <p:cNvSpPr/>
                  <p:nvPr/>
                </p:nvSpPr>
                <p:spPr>
                  <a:xfrm>
                    <a:off x="8242600" y="3350708"/>
                    <a:ext cx="479977" cy="413773"/>
                  </a:xfrm>
                  <a:prstGeom prst="hexagon">
                    <a:avLst/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37" name="六边形 136"/>
                  <p:cNvSpPr/>
                  <p:nvPr/>
                </p:nvSpPr>
                <p:spPr>
                  <a:xfrm>
                    <a:off x="8652142" y="3116331"/>
                    <a:ext cx="479977" cy="413773"/>
                  </a:xfrm>
                  <a:prstGeom prst="hexagon">
                    <a:avLst/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38" name="六边形 137"/>
                  <p:cNvSpPr/>
                  <p:nvPr/>
                </p:nvSpPr>
                <p:spPr>
                  <a:xfrm>
                    <a:off x="7833058" y="3593491"/>
                    <a:ext cx="479976" cy="413772"/>
                  </a:xfrm>
                  <a:prstGeom prst="hexagon">
                    <a:avLst/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39" name="六边形 138"/>
                  <p:cNvSpPr/>
                  <p:nvPr/>
                </p:nvSpPr>
                <p:spPr>
                  <a:xfrm>
                    <a:off x="9075532" y="3325133"/>
                    <a:ext cx="479977" cy="413773"/>
                  </a:xfrm>
                  <a:prstGeom prst="hexagon">
                    <a:avLst/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40" name="六边形 139"/>
                  <p:cNvSpPr/>
                  <p:nvPr/>
                </p:nvSpPr>
                <p:spPr>
                  <a:xfrm>
                    <a:off x="9499730" y="3117986"/>
                    <a:ext cx="479977" cy="413773"/>
                  </a:xfrm>
                  <a:prstGeom prst="hexagon">
                    <a:avLst/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</p:grpSp>
            <p:grpSp>
              <p:nvGrpSpPr>
                <p:cNvPr id="130" name="组合 129"/>
                <p:cNvGrpSpPr/>
                <p:nvPr/>
              </p:nvGrpSpPr>
              <p:grpSpPr>
                <a:xfrm>
                  <a:off x="7831052" y="3636868"/>
                  <a:ext cx="1707802" cy="309471"/>
                  <a:chOff x="4831017" y="3636868"/>
                  <a:chExt cx="1208170" cy="309471"/>
                </a:xfrm>
              </p:grpSpPr>
              <p:sp>
                <p:nvSpPr>
                  <p:cNvPr id="131" name="圆角矩形 13"/>
                  <p:cNvSpPr/>
                  <p:nvPr/>
                </p:nvSpPr>
                <p:spPr>
                  <a:xfrm flipV="1">
                    <a:off x="5398651" y="3636868"/>
                    <a:ext cx="596523" cy="45719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32" name="圆角矩形 13"/>
                  <p:cNvSpPr/>
                  <p:nvPr/>
                </p:nvSpPr>
                <p:spPr>
                  <a:xfrm flipV="1">
                    <a:off x="5398651" y="3718763"/>
                    <a:ext cx="418743" cy="45719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33" name="圆角矩形 13"/>
                  <p:cNvSpPr/>
                  <p:nvPr/>
                </p:nvSpPr>
                <p:spPr>
                  <a:xfrm flipV="1">
                    <a:off x="5398651" y="3805806"/>
                    <a:ext cx="502087" cy="45719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34" name="圆角矩形 13"/>
                  <p:cNvSpPr/>
                  <p:nvPr/>
                </p:nvSpPr>
                <p:spPr>
                  <a:xfrm flipV="1">
                    <a:off x="4831017" y="3878980"/>
                    <a:ext cx="1208170" cy="67359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03" name="组合 102"/>
            <p:cNvGrpSpPr/>
            <p:nvPr/>
          </p:nvGrpSpPr>
          <p:grpSpPr>
            <a:xfrm>
              <a:off x="7129482" y="2500590"/>
              <a:ext cx="1624839" cy="1005453"/>
              <a:chOff x="7528661" y="-621980"/>
              <a:chExt cx="2227549" cy="1378411"/>
            </a:xfrm>
          </p:grpSpPr>
          <p:sp>
            <p:nvSpPr>
              <p:cNvPr id="104" name="矩形: 圆角 220"/>
              <p:cNvSpPr/>
              <p:nvPr/>
            </p:nvSpPr>
            <p:spPr>
              <a:xfrm>
                <a:off x="7528661" y="-621980"/>
                <a:ext cx="2227549" cy="1378411"/>
              </a:xfrm>
              <a:prstGeom prst="roundRect">
                <a:avLst>
                  <a:gd name="adj" fmla="val 0"/>
                </a:avLst>
              </a:prstGeom>
              <a:solidFill>
                <a:srgbClr val="FFFFFF"/>
              </a:solidFill>
              <a:ln w="3175" cap="flat" cmpd="sng" algn="ctr">
                <a:solidFill>
                  <a:srgbClr val="FFFFF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defTabSz="914377">
                  <a:defRPr/>
                </a:pPr>
                <a:endParaRPr lang="zh-CN" altLang="en-US" kern="0" dirty="0">
                  <a:solidFill>
                    <a:srgbClr val="44546A">
                      <a:lumMod val="60000"/>
                      <a:lumOff val="40000"/>
                    </a:srgbClr>
                  </a:solidFill>
                </a:endParaRPr>
              </a:p>
            </p:txBody>
          </p:sp>
          <p:grpSp>
            <p:nvGrpSpPr>
              <p:cNvPr id="105" name="组合 104"/>
              <p:cNvGrpSpPr/>
              <p:nvPr/>
            </p:nvGrpSpPr>
            <p:grpSpPr>
              <a:xfrm>
                <a:off x="7559212" y="-568070"/>
                <a:ext cx="2165599" cy="1169924"/>
                <a:chOff x="2857500" y="4505325"/>
                <a:chExt cx="2038350" cy="1101180"/>
              </a:xfrm>
            </p:grpSpPr>
            <p:sp>
              <p:nvSpPr>
                <p:cNvPr id="106" name="圆角矩形 13"/>
                <p:cNvSpPr/>
                <p:nvPr/>
              </p:nvSpPr>
              <p:spPr>
                <a:xfrm>
                  <a:off x="2857500" y="4505325"/>
                  <a:ext cx="2038350" cy="683215"/>
                </a:xfrm>
                <a:prstGeom prst="roundRect">
                  <a:avLst>
                    <a:gd name="adj" fmla="val 0"/>
                  </a:avLst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107" name="圆角矩形 13"/>
                <p:cNvSpPr/>
                <p:nvPr/>
              </p:nvSpPr>
              <p:spPr>
                <a:xfrm>
                  <a:off x="3438526" y="4690020"/>
                  <a:ext cx="872738" cy="167730"/>
                </a:xfrm>
                <a:prstGeom prst="roundRect">
                  <a:avLst>
                    <a:gd name="adj" fmla="val 22611"/>
                  </a:avLst>
                </a:prstGeom>
                <a:solidFill>
                  <a:srgbClr val="FFFFFF"/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grpSp>
              <p:nvGrpSpPr>
                <p:cNvPr id="108" name="组合 107"/>
                <p:cNvGrpSpPr/>
                <p:nvPr/>
              </p:nvGrpSpPr>
              <p:grpSpPr>
                <a:xfrm>
                  <a:off x="3222240" y="4899570"/>
                  <a:ext cx="1305310" cy="161380"/>
                  <a:chOff x="3438526" y="4899570"/>
                  <a:chExt cx="872738" cy="161380"/>
                </a:xfrm>
              </p:grpSpPr>
              <p:sp>
                <p:nvSpPr>
                  <p:cNvPr id="125" name="圆角矩形 13"/>
                  <p:cNvSpPr/>
                  <p:nvPr/>
                </p:nvSpPr>
                <p:spPr>
                  <a:xfrm>
                    <a:off x="3438526" y="4899570"/>
                    <a:ext cx="872738" cy="59780"/>
                  </a:xfrm>
                  <a:prstGeom prst="roundRect">
                    <a:avLst>
                      <a:gd name="adj" fmla="val 22611"/>
                    </a:avLst>
                  </a:prstGeom>
                  <a:solidFill>
                    <a:srgbClr val="FFFFFF"/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  <p:sp>
                <p:nvSpPr>
                  <p:cNvPr id="126" name="圆角矩形 13"/>
                  <p:cNvSpPr/>
                  <p:nvPr/>
                </p:nvSpPr>
                <p:spPr>
                  <a:xfrm>
                    <a:off x="3438526" y="5001170"/>
                    <a:ext cx="872738" cy="59780"/>
                  </a:xfrm>
                  <a:prstGeom prst="roundRect">
                    <a:avLst>
                      <a:gd name="adj" fmla="val 22611"/>
                    </a:avLst>
                  </a:prstGeom>
                  <a:solidFill>
                    <a:srgbClr val="FFFFFF"/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</a:endParaRPr>
                  </a:p>
                </p:txBody>
              </p:sp>
            </p:grpSp>
            <p:grpSp>
              <p:nvGrpSpPr>
                <p:cNvPr id="109" name="组合 108"/>
                <p:cNvGrpSpPr/>
                <p:nvPr/>
              </p:nvGrpSpPr>
              <p:grpSpPr>
                <a:xfrm>
                  <a:off x="3076645" y="5303743"/>
                  <a:ext cx="1672005" cy="302762"/>
                  <a:chOff x="3076645" y="5303743"/>
                  <a:chExt cx="1803010" cy="302762"/>
                </a:xfrm>
              </p:grpSpPr>
              <p:grpSp>
                <p:nvGrpSpPr>
                  <p:cNvPr id="110" name="组合 109"/>
                  <p:cNvGrpSpPr/>
                  <p:nvPr/>
                </p:nvGrpSpPr>
                <p:grpSpPr>
                  <a:xfrm>
                    <a:off x="3076645" y="5303743"/>
                    <a:ext cx="488560" cy="302762"/>
                    <a:chOff x="5391220" y="3636868"/>
                    <a:chExt cx="603954" cy="302762"/>
                  </a:xfrm>
                </p:grpSpPr>
                <p:sp>
                  <p:nvSpPr>
                    <p:cNvPr id="121" name="圆角矩形 13"/>
                    <p:cNvSpPr/>
                    <p:nvPr/>
                  </p:nvSpPr>
                  <p:spPr>
                    <a:xfrm flipV="1">
                      <a:off x="5398651" y="3636868"/>
                      <a:ext cx="596523" cy="45719"/>
                    </a:xfrm>
                    <a:prstGeom prst="roundRect">
                      <a:avLst>
                        <a:gd name="adj" fmla="val 13146"/>
                      </a:avLst>
                    </a:prstGeom>
                    <a:solidFill>
                      <a:srgbClr val="867D98">
                        <a:lumMod val="20000"/>
                        <a:lumOff val="80000"/>
                      </a:srgbClr>
                    </a:solidFill>
                    <a:ln w="381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defTabSz="914377">
                        <a:defRPr/>
                      </a:pPr>
                      <a:endParaRPr lang="zh-CN" altLang="en-US" kern="0" dirty="0">
                        <a:solidFill>
                          <a:srgbClr val="44546A">
                            <a:lumMod val="60000"/>
                            <a:lumOff val="40000"/>
                          </a:srgbClr>
                        </a:solidFill>
                      </a:endParaRPr>
                    </a:p>
                  </p:txBody>
                </p:sp>
                <p:sp>
                  <p:nvSpPr>
                    <p:cNvPr id="122" name="圆角矩形 13"/>
                    <p:cNvSpPr/>
                    <p:nvPr/>
                  </p:nvSpPr>
                  <p:spPr>
                    <a:xfrm flipV="1">
                      <a:off x="5398651" y="3718763"/>
                      <a:ext cx="418743" cy="45719"/>
                    </a:xfrm>
                    <a:prstGeom prst="roundRect">
                      <a:avLst>
                        <a:gd name="adj" fmla="val 13146"/>
                      </a:avLst>
                    </a:prstGeom>
                    <a:solidFill>
                      <a:srgbClr val="867D98">
                        <a:lumMod val="20000"/>
                        <a:lumOff val="80000"/>
                      </a:srgbClr>
                    </a:solidFill>
                    <a:ln w="381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defTabSz="914377">
                        <a:defRPr/>
                      </a:pPr>
                      <a:endParaRPr lang="zh-CN" altLang="en-US" kern="0" dirty="0">
                        <a:solidFill>
                          <a:srgbClr val="44546A">
                            <a:lumMod val="60000"/>
                            <a:lumOff val="40000"/>
                          </a:srgbClr>
                        </a:solidFill>
                      </a:endParaRPr>
                    </a:p>
                  </p:txBody>
                </p:sp>
                <p:sp>
                  <p:nvSpPr>
                    <p:cNvPr id="123" name="圆角矩形 13"/>
                    <p:cNvSpPr/>
                    <p:nvPr/>
                  </p:nvSpPr>
                  <p:spPr>
                    <a:xfrm flipV="1">
                      <a:off x="5398651" y="3805806"/>
                      <a:ext cx="502087" cy="45719"/>
                    </a:xfrm>
                    <a:prstGeom prst="roundRect">
                      <a:avLst>
                        <a:gd name="adj" fmla="val 13146"/>
                      </a:avLst>
                    </a:prstGeom>
                    <a:solidFill>
                      <a:srgbClr val="867D98">
                        <a:lumMod val="20000"/>
                        <a:lumOff val="80000"/>
                      </a:srgbClr>
                    </a:solidFill>
                    <a:ln w="381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defTabSz="914377">
                        <a:defRPr/>
                      </a:pPr>
                      <a:endParaRPr lang="zh-CN" altLang="en-US" kern="0" dirty="0">
                        <a:solidFill>
                          <a:srgbClr val="44546A">
                            <a:lumMod val="60000"/>
                            <a:lumOff val="40000"/>
                          </a:srgbClr>
                        </a:solidFill>
                      </a:endParaRPr>
                    </a:p>
                  </p:txBody>
                </p:sp>
                <p:sp>
                  <p:nvSpPr>
                    <p:cNvPr id="124" name="圆角矩形 13"/>
                    <p:cNvSpPr/>
                    <p:nvPr/>
                  </p:nvSpPr>
                  <p:spPr>
                    <a:xfrm flipV="1">
                      <a:off x="5391220" y="3893911"/>
                      <a:ext cx="396923" cy="45719"/>
                    </a:xfrm>
                    <a:prstGeom prst="roundRect">
                      <a:avLst>
                        <a:gd name="adj" fmla="val 13146"/>
                      </a:avLst>
                    </a:prstGeom>
                    <a:solidFill>
                      <a:srgbClr val="867D98">
                        <a:lumMod val="20000"/>
                        <a:lumOff val="80000"/>
                      </a:srgbClr>
                    </a:solidFill>
                    <a:ln w="381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defTabSz="914377">
                        <a:defRPr/>
                      </a:pPr>
                      <a:endParaRPr lang="zh-CN" altLang="en-US" kern="0" dirty="0">
                        <a:solidFill>
                          <a:srgbClr val="44546A">
                            <a:lumMod val="60000"/>
                            <a:lumOff val="40000"/>
                          </a:srgbClr>
                        </a:solidFill>
                      </a:endParaRPr>
                    </a:p>
                  </p:txBody>
                </p:sp>
              </p:grpSp>
              <p:grpSp>
                <p:nvGrpSpPr>
                  <p:cNvPr id="111" name="组合 110"/>
                  <p:cNvGrpSpPr/>
                  <p:nvPr/>
                </p:nvGrpSpPr>
                <p:grpSpPr>
                  <a:xfrm>
                    <a:off x="3733870" y="5303743"/>
                    <a:ext cx="488560" cy="302762"/>
                    <a:chOff x="5391220" y="3636868"/>
                    <a:chExt cx="603954" cy="302762"/>
                  </a:xfrm>
                </p:grpSpPr>
                <p:sp>
                  <p:nvSpPr>
                    <p:cNvPr id="117" name="圆角矩形 13"/>
                    <p:cNvSpPr/>
                    <p:nvPr/>
                  </p:nvSpPr>
                  <p:spPr>
                    <a:xfrm flipV="1">
                      <a:off x="5398651" y="3636868"/>
                      <a:ext cx="596523" cy="45719"/>
                    </a:xfrm>
                    <a:prstGeom prst="roundRect">
                      <a:avLst>
                        <a:gd name="adj" fmla="val 13146"/>
                      </a:avLst>
                    </a:prstGeom>
                    <a:solidFill>
                      <a:srgbClr val="867D98">
                        <a:lumMod val="20000"/>
                        <a:lumOff val="80000"/>
                      </a:srgbClr>
                    </a:solidFill>
                    <a:ln w="381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defTabSz="914377">
                        <a:defRPr/>
                      </a:pPr>
                      <a:endParaRPr lang="zh-CN" altLang="en-US" kern="0" dirty="0">
                        <a:solidFill>
                          <a:srgbClr val="44546A">
                            <a:lumMod val="60000"/>
                            <a:lumOff val="40000"/>
                          </a:srgbClr>
                        </a:solidFill>
                      </a:endParaRPr>
                    </a:p>
                  </p:txBody>
                </p:sp>
                <p:sp>
                  <p:nvSpPr>
                    <p:cNvPr id="118" name="圆角矩形 13"/>
                    <p:cNvSpPr/>
                    <p:nvPr/>
                  </p:nvSpPr>
                  <p:spPr>
                    <a:xfrm flipV="1">
                      <a:off x="5398651" y="3718763"/>
                      <a:ext cx="418743" cy="45719"/>
                    </a:xfrm>
                    <a:prstGeom prst="roundRect">
                      <a:avLst>
                        <a:gd name="adj" fmla="val 13146"/>
                      </a:avLst>
                    </a:prstGeom>
                    <a:solidFill>
                      <a:srgbClr val="867D98">
                        <a:lumMod val="20000"/>
                        <a:lumOff val="80000"/>
                      </a:srgbClr>
                    </a:solidFill>
                    <a:ln w="381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defTabSz="914377">
                        <a:defRPr/>
                      </a:pPr>
                      <a:endParaRPr lang="zh-CN" altLang="en-US" kern="0" dirty="0">
                        <a:solidFill>
                          <a:srgbClr val="44546A">
                            <a:lumMod val="60000"/>
                            <a:lumOff val="40000"/>
                          </a:srgbClr>
                        </a:solidFill>
                      </a:endParaRPr>
                    </a:p>
                  </p:txBody>
                </p:sp>
                <p:sp>
                  <p:nvSpPr>
                    <p:cNvPr id="119" name="圆角矩形 13"/>
                    <p:cNvSpPr/>
                    <p:nvPr/>
                  </p:nvSpPr>
                  <p:spPr>
                    <a:xfrm flipV="1">
                      <a:off x="5398651" y="3805806"/>
                      <a:ext cx="502087" cy="45719"/>
                    </a:xfrm>
                    <a:prstGeom prst="roundRect">
                      <a:avLst>
                        <a:gd name="adj" fmla="val 13146"/>
                      </a:avLst>
                    </a:prstGeom>
                    <a:solidFill>
                      <a:srgbClr val="867D98">
                        <a:lumMod val="20000"/>
                        <a:lumOff val="80000"/>
                      </a:srgbClr>
                    </a:solidFill>
                    <a:ln w="381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defTabSz="914377">
                        <a:defRPr/>
                      </a:pPr>
                      <a:endParaRPr lang="zh-CN" altLang="en-US" kern="0" dirty="0">
                        <a:solidFill>
                          <a:srgbClr val="44546A">
                            <a:lumMod val="60000"/>
                            <a:lumOff val="40000"/>
                          </a:srgbClr>
                        </a:solidFill>
                      </a:endParaRPr>
                    </a:p>
                  </p:txBody>
                </p:sp>
                <p:sp>
                  <p:nvSpPr>
                    <p:cNvPr id="120" name="圆角矩形 13"/>
                    <p:cNvSpPr/>
                    <p:nvPr/>
                  </p:nvSpPr>
                  <p:spPr>
                    <a:xfrm flipV="1">
                      <a:off x="5391220" y="3893911"/>
                      <a:ext cx="396923" cy="45719"/>
                    </a:xfrm>
                    <a:prstGeom prst="roundRect">
                      <a:avLst>
                        <a:gd name="adj" fmla="val 13146"/>
                      </a:avLst>
                    </a:prstGeom>
                    <a:solidFill>
                      <a:srgbClr val="867D98">
                        <a:lumMod val="20000"/>
                        <a:lumOff val="80000"/>
                      </a:srgbClr>
                    </a:solidFill>
                    <a:ln w="381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defTabSz="914377">
                        <a:defRPr/>
                      </a:pPr>
                      <a:endParaRPr lang="zh-CN" altLang="en-US" kern="0" dirty="0">
                        <a:solidFill>
                          <a:srgbClr val="44546A">
                            <a:lumMod val="60000"/>
                            <a:lumOff val="40000"/>
                          </a:srgbClr>
                        </a:solidFill>
                      </a:endParaRPr>
                    </a:p>
                  </p:txBody>
                </p:sp>
              </p:grpSp>
              <p:grpSp>
                <p:nvGrpSpPr>
                  <p:cNvPr id="112" name="组合 111"/>
                  <p:cNvGrpSpPr/>
                  <p:nvPr/>
                </p:nvGrpSpPr>
                <p:grpSpPr>
                  <a:xfrm>
                    <a:off x="4391095" y="5303743"/>
                    <a:ext cx="488560" cy="302762"/>
                    <a:chOff x="5391220" y="3636868"/>
                    <a:chExt cx="603954" cy="302762"/>
                  </a:xfrm>
                </p:grpSpPr>
                <p:sp>
                  <p:nvSpPr>
                    <p:cNvPr id="113" name="圆角矩形 13"/>
                    <p:cNvSpPr/>
                    <p:nvPr/>
                  </p:nvSpPr>
                  <p:spPr>
                    <a:xfrm flipV="1">
                      <a:off x="5398651" y="3636868"/>
                      <a:ext cx="596523" cy="45719"/>
                    </a:xfrm>
                    <a:prstGeom prst="roundRect">
                      <a:avLst>
                        <a:gd name="adj" fmla="val 13146"/>
                      </a:avLst>
                    </a:prstGeom>
                    <a:solidFill>
                      <a:srgbClr val="867D98">
                        <a:lumMod val="20000"/>
                        <a:lumOff val="80000"/>
                      </a:srgbClr>
                    </a:solidFill>
                    <a:ln w="381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defTabSz="914377">
                        <a:defRPr/>
                      </a:pPr>
                      <a:endParaRPr lang="zh-CN" altLang="en-US" kern="0" dirty="0">
                        <a:solidFill>
                          <a:srgbClr val="44546A">
                            <a:lumMod val="60000"/>
                            <a:lumOff val="40000"/>
                          </a:srgbClr>
                        </a:solidFill>
                      </a:endParaRPr>
                    </a:p>
                  </p:txBody>
                </p:sp>
                <p:sp>
                  <p:nvSpPr>
                    <p:cNvPr id="114" name="圆角矩形 13"/>
                    <p:cNvSpPr/>
                    <p:nvPr/>
                  </p:nvSpPr>
                  <p:spPr>
                    <a:xfrm flipV="1">
                      <a:off x="5398651" y="3718763"/>
                      <a:ext cx="418743" cy="45719"/>
                    </a:xfrm>
                    <a:prstGeom prst="roundRect">
                      <a:avLst>
                        <a:gd name="adj" fmla="val 13146"/>
                      </a:avLst>
                    </a:prstGeom>
                    <a:solidFill>
                      <a:srgbClr val="867D98">
                        <a:lumMod val="20000"/>
                        <a:lumOff val="80000"/>
                      </a:srgbClr>
                    </a:solidFill>
                    <a:ln w="381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defTabSz="914377">
                        <a:defRPr/>
                      </a:pPr>
                      <a:endParaRPr lang="zh-CN" altLang="en-US" kern="0" dirty="0">
                        <a:solidFill>
                          <a:srgbClr val="44546A">
                            <a:lumMod val="60000"/>
                            <a:lumOff val="40000"/>
                          </a:srgbClr>
                        </a:solidFill>
                      </a:endParaRPr>
                    </a:p>
                  </p:txBody>
                </p:sp>
                <p:sp>
                  <p:nvSpPr>
                    <p:cNvPr id="115" name="圆角矩形 13"/>
                    <p:cNvSpPr/>
                    <p:nvPr/>
                  </p:nvSpPr>
                  <p:spPr>
                    <a:xfrm flipV="1">
                      <a:off x="5398651" y="3805806"/>
                      <a:ext cx="502087" cy="45719"/>
                    </a:xfrm>
                    <a:prstGeom prst="roundRect">
                      <a:avLst>
                        <a:gd name="adj" fmla="val 13146"/>
                      </a:avLst>
                    </a:prstGeom>
                    <a:solidFill>
                      <a:srgbClr val="867D98">
                        <a:lumMod val="20000"/>
                        <a:lumOff val="80000"/>
                      </a:srgbClr>
                    </a:solidFill>
                    <a:ln w="381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defTabSz="914377">
                        <a:defRPr/>
                      </a:pPr>
                      <a:endParaRPr lang="zh-CN" altLang="en-US" kern="0" dirty="0">
                        <a:solidFill>
                          <a:srgbClr val="44546A">
                            <a:lumMod val="60000"/>
                            <a:lumOff val="40000"/>
                          </a:srgbClr>
                        </a:solidFill>
                      </a:endParaRPr>
                    </a:p>
                  </p:txBody>
                </p:sp>
                <p:sp>
                  <p:nvSpPr>
                    <p:cNvPr id="116" name="圆角矩形 13"/>
                    <p:cNvSpPr/>
                    <p:nvPr/>
                  </p:nvSpPr>
                  <p:spPr>
                    <a:xfrm flipV="1">
                      <a:off x="5391220" y="3893911"/>
                      <a:ext cx="396923" cy="45719"/>
                    </a:xfrm>
                    <a:prstGeom prst="roundRect">
                      <a:avLst>
                        <a:gd name="adj" fmla="val 13146"/>
                      </a:avLst>
                    </a:prstGeom>
                    <a:solidFill>
                      <a:srgbClr val="867D98">
                        <a:lumMod val="20000"/>
                        <a:lumOff val="80000"/>
                      </a:srgbClr>
                    </a:solidFill>
                    <a:ln w="381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defTabSz="914377">
                        <a:defRPr/>
                      </a:pPr>
                      <a:endParaRPr lang="zh-CN" altLang="en-US" kern="0" dirty="0">
                        <a:solidFill>
                          <a:srgbClr val="44546A">
                            <a:lumMod val="60000"/>
                            <a:lumOff val="40000"/>
                          </a:srgbClr>
                        </a:solidFill>
                      </a:endParaRPr>
                    </a:p>
                  </p:txBody>
                </p:sp>
              </p:grpSp>
            </p:grpSp>
          </p:grpSp>
        </p:grpSp>
        <p:grpSp>
          <p:nvGrpSpPr>
            <p:cNvPr id="240" name="组合 239"/>
            <p:cNvGrpSpPr/>
            <p:nvPr/>
          </p:nvGrpSpPr>
          <p:grpSpPr>
            <a:xfrm>
              <a:off x="7132217" y="4676913"/>
              <a:ext cx="1623476" cy="1004546"/>
              <a:chOff x="4981478" y="4416941"/>
              <a:chExt cx="2227549" cy="1378411"/>
            </a:xfrm>
          </p:grpSpPr>
          <p:sp>
            <p:nvSpPr>
              <p:cNvPr id="241" name="矩形: 圆角 8"/>
              <p:cNvSpPr/>
              <p:nvPr/>
            </p:nvSpPr>
            <p:spPr>
              <a:xfrm>
                <a:off x="4981478" y="4416941"/>
                <a:ext cx="2227549" cy="1378411"/>
              </a:xfrm>
              <a:prstGeom prst="roundRect">
                <a:avLst>
                  <a:gd name="adj" fmla="val 0"/>
                </a:avLst>
              </a:prstGeom>
              <a:solidFill>
                <a:srgbClr val="FFFFFF"/>
              </a:solidFill>
              <a:ln w="3175" cap="flat" cmpd="sng" algn="ctr">
                <a:solidFill>
                  <a:srgbClr val="FFFFF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endParaRPr lang="zh-CN" altLang="en-US" kern="0" dirty="0">
                  <a:solidFill>
                    <a:srgbClr val="44546A">
                      <a:lumMod val="60000"/>
                      <a:lumOff val="40000"/>
                    </a:srgbClr>
                  </a:solidFill>
                </a:endParaRPr>
              </a:p>
            </p:txBody>
          </p:sp>
          <p:grpSp>
            <p:nvGrpSpPr>
              <p:cNvPr id="242" name="组合 241"/>
              <p:cNvGrpSpPr/>
              <p:nvPr/>
            </p:nvGrpSpPr>
            <p:grpSpPr>
              <a:xfrm>
                <a:off x="5168481" y="4640406"/>
                <a:ext cx="1856603" cy="905125"/>
                <a:chOff x="5400091" y="4685784"/>
                <a:chExt cx="1747511" cy="851941"/>
              </a:xfrm>
            </p:grpSpPr>
            <p:sp>
              <p:nvSpPr>
                <p:cNvPr id="243" name="圆角矩形 13"/>
                <p:cNvSpPr/>
                <p:nvPr/>
              </p:nvSpPr>
              <p:spPr>
                <a:xfrm>
                  <a:off x="5400091" y="4935166"/>
                  <a:ext cx="542161" cy="353177"/>
                </a:xfrm>
                <a:prstGeom prst="roundRect">
                  <a:avLst>
                    <a:gd name="adj" fmla="val 13146"/>
                  </a:avLst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44" name="圆角矩形 13"/>
                <p:cNvSpPr/>
                <p:nvPr/>
              </p:nvSpPr>
              <p:spPr>
                <a:xfrm>
                  <a:off x="6002766" y="4935166"/>
                  <a:ext cx="542161" cy="353177"/>
                </a:xfrm>
                <a:prstGeom prst="roundRect">
                  <a:avLst>
                    <a:gd name="adj" fmla="val 13146"/>
                  </a:avLst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45" name="圆角矩形 13"/>
                <p:cNvSpPr/>
                <p:nvPr/>
              </p:nvSpPr>
              <p:spPr>
                <a:xfrm>
                  <a:off x="6605441" y="4935166"/>
                  <a:ext cx="542161" cy="353177"/>
                </a:xfrm>
                <a:prstGeom prst="roundRect">
                  <a:avLst>
                    <a:gd name="adj" fmla="val 13146"/>
                  </a:avLst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46" name="圆角矩形 245"/>
                <p:cNvSpPr/>
                <p:nvPr/>
              </p:nvSpPr>
              <p:spPr>
                <a:xfrm>
                  <a:off x="5400091" y="4685784"/>
                  <a:ext cx="1747511" cy="152087"/>
                </a:xfrm>
                <a:prstGeom prst="roundRect">
                  <a:avLst>
                    <a:gd name="adj" fmla="val 13146"/>
                  </a:avLst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47" name="圆角矩形 13"/>
                <p:cNvSpPr/>
                <p:nvPr/>
              </p:nvSpPr>
              <p:spPr>
                <a:xfrm>
                  <a:off x="5400091" y="5385638"/>
                  <a:ext cx="1747511" cy="152087"/>
                </a:xfrm>
                <a:prstGeom prst="roundRect">
                  <a:avLst>
                    <a:gd name="adj" fmla="val 13146"/>
                  </a:avLst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grpSp>
          <p:nvGrpSpPr>
            <p:cNvPr id="248" name="组合 247"/>
            <p:cNvGrpSpPr/>
            <p:nvPr/>
          </p:nvGrpSpPr>
          <p:grpSpPr>
            <a:xfrm>
              <a:off x="8815062" y="5750806"/>
              <a:ext cx="1623476" cy="1004546"/>
              <a:chOff x="7528661" y="6101571"/>
              <a:chExt cx="2227549" cy="1378411"/>
            </a:xfrm>
          </p:grpSpPr>
          <p:sp>
            <p:nvSpPr>
              <p:cNvPr id="249" name="矩形: 圆角 225"/>
              <p:cNvSpPr/>
              <p:nvPr/>
            </p:nvSpPr>
            <p:spPr>
              <a:xfrm>
                <a:off x="7528661" y="6101571"/>
                <a:ext cx="2227549" cy="1378411"/>
              </a:xfrm>
              <a:prstGeom prst="roundRect">
                <a:avLst>
                  <a:gd name="adj" fmla="val 0"/>
                </a:avLst>
              </a:prstGeom>
              <a:solidFill>
                <a:srgbClr val="FFFFFF"/>
              </a:solidFill>
              <a:ln w="3175" cap="flat" cmpd="sng" algn="ctr">
                <a:solidFill>
                  <a:srgbClr val="FFFFF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endParaRPr lang="zh-CN" altLang="en-US" kern="0" dirty="0">
                  <a:solidFill>
                    <a:srgbClr val="44546A">
                      <a:lumMod val="60000"/>
                      <a:lumOff val="40000"/>
                    </a:srgbClr>
                  </a:solidFill>
                </a:endParaRPr>
              </a:p>
            </p:txBody>
          </p:sp>
          <p:grpSp>
            <p:nvGrpSpPr>
              <p:cNvPr id="250" name="组合 249"/>
              <p:cNvGrpSpPr/>
              <p:nvPr/>
            </p:nvGrpSpPr>
            <p:grpSpPr>
              <a:xfrm>
                <a:off x="7792039" y="6315774"/>
                <a:ext cx="1684789" cy="966521"/>
                <a:chOff x="5447603" y="4660900"/>
                <a:chExt cx="1585793" cy="909730"/>
              </a:xfrm>
            </p:grpSpPr>
            <p:grpSp>
              <p:nvGrpSpPr>
                <p:cNvPr id="251" name="组合 250"/>
                <p:cNvGrpSpPr/>
                <p:nvPr/>
              </p:nvGrpSpPr>
              <p:grpSpPr>
                <a:xfrm>
                  <a:off x="5447603" y="4660900"/>
                  <a:ext cx="1585793" cy="909730"/>
                  <a:chOff x="2974312" y="3143456"/>
                  <a:chExt cx="8280835" cy="5557881"/>
                </a:xfrm>
                <a:solidFill>
                  <a:srgbClr val="FFFFFF"/>
                </a:solidFill>
              </p:grpSpPr>
              <p:sp>
                <p:nvSpPr>
                  <p:cNvPr id="269" name="自由: 形状 487"/>
                  <p:cNvSpPr/>
                  <p:nvPr/>
                </p:nvSpPr>
                <p:spPr>
                  <a:xfrm>
                    <a:off x="7388104" y="6196368"/>
                    <a:ext cx="3867039" cy="2504969"/>
                  </a:xfrm>
                  <a:custGeom>
                    <a:avLst/>
                    <a:gdLst>
                      <a:gd name="connsiteX0" fmla="*/ 0 w 2676821"/>
                      <a:gd name="connsiteY0" fmla="*/ 173397 h 1733973"/>
                      <a:gd name="connsiteX1" fmla="*/ 173397 w 2676821"/>
                      <a:gd name="connsiteY1" fmla="*/ 0 h 1733973"/>
                      <a:gd name="connsiteX2" fmla="*/ 2503424 w 2676821"/>
                      <a:gd name="connsiteY2" fmla="*/ 0 h 1733973"/>
                      <a:gd name="connsiteX3" fmla="*/ 2676821 w 2676821"/>
                      <a:gd name="connsiteY3" fmla="*/ 173397 h 1733973"/>
                      <a:gd name="connsiteX4" fmla="*/ 2676821 w 2676821"/>
                      <a:gd name="connsiteY4" fmla="*/ 1560576 h 1733973"/>
                      <a:gd name="connsiteX5" fmla="*/ 2503424 w 2676821"/>
                      <a:gd name="connsiteY5" fmla="*/ 1733973 h 1733973"/>
                      <a:gd name="connsiteX6" fmla="*/ 173397 w 2676821"/>
                      <a:gd name="connsiteY6" fmla="*/ 1733973 h 1733973"/>
                      <a:gd name="connsiteX7" fmla="*/ 0 w 2676821"/>
                      <a:gd name="connsiteY7" fmla="*/ 1560576 h 1733973"/>
                      <a:gd name="connsiteX8" fmla="*/ 0 w 2676821"/>
                      <a:gd name="connsiteY8" fmla="*/ 173397 h 1733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676821" h="1733973">
                        <a:moveTo>
                          <a:pt x="0" y="173397"/>
                        </a:moveTo>
                        <a:cubicBezTo>
                          <a:pt x="0" y="77632"/>
                          <a:pt x="77632" y="0"/>
                          <a:pt x="173397" y="0"/>
                        </a:cubicBezTo>
                        <a:lnTo>
                          <a:pt x="2503424" y="0"/>
                        </a:lnTo>
                        <a:cubicBezTo>
                          <a:pt x="2599189" y="0"/>
                          <a:pt x="2676821" y="77632"/>
                          <a:pt x="2676821" y="173397"/>
                        </a:cubicBezTo>
                        <a:lnTo>
                          <a:pt x="2676821" y="1560576"/>
                        </a:lnTo>
                        <a:cubicBezTo>
                          <a:pt x="2676821" y="1656341"/>
                          <a:pt x="2599189" y="1733973"/>
                          <a:pt x="2503424" y="1733973"/>
                        </a:cubicBezTo>
                        <a:lnTo>
                          <a:pt x="173397" y="1733973"/>
                        </a:lnTo>
                        <a:cubicBezTo>
                          <a:pt x="77632" y="1733973"/>
                          <a:pt x="0" y="1656341"/>
                          <a:pt x="0" y="1560576"/>
                        </a:cubicBezTo>
                        <a:lnTo>
                          <a:pt x="0" y="173397"/>
                        </a:lnTo>
                        <a:close/>
                      </a:path>
                    </a:pathLst>
                  </a:custGeom>
                  <a:grpFill/>
                  <a:ln w="38100" cap="flat" cmpd="sng" algn="ctr">
                    <a:solidFill>
                      <a:srgbClr val="867D98">
                        <a:lumMod val="20000"/>
                        <a:lumOff val="8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lvl="1" defTabSz="914377">
                      <a:defRPr/>
                    </a:pPr>
                    <a:endParaRPr lang="zh-CN" altLang="en-US" kern="0">
                      <a:solidFill>
                        <a:srgbClr val="FFFFFF"/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270" name="自由: 形状 488"/>
                  <p:cNvSpPr/>
                  <p:nvPr/>
                </p:nvSpPr>
                <p:spPr>
                  <a:xfrm>
                    <a:off x="3020657" y="6196368"/>
                    <a:ext cx="3867039" cy="2504969"/>
                  </a:xfrm>
                  <a:custGeom>
                    <a:avLst/>
                    <a:gdLst>
                      <a:gd name="connsiteX0" fmla="*/ 0 w 2676821"/>
                      <a:gd name="connsiteY0" fmla="*/ 173397 h 1733973"/>
                      <a:gd name="connsiteX1" fmla="*/ 173397 w 2676821"/>
                      <a:gd name="connsiteY1" fmla="*/ 0 h 1733973"/>
                      <a:gd name="connsiteX2" fmla="*/ 2503424 w 2676821"/>
                      <a:gd name="connsiteY2" fmla="*/ 0 h 1733973"/>
                      <a:gd name="connsiteX3" fmla="*/ 2676821 w 2676821"/>
                      <a:gd name="connsiteY3" fmla="*/ 173397 h 1733973"/>
                      <a:gd name="connsiteX4" fmla="*/ 2676821 w 2676821"/>
                      <a:gd name="connsiteY4" fmla="*/ 1560576 h 1733973"/>
                      <a:gd name="connsiteX5" fmla="*/ 2503424 w 2676821"/>
                      <a:gd name="connsiteY5" fmla="*/ 1733973 h 1733973"/>
                      <a:gd name="connsiteX6" fmla="*/ 173397 w 2676821"/>
                      <a:gd name="connsiteY6" fmla="*/ 1733973 h 1733973"/>
                      <a:gd name="connsiteX7" fmla="*/ 0 w 2676821"/>
                      <a:gd name="connsiteY7" fmla="*/ 1560576 h 1733973"/>
                      <a:gd name="connsiteX8" fmla="*/ 0 w 2676821"/>
                      <a:gd name="connsiteY8" fmla="*/ 173397 h 1733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676821" h="1733973">
                        <a:moveTo>
                          <a:pt x="0" y="173397"/>
                        </a:moveTo>
                        <a:cubicBezTo>
                          <a:pt x="0" y="77632"/>
                          <a:pt x="77632" y="0"/>
                          <a:pt x="173397" y="0"/>
                        </a:cubicBezTo>
                        <a:lnTo>
                          <a:pt x="2503424" y="0"/>
                        </a:lnTo>
                        <a:cubicBezTo>
                          <a:pt x="2599189" y="0"/>
                          <a:pt x="2676821" y="77632"/>
                          <a:pt x="2676821" y="173397"/>
                        </a:cubicBezTo>
                        <a:lnTo>
                          <a:pt x="2676821" y="1560576"/>
                        </a:lnTo>
                        <a:cubicBezTo>
                          <a:pt x="2676821" y="1656341"/>
                          <a:pt x="2599189" y="1733973"/>
                          <a:pt x="2503424" y="1733973"/>
                        </a:cubicBezTo>
                        <a:lnTo>
                          <a:pt x="173397" y="1733973"/>
                        </a:lnTo>
                        <a:cubicBezTo>
                          <a:pt x="77632" y="1733973"/>
                          <a:pt x="0" y="1656341"/>
                          <a:pt x="0" y="1560576"/>
                        </a:cubicBezTo>
                        <a:lnTo>
                          <a:pt x="0" y="173397"/>
                        </a:lnTo>
                        <a:close/>
                      </a:path>
                    </a:pathLst>
                  </a:custGeom>
                  <a:grpFill/>
                  <a:ln w="38100" cap="flat" cmpd="sng" algn="ctr">
                    <a:solidFill>
                      <a:srgbClr val="867D98">
                        <a:lumMod val="20000"/>
                        <a:lumOff val="8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lvl="1" defTabSz="914377">
                      <a:defRPr/>
                    </a:pPr>
                    <a:endParaRPr lang="zh-CN" altLang="en-US" kern="0">
                      <a:solidFill>
                        <a:srgbClr val="FFFFFF"/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271" name="矩形: 圆角 489"/>
                  <p:cNvSpPr/>
                  <p:nvPr/>
                </p:nvSpPr>
                <p:spPr>
                  <a:xfrm>
                    <a:off x="2974312" y="3143456"/>
                    <a:ext cx="8280835" cy="2504969"/>
                  </a:xfrm>
                  <a:prstGeom prst="roundRect">
                    <a:avLst/>
                  </a:prstGeom>
                  <a:grpFill/>
                  <a:ln w="38100" cap="flat" cmpd="sng" algn="ctr">
                    <a:solidFill>
                      <a:srgbClr val="867D98">
                        <a:lumMod val="20000"/>
                        <a:lumOff val="8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lvl="1" defTabSz="914377">
                      <a:defRPr/>
                    </a:pPr>
                    <a:endParaRPr lang="zh-CN" altLang="en-US" kern="0">
                      <a:solidFill>
                        <a:srgbClr val="FFFFFF"/>
                      </a:solidFill>
                      <a:latin typeface="Arial"/>
                      <a:ea typeface="微软雅黑"/>
                    </a:endParaRPr>
                  </a:p>
                </p:txBody>
              </p:sp>
            </p:grpSp>
            <p:grpSp>
              <p:nvGrpSpPr>
                <p:cNvPr id="252" name="组合 251"/>
                <p:cNvGrpSpPr/>
                <p:nvPr/>
              </p:nvGrpSpPr>
              <p:grpSpPr>
                <a:xfrm>
                  <a:off x="5873171" y="4752393"/>
                  <a:ext cx="743530" cy="743528"/>
                  <a:chOff x="5785244" y="4664463"/>
                  <a:chExt cx="919391" cy="919388"/>
                </a:xfrm>
              </p:grpSpPr>
              <p:sp>
                <p:nvSpPr>
                  <p:cNvPr id="265" name="自由: 形状 483"/>
                  <p:cNvSpPr/>
                  <p:nvPr/>
                </p:nvSpPr>
                <p:spPr>
                  <a:xfrm>
                    <a:off x="5785245" y="4664463"/>
                    <a:ext cx="449318" cy="449317"/>
                  </a:xfrm>
                  <a:custGeom>
                    <a:avLst/>
                    <a:gdLst>
                      <a:gd name="connsiteX0" fmla="*/ 0 w 2346282"/>
                      <a:gd name="connsiteY0" fmla="*/ 2346282 h 2346282"/>
                      <a:gd name="connsiteX1" fmla="*/ 2346282 w 2346282"/>
                      <a:gd name="connsiteY1" fmla="*/ 0 h 2346282"/>
                      <a:gd name="connsiteX2" fmla="*/ 2346282 w 2346282"/>
                      <a:gd name="connsiteY2" fmla="*/ 2346282 h 2346282"/>
                      <a:gd name="connsiteX3" fmla="*/ 0 w 2346282"/>
                      <a:gd name="connsiteY3" fmla="*/ 2346282 h 23462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46282" h="2346282">
                        <a:moveTo>
                          <a:pt x="0" y="2346282"/>
                        </a:moveTo>
                        <a:cubicBezTo>
                          <a:pt x="0" y="1050466"/>
                          <a:pt x="1050466" y="0"/>
                          <a:pt x="2346282" y="0"/>
                        </a:cubicBezTo>
                        <a:lnTo>
                          <a:pt x="2346282" y="2346282"/>
                        </a:lnTo>
                        <a:lnTo>
                          <a:pt x="0" y="2346282"/>
                        </a:lnTo>
                        <a:close/>
                      </a:path>
                    </a:pathLst>
                  </a:cu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266" name="自由: 形状 484"/>
                  <p:cNvSpPr/>
                  <p:nvPr/>
                </p:nvSpPr>
                <p:spPr>
                  <a:xfrm>
                    <a:off x="6255317" y="4664463"/>
                    <a:ext cx="449318" cy="449317"/>
                  </a:xfrm>
                  <a:custGeom>
                    <a:avLst/>
                    <a:gdLst>
                      <a:gd name="connsiteX0" fmla="*/ 0 w 2346282"/>
                      <a:gd name="connsiteY0" fmla="*/ 2346282 h 2346282"/>
                      <a:gd name="connsiteX1" fmla="*/ 2346282 w 2346282"/>
                      <a:gd name="connsiteY1" fmla="*/ 0 h 2346282"/>
                      <a:gd name="connsiteX2" fmla="*/ 2346282 w 2346282"/>
                      <a:gd name="connsiteY2" fmla="*/ 2346282 h 2346282"/>
                      <a:gd name="connsiteX3" fmla="*/ 0 w 2346282"/>
                      <a:gd name="connsiteY3" fmla="*/ 2346282 h 23462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46282" h="2346282">
                        <a:moveTo>
                          <a:pt x="0" y="0"/>
                        </a:moveTo>
                        <a:cubicBezTo>
                          <a:pt x="1295816" y="0"/>
                          <a:pt x="2346282" y="1050466"/>
                          <a:pt x="2346282" y="2346282"/>
                        </a:cubicBezTo>
                        <a:lnTo>
                          <a:pt x="0" y="234628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267" name="自由: 形状 485"/>
                  <p:cNvSpPr/>
                  <p:nvPr/>
                </p:nvSpPr>
                <p:spPr>
                  <a:xfrm>
                    <a:off x="6255316" y="5134534"/>
                    <a:ext cx="449318" cy="449317"/>
                  </a:xfrm>
                  <a:custGeom>
                    <a:avLst/>
                    <a:gdLst>
                      <a:gd name="connsiteX0" fmla="*/ 0 w 2346282"/>
                      <a:gd name="connsiteY0" fmla="*/ 2346282 h 2346282"/>
                      <a:gd name="connsiteX1" fmla="*/ 2346282 w 2346282"/>
                      <a:gd name="connsiteY1" fmla="*/ 0 h 2346282"/>
                      <a:gd name="connsiteX2" fmla="*/ 2346282 w 2346282"/>
                      <a:gd name="connsiteY2" fmla="*/ 2346282 h 2346282"/>
                      <a:gd name="connsiteX3" fmla="*/ 0 w 2346282"/>
                      <a:gd name="connsiteY3" fmla="*/ 2346282 h 23462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46282" h="2346282">
                        <a:moveTo>
                          <a:pt x="2346282" y="0"/>
                        </a:moveTo>
                        <a:cubicBezTo>
                          <a:pt x="2346282" y="1295816"/>
                          <a:pt x="1295816" y="2346282"/>
                          <a:pt x="0" y="2346282"/>
                        </a:cubicBezTo>
                        <a:lnTo>
                          <a:pt x="0" y="0"/>
                        </a:lnTo>
                        <a:lnTo>
                          <a:pt x="2346282" y="0"/>
                        </a:lnTo>
                        <a:close/>
                      </a:path>
                    </a:pathLst>
                  </a:cu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268" name="自由: 形状 486"/>
                  <p:cNvSpPr/>
                  <p:nvPr/>
                </p:nvSpPr>
                <p:spPr>
                  <a:xfrm>
                    <a:off x="5785244" y="5134534"/>
                    <a:ext cx="449317" cy="449317"/>
                  </a:xfrm>
                  <a:custGeom>
                    <a:avLst/>
                    <a:gdLst>
                      <a:gd name="connsiteX0" fmla="*/ 0 w 2346282"/>
                      <a:gd name="connsiteY0" fmla="*/ 2346282 h 2346282"/>
                      <a:gd name="connsiteX1" fmla="*/ 2346282 w 2346282"/>
                      <a:gd name="connsiteY1" fmla="*/ 0 h 2346282"/>
                      <a:gd name="connsiteX2" fmla="*/ 2346282 w 2346282"/>
                      <a:gd name="connsiteY2" fmla="*/ 2346282 h 2346282"/>
                      <a:gd name="connsiteX3" fmla="*/ 0 w 2346282"/>
                      <a:gd name="connsiteY3" fmla="*/ 2346282 h 23462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46282" h="2346282">
                        <a:moveTo>
                          <a:pt x="2346282" y="2346282"/>
                        </a:moveTo>
                        <a:cubicBezTo>
                          <a:pt x="1050466" y="2346282"/>
                          <a:pt x="0" y="1295816"/>
                          <a:pt x="0" y="0"/>
                        </a:cubicBezTo>
                        <a:lnTo>
                          <a:pt x="2346282" y="0"/>
                        </a:lnTo>
                        <a:lnTo>
                          <a:pt x="2346282" y="2346282"/>
                        </a:lnTo>
                        <a:close/>
                      </a:path>
                    </a:pathLst>
                  </a:cu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</p:grpSp>
            <p:grpSp>
              <p:nvGrpSpPr>
                <p:cNvPr id="253" name="组合 252"/>
                <p:cNvGrpSpPr/>
                <p:nvPr/>
              </p:nvGrpSpPr>
              <p:grpSpPr>
                <a:xfrm>
                  <a:off x="5527790" y="4762606"/>
                  <a:ext cx="424498" cy="700374"/>
                  <a:chOff x="5527790" y="4241842"/>
                  <a:chExt cx="424498" cy="700374"/>
                </a:xfrm>
              </p:grpSpPr>
              <p:sp>
                <p:nvSpPr>
                  <p:cNvPr id="262" name="圆角矩形 13"/>
                  <p:cNvSpPr/>
                  <p:nvPr/>
                </p:nvSpPr>
                <p:spPr>
                  <a:xfrm flipV="1">
                    <a:off x="5527791" y="4735608"/>
                    <a:ext cx="289075" cy="45719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263" name="圆角矩形 13"/>
                  <p:cNvSpPr/>
                  <p:nvPr/>
                </p:nvSpPr>
                <p:spPr>
                  <a:xfrm flipV="1">
                    <a:off x="5527791" y="4815749"/>
                    <a:ext cx="249552" cy="45719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264" name="圆角矩形 13"/>
                  <p:cNvSpPr/>
                  <p:nvPr/>
                </p:nvSpPr>
                <p:spPr>
                  <a:xfrm flipV="1">
                    <a:off x="5527790" y="4896497"/>
                    <a:ext cx="424498" cy="45719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327" name="圆角矩形 13"/>
                  <p:cNvSpPr/>
                  <p:nvPr/>
                </p:nvSpPr>
                <p:spPr>
                  <a:xfrm flipV="1">
                    <a:off x="5527790" y="4241842"/>
                    <a:ext cx="418435" cy="45719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328" name="圆角矩形 13"/>
                  <p:cNvSpPr/>
                  <p:nvPr/>
                </p:nvSpPr>
                <p:spPr>
                  <a:xfrm flipV="1">
                    <a:off x="5527791" y="4321982"/>
                    <a:ext cx="249552" cy="45719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329" name="圆角矩形 13"/>
                  <p:cNvSpPr/>
                  <p:nvPr/>
                </p:nvSpPr>
                <p:spPr>
                  <a:xfrm flipV="1">
                    <a:off x="5527790" y="4402730"/>
                    <a:ext cx="232464" cy="45719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</p:grpSp>
            <p:grpSp>
              <p:nvGrpSpPr>
                <p:cNvPr id="254" name="组合 253"/>
                <p:cNvGrpSpPr/>
                <p:nvPr/>
              </p:nvGrpSpPr>
              <p:grpSpPr>
                <a:xfrm flipH="1">
                  <a:off x="6581925" y="4762606"/>
                  <a:ext cx="364391" cy="206608"/>
                  <a:chOff x="5527790" y="4735609"/>
                  <a:chExt cx="364391" cy="206608"/>
                </a:xfrm>
              </p:grpSpPr>
              <p:sp>
                <p:nvSpPr>
                  <p:cNvPr id="259" name="圆角矩形 13"/>
                  <p:cNvSpPr/>
                  <p:nvPr/>
                </p:nvSpPr>
                <p:spPr>
                  <a:xfrm flipV="1">
                    <a:off x="5527791" y="4735609"/>
                    <a:ext cx="364390" cy="45719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260" name="圆角矩形 13"/>
                  <p:cNvSpPr/>
                  <p:nvPr/>
                </p:nvSpPr>
                <p:spPr>
                  <a:xfrm flipV="1">
                    <a:off x="5527791" y="4815749"/>
                    <a:ext cx="249552" cy="45719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261" name="圆角矩形 13"/>
                  <p:cNvSpPr/>
                  <p:nvPr/>
                </p:nvSpPr>
                <p:spPr>
                  <a:xfrm flipV="1">
                    <a:off x="5527790" y="4896498"/>
                    <a:ext cx="305859" cy="45719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</p:grpSp>
            <p:grpSp>
              <p:nvGrpSpPr>
                <p:cNvPr id="255" name="组合 254"/>
                <p:cNvGrpSpPr/>
                <p:nvPr/>
              </p:nvGrpSpPr>
              <p:grpSpPr>
                <a:xfrm flipH="1">
                  <a:off x="6633484" y="5256372"/>
                  <a:ext cx="312832" cy="206607"/>
                  <a:chOff x="5527790" y="4735608"/>
                  <a:chExt cx="312832" cy="206607"/>
                </a:xfrm>
              </p:grpSpPr>
              <p:sp>
                <p:nvSpPr>
                  <p:cNvPr id="256" name="圆角矩形 13"/>
                  <p:cNvSpPr/>
                  <p:nvPr/>
                </p:nvSpPr>
                <p:spPr>
                  <a:xfrm flipV="1">
                    <a:off x="5527791" y="4735608"/>
                    <a:ext cx="289075" cy="45719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257" name="圆角矩形 13"/>
                  <p:cNvSpPr/>
                  <p:nvPr/>
                </p:nvSpPr>
                <p:spPr>
                  <a:xfrm flipV="1">
                    <a:off x="5527791" y="4815749"/>
                    <a:ext cx="249552" cy="45719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258" name="圆角矩形 13"/>
                  <p:cNvSpPr/>
                  <p:nvPr/>
                </p:nvSpPr>
                <p:spPr>
                  <a:xfrm flipV="1">
                    <a:off x="5527790" y="4896496"/>
                    <a:ext cx="312832" cy="45719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</p:grpSp>
          </p:grpSp>
        </p:grpSp>
        <p:grpSp>
          <p:nvGrpSpPr>
            <p:cNvPr id="272" name="组合 271"/>
            <p:cNvGrpSpPr/>
            <p:nvPr/>
          </p:nvGrpSpPr>
          <p:grpSpPr>
            <a:xfrm>
              <a:off x="8815062" y="4676913"/>
              <a:ext cx="1623476" cy="1004546"/>
              <a:chOff x="10080565" y="4390379"/>
              <a:chExt cx="2227549" cy="1378411"/>
            </a:xfrm>
          </p:grpSpPr>
          <p:sp>
            <p:nvSpPr>
              <p:cNvPr id="273" name="矩形: 圆角 216"/>
              <p:cNvSpPr/>
              <p:nvPr/>
            </p:nvSpPr>
            <p:spPr>
              <a:xfrm>
                <a:off x="10080565" y="4390379"/>
                <a:ext cx="2227549" cy="1378411"/>
              </a:xfrm>
              <a:prstGeom prst="roundRect">
                <a:avLst>
                  <a:gd name="adj" fmla="val 0"/>
                </a:avLst>
              </a:prstGeom>
              <a:solidFill>
                <a:srgbClr val="FFFFFF"/>
              </a:solidFill>
              <a:ln w="3175" cap="flat" cmpd="sng" algn="ctr">
                <a:solidFill>
                  <a:srgbClr val="FFFFF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endParaRPr lang="zh-CN" altLang="en-US" kern="0" dirty="0">
                  <a:solidFill>
                    <a:srgbClr val="44546A">
                      <a:lumMod val="60000"/>
                      <a:lumOff val="40000"/>
                    </a:srgbClr>
                  </a:solidFill>
                </a:endParaRPr>
              </a:p>
            </p:txBody>
          </p:sp>
          <p:grpSp>
            <p:nvGrpSpPr>
              <p:cNvPr id="274" name="组合 273"/>
              <p:cNvGrpSpPr/>
              <p:nvPr/>
            </p:nvGrpSpPr>
            <p:grpSpPr>
              <a:xfrm>
                <a:off x="10288768" y="4640405"/>
                <a:ext cx="1856603" cy="911561"/>
                <a:chOff x="10338974" y="4654911"/>
                <a:chExt cx="1878835" cy="922477"/>
              </a:xfrm>
            </p:grpSpPr>
            <p:grpSp>
              <p:nvGrpSpPr>
                <p:cNvPr id="275" name="组合 274"/>
                <p:cNvGrpSpPr/>
                <p:nvPr/>
              </p:nvGrpSpPr>
              <p:grpSpPr>
                <a:xfrm>
                  <a:off x="10338974" y="4654911"/>
                  <a:ext cx="1878835" cy="922477"/>
                  <a:chOff x="5400091" y="4685784"/>
                  <a:chExt cx="1747511" cy="857999"/>
                </a:xfrm>
              </p:grpSpPr>
              <p:sp>
                <p:nvSpPr>
                  <p:cNvPr id="286" name="圆角矩形 13"/>
                  <p:cNvSpPr/>
                  <p:nvPr/>
                </p:nvSpPr>
                <p:spPr>
                  <a:xfrm>
                    <a:off x="6002766" y="4935166"/>
                    <a:ext cx="542161" cy="353177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287" name="圆角矩形 13"/>
                  <p:cNvSpPr/>
                  <p:nvPr/>
                </p:nvSpPr>
                <p:spPr>
                  <a:xfrm>
                    <a:off x="5400091" y="4685784"/>
                    <a:ext cx="1747511" cy="152087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288" name="圆角矩形 13"/>
                  <p:cNvSpPr/>
                  <p:nvPr/>
                </p:nvSpPr>
                <p:spPr>
                  <a:xfrm>
                    <a:off x="5400091" y="5385638"/>
                    <a:ext cx="1747511" cy="158145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</p:grpSp>
            <p:grpSp>
              <p:nvGrpSpPr>
                <p:cNvPr id="276" name="组合 275"/>
                <p:cNvGrpSpPr/>
                <p:nvPr/>
              </p:nvGrpSpPr>
              <p:grpSpPr>
                <a:xfrm>
                  <a:off x="10350972" y="4962217"/>
                  <a:ext cx="458354" cy="325516"/>
                  <a:chOff x="6364739" y="1979561"/>
                  <a:chExt cx="822321" cy="325516"/>
                </a:xfrm>
              </p:grpSpPr>
              <p:sp>
                <p:nvSpPr>
                  <p:cNvPr id="282" name="圆角矩形 13"/>
                  <p:cNvSpPr/>
                  <p:nvPr/>
                </p:nvSpPr>
                <p:spPr>
                  <a:xfrm flipV="1">
                    <a:off x="6374857" y="1979561"/>
                    <a:ext cx="524626" cy="49155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283" name="圆角矩形 13"/>
                  <p:cNvSpPr/>
                  <p:nvPr/>
                </p:nvSpPr>
                <p:spPr>
                  <a:xfrm flipV="1">
                    <a:off x="6374855" y="2067611"/>
                    <a:ext cx="812205" cy="49155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284" name="圆角矩形 13"/>
                  <p:cNvSpPr/>
                  <p:nvPr/>
                </p:nvSpPr>
                <p:spPr>
                  <a:xfrm flipV="1">
                    <a:off x="6374857" y="2161196"/>
                    <a:ext cx="683619" cy="49155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285" name="圆角矩形 13"/>
                  <p:cNvSpPr/>
                  <p:nvPr/>
                </p:nvSpPr>
                <p:spPr>
                  <a:xfrm flipV="1">
                    <a:off x="6364739" y="2255922"/>
                    <a:ext cx="540433" cy="49155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</p:grpSp>
            <p:grpSp>
              <p:nvGrpSpPr>
                <p:cNvPr id="277" name="组合 276"/>
                <p:cNvGrpSpPr/>
                <p:nvPr/>
              </p:nvGrpSpPr>
              <p:grpSpPr>
                <a:xfrm>
                  <a:off x="11731410" y="4962217"/>
                  <a:ext cx="458354" cy="325516"/>
                  <a:chOff x="6364739" y="1979561"/>
                  <a:chExt cx="822321" cy="325516"/>
                </a:xfrm>
              </p:grpSpPr>
              <p:sp>
                <p:nvSpPr>
                  <p:cNvPr id="278" name="圆角矩形 13"/>
                  <p:cNvSpPr/>
                  <p:nvPr/>
                </p:nvSpPr>
                <p:spPr>
                  <a:xfrm flipV="1">
                    <a:off x="6374857" y="1979561"/>
                    <a:ext cx="524626" cy="49155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279" name="圆角矩形 13"/>
                  <p:cNvSpPr/>
                  <p:nvPr/>
                </p:nvSpPr>
                <p:spPr>
                  <a:xfrm flipV="1">
                    <a:off x="6374855" y="2067611"/>
                    <a:ext cx="812205" cy="49155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280" name="圆角矩形 13"/>
                  <p:cNvSpPr/>
                  <p:nvPr/>
                </p:nvSpPr>
                <p:spPr>
                  <a:xfrm flipV="1">
                    <a:off x="6374857" y="2161196"/>
                    <a:ext cx="683619" cy="49155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  <p:sp>
                <p:nvSpPr>
                  <p:cNvPr id="281" name="圆角矩形 13"/>
                  <p:cNvSpPr/>
                  <p:nvPr/>
                </p:nvSpPr>
                <p:spPr>
                  <a:xfrm flipV="1">
                    <a:off x="6364739" y="2255922"/>
                    <a:ext cx="540433" cy="49155"/>
                  </a:xfrm>
                  <a:prstGeom prst="roundRect">
                    <a:avLst>
                      <a:gd name="adj" fmla="val 13146"/>
                    </a:avLst>
                  </a:prstGeom>
                  <a:solidFill>
                    <a:srgbClr val="867D98">
                      <a:lumMod val="20000"/>
                      <a:lumOff val="80000"/>
                    </a:srgbClr>
                  </a:solidFill>
                  <a:ln w="381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defTabSz="914377">
                      <a:defRPr/>
                    </a:pPr>
                    <a:endParaRPr lang="zh-CN" altLang="en-US" kern="0" dirty="0">
                      <a:solidFill>
                        <a:srgbClr val="44546A">
                          <a:lumMod val="60000"/>
                          <a:lumOff val="40000"/>
                        </a:srgbClr>
                      </a:solidFill>
                      <a:latin typeface="Arial"/>
                      <a:ea typeface="微软雅黑"/>
                    </a:endParaRPr>
                  </a:p>
                </p:txBody>
              </p:sp>
            </p:grpSp>
          </p:grpSp>
        </p:grpSp>
        <p:grpSp>
          <p:nvGrpSpPr>
            <p:cNvPr id="289" name="组合 288"/>
            <p:cNvGrpSpPr/>
            <p:nvPr/>
          </p:nvGrpSpPr>
          <p:grpSpPr>
            <a:xfrm>
              <a:off x="7135385" y="5750806"/>
              <a:ext cx="1623476" cy="1004546"/>
              <a:chOff x="2434296" y="6101571"/>
              <a:chExt cx="2227549" cy="1378411"/>
            </a:xfrm>
          </p:grpSpPr>
          <p:sp>
            <p:nvSpPr>
              <p:cNvPr id="290" name="矩形: 圆角 223"/>
              <p:cNvSpPr/>
              <p:nvPr/>
            </p:nvSpPr>
            <p:spPr>
              <a:xfrm>
                <a:off x="2434296" y="6101571"/>
                <a:ext cx="2227549" cy="1378411"/>
              </a:xfrm>
              <a:prstGeom prst="roundRect">
                <a:avLst>
                  <a:gd name="adj" fmla="val 0"/>
                </a:avLst>
              </a:prstGeom>
              <a:solidFill>
                <a:srgbClr val="FFFFFF"/>
              </a:solidFill>
              <a:ln w="3175" cap="flat" cmpd="sng" algn="ctr">
                <a:solidFill>
                  <a:srgbClr val="FFFFF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endParaRPr lang="zh-CN" altLang="en-US" kern="0" dirty="0">
                  <a:solidFill>
                    <a:srgbClr val="44546A">
                      <a:lumMod val="60000"/>
                      <a:lumOff val="40000"/>
                    </a:srgbClr>
                  </a:solidFill>
                </a:endParaRPr>
              </a:p>
            </p:txBody>
          </p:sp>
          <p:grpSp>
            <p:nvGrpSpPr>
              <p:cNvPr id="291" name="组合 290"/>
              <p:cNvGrpSpPr/>
              <p:nvPr/>
            </p:nvGrpSpPr>
            <p:grpSpPr>
              <a:xfrm>
                <a:off x="2633146" y="6349643"/>
                <a:ext cx="1831647" cy="972123"/>
                <a:chOff x="2591680" y="6282546"/>
                <a:chExt cx="1853580" cy="983764"/>
              </a:xfrm>
            </p:grpSpPr>
            <p:sp>
              <p:nvSpPr>
                <p:cNvPr id="292" name="矩形: 圆角 37"/>
                <p:cNvSpPr/>
                <p:nvPr/>
              </p:nvSpPr>
              <p:spPr>
                <a:xfrm>
                  <a:off x="2591680" y="6282546"/>
                  <a:ext cx="346887" cy="332861"/>
                </a:xfrm>
                <a:prstGeom prst="roundRect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93" name="矩形: 圆角 569"/>
                <p:cNvSpPr/>
                <p:nvPr/>
              </p:nvSpPr>
              <p:spPr>
                <a:xfrm>
                  <a:off x="3093911" y="6282546"/>
                  <a:ext cx="346887" cy="332861"/>
                </a:xfrm>
                <a:prstGeom prst="roundRect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94" name="矩形: 圆角 570"/>
                <p:cNvSpPr/>
                <p:nvPr/>
              </p:nvSpPr>
              <p:spPr>
                <a:xfrm>
                  <a:off x="3596142" y="6282546"/>
                  <a:ext cx="346887" cy="332861"/>
                </a:xfrm>
                <a:prstGeom prst="roundRect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95" name="矩形: 圆角 571"/>
                <p:cNvSpPr/>
                <p:nvPr/>
              </p:nvSpPr>
              <p:spPr>
                <a:xfrm>
                  <a:off x="4098373" y="6282546"/>
                  <a:ext cx="346887" cy="332861"/>
                </a:xfrm>
                <a:prstGeom prst="roundRect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96" name="箭头: 燕尾形 38"/>
                <p:cNvSpPr/>
                <p:nvPr/>
              </p:nvSpPr>
              <p:spPr>
                <a:xfrm flipV="1">
                  <a:off x="2969816" y="6409194"/>
                  <a:ext cx="92846" cy="92846"/>
                </a:xfrm>
                <a:prstGeom prst="chevr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97" name="箭头: 燕尾形 573"/>
                <p:cNvSpPr/>
                <p:nvPr/>
              </p:nvSpPr>
              <p:spPr>
                <a:xfrm flipV="1">
                  <a:off x="3471466" y="6409194"/>
                  <a:ext cx="92846" cy="92846"/>
                </a:xfrm>
                <a:prstGeom prst="chevr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98" name="箭头: 燕尾形 574"/>
                <p:cNvSpPr/>
                <p:nvPr/>
              </p:nvSpPr>
              <p:spPr>
                <a:xfrm flipV="1">
                  <a:off x="3973116" y="6409194"/>
                  <a:ext cx="92846" cy="92846"/>
                </a:xfrm>
                <a:prstGeom prst="chevr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99" name="矩形: 圆角 575"/>
                <p:cNvSpPr/>
                <p:nvPr/>
              </p:nvSpPr>
              <p:spPr>
                <a:xfrm>
                  <a:off x="2978150" y="6682597"/>
                  <a:ext cx="1072074" cy="60174"/>
                </a:xfrm>
                <a:prstGeom prst="roundRect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00" name="矩形: 圆角 576"/>
                <p:cNvSpPr/>
                <p:nvPr/>
              </p:nvSpPr>
              <p:spPr>
                <a:xfrm>
                  <a:off x="2771775" y="6789618"/>
                  <a:ext cx="1484824" cy="55682"/>
                </a:xfrm>
                <a:prstGeom prst="roundRect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01" name="矩形: 圆角 577"/>
                <p:cNvSpPr/>
                <p:nvPr/>
              </p:nvSpPr>
              <p:spPr>
                <a:xfrm>
                  <a:off x="2771775" y="6900743"/>
                  <a:ext cx="1484824" cy="55682"/>
                </a:xfrm>
                <a:prstGeom prst="roundRect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02" name="矩形: 圆角 578"/>
                <p:cNvSpPr/>
                <p:nvPr/>
              </p:nvSpPr>
              <p:spPr>
                <a:xfrm>
                  <a:off x="2603972" y="7011867"/>
                  <a:ext cx="1841288" cy="254443"/>
                </a:xfrm>
                <a:prstGeom prst="roundRect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348" name="矩形 347"/>
            <p:cNvSpPr/>
            <p:nvPr/>
          </p:nvSpPr>
          <p:spPr>
            <a:xfrm>
              <a:off x="8326722" y="2063597"/>
              <a:ext cx="978904" cy="215385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9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349" name="矩形 348"/>
            <p:cNvSpPr/>
            <p:nvPr/>
          </p:nvSpPr>
          <p:spPr>
            <a:xfrm>
              <a:off x="9523962" y="2063597"/>
              <a:ext cx="935382" cy="215385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9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351" name="文本框 350"/>
          <p:cNvSpPr txBox="1"/>
          <p:nvPr/>
        </p:nvSpPr>
        <p:spPr>
          <a:xfrm>
            <a:off x="1396157" y="1304732"/>
            <a:ext cx="252857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000" dirty="0"/>
              <a:t>使用</a:t>
            </a:r>
            <a:r>
              <a:rPr lang="en-US" altLang="zh-CN" sz="1000" dirty="0"/>
              <a:t>iSlide 【</a:t>
            </a:r>
            <a:r>
              <a:rPr lang="zh-CN" altLang="en-US" sz="1000" dirty="0"/>
              <a:t>图示库</a:t>
            </a:r>
            <a:r>
              <a:rPr lang="en-US" altLang="zh-CN" sz="1000" dirty="0"/>
              <a:t>】</a:t>
            </a:r>
            <a:r>
              <a:rPr lang="zh-CN" altLang="en-US" sz="1000" dirty="0"/>
              <a:t>筛选图示</a:t>
            </a:r>
            <a:endParaRPr lang="en-US" altLang="zh-CN" sz="1000" dirty="0"/>
          </a:p>
          <a:p>
            <a:r>
              <a:rPr lang="en-US" altLang="zh-CN" sz="1000" dirty="0"/>
              <a:t>Search diagram in iSlide Diagram Library</a:t>
            </a:r>
            <a:endParaRPr lang="zh-CN" altLang="en-US" sz="1000" dirty="0"/>
          </a:p>
        </p:txBody>
      </p:sp>
      <p:sp>
        <p:nvSpPr>
          <p:cNvPr id="350" name="椭圆 349"/>
          <p:cNvSpPr/>
          <p:nvPr/>
        </p:nvSpPr>
        <p:spPr>
          <a:xfrm>
            <a:off x="1109408" y="1380744"/>
            <a:ext cx="246501" cy="24650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1</a:t>
            </a:r>
            <a:endParaRPr lang="zh-CN" altLang="en-US" sz="1400" dirty="0"/>
          </a:p>
        </p:txBody>
      </p:sp>
      <p:sp>
        <p:nvSpPr>
          <p:cNvPr id="352" name="椭圆 351"/>
          <p:cNvSpPr/>
          <p:nvPr/>
        </p:nvSpPr>
        <p:spPr>
          <a:xfrm>
            <a:off x="4493791" y="1380744"/>
            <a:ext cx="246501" cy="24650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</a:t>
            </a:r>
            <a:endParaRPr lang="zh-CN" altLang="en-US" sz="1400" dirty="0"/>
          </a:p>
        </p:txBody>
      </p:sp>
      <p:sp>
        <p:nvSpPr>
          <p:cNvPr id="353" name="文本框 352"/>
          <p:cNvSpPr txBox="1"/>
          <p:nvPr/>
        </p:nvSpPr>
        <p:spPr>
          <a:xfrm>
            <a:off x="4780539" y="1304732"/>
            <a:ext cx="635590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000" dirty="0"/>
              <a:t>选择图示插入当前</a:t>
            </a:r>
            <a:r>
              <a:rPr lang="en-US" altLang="zh-CN" sz="1000" dirty="0"/>
              <a:t>PPT</a:t>
            </a:r>
            <a:r>
              <a:rPr lang="zh-CN" altLang="en-US" sz="1000" dirty="0"/>
              <a:t>主题，编辑修改文字，替换图标或填充图片</a:t>
            </a:r>
            <a:endParaRPr lang="en-US" altLang="zh-CN" sz="1000" dirty="0"/>
          </a:p>
          <a:p>
            <a:r>
              <a:rPr lang="en-US" altLang="zh-CN" sz="1000" dirty="0"/>
              <a:t>Click to insert diagram into current slide. You can edit text, replace icons or fill pictures.</a:t>
            </a:r>
            <a:endParaRPr lang="zh-CN" altLang="en-US" sz="1000" dirty="0"/>
          </a:p>
        </p:txBody>
      </p:sp>
      <p:sp>
        <p:nvSpPr>
          <p:cNvPr id="354" name="文本框 353"/>
          <p:cNvSpPr txBox="1"/>
          <p:nvPr/>
        </p:nvSpPr>
        <p:spPr>
          <a:xfrm>
            <a:off x="2616771" y="2415904"/>
            <a:ext cx="105613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900" dirty="0"/>
              <a:t>获取更多帮助</a:t>
            </a:r>
            <a:endParaRPr lang="en-US" altLang="zh-CN" sz="900" dirty="0"/>
          </a:p>
          <a:p>
            <a:pPr algn="ctr"/>
            <a:r>
              <a:rPr lang="en-US" altLang="zh-CN" sz="900" dirty="0"/>
              <a:t>Get help</a:t>
            </a:r>
            <a:endParaRPr lang="zh-CN" altLang="en-US" sz="900" dirty="0"/>
          </a:p>
        </p:txBody>
      </p:sp>
      <p:grpSp>
        <p:nvGrpSpPr>
          <p:cNvPr id="195" name="图形 16">
            <a:extLst>
              <a:ext uri="{FF2B5EF4-FFF2-40B4-BE49-F238E27FC236}">
                <a16:creationId xmlns:a16="http://schemas.microsoft.com/office/drawing/2014/main" xmlns="" id="{B01F4E16-0C10-4EC4-8A41-53B393FD2E7B}"/>
              </a:ext>
            </a:extLst>
          </p:cNvPr>
          <p:cNvGrpSpPr/>
          <p:nvPr/>
        </p:nvGrpSpPr>
        <p:grpSpPr>
          <a:xfrm flipH="1">
            <a:off x="3225513" y="2025825"/>
            <a:ext cx="181555" cy="389705"/>
            <a:chOff x="9957013" y="1703908"/>
            <a:chExt cx="215194" cy="491360"/>
          </a:xfrm>
        </p:grpSpPr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xmlns="" id="{5D4E8461-AFC3-4BD3-9434-5D62260C034A}"/>
                </a:ext>
              </a:extLst>
            </p:cNvPr>
            <p:cNvSpPr/>
            <p:nvPr/>
          </p:nvSpPr>
          <p:spPr>
            <a:xfrm>
              <a:off x="9957013" y="1705589"/>
              <a:ext cx="41246" cy="270786"/>
            </a:xfrm>
            <a:custGeom>
              <a:avLst/>
              <a:gdLst/>
              <a:ahLst/>
              <a:cxnLst/>
              <a:rect l="0" t="0" r="0" b="0"/>
              <a:pathLst>
                <a:path w="41245" h="270785">
                  <a:moveTo>
                    <a:pt x="33714" y="829"/>
                  </a:moveTo>
                  <a:cubicBezTo>
                    <a:pt x="11477" y="88342"/>
                    <a:pt x="359" y="178544"/>
                    <a:pt x="0" y="268925"/>
                  </a:cubicBezTo>
                  <a:cubicBezTo>
                    <a:pt x="0" y="271257"/>
                    <a:pt x="8428" y="274126"/>
                    <a:pt x="8428" y="271257"/>
                  </a:cubicBezTo>
                  <a:cubicBezTo>
                    <a:pt x="8608" y="181234"/>
                    <a:pt x="19905" y="91390"/>
                    <a:pt x="41963" y="4237"/>
                  </a:cubicBezTo>
                  <a:cubicBezTo>
                    <a:pt x="42680" y="1547"/>
                    <a:pt x="34252" y="-1502"/>
                    <a:pt x="33714" y="829"/>
                  </a:cubicBezTo>
                  <a:lnTo>
                    <a:pt x="33714" y="829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xmlns="" id="{62F93730-82B7-4006-9BD8-4D2DCA55CBD7}"/>
                </a:ext>
              </a:extLst>
            </p:cNvPr>
            <p:cNvSpPr/>
            <p:nvPr/>
          </p:nvSpPr>
          <p:spPr>
            <a:xfrm>
              <a:off x="9990868" y="1703841"/>
              <a:ext cx="172155" cy="129116"/>
            </a:xfrm>
            <a:custGeom>
              <a:avLst/>
              <a:gdLst/>
              <a:ahLst/>
              <a:cxnLst/>
              <a:rect l="0" t="0" r="0" b="0"/>
              <a:pathLst>
                <a:path w="172155" h="129116">
                  <a:moveTo>
                    <a:pt x="2011" y="7420"/>
                  </a:moveTo>
                  <a:cubicBezTo>
                    <a:pt x="57065" y="48128"/>
                    <a:pt x="112298" y="88835"/>
                    <a:pt x="167352" y="129543"/>
                  </a:cubicBezTo>
                  <a:cubicBezTo>
                    <a:pt x="171835" y="132950"/>
                    <a:pt x="175780" y="126494"/>
                    <a:pt x="171297" y="123087"/>
                  </a:cubicBezTo>
                  <a:cubicBezTo>
                    <a:pt x="116064" y="82379"/>
                    <a:pt x="61010" y="41672"/>
                    <a:pt x="5956" y="964"/>
                  </a:cubicBezTo>
                  <a:cubicBezTo>
                    <a:pt x="1294" y="-2443"/>
                    <a:pt x="-2472" y="4013"/>
                    <a:pt x="2011" y="7420"/>
                  </a:cubicBezTo>
                  <a:lnTo>
                    <a:pt x="2011" y="742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xmlns="" id="{E9BF702A-0680-40BC-BBBC-CE956AA0699E}"/>
                </a:ext>
              </a:extLst>
            </p:cNvPr>
            <p:cNvSpPr/>
            <p:nvPr/>
          </p:nvSpPr>
          <p:spPr>
            <a:xfrm>
              <a:off x="9990365" y="1706888"/>
              <a:ext cx="181122" cy="487773"/>
            </a:xfrm>
            <a:custGeom>
              <a:avLst/>
              <a:gdLst/>
              <a:ahLst/>
              <a:cxnLst/>
              <a:rect l="0" t="0" r="0" b="0"/>
              <a:pathLst>
                <a:path w="181121" h="487773">
                  <a:moveTo>
                    <a:pt x="3" y="965"/>
                  </a:moveTo>
                  <a:cubicBezTo>
                    <a:pt x="5203" y="33782"/>
                    <a:pt x="24391" y="63909"/>
                    <a:pt x="38738" y="93319"/>
                  </a:cubicBezTo>
                  <a:cubicBezTo>
                    <a:pt x="53443" y="123626"/>
                    <a:pt x="67968" y="153932"/>
                    <a:pt x="81597" y="184597"/>
                  </a:cubicBezTo>
                  <a:cubicBezTo>
                    <a:pt x="109214" y="246107"/>
                    <a:pt x="133961" y="309231"/>
                    <a:pt x="151535" y="374327"/>
                  </a:cubicBezTo>
                  <a:cubicBezTo>
                    <a:pt x="161578" y="411268"/>
                    <a:pt x="169109" y="448748"/>
                    <a:pt x="173593" y="486766"/>
                  </a:cubicBezTo>
                  <a:cubicBezTo>
                    <a:pt x="173772" y="488738"/>
                    <a:pt x="182738" y="488200"/>
                    <a:pt x="182559" y="487124"/>
                  </a:cubicBezTo>
                  <a:cubicBezTo>
                    <a:pt x="166240" y="352449"/>
                    <a:pt x="111904" y="226560"/>
                    <a:pt x="53443" y="105513"/>
                  </a:cubicBezTo>
                  <a:cubicBezTo>
                    <a:pt x="45373" y="88656"/>
                    <a:pt x="37124" y="71979"/>
                    <a:pt x="28875" y="55122"/>
                  </a:cubicBezTo>
                  <a:cubicBezTo>
                    <a:pt x="20446" y="37907"/>
                    <a:pt x="12197" y="20512"/>
                    <a:pt x="9148" y="1324"/>
                  </a:cubicBezTo>
                  <a:cubicBezTo>
                    <a:pt x="8610" y="-649"/>
                    <a:pt x="-177" y="-111"/>
                    <a:pt x="3" y="965"/>
                  </a:cubicBezTo>
                  <a:lnTo>
                    <a:pt x="3" y="965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3" name="矩形 202">
            <a:extLst>
              <a:ext uri="{FF2B5EF4-FFF2-40B4-BE49-F238E27FC236}">
                <a16:creationId xmlns:a16="http://schemas.microsoft.com/office/drawing/2014/main" xmlns="" id="{7EA07A40-2BD4-499B-BBA8-F8481F201E09}"/>
              </a:ext>
            </a:extLst>
          </p:cNvPr>
          <p:cNvSpPr/>
          <p:nvPr/>
        </p:nvSpPr>
        <p:spPr>
          <a:xfrm>
            <a:off x="9651125" y="128572"/>
            <a:ext cx="2540875" cy="771556"/>
          </a:xfrm>
          <a:prstGeom prst="rect">
            <a:avLst/>
          </a:prstGeom>
          <a:solidFill>
            <a:schemeClr val="tx1"/>
          </a:solidFill>
          <a:ln w="12700">
            <a:noFill/>
            <a:prstDash val="sysDash"/>
          </a:ln>
        </p:spPr>
        <p:txBody>
          <a:bodyPr wrap="square" lIns="91440" tIns="91440" rIns="91440" bIns="91440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b="1" dirty="0">
                <a:solidFill>
                  <a:schemeClr val="bg1"/>
                </a:solidFill>
              </a:rPr>
              <a:t>Note:</a:t>
            </a:r>
          </a:p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</a:rPr>
              <a:t>本页为主题使用说明页，使用时请删除本页内容。</a:t>
            </a:r>
            <a:endParaRPr lang="en-US" altLang="zh-CN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</a:rPr>
              <a:t>This is an instruction. Please delete this slide before use the template for presentation.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330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组合 200">
            <a:extLst>
              <a:ext uri="{FF2B5EF4-FFF2-40B4-BE49-F238E27FC236}">
                <a16:creationId xmlns:a16="http://schemas.microsoft.com/office/drawing/2014/main" xmlns="" id="{E1F5A541-47DE-434F-9720-FBBED078824D}"/>
              </a:ext>
            </a:extLst>
          </p:cNvPr>
          <p:cNvGrpSpPr/>
          <p:nvPr/>
        </p:nvGrpSpPr>
        <p:grpSpPr>
          <a:xfrm>
            <a:off x="673100" y="2009760"/>
            <a:ext cx="3385944" cy="2144238"/>
            <a:chOff x="1223445" y="1639500"/>
            <a:chExt cx="6714551" cy="4252167"/>
          </a:xfrm>
        </p:grpSpPr>
        <p:grpSp>
          <p:nvGrpSpPr>
            <p:cNvPr id="202" name="Group 4">
              <a:extLst>
                <a:ext uri="{FF2B5EF4-FFF2-40B4-BE49-F238E27FC236}">
                  <a16:creationId xmlns:a16="http://schemas.microsoft.com/office/drawing/2014/main" xmlns="" id="{7BAB53CA-2CE6-4B21-AEC7-0A596E6B54A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23445" y="1639500"/>
              <a:ext cx="6714551" cy="4252167"/>
              <a:chOff x="442" y="1130"/>
              <a:chExt cx="4123" cy="2611"/>
            </a:xfrm>
          </p:grpSpPr>
          <p:sp>
            <p:nvSpPr>
              <p:cNvPr id="217" name="Freeform 5">
                <a:extLst>
                  <a:ext uri="{FF2B5EF4-FFF2-40B4-BE49-F238E27FC236}">
                    <a16:creationId xmlns:a16="http://schemas.microsoft.com/office/drawing/2014/main" xmlns="" id="{663AB67E-B93F-4A9B-92EE-58D0E2D2BE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" y="1141"/>
                <a:ext cx="4099" cy="258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Freeform 6">
                <a:extLst>
                  <a:ext uri="{FF2B5EF4-FFF2-40B4-BE49-F238E27FC236}">
                    <a16:creationId xmlns:a16="http://schemas.microsoft.com/office/drawing/2014/main" xmlns="" id="{C64C7F5E-AB12-44B8-A2CA-2038D58AD4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" y="1130"/>
                <a:ext cx="4123" cy="2611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EAECE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Rectangle 7">
                <a:extLst>
                  <a:ext uri="{FF2B5EF4-FFF2-40B4-BE49-F238E27FC236}">
                    <a16:creationId xmlns:a16="http://schemas.microsoft.com/office/drawing/2014/main" xmlns="" id="{220BD6B8-8427-4C26-A2B9-440CE442B1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" y="1397"/>
                <a:ext cx="3833" cy="309"/>
              </a:xfrm>
              <a:prstGeom prst="rect">
                <a:avLst/>
              </a:prstGeom>
              <a:solidFill>
                <a:srgbClr val="EDED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0" name="Rectangle 8">
                <a:extLst>
                  <a:ext uri="{FF2B5EF4-FFF2-40B4-BE49-F238E27FC236}">
                    <a16:creationId xmlns:a16="http://schemas.microsoft.com/office/drawing/2014/main" xmlns="" id="{8FA2B56D-8274-4816-B514-A733962325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" y="1397"/>
                <a:ext cx="3833" cy="3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Rectangle 9">
                <a:extLst>
                  <a:ext uri="{FF2B5EF4-FFF2-40B4-BE49-F238E27FC236}">
                    <a16:creationId xmlns:a16="http://schemas.microsoft.com/office/drawing/2014/main" xmlns="" id="{1487F237-5DF3-4A3C-8B5A-8ABDD7816A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" y="1397"/>
                <a:ext cx="3833" cy="180"/>
              </a:xfrm>
              <a:prstGeom prst="rect">
                <a:avLst/>
              </a:prstGeom>
              <a:solidFill>
                <a:srgbClr val="CC4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Rectangle 10">
                <a:extLst>
                  <a:ext uri="{FF2B5EF4-FFF2-40B4-BE49-F238E27FC236}">
                    <a16:creationId xmlns:a16="http://schemas.microsoft.com/office/drawing/2014/main" xmlns="" id="{2310BB76-95C6-4249-AED3-AE6203897E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" y="1397"/>
                <a:ext cx="3833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Rectangle 11">
                <a:extLst>
                  <a:ext uri="{FF2B5EF4-FFF2-40B4-BE49-F238E27FC236}">
                    <a16:creationId xmlns:a16="http://schemas.microsoft.com/office/drawing/2014/main" xmlns="" id="{66FF99B7-8257-4C10-BB2B-14C796787D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" y="1907"/>
                <a:ext cx="666" cy="502"/>
              </a:xfrm>
              <a:prstGeom prst="rect">
                <a:avLst/>
              </a:prstGeom>
              <a:solidFill>
                <a:srgbClr val="F4F4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4" name="Rectangle 12">
                <a:extLst>
                  <a:ext uri="{FF2B5EF4-FFF2-40B4-BE49-F238E27FC236}">
                    <a16:creationId xmlns:a16="http://schemas.microsoft.com/office/drawing/2014/main" xmlns="" id="{FE044FBD-1A1E-43DA-ADDB-A32A1701BD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" y="2512"/>
                <a:ext cx="666" cy="502"/>
              </a:xfrm>
              <a:prstGeom prst="rect">
                <a:avLst/>
              </a:prstGeom>
              <a:solidFill>
                <a:srgbClr val="F4F4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5" name="Rectangle 13">
                <a:extLst>
                  <a:ext uri="{FF2B5EF4-FFF2-40B4-BE49-F238E27FC236}">
                    <a16:creationId xmlns:a16="http://schemas.microsoft.com/office/drawing/2014/main" xmlns="" id="{59B8E2D7-56D0-4CDC-8012-FBCDEA8BDF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" y="3116"/>
                <a:ext cx="666" cy="503"/>
              </a:xfrm>
              <a:prstGeom prst="rect">
                <a:avLst/>
              </a:prstGeom>
              <a:solidFill>
                <a:srgbClr val="F4F4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Oval 14">
                <a:extLst>
                  <a:ext uri="{FF2B5EF4-FFF2-40B4-BE49-F238E27FC236}">
                    <a16:creationId xmlns:a16="http://schemas.microsoft.com/office/drawing/2014/main" xmlns="" id="{194625DD-9908-4950-B5FE-F7742FCDE7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1" y="1268"/>
                <a:ext cx="62" cy="62"/>
              </a:xfrm>
              <a:prstGeom prst="ellipse">
                <a:avLst/>
              </a:prstGeom>
              <a:solidFill>
                <a:srgbClr val="EDED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7" name="Oval 15">
                <a:extLst>
                  <a:ext uri="{FF2B5EF4-FFF2-40B4-BE49-F238E27FC236}">
                    <a16:creationId xmlns:a16="http://schemas.microsoft.com/office/drawing/2014/main" xmlns="" id="{6D5D9AA3-4FFA-4288-9335-5DCA5945E1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0" y="1268"/>
                <a:ext cx="63" cy="62"/>
              </a:xfrm>
              <a:prstGeom prst="ellipse">
                <a:avLst/>
              </a:prstGeom>
              <a:solidFill>
                <a:srgbClr val="EDED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Oval 16">
                <a:extLst>
                  <a:ext uri="{FF2B5EF4-FFF2-40B4-BE49-F238E27FC236}">
                    <a16:creationId xmlns:a16="http://schemas.microsoft.com/office/drawing/2014/main" xmlns="" id="{E990C791-CEC5-49C1-B87F-9D5BCE7AB1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9" y="1268"/>
                <a:ext cx="63" cy="62"/>
              </a:xfrm>
              <a:prstGeom prst="ellipse">
                <a:avLst/>
              </a:prstGeom>
              <a:solidFill>
                <a:srgbClr val="EDED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Freeform 17">
                <a:extLst>
                  <a:ext uri="{FF2B5EF4-FFF2-40B4-BE49-F238E27FC236}">
                    <a16:creationId xmlns:a16="http://schemas.microsoft.com/office/drawing/2014/main" xmlns="" id="{6B976D12-057F-4F8B-BE8A-C2BDD8F755D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28" y="1909"/>
                <a:ext cx="3001" cy="1721"/>
              </a:xfrm>
              <a:custGeom>
                <a:avLst/>
                <a:gdLst>
                  <a:gd name="T0" fmla="*/ 81 w 3119"/>
                  <a:gd name="T1" fmla="*/ 1764 h 1788"/>
                  <a:gd name="T2" fmla="*/ 41 w 3119"/>
                  <a:gd name="T3" fmla="*/ 1747 h 1788"/>
                  <a:gd name="T4" fmla="*/ 24 w 3119"/>
                  <a:gd name="T5" fmla="*/ 1706 h 1788"/>
                  <a:gd name="T6" fmla="*/ 24 w 3119"/>
                  <a:gd name="T7" fmla="*/ 81 h 1788"/>
                  <a:gd name="T8" fmla="*/ 41 w 3119"/>
                  <a:gd name="T9" fmla="*/ 41 h 1788"/>
                  <a:gd name="T10" fmla="*/ 81 w 3119"/>
                  <a:gd name="T11" fmla="*/ 24 h 1788"/>
                  <a:gd name="T12" fmla="*/ 3037 w 3119"/>
                  <a:gd name="T13" fmla="*/ 24 h 1788"/>
                  <a:gd name="T14" fmla="*/ 3078 w 3119"/>
                  <a:gd name="T15" fmla="*/ 41 h 1788"/>
                  <a:gd name="T16" fmla="*/ 3095 w 3119"/>
                  <a:gd name="T17" fmla="*/ 81 h 1788"/>
                  <a:gd name="T18" fmla="*/ 3095 w 3119"/>
                  <a:gd name="T19" fmla="*/ 1706 h 1788"/>
                  <a:gd name="T20" fmla="*/ 3078 w 3119"/>
                  <a:gd name="T21" fmla="*/ 1747 h 1788"/>
                  <a:gd name="T22" fmla="*/ 3037 w 3119"/>
                  <a:gd name="T23" fmla="*/ 1764 h 1788"/>
                  <a:gd name="T24" fmla="*/ 3037 w 3119"/>
                  <a:gd name="T25" fmla="*/ 1764 h 1788"/>
                  <a:gd name="T26" fmla="*/ 81 w 3119"/>
                  <a:gd name="T27" fmla="*/ 1764 h 1788"/>
                  <a:gd name="T28" fmla="*/ 3037 w 3119"/>
                  <a:gd name="T29" fmla="*/ 0 h 1788"/>
                  <a:gd name="T30" fmla="*/ 3037 w 3119"/>
                  <a:gd name="T31" fmla="*/ 0 h 1788"/>
                  <a:gd name="T32" fmla="*/ 81 w 3119"/>
                  <a:gd name="T33" fmla="*/ 0 h 1788"/>
                  <a:gd name="T34" fmla="*/ 24 w 3119"/>
                  <a:gd name="T35" fmla="*/ 24 h 1788"/>
                  <a:gd name="T36" fmla="*/ 0 w 3119"/>
                  <a:gd name="T37" fmla="*/ 81 h 1788"/>
                  <a:gd name="T38" fmla="*/ 0 w 3119"/>
                  <a:gd name="T39" fmla="*/ 1706 h 1788"/>
                  <a:gd name="T40" fmla="*/ 24 w 3119"/>
                  <a:gd name="T41" fmla="*/ 1764 h 1788"/>
                  <a:gd name="T42" fmla="*/ 81 w 3119"/>
                  <a:gd name="T43" fmla="*/ 1788 h 1788"/>
                  <a:gd name="T44" fmla="*/ 81 w 3119"/>
                  <a:gd name="T45" fmla="*/ 1788 h 1788"/>
                  <a:gd name="T46" fmla="*/ 3037 w 3119"/>
                  <a:gd name="T47" fmla="*/ 1788 h 1788"/>
                  <a:gd name="T48" fmla="*/ 3095 w 3119"/>
                  <a:gd name="T49" fmla="*/ 1764 h 1788"/>
                  <a:gd name="T50" fmla="*/ 3119 w 3119"/>
                  <a:gd name="T51" fmla="*/ 1706 h 1788"/>
                  <a:gd name="T52" fmla="*/ 3119 w 3119"/>
                  <a:gd name="T53" fmla="*/ 81 h 1788"/>
                  <a:gd name="T54" fmla="*/ 3095 w 3119"/>
                  <a:gd name="T55" fmla="*/ 24 h 1788"/>
                  <a:gd name="T56" fmla="*/ 3037 w 3119"/>
                  <a:gd name="T57" fmla="*/ 0 h 1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19" h="1788">
                    <a:moveTo>
                      <a:pt x="81" y="1764"/>
                    </a:moveTo>
                    <a:cubicBezTo>
                      <a:pt x="65" y="1764"/>
                      <a:pt x="51" y="1757"/>
                      <a:pt x="41" y="1747"/>
                    </a:cubicBezTo>
                    <a:cubicBezTo>
                      <a:pt x="30" y="1737"/>
                      <a:pt x="24" y="1722"/>
                      <a:pt x="24" y="1706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66"/>
                      <a:pt x="30" y="51"/>
                      <a:pt x="41" y="41"/>
                    </a:cubicBezTo>
                    <a:cubicBezTo>
                      <a:pt x="51" y="30"/>
                      <a:pt x="65" y="24"/>
                      <a:pt x="81" y="24"/>
                    </a:cubicBezTo>
                    <a:cubicBezTo>
                      <a:pt x="3037" y="24"/>
                      <a:pt x="3037" y="24"/>
                      <a:pt x="3037" y="24"/>
                    </a:cubicBezTo>
                    <a:cubicBezTo>
                      <a:pt x="3053" y="24"/>
                      <a:pt x="3068" y="30"/>
                      <a:pt x="3078" y="41"/>
                    </a:cubicBezTo>
                    <a:cubicBezTo>
                      <a:pt x="3089" y="51"/>
                      <a:pt x="3095" y="66"/>
                      <a:pt x="3095" y="81"/>
                    </a:cubicBezTo>
                    <a:cubicBezTo>
                      <a:pt x="3095" y="1706"/>
                      <a:pt x="3095" y="1706"/>
                      <a:pt x="3095" y="1706"/>
                    </a:cubicBezTo>
                    <a:cubicBezTo>
                      <a:pt x="3095" y="1722"/>
                      <a:pt x="3089" y="1737"/>
                      <a:pt x="3078" y="1747"/>
                    </a:cubicBezTo>
                    <a:cubicBezTo>
                      <a:pt x="3068" y="1757"/>
                      <a:pt x="3053" y="1764"/>
                      <a:pt x="3037" y="1764"/>
                    </a:cubicBezTo>
                    <a:cubicBezTo>
                      <a:pt x="3037" y="1764"/>
                      <a:pt x="3037" y="1764"/>
                      <a:pt x="3037" y="1764"/>
                    </a:cubicBezTo>
                    <a:cubicBezTo>
                      <a:pt x="81" y="1764"/>
                      <a:pt x="81" y="1764"/>
                      <a:pt x="81" y="1764"/>
                    </a:cubicBezTo>
                    <a:moveTo>
                      <a:pt x="3037" y="0"/>
                    </a:moveTo>
                    <a:cubicBezTo>
                      <a:pt x="3037" y="0"/>
                      <a:pt x="3037" y="0"/>
                      <a:pt x="3037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59" y="0"/>
                      <a:pt x="38" y="9"/>
                      <a:pt x="24" y="24"/>
                    </a:cubicBezTo>
                    <a:cubicBezTo>
                      <a:pt x="9" y="39"/>
                      <a:pt x="0" y="59"/>
                      <a:pt x="0" y="81"/>
                    </a:cubicBezTo>
                    <a:cubicBezTo>
                      <a:pt x="0" y="1706"/>
                      <a:pt x="0" y="1706"/>
                      <a:pt x="0" y="1706"/>
                    </a:cubicBezTo>
                    <a:cubicBezTo>
                      <a:pt x="0" y="1729"/>
                      <a:pt x="9" y="1749"/>
                      <a:pt x="24" y="1764"/>
                    </a:cubicBezTo>
                    <a:cubicBezTo>
                      <a:pt x="38" y="1779"/>
                      <a:pt x="59" y="1788"/>
                      <a:pt x="81" y="1788"/>
                    </a:cubicBezTo>
                    <a:cubicBezTo>
                      <a:pt x="81" y="1788"/>
                      <a:pt x="81" y="1788"/>
                      <a:pt x="81" y="1788"/>
                    </a:cubicBezTo>
                    <a:cubicBezTo>
                      <a:pt x="3037" y="1788"/>
                      <a:pt x="3037" y="1788"/>
                      <a:pt x="3037" y="1788"/>
                    </a:cubicBezTo>
                    <a:cubicBezTo>
                      <a:pt x="3060" y="1788"/>
                      <a:pt x="3080" y="1779"/>
                      <a:pt x="3095" y="1764"/>
                    </a:cubicBezTo>
                    <a:cubicBezTo>
                      <a:pt x="3110" y="1749"/>
                      <a:pt x="3119" y="1729"/>
                      <a:pt x="3119" y="1706"/>
                    </a:cubicBezTo>
                    <a:cubicBezTo>
                      <a:pt x="3119" y="81"/>
                      <a:pt x="3119" y="81"/>
                      <a:pt x="3119" y="81"/>
                    </a:cubicBezTo>
                    <a:cubicBezTo>
                      <a:pt x="3119" y="59"/>
                      <a:pt x="3110" y="39"/>
                      <a:pt x="3095" y="24"/>
                    </a:cubicBezTo>
                    <a:cubicBezTo>
                      <a:pt x="3080" y="9"/>
                      <a:pt x="3060" y="0"/>
                      <a:pt x="3037" y="0"/>
                    </a:cubicBezTo>
                  </a:path>
                </a:pathLst>
              </a:custGeom>
              <a:solidFill>
                <a:srgbClr val="F6F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Freeform 18">
                <a:extLst>
                  <a:ext uri="{FF2B5EF4-FFF2-40B4-BE49-F238E27FC236}">
                    <a16:creationId xmlns:a16="http://schemas.microsoft.com/office/drawing/2014/main" xmlns="" id="{02B68954-1C30-4237-AFAE-42A4B34396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3" y="1431"/>
                <a:ext cx="526" cy="163"/>
              </a:xfrm>
              <a:custGeom>
                <a:avLst/>
                <a:gdLst>
                  <a:gd name="T0" fmla="*/ 520 w 547"/>
                  <a:gd name="T1" fmla="*/ 170 h 170"/>
                  <a:gd name="T2" fmla="*/ 27 w 547"/>
                  <a:gd name="T3" fmla="*/ 170 h 170"/>
                  <a:gd name="T4" fmla="*/ 0 w 547"/>
                  <a:gd name="T5" fmla="*/ 143 h 170"/>
                  <a:gd name="T6" fmla="*/ 0 w 547"/>
                  <a:gd name="T7" fmla="*/ 27 h 170"/>
                  <a:gd name="T8" fmla="*/ 27 w 547"/>
                  <a:gd name="T9" fmla="*/ 0 h 170"/>
                  <a:gd name="T10" fmla="*/ 520 w 547"/>
                  <a:gd name="T11" fmla="*/ 0 h 170"/>
                  <a:gd name="T12" fmla="*/ 547 w 547"/>
                  <a:gd name="T13" fmla="*/ 27 h 170"/>
                  <a:gd name="T14" fmla="*/ 547 w 547"/>
                  <a:gd name="T15" fmla="*/ 143 h 170"/>
                  <a:gd name="T16" fmla="*/ 520 w 547"/>
                  <a:gd name="T17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7" h="170">
                    <a:moveTo>
                      <a:pt x="520" y="170"/>
                    </a:moveTo>
                    <a:cubicBezTo>
                      <a:pt x="27" y="170"/>
                      <a:pt x="27" y="170"/>
                      <a:pt x="27" y="170"/>
                    </a:cubicBezTo>
                    <a:cubicBezTo>
                      <a:pt x="12" y="170"/>
                      <a:pt x="0" y="158"/>
                      <a:pt x="0" y="143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12"/>
                      <a:pt x="12" y="0"/>
                      <a:pt x="27" y="0"/>
                    </a:cubicBezTo>
                    <a:cubicBezTo>
                      <a:pt x="520" y="0"/>
                      <a:pt x="520" y="0"/>
                      <a:pt x="520" y="0"/>
                    </a:cubicBezTo>
                    <a:cubicBezTo>
                      <a:pt x="535" y="0"/>
                      <a:pt x="547" y="12"/>
                      <a:pt x="547" y="27"/>
                    </a:cubicBezTo>
                    <a:cubicBezTo>
                      <a:pt x="547" y="143"/>
                      <a:pt x="547" y="143"/>
                      <a:pt x="547" y="143"/>
                    </a:cubicBezTo>
                    <a:cubicBezTo>
                      <a:pt x="547" y="158"/>
                      <a:pt x="535" y="170"/>
                      <a:pt x="520" y="170"/>
                    </a:cubicBezTo>
                    <a:close/>
                  </a:path>
                </a:pathLst>
              </a:custGeom>
              <a:solidFill>
                <a:srgbClr val="EDED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1" name="Rectangle 19">
                <a:extLst>
                  <a:ext uri="{FF2B5EF4-FFF2-40B4-BE49-F238E27FC236}">
                    <a16:creationId xmlns:a16="http://schemas.microsoft.com/office/drawing/2014/main" xmlns="" id="{9AEF6CA1-B76C-4E7D-97B1-E64E95E3F7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0" y="1490"/>
                <a:ext cx="254" cy="25"/>
              </a:xfrm>
              <a:prstGeom prst="rect">
                <a:avLst/>
              </a:prstGeom>
              <a:solidFill>
                <a:srgbClr val="C4C4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2" name="Freeform 20">
                <a:extLst>
                  <a:ext uri="{FF2B5EF4-FFF2-40B4-BE49-F238E27FC236}">
                    <a16:creationId xmlns:a16="http://schemas.microsoft.com/office/drawing/2014/main" xmlns="" id="{FEB04C3B-E090-4F8E-9FD8-C09BE82F79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" y="1474"/>
                <a:ext cx="242" cy="49"/>
              </a:xfrm>
              <a:custGeom>
                <a:avLst/>
                <a:gdLst>
                  <a:gd name="T0" fmla="*/ 227 w 251"/>
                  <a:gd name="T1" fmla="*/ 0 h 51"/>
                  <a:gd name="T2" fmla="*/ 24 w 251"/>
                  <a:gd name="T3" fmla="*/ 0 h 51"/>
                  <a:gd name="T4" fmla="*/ 0 w 251"/>
                  <a:gd name="T5" fmla="*/ 24 h 51"/>
                  <a:gd name="T6" fmla="*/ 0 w 251"/>
                  <a:gd name="T7" fmla="*/ 27 h 51"/>
                  <a:gd name="T8" fmla="*/ 24 w 251"/>
                  <a:gd name="T9" fmla="*/ 51 h 51"/>
                  <a:gd name="T10" fmla="*/ 227 w 251"/>
                  <a:gd name="T11" fmla="*/ 51 h 51"/>
                  <a:gd name="T12" fmla="*/ 251 w 251"/>
                  <a:gd name="T13" fmla="*/ 27 h 51"/>
                  <a:gd name="T14" fmla="*/ 251 w 251"/>
                  <a:gd name="T15" fmla="*/ 24 h 51"/>
                  <a:gd name="T16" fmla="*/ 227 w 251"/>
                  <a:gd name="T1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1" h="51">
                    <a:moveTo>
                      <a:pt x="227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41"/>
                      <a:pt x="11" y="51"/>
                      <a:pt x="24" y="51"/>
                    </a:cubicBezTo>
                    <a:cubicBezTo>
                      <a:pt x="227" y="51"/>
                      <a:pt x="227" y="51"/>
                      <a:pt x="227" y="51"/>
                    </a:cubicBezTo>
                    <a:cubicBezTo>
                      <a:pt x="240" y="51"/>
                      <a:pt x="251" y="41"/>
                      <a:pt x="251" y="27"/>
                    </a:cubicBezTo>
                    <a:cubicBezTo>
                      <a:pt x="251" y="24"/>
                      <a:pt x="251" y="24"/>
                      <a:pt x="251" y="24"/>
                    </a:cubicBezTo>
                    <a:cubicBezTo>
                      <a:pt x="251" y="11"/>
                      <a:pt x="240" y="0"/>
                      <a:pt x="227" y="0"/>
                    </a:cubicBezTo>
                  </a:path>
                </a:pathLst>
              </a:custGeom>
              <a:solidFill>
                <a:srgbClr val="EAECEF">
                  <a:alpha val="66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3" name="Freeform 21">
                <a:extLst>
                  <a:ext uri="{FF2B5EF4-FFF2-40B4-BE49-F238E27FC236}">
                    <a16:creationId xmlns:a16="http://schemas.microsoft.com/office/drawing/2014/main" xmlns="" id="{F7505594-0B5C-4570-B61E-5423971C87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1474"/>
                <a:ext cx="241" cy="49"/>
              </a:xfrm>
              <a:custGeom>
                <a:avLst/>
                <a:gdLst>
                  <a:gd name="T0" fmla="*/ 226 w 250"/>
                  <a:gd name="T1" fmla="*/ 0 h 51"/>
                  <a:gd name="T2" fmla="*/ 24 w 250"/>
                  <a:gd name="T3" fmla="*/ 0 h 51"/>
                  <a:gd name="T4" fmla="*/ 0 w 250"/>
                  <a:gd name="T5" fmla="*/ 24 h 51"/>
                  <a:gd name="T6" fmla="*/ 0 w 250"/>
                  <a:gd name="T7" fmla="*/ 27 h 51"/>
                  <a:gd name="T8" fmla="*/ 24 w 250"/>
                  <a:gd name="T9" fmla="*/ 51 h 51"/>
                  <a:gd name="T10" fmla="*/ 226 w 250"/>
                  <a:gd name="T11" fmla="*/ 51 h 51"/>
                  <a:gd name="T12" fmla="*/ 250 w 250"/>
                  <a:gd name="T13" fmla="*/ 27 h 51"/>
                  <a:gd name="T14" fmla="*/ 250 w 250"/>
                  <a:gd name="T15" fmla="*/ 24 h 51"/>
                  <a:gd name="T16" fmla="*/ 226 w 250"/>
                  <a:gd name="T1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0" h="51">
                    <a:moveTo>
                      <a:pt x="226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0" y="0"/>
                      <a:pt x="0" y="11"/>
                      <a:pt x="0" y="2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41"/>
                      <a:pt x="10" y="51"/>
                      <a:pt x="24" y="51"/>
                    </a:cubicBezTo>
                    <a:cubicBezTo>
                      <a:pt x="226" y="51"/>
                      <a:pt x="226" y="51"/>
                      <a:pt x="226" y="51"/>
                    </a:cubicBezTo>
                    <a:cubicBezTo>
                      <a:pt x="239" y="51"/>
                      <a:pt x="250" y="41"/>
                      <a:pt x="250" y="27"/>
                    </a:cubicBezTo>
                    <a:cubicBezTo>
                      <a:pt x="250" y="24"/>
                      <a:pt x="250" y="24"/>
                      <a:pt x="250" y="24"/>
                    </a:cubicBezTo>
                    <a:cubicBezTo>
                      <a:pt x="250" y="11"/>
                      <a:pt x="239" y="0"/>
                      <a:pt x="226" y="0"/>
                    </a:cubicBezTo>
                  </a:path>
                </a:pathLst>
              </a:custGeom>
              <a:solidFill>
                <a:srgbClr val="EAECEF">
                  <a:alpha val="66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4" name="Freeform 22">
                <a:extLst>
                  <a:ext uri="{FF2B5EF4-FFF2-40B4-BE49-F238E27FC236}">
                    <a16:creationId xmlns:a16="http://schemas.microsoft.com/office/drawing/2014/main" xmlns="" id="{5DC06A08-16DA-4970-B1B7-EC867C0103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2" y="1474"/>
                <a:ext cx="241" cy="49"/>
              </a:xfrm>
              <a:custGeom>
                <a:avLst/>
                <a:gdLst>
                  <a:gd name="T0" fmla="*/ 226 w 250"/>
                  <a:gd name="T1" fmla="*/ 0 h 51"/>
                  <a:gd name="T2" fmla="*/ 24 w 250"/>
                  <a:gd name="T3" fmla="*/ 0 h 51"/>
                  <a:gd name="T4" fmla="*/ 0 w 250"/>
                  <a:gd name="T5" fmla="*/ 24 h 51"/>
                  <a:gd name="T6" fmla="*/ 0 w 250"/>
                  <a:gd name="T7" fmla="*/ 27 h 51"/>
                  <a:gd name="T8" fmla="*/ 24 w 250"/>
                  <a:gd name="T9" fmla="*/ 51 h 51"/>
                  <a:gd name="T10" fmla="*/ 226 w 250"/>
                  <a:gd name="T11" fmla="*/ 51 h 51"/>
                  <a:gd name="T12" fmla="*/ 250 w 250"/>
                  <a:gd name="T13" fmla="*/ 27 h 51"/>
                  <a:gd name="T14" fmla="*/ 250 w 250"/>
                  <a:gd name="T15" fmla="*/ 24 h 51"/>
                  <a:gd name="T16" fmla="*/ 226 w 250"/>
                  <a:gd name="T1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0" h="51">
                    <a:moveTo>
                      <a:pt x="226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41"/>
                      <a:pt x="11" y="51"/>
                      <a:pt x="24" y="51"/>
                    </a:cubicBezTo>
                    <a:cubicBezTo>
                      <a:pt x="226" y="51"/>
                      <a:pt x="226" y="51"/>
                      <a:pt x="226" y="51"/>
                    </a:cubicBezTo>
                    <a:cubicBezTo>
                      <a:pt x="240" y="51"/>
                      <a:pt x="250" y="41"/>
                      <a:pt x="250" y="27"/>
                    </a:cubicBezTo>
                    <a:cubicBezTo>
                      <a:pt x="250" y="24"/>
                      <a:pt x="250" y="24"/>
                      <a:pt x="250" y="24"/>
                    </a:cubicBezTo>
                    <a:cubicBezTo>
                      <a:pt x="250" y="11"/>
                      <a:pt x="240" y="0"/>
                      <a:pt x="226" y="0"/>
                    </a:cubicBezTo>
                  </a:path>
                </a:pathLst>
              </a:custGeom>
              <a:solidFill>
                <a:srgbClr val="EAECEF">
                  <a:alpha val="66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" name="Freeform 23">
                <a:extLst>
                  <a:ext uri="{FF2B5EF4-FFF2-40B4-BE49-F238E27FC236}">
                    <a16:creationId xmlns:a16="http://schemas.microsoft.com/office/drawing/2014/main" xmlns="" id="{456779F5-4CE4-414F-B037-BDEA5A3157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" y="1474"/>
                <a:ext cx="241" cy="49"/>
              </a:xfrm>
              <a:custGeom>
                <a:avLst/>
                <a:gdLst>
                  <a:gd name="T0" fmla="*/ 227 w 250"/>
                  <a:gd name="T1" fmla="*/ 0 h 51"/>
                  <a:gd name="T2" fmla="*/ 24 w 250"/>
                  <a:gd name="T3" fmla="*/ 0 h 51"/>
                  <a:gd name="T4" fmla="*/ 0 w 250"/>
                  <a:gd name="T5" fmla="*/ 24 h 51"/>
                  <a:gd name="T6" fmla="*/ 0 w 250"/>
                  <a:gd name="T7" fmla="*/ 27 h 51"/>
                  <a:gd name="T8" fmla="*/ 24 w 250"/>
                  <a:gd name="T9" fmla="*/ 51 h 51"/>
                  <a:gd name="T10" fmla="*/ 227 w 250"/>
                  <a:gd name="T11" fmla="*/ 51 h 51"/>
                  <a:gd name="T12" fmla="*/ 250 w 250"/>
                  <a:gd name="T13" fmla="*/ 27 h 51"/>
                  <a:gd name="T14" fmla="*/ 250 w 250"/>
                  <a:gd name="T15" fmla="*/ 24 h 51"/>
                  <a:gd name="T16" fmla="*/ 227 w 250"/>
                  <a:gd name="T1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0" h="51">
                    <a:moveTo>
                      <a:pt x="227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41"/>
                      <a:pt x="11" y="51"/>
                      <a:pt x="24" y="51"/>
                    </a:cubicBezTo>
                    <a:cubicBezTo>
                      <a:pt x="227" y="51"/>
                      <a:pt x="227" y="51"/>
                      <a:pt x="227" y="51"/>
                    </a:cubicBezTo>
                    <a:cubicBezTo>
                      <a:pt x="240" y="51"/>
                      <a:pt x="250" y="41"/>
                      <a:pt x="250" y="27"/>
                    </a:cubicBezTo>
                    <a:cubicBezTo>
                      <a:pt x="250" y="24"/>
                      <a:pt x="250" y="24"/>
                      <a:pt x="250" y="24"/>
                    </a:cubicBezTo>
                    <a:cubicBezTo>
                      <a:pt x="250" y="11"/>
                      <a:pt x="240" y="0"/>
                      <a:pt x="227" y="0"/>
                    </a:cubicBezTo>
                  </a:path>
                </a:pathLst>
              </a:custGeom>
              <a:solidFill>
                <a:srgbClr val="EAECEF">
                  <a:alpha val="66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03" name="组合 202">
              <a:extLst>
                <a:ext uri="{FF2B5EF4-FFF2-40B4-BE49-F238E27FC236}">
                  <a16:creationId xmlns:a16="http://schemas.microsoft.com/office/drawing/2014/main" xmlns="" id="{9DBE5668-6AE3-48D2-AED2-9B21279876E7}"/>
                </a:ext>
              </a:extLst>
            </p:cNvPr>
            <p:cNvGrpSpPr/>
            <p:nvPr/>
          </p:nvGrpSpPr>
          <p:grpSpPr>
            <a:xfrm>
              <a:off x="3151349" y="3390910"/>
              <a:ext cx="3824867" cy="1851649"/>
              <a:chOff x="7824354" y="3116336"/>
              <a:chExt cx="1714500" cy="830003"/>
            </a:xfrm>
          </p:grpSpPr>
          <p:grpSp>
            <p:nvGrpSpPr>
              <p:cNvPr id="204" name="组合 203">
                <a:extLst>
                  <a:ext uri="{FF2B5EF4-FFF2-40B4-BE49-F238E27FC236}">
                    <a16:creationId xmlns:a16="http://schemas.microsoft.com/office/drawing/2014/main" xmlns="" id="{EE6AF299-E97B-4D9B-8AA3-24EB64A61A64}"/>
                  </a:ext>
                </a:extLst>
              </p:cNvPr>
              <p:cNvGrpSpPr/>
              <p:nvPr/>
            </p:nvGrpSpPr>
            <p:grpSpPr>
              <a:xfrm>
                <a:off x="7824354" y="3116336"/>
                <a:ext cx="1659024" cy="685772"/>
                <a:chOff x="7824355" y="3116331"/>
                <a:chExt cx="2155352" cy="890932"/>
              </a:xfrm>
            </p:grpSpPr>
            <p:sp>
              <p:nvSpPr>
                <p:cNvPr id="210" name="六边形 209">
                  <a:extLst>
                    <a:ext uri="{FF2B5EF4-FFF2-40B4-BE49-F238E27FC236}">
                      <a16:creationId xmlns:a16="http://schemas.microsoft.com/office/drawing/2014/main" xmlns="" id="{BD3ADDE7-04EB-4AE7-B265-F3DE424BDF4F}"/>
                    </a:ext>
                  </a:extLst>
                </p:cNvPr>
                <p:cNvSpPr/>
                <p:nvPr/>
              </p:nvSpPr>
              <p:spPr>
                <a:xfrm>
                  <a:off x="7824355" y="3116332"/>
                  <a:ext cx="479977" cy="413773"/>
                </a:xfrm>
                <a:prstGeom prst="hexag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211" name="六边形 210">
                  <a:extLst>
                    <a:ext uri="{FF2B5EF4-FFF2-40B4-BE49-F238E27FC236}">
                      <a16:creationId xmlns:a16="http://schemas.microsoft.com/office/drawing/2014/main" xmlns="" id="{7C94E273-3364-4405-A8C0-9500A3D7BAE0}"/>
                    </a:ext>
                  </a:extLst>
                </p:cNvPr>
                <p:cNvSpPr/>
                <p:nvPr/>
              </p:nvSpPr>
              <p:spPr>
                <a:xfrm>
                  <a:off x="8242600" y="3350708"/>
                  <a:ext cx="479977" cy="413773"/>
                </a:xfrm>
                <a:prstGeom prst="hexag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212" name="六边形 211">
                  <a:extLst>
                    <a:ext uri="{FF2B5EF4-FFF2-40B4-BE49-F238E27FC236}">
                      <a16:creationId xmlns:a16="http://schemas.microsoft.com/office/drawing/2014/main" xmlns="" id="{186D64A5-5915-4337-9343-435F6E0A6A8A}"/>
                    </a:ext>
                  </a:extLst>
                </p:cNvPr>
                <p:cNvSpPr/>
                <p:nvPr/>
              </p:nvSpPr>
              <p:spPr>
                <a:xfrm>
                  <a:off x="8652142" y="3116331"/>
                  <a:ext cx="479977" cy="413773"/>
                </a:xfrm>
                <a:prstGeom prst="hexag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213" name="六边形 212">
                  <a:extLst>
                    <a:ext uri="{FF2B5EF4-FFF2-40B4-BE49-F238E27FC236}">
                      <a16:creationId xmlns:a16="http://schemas.microsoft.com/office/drawing/2014/main" xmlns="" id="{16B7288D-9323-4058-AD0A-7296AE202A01}"/>
                    </a:ext>
                  </a:extLst>
                </p:cNvPr>
                <p:cNvSpPr/>
                <p:nvPr/>
              </p:nvSpPr>
              <p:spPr>
                <a:xfrm>
                  <a:off x="7833058" y="3593491"/>
                  <a:ext cx="479976" cy="413772"/>
                </a:xfrm>
                <a:prstGeom prst="hexag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214" name="六边形 213">
                  <a:extLst>
                    <a:ext uri="{FF2B5EF4-FFF2-40B4-BE49-F238E27FC236}">
                      <a16:creationId xmlns:a16="http://schemas.microsoft.com/office/drawing/2014/main" xmlns="" id="{7FFCCED3-B58C-41DC-B187-27E363A1B60E}"/>
                    </a:ext>
                  </a:extLst>
                </p:cNvPr>
                <p:cNvSpPr/>
                <p:nvPr/>
              </p:nvSpPr>
              <p:spPr>
                <a:xfrm>
                  <a:off x="9075532" y="3325133"/>
                  <a:ext cx="479977" cy="413773"/>
                </a:xfrm>
                <a:prstGeom prst="hexag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215" name="六边形 214">
                  <a:extLst>
                    <a:ext uri="{FF2B5EF4-FFF2-40B4-BE49-F238E27FC236}">
                      <a16:creationId xmlns:a16="http://schemas.microsoft.com/office/drawing/2014/main" xmlns="" id="{61961471-FB63-4087-9BE9-41BD3901A408}"/>
                    </a:ext>
                  </a:extLst>
                </p:cNvPr>
                <p:cNvSpPr/>
                <p:nvPr/>
              </p:nvSpPr>
              <p:spPr>
                <a:xfrm>
                  <a:off x="9499730" y="3117986"/>
                  <a:ext cx="479977" cy="413773"/>
                </a:xfrm>
                <a:prstGeom prst="hexag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216" name="矩形 198">
                  <a:extLst>
                    <a:ext uri="{FF2B5EF4-FFF2-40B4-BE49-F238E27FC236}">
                      <a16:creationId xmlns:a16="http://schemas.microsoft.com/office/drawing/2014/main" xmlns="" id="{CA1104D7-39B2-4E59-8C50-1454B56CD925}"/>
                    </a:ext>
                  </a:extLst>
                </p:cNvPr>
                <p:cNvSpPr/>
                <p:nvPr/>
              </p:nvSpPr>
              <p:spPr>
                <a:xfrm>
                  <a:off x="8754925" y="3193543"/>
                  <a:ext cx="266628" cy="256774"/>
                </a:xfrm>
                <a:custGeom>
                  <a:avLst/>
                  <a:gdLst>
                    <a:gd name="connsiteX0" fmla="*/ 216243 w 609050"/>
                    <a:gd name="connsiteY0" fmla="*/ 412730 h 586540"/>
                    <a:gd name="connsiteX1" fmla="*/ 216243 w 609050"/>
                    <a:gd name="connsiteY1" fmla="*/ 456594 h 586540"/>
                    <a:gd name="connsiteX2" fmla="*/ 293953 w 609050"/>
                    <a:gd name="connsiteY2" fmla="*/ 456594 h 586540"/>
                    <a:gd name="connsiteX3" fmla="*/ 293953 w 609050"/>
                    <a:gd name="connsiteY3" fmla="*/ 412730 h 586540"/>
                    <a:gd name="connsiteX4" fmla="*/ 69884 w 609050"/>
                    <a:gd name="connsiteY4" fmla="*/ 412730 h 586540"/>
                    <a:gd name="connsiteX5" fmla="*/ 69884 w 609050"/>
                    <a:gd name="connsiteY5" fmla="*/ 456594 h 586540"/>
                    <a:gd name="connsiteX6" fmla="*/ 147595 w 609050"/>
                    <a:gd name="connsiteY6" fmla="*/ 456594 h 586540"/>
                    <a:gd name="connsiteX7" fmla="*/ 147595 w 609050"/>
                    <a:gd name="connsiteY7" fmla="*/ 412730 h 586540"/>
                    <a:gd name="connsiteX8" fmla="*/ 460769 w 609050"/>
                    <a:gd name="connsiteY8" fmla="*/ 376268 h 586540"/>
                    <a:gd name="connsiteX9" fmla="*/ 460769 w 609050"/>
                    <a:gd name="connsiteY9" fmla="*/ 414786 h 586540"/>
                    <a:gd name="connsiteX10" fmla="*/ 555916 w 609050"/>
                    <a:gd name="connsiteY10" fmla="*/ 414786 h 586540"/>
                    <a:gd name="connsiteX11" fmla="*/ 555916 w 609050"/>
                    <a:gd name="connsiteY11" fmla="*/ 376268 h 586540"/>
                    <a:gd name="connsiteX12" fmla="*/ 216243 w 609050"/>
                    <a:gd name="connsiteY12" fmla="*/ 339670 h 586540"/>
                    <a:gd name="connsiteX13" fmla="*/ 216243 w 609050"/>
                    <a:gd name="connsiteY13" fmla="*/ 383533 h 586540"/>
                    <a:gd name="connsiteX14" fmla="*/ 293953 w 609050"/>
                    <a:gd name="connsiteY14" fmla="*/ 383533 h 586540"/>
                    <a:gd name="connsiteX15" fmla="*/ 293953 w 609050"/>
                    <a:gd name="connsiteY15" fmla="*/ 339670 h 586540"/>
                    <a:gd name="connsiteX16" fmla="*/ 69884 w 609050"/>
                    <a:gd name="connsiteY16" fmla="*/ 339670 h 586540"/>
                    <a:gd name="connsiteX17" fmla="*/ 69884 w 609050"/>
                    <a:gd name="connsiteY17" fmla="*/ 383533 h 586540"/>
                    <a:gd name="connsiteX18" fmla="*/ 147595 w 609050"/>
                    <a:gd name="connsiteY18" fmla="*/ 383533 h 586540"/>
                    <a:gd name="connsiteX19" fmla="*/ 147595 w 609050"/>
                    <a:gd name="connsiteY19" fmla="*/ 339670 h 586540"/>
                    <a:gd name="connsiteX20" fmla="*/ 460769 w 609050"/>
                    <a:gd name="connsiteY20" fmla="*/ 303071 h 586540"/>
                    <a:gd name="connsiteX21" fmla="*/ 460769 w 609050"/>
                    <a:gd name="connsiteY21" fmla="*/ 341726 h 586540"/>
                    <a:gd name="connsiteX22" fmla="*/ 555916 w 609050"/>
                    <a:gd name="connsiteY22" fmla="*/ 341726 h 586540"/>
                    <a:gd name="connsiteX23" fmla="*/ 555916 w 609050"/>
                    <a:gd name="connsiteY23" fmla="*/ 303071 h 586540"/>
                    <a:gd name="connsiteX24" fmla="*/ 216243 w 609050"/>
                    <a:gd name="connsiteY24" fmla="*/ 266609 h 586540"/>
                    <a:gd name="connsiteX25" fmla="*/ 216243 w 609050"/>
                    <a:gd name="connsiteY25" fmla="*/ 310473 h 586540"/>
                    <a:gd name="connsiteX26" fmla="*/ 293953 w 609050"/>
                    <a:gd name="connsiteY26" fmla="*/ 310473 h 586540"/>
                    <a:gd name="connsiteX27" fmla="*/ 293953 w 609050"/>
                    <a:gd name="connsiteY27" fmla="*/ 266609 h 586540"/>
                    <a:gd name="connsiteX28" fmla="*/ 69884 w 609050"/>
                    <a:gd name="connsiteY28" fmla="*/ 266609 h 586540"/>
                    <a:gd name="connsiteX29" fmla="*/ 69884 w 609050"/>
                    <a:gd name="connsiteY29" fmla="*/ 310473 h 586540"/>
                    <a:gd name="connsiteX30" fmla="*/ 147595 w 609050"/>
                    <a:gd name="connsiteY30" fmla="*/ 310473 h 586540"/>
                    <a:gd name="connsiteX31" fmla="*/ 147595 w 609050"/>
                    <a:gd name="connsiteY31" fmla="*/ 266609 h 586540"/>
                    <a:gd name="connsiteX32" fmla="*/ 460769 w 609050"/>
                    <a:gd name="connsiteY32" fmla="*/ 230010 h 586540"/>
                    <a:gd name="connsiteX33" fmla="*/ 460769 w 609050"/>
                    <a:gd name="connsiteY33" fmla="*/ 268528 h 586540"/>
                    <a:gd name="connsiteX34" fmla="*/ 555916 w 609050"/>
                    <a:gd name="connsiteY34" fmla="*/ 268528 h 586540"/>
                    <a:gd name="connsiteX35" fmla="*/ 555916 w 609050"/>
                    <a:gd name="connsiteY35" fmla="*/ 230010 h 586540"/>
                    <a:gd name="connsiteX36" fmla="*/ 216243 w 609050"/>
                    <a:gd name="connsiteY36" fmla="*/ 193549 h 586540"/>
                    <a:gd name="connsiteX37" fmla="*/ 216243 w 609050"/>
                    <a:gd name="connsiteY37" fmla="*/ 237412 h 586540"/>
                    <a:gd name="connsiteX38" fmla="*/ 293953 w 609050"/>
                    <a:gd name="connsiteY38" fmla="*/ 237412 h 586540"/>
                    <a:gd name="connsiteX39" fmla="*/ 293953 w 609050"/>
                    <a:gd name="connsiteY39" fmla="*/ 193549 h 586540"/>
                    <a:gd name="connsiteX40" fmla="*/ 69884 w 609050"/>
                    <a:gd name="connsiteY40" fmla="*/ 193549 h 586540"/>
                    <a:gd name="connsiteX41" fmla="*/ 69884 w 609050"/>
                    <a:gd name="connsiteY41" fmla="*/ 237412 h 586540"/>
                    <a:gd name="connsiteX42" fmla="*/ 147595 w 609050"/>
                    <a:gd name="connsiteY42" fmla="*/ 237412 h 586540"/>
                    <a:gd name="connsiteX43" fmla="*/ 147595 w 609050"/>
                    <a:gd name="connsiteY43" fmla="*/ 193549 h 586540"/>
                    <a:gd name="connsiteX44" fmla="*/ 460769 w 609050"/>
                    <a:gd name="connsiteY44" fmla="*/ 156950 h 586540"/>
                    <a:gd name="connsiteX45" fmla="*/ 460769 w 609050"/>
                    <a:gd name="connsiteY45" fmla="*/ 195468 h 586540"/>
                    <a:gd name="connsiteX46" fmla="*/ 555916 w 609050"/>
                    <a:gd name="connsiteY46" fmla="*/ 195468 h 586540"/>
                    <a:gd name="connsiteX47" fmla="*/ 555916 w 609050"/>
                    <a:gd name="connsiteY47" fmla="*/ 156950 h 586540"/>
                    <a:gd name="connsiteX48" fmla="*/ 192926 w 609050"/>
                    <a:gd name="connsiteY48" fmla="*/ 96251 h 586540"/>
                    <a:gd name="connsiteX49" fmla="*/ 361366 w 609050"/>
                    <a:gd name="connsiteY49" fmla="*/ 96251 h 586540"/>
                    <a:gd name="connsiteX50" fmla="*/ 361366 w 609050"/>
                    <a:gd name="connsiteY50" fmla="*/ 114880 h 586540"/>
                    <a:gd name="connsiteX51" fmla="*/ 192926 w 609050"/>
                    <a:gd name="connsiteY51" fmla="*/ 114880 h 586540"/>
                    <a:gd name="connsiteX52" fmla="*/ 192926 w 609050"/>
                    <a:gd name="connsiteY52" fmla="*/ 49819 h 586540"/>
                    <a:gd name="connsiteX53" fmla="*/ 361366 w 609050"/>
                    <a:gd name="connsiteY53" fmla="*/ 49819 h 586540"/>
                    <a:gd name="connsiteX54" fmla="*/ 361366 w 609050"/>
                    <a:gd name="connsiteY54" fmla="*/ 68307 h 586540"/>
                    <a:gd name="connsiteX55" fmla="*/ 192926 w 609050"/>
                    <a:gd name="connsiteY55" fmla="*/ 68307 h 586540"/>
                    <a:gd name="connsiteX56" fmla="*/ 166130 w 609050"/>
                    <a:gd name="connsiteY56" fmla="*/ 25222 h 586540"/>
                    <a:gd name="connsiteX57" fmla="*/ 166130 w 609050"/>
                    <a:gd name="connsiteY57" fmla="*/ 155716 h 586540"/>
                    <a:gd name="connsiteX58" fmla="*/ 338987 w 609050"/>
                    <a:gd name="connsiteY58" fmla="*/ 155716 h 586540"/>
                    <a:gd name="connsiteX59" fmla="*/ 338987 w 609050"/>
                    <a:gd name="connsiteY59" fmla="*/ 341040 h 586540"/>
                    <a:gd name="connsiteX60" fmla="*/ 338987 w 609050"/>
                    <a:gd name="connsiteY60" fmla="*/ 531710 h 586540"/>
                    <a:gd name="connsiteX61" fmla="*/ 366721 w 609050"/>
                    <a:gd name="connsiteY61" fmla="*/ 531710 h 586540"/>
                    <a:gd name="connsiteX62" fmla="*/ 366721 w 609050"/>
                    <a:gd name="connsiteY62" fmla="*/ 341040 h 586540"/>
                    <a:gd name="connsiteX63" fmla="*/ 366721 w 609050"/>
                    <a:gd name="connsiteY63" fmla="*/ 155305 h 586540"/>
                    <a:gd name="connsiteX64" fmla="*/ 388002 w 609050"/>
                    <a:gd name="connsiteY64" fmla="*/ 143517 h 586540"/>
                    <a:gd name="connsiteX65" fmla="*/ 388002 w 609050"/>
                    <a:gd name="connsiteY65" fmla="*/ 25222 h 586540"/>
                    <a:gd name="connsiteX66" fmla="*/ 140867 w 609050"/>
                    <a:gd name="connsiteY66" fmla="*/ 0 h 586540"/>
                    <a:gd name="connsiteX67" fmla="*/ 413402 w 609050"/>
                    <a:gd name="connsiteY67" fmla="*/ 0 h 586540"/>
                    <a:gd name="connsiteX68" fmla="*/ 413402 w 609050"/>
                    <a:gd name="connsiteY68" fmla="*/ 129398 h 586540"/>
                    <a:gd name="connsiteX69" fmla="*/ 432486 w 609050"/>
                    <a:gd name="connsiteY69" fmla="*/ 118843 h 586540"/>
                    <a:gd name="connsiteX70" fmla="*/ 584199 w 609050"/>
                    <a:gd name="connsiteY70" fmla="*/ 118843 h 586540"/>
                    <a:gd name="connsiteX71" fmla="*/ 584199 w 609050"/>
                    <a:gd name="connsiteY71" fmla="*/ 531710 h 586540"/>
                    <a:gd name="connsiteX72" fmla="*/ 609050 w 609050"/>
                    <a:gd name="connsiteY72" fmla="*/ 531710 h 586540"/>
                    <a:gd name="connsiteX73" fmla="*/ 609050 w 609050"/>
                    <a:gd name="connsiteY73" fmla="*/ 586540 h 586540"/>
                    <a:gd name="connsiteX74" fmla="*/ 0 w 609050"/>
                    <a:gd name="connsiteY74" fmla="*/ 586540 h 586540"/>
                    <a:gd name="connsiteX75" fmla="*/ 0 w 609050"/>
                    <a:gd name="connsiteY75" fmla="*/ 531710 h 586540"/>
                    <a:gd name="connsiteX76" fmla="*/ 24851 w 609050"/>
                    <a:gd name="connsiteY76" fmla="*/ 531710 h 586540"/>
                    <a:gd name="connsiteX77" fmla="*/ 24851 w 609050"/>
                    <a:gd name="connsiteY77" fmla="*/ 155716 h 586540"/>
                    <a:gd name="connsiteX78" fmla="*/ 140867 w 609050"/>
                    <a:gd name="connsiteY78" fmla="*/ 155716 h 586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</a:cxnLst>
                  <a:rect l="l" t="t" r="r" b="b"/>
                  <a:pathLst>
                    <a:path w="609050" h="586540">
                      <a:moveTo>
                        <a:pt x="216243" y="412730"/>
                      </a:moveTo>
                      <a:lnTo>
                        <a:pt x="216243" y="456594"/>
                      </a:lnTo>
                      <a:lnTo>
                        <a:pt x="293953" y="456594"/>
                      </a:lnTo>
                      <a:lnTo>
                        <a:pt x="293953" y="412730"/>
                      </a:lnTo>
                      <a:close/>
                      <a:moveTo>
                        <a:pt x="69884" y="412730"/>
                      </a:moveTo>
                      <a:lnTo>
                        <a:pt x="69884" y="456594"/>
                      </a:lnTo>
                      <a:lnTo>
                        <a:pt x="147595" y="456594"/>
                      </a:lnTo>
                      <a:lnTo>
                        <a:pt x="147595" y="412730"/>
                      </a:lnTo>
                      <a:close/>
                      <a:moveTo>
                        <a:pt x="460769" y="376268"/>
                      </a:moveTo>
                      <a:lnTo>
                        <a:pt x="460769" y="414786"/>
                      </a:lnTo>
                      <a:lnTo>
                        <a:pt x="555916" y="414786"/>
                      </a:lnTo>
                      <a:lnTo>
                        <a:pt x="555916" y="376268"/>
                      </a:lnTo>
                      <a:close/>
                      <a:moveTo>
                        <a:pt x="216243" y="339670"/>
                      </a:moveTo>
                      <a:lnTo>
                        <a:pt x="216243" y="383533"/>
                      </a:lnTo>
                      <a:lnTo>
                        <a:pt x="293953" y="383533"/>
                      </a:lnTo>
                      <a:lnTo>
                        <a:pt x="293953" y="339670"/>
                      </a:lnTo>
                      <a:close/>
                      <a:moveTo>
                        <a:pt x="69884" y="339670"/>
                      </a:moveTo>
                      <a:lnTo>
                        <a:pt x="69884" y="383533"/>
                      </a:lnTo>
                      <a:lnTo>
                        <a:pt x="147595" y="383533"/>
                      </a:lnTo>
                      <a:lnTo>
                        <a:pt x="147595" y="339670"/>
                      </a:lnTo>
                      <a:close/>
                      <a:moveTo>
                        <a:pt x="460769" y="303071"/>
                      </a:moveTo>
                      <a:lnTo>
                        <a:pt x="460769" y="341726"/>
                      </a:lnTo>
                      <a:lnTo>
                        <a:pt x="555916" y="341726"/>
                      </a:lnTo>
                      <a:lnTo>
                        <a:pt x="555916" y="303071"/>
                      </a:lnTo>
                      <a:close/>
                      <a:moveTo>
                        <a:pt x="216243" y="266609"/>
                      </a:moveTo>
                      <a:lnTo>
                        <a:pt x="216243" y="310473"/>
                      </a:lnTo>
                      <a:lnTo>
                        <a:pt x="293953" y="310473"/>
                      </a:lnTo>
                      <a:lnTo>
                        <a:pt x="293953" y="266609"/>
                      </a:lnTo>
                      <a:close/>
                      <a:moveTo>
                        <a:pt x="69884" y="266609"/>
                      </a:moveTo>
                      <a:lnTo>
                        <a:pt x="69884" y="310473"/>
                      </a:lnTo>
                      <a:lnTo>
                        <a:pt x="147595" y="310473"/>
                      </a:lnTo>
                      <a:lnTo>
                        <a:pt x="147595" y="266609"/>
                      </a:lnTo>
                      <a:close/>
                      <a:moveTo>
                        <a:pt x="460769" y="230010"/>
                      </a:moveTo>
                      <a:lnTo>
                        <a:pt x="460769" y="268528"/>
                      </a:lnTo>
                      <a:lnTo>
                        <a:pt x="555916" y="268528"/>
                      </a:lnTo>
                      <a:lnTo>
                        <a:pt x="555916" y="230010"/>
                      </a:lnTo>
                      <a:close/>
                      <a:moveTo>
                        <a:pt x="216243" y="193549"/>
                      </a:moveTo>
                      <a:lnTo>
                        <a:pt x="216243" y="237412"/>
                      </a:lnTo>
                      <a:lnTo>
                        <a:pt x="293953" y="237412"/>
                      </a:lnTo>
                      <a:lnTo>
                        <a:pt x="293953" y="193549"/>
                      </a:lnTo>
                      <a:close/>
                      <a:moveTo>
                        <a:pt x="69884" y="193549"/>
                      </a:moveTo>
                      <a:lnTo>
                        <a:pt x="69884" y="237412"/>
                      </a:lnTo>
                      <a:lnTo>
                        <a:pt x="147595" y="237412"/>
                      </a:lnTo>
                      <a:lnTo>
                        <a:pt x="147595" y="193549"/>
                      </a:lnTo>
                      <a:close/>
                      <a:moveTo>
                        <a:pt x="460769" y="156950"/>
                      </a:moveTo>
                      <a:lnTo>
                        <a:pt x="460769" y="195468"/>
                      </a:lnTo>
                      <a:lnTo>
                        <a:pt x="555916" y="195468"/>
                      </a:lnTo>
                      <a:lnTo>
                        <a:pt x="555916" y="156950"/>
                      </a:lnTo>
                      <a:close/>
                      <a:moveTo>
                        <a:pt x="192926" y="96251"/>
                      </a:moveTo>
                      <a:lnTo>
                        <a:pt x="361366" y="96251"/>
                      </a:lnTo>
                      <a:lnTo>
                        <a:pt x="361366" y="114880"/>
                      </a:lnTo>
                      <a:lnTo>
                        <a:pt x="192926" y="114880"/>
                      </a:lnTo>
                      <a:close/>
                      <a:moveTo>
                        <a:pt x="192926" y="49819"/>
                      </a:moveTo>
                      <a:lnTo>
                        <a:pt x="361366" y="49819"/>
                      </a:lnTo>
                      <a:lnTo>
                        <a:pt x="361366" y="68307"/>
                      </a:lnTo>
                      <a:lnTo>
                        <a:pt x="192926" y="68307"/>
                      </a:lnTo>
                      <a:close/>
                      <a:moveTo>
                        <a:pt x="166130" y="25222"/>
                      </a:moveTo>
                      <a:lnTo>
                        <a:pt x="166130" y="155716"/>
                      </a:lnTo>
                      <a:lnTo>
                        <a:pt x="338987" y="155716"/>
                      </a:lnTo>
                      <a:lnTo>
                        <a:pt x="338987" y="341040"/>
                      </a:lnTo>
                      <a:lnTo>
                        <a:pt x="338987" y="531710"/>
                      </a:lnTo>
                      <a:lnTo>
                        <a:pt x="366721" y="531710"/>
                      </a:lnTo>
                      <a:lnTo>
                        <a:pt x="366721" y="341040"/>
                      </a:lnTo>
                      <a:lnTo>
                        <a:pt x="366721" y="155305"/>
                      </a:lnTo>
                      <a:lnTo>
                        <a:pt x="388002" y="143517"/>
                      </a:lnTo>
                      <a:lnTo>
                        <a:pt x="388002" y="25222"/>
                      </a:lnTo>
                      <a:close/>
                      <a:moveTo>
                        <a:pt x="140867" y="0"/>
                      </a:moveTo>
                      <a:lnTo>
                        <a:pt x="413402" y="0"/>
                      </a:lnTo>
                      <a:lnTo>
                        <a:pt x="413402" y="129398"/>
                      </a:lnTo>
                      <a:lnTo>
                        <a:pt x="432486" y="118843"/>
                      </a:lnTo>
                      <a:lnTo>
                        <a:pt x="584199" y="118843"/>
                      </a:lnTo>
                      <a:lnTo>
                        <a:pt x="584199" y="531710"/>
                      </a:lnTo>
                      <a:lnTo>
                        <a:pt x="609050" y="531710"/>
                      </a:lnTo>
                      <a:lnTo>
                        <a:pt x="609050" y="586540"/>
                      </a:lnTo>
                      <a:lnTo>
                        <a:pt x="0" y="586540"/>
                      </a:lnTo>
                      <a:lnTo>
                        <a:pt x="0" y="531710"/>
                      </a:lnTo>
                      <a:lnTo>
                        <a:pt x="24851" y="531710"/>
                      </a:lnTo>
                      <a:lnTo>
                        <a:pt x="24851" y="155716"/>
                      </a:lnTo>
                      <a:lnTo>
                        <a:pt x="140867" y="1557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</p:grpSp>
          <p:grpSp>
            <p:nvGrpSpPr>
              <p:cNvPr id="205" name="组合 204">
                <a:extLst>
                  <a:ext uri="{FF2B5EF4-FFF2-40B4-BE49-F238E27FC236}">
                    <a16:creationId xmlns:a16="http://schemas.microsoft.com/office/drawing/2014/main" xmlns="" id="{51A2959E-C47A-4FC6-A56F-F41D34B2FC43}"/>
                  </a:ext>
                </a:extLst>
              </p:cNvPr>
              <p:cNvGrpSpPr/>
              <p:nvPr/>
            </p:nvGrpSpPr>
            <p:grpSpPr>
              <a:xfrm>
                <a:off x="7831052" y="3636868"/>
                <a:ext cx="1707802" cy="309471"/>
                <a:chOff x="4831017" y="3636868"/>
                <a:chExt cx="1208170" cy="309471"/>
              </a:xfrm>
            </p:grpSpPr>
            <p:sp>
              <p:nvSpPr>
                <p:cNvPr id="206" name="圆角矩形 13">
                  <a:extLst>
                    <a:ext uri="{FF2B5EF4-FFF2-40B4-BE49-F238E27FC236}">
                      <a16:creationId xmlns:a16="http://schemas.microsoft.com/office/drawing/2014/main" xmlns="" id="{191DDBA0-1A44-4DBE-991C-AEB3A57E7658}"/>
                    </a:ext>
                  </a:extLst>
                </p:cNvPr>
                <p:cNvSpPr/>
                <p:nvPr/>
              </p:nvSpPr>
              <p:spPr>
                <a:xfrm flipV="1">
                  <a:off x="5398651" y="3636868"/>
                  <a:ext cx="596523" cy="45719"/>
                </a:xfrm>
                <a:prstGeom prst="roundRect">
                  <a:avLst>
                    <a:gd name="adj" fmla="val 13146"/>
                  </a:avLst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207" name="圆角矩形 13">
                  <a:extLst>
                    <a:ext uri="{FF2B5EF4-FFF2-40B4-BE49-F238E27FC236}">
                      <a16:creationId xmlns:a16="http://schemas.microsoft.com/office/drawing/2014/main" xmlns="" id="{EE3CBC0E-1160-4F37-93AD-C2418A86C7D6}"/>
                    </a:ext>
                  </a:extLst>
                </p:cNvPr>
                <p:cNvSpPr/>
                <p:nvPr/>
              </p:nvSpPr>
              <p:spPr>
                <a:xfrm flipV="1">
                  <a:off x="5398651" y="3718763"/>
                  <a:ext cx="418743" cy="45719"/>
                </a:xfrm>
                <a:prstGeom prst="roundRect">
                  <a:avLst>
                    <a:gd name="adj" fmla="val 13146"/>
                  </a:avLst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208" name="圆角矩形 13">
                  <a:extLst>
                    <a:ext uri="{FF2B5EF4-FFF2-40B4-BE49-F238E27FC236}">
                      <a16:creationId xmlns:a16="http://schemas.microsoft.com/office/drawing/2014/main" xmlns="" id="{70B5D0D9-5626-4F34-B165-2E2AC9134EBE}"/>
                    </a:ext>
                  </a:extLst>
                </p:cNvPr>
                <p:cNvSpPr/>
                <p:nvPr/>
              </p:nvSpPr>
              <p:spPr>
                <a:xfrm flipV="1">
                  <a:off x="5398651" y="3805806"/>
                  <a:ext cx="502087" cy="45719"/>
                </a:xfrm>
                <a:prstGeom prst="roundRect">
                  <a:avLst>
                    <a:gd name="adj" fmla="val 13146"/>
                  </a:avLst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209" name="圆角矩形 13">
                  <a:extLst>
                    <a:ext uri="{FF2B5EF4-FFF2-40B4-BE49-F238E27FC236}">
                      <a16:creationId xmlns:a16="http://schemas.microsoft.com/office/drawing/2014/main" xmlns="" id="{E4A7D5CE-0799-42EA-9107-18FF34C4B4A7}"/>
                    </a:ext>
                  </a:extLst>
                </p:cNvPr>
                <p:cNvSpPr/>
                <p:nvPr/>
              </p:nvSpPr>
              <p:spPr>
                <a:xfrm flipV="1">
                  <a:off x="4831017" y="3878980"/>
                  <a:ext cx="1208170" cy="67359"/>
                </a:xfrm>
                <a:prstGeom prst="roundRect">
                  <a:avLst>
                    <a:gd name="adj" fmla="val 13146"/>
                  </a:avLst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</p:grpSp>
        </p:grpSp>
      </p:grp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323" y="4046"/>
            <a:ext cx="10825164" cy="1013353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332"/>
            <a:r>
              <a:rPr lang="zh-CN" altLang="en-US" sz="2800" b="1" dirty="0"/>
              <a:t>更改页面中的图标  </a:t>
            </a:r>
            <a:r>
              <a:rPr lang="en-US" altLang="zh-CN" sz="2800" b="1" dirty="0"/>
              <a:t>Replace Icons</a:t>
            </a:r>
            <a:endParaRPr lang="zh-CN" altLang="en-US" sz="2800" b="1" dirty="0"/>
          </a:p>
        </p:txBody>
      </p:sp>
      <p:sp>
        <p:nvSpPr>
          <p:cNvPr id="351" name="文本框 350"/>
          <p:cNvSpPr txBox="1"/>
          <p:nvPr/>
        </p:nvSpPr>
        <p:spPr>
          <a:xfrm>
            <a:off x="959849" y="4744806"/>
            <a:ext cx="308934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000" dirty="0"/>
              <a:t>选中图示中的图标</a:t>
            </a:r>
            <a:endParaRPr lang="en-US" altLang="zh-CN" sz="1000" dirty="0"/>
          </a:p>
          <a:p>
            <a:r>
              <a:rPr lang="en-US" altLang="zh-CN" sz="1000" dirty="0"/>
              <a:t>Select the icon need to be changed in the diagram</a:t>
            </a:r>
            <a:endParaRPr lang="zh-CN" altLang="en-US" sz="1000" dirty="0"/>
          </a:p>
        </p:txBody>
      </p:sp>
      <p:sp>
        <p:nvSpPr>
          <p:cNvPr id="350" name="椭圆 349"/>
          <p:cNvSpPr/>
          <p:nvPr/>
        </p:nvSpPr>
        <p:spPr>
          <a:xfrm>
            <a:off x="673100" y="4820817"/>
            <a:ext cx="246501" cy="24650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1</a:t>
            </a:r>
            <a:endParaRPr lang="zh-CN" altLang="en-US" sz="1400" dirty="0"/>
          </a:p>
        </p:txBody>
      </p:sp>
      <p:sp>
        <p:nvSpPr>
          <p:cNvPr id="530" name="矩形 529">
            <a:extLst>
              <a:ext uri="{FF2B5EF4-FFF2-40B4-BE49-F238E27FC236}">
                <a16:creationId xmlns:a16="http://schemas.microsoft.com/office/drawing/2014/main" xmlns="" id="{D544CC29-B618-4FEC-9019-507758A2C346}"/>
              </a:ext>
            </a:extLst>
          </p:cNvPr>
          <p:cNvSpPr/>
          <p:nvPr/>
        </p:nvSpPr>
        <p:spPr>
          <a:xfrm>
            <a:off x="4745932" y="2018794"/>
            <a:ext cx="2700136" cy="2783090"/>
          </a:xfrm>
          <a:prstGeom prst="rect">
            <a:avLst/>
          </a:prstGeom>
          <a:solidFill>
            <a:schemeClr val="bg1"/>
          </a:solidFill>
          <a:ln w="12700" cap="flat" cmpd="sng" algn="ctr">
            <a:gradFill flip="none" rotWithShape="1">
              <a:gsLst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51000">
                  <a:srgbClr val="CC4B4A"/>
                </a:gs>
              </a:gsLst>
              <a:lin ang="16200000" scaled="1"/>
              <a:tileRect/>
            </a:gra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531" name="矩形 530">
            <a:extLst>
              <a:ext uri="{FF2B5EF4-FFF2-40B4-BE49-F238E27FC236}">
                <a16:creationId xmlns:a16="http://schemas.microsoft.com/office/drawing/2014/main" xmlns="" id="{6981A32D-467A-4673-AE41-0197613DA6E5}"/>
              </a:ext>
            </a:extLst>
          </p:cNvPr>
          <p:cNvSpPr/>
          <p:nvPr/>
        </p:nvSpPr>
        <p:spPr>
          <a:xfrm>
            <a:off x="4745932" y="2018794"/>
            <a:ext cx="2700136" cy="202647"/>
          </a:xfrm>
          <a:prstGeom prst="rect">
            <a:avLst/>
          </a:prstGeom>
          <a:solidFill>
            <a:srgbClr val="CE4C4B"/>
          </a:solidFill>
          <a:ln w="12700" cap="flat" cmpd="sng" algn="ctr">
            <a:solidFill>
              <a:srgbClr val="CE4C4B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r>
              <a:rPr lang="zh-CN" altLang="en-US" sz="1000" kern="0" dirty="0">
                <a:solidFill>
                  <a:srgbClr val="FFFFFF"/>
                </a:solidFill>
                <a:latin typeface="Arial"/>
                <a:ea typeface="微软雅黑"/>
              </a:rPr>
              <a:t>图标库 </a:t>
            </a:r>
            <a:r>
              <a:rPr lang="en-US" altLang="zh-CN" sz="1000" kern="0" dirty="0">
                <a:solidFill>
                  <a:srgbClr val="FFFFFF"/>
                </a:solidFill>
                <a:latin typeface="Arial"/>
                <a:ea typeface="微软雅黑"/>
              </a:rPr>
              <a:t>/ Icon Library</a:t>
            </a:r>
            <a:endParaRPr lang="zh-CN" altLang="en-US" sz="1000" kern="0" dirty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533" name="乘号 532">
            <a:extLst>
              <a:ext uri="{FF2B5EF4-FFF2-40B4-BE49-F238E27FC236}">
                <a16:creationId xmlns:a16="http://schemas.microsoft.com/office/drawing/2014/main" xmlns="" id="{2DAEDA58-EF2A-40FF-A29F-F6B53347C5CF}"/>
              </a:ext>
            </a:extLst>
          </p:cNvPr>
          <p:cNvSpPr/>
          <p:nvPr/>
        </p:nvSpPr>
        <p:spPr>
          <a:xfrm>
            <a:off x="7275789" y="2051656"/>
            <a:ext cx="136922" cy="136922"/>
          </a:xfrm>
          <a:prstGeom prst="mathMultiply">
            <a:avLst>
              <a:gd name="adj1" fmla="val 13304"/>
            </a:avLst>
          </a:prstGeom>
          <a:solidFill>
            <a:srgbClr val="CE4C4B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534" name="push-pin-pointing-down_8930">
            <a:extLst>
              <a:ext uri="{FF2B5EF4-FFF2-40B4-BE49-F238E27FC236}">
                <a16:creationId xmlns:a16="http://schemas.microsoft.com/office/drawing/2014/main" xmlns="" id="{613F05E8-ABBF-4CDF-9AF2-BC93E58A0FF2}"/>
              </a:ext>
            </a:extLst>
          </p:cNvPr>
          <p:cNvSpPr>
            <a:spLocks noChangeAspect="1"/>
          </p:cNvSpPr>
          <p:nvPr/>
        </p:nvSpPr>
        <p:spPr bwMode="auto">
          <a:xfrm>
            <a:off x="7071719" y="2066769"/>
            <a:ext cx="105878" cy="105381"/>
          </a:xfrm>
          <a:prstGeom prst="ellipse">
            <a:avLst/>
          </a:prstGeom>
          <a:noFill/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r>
              <a:rPr lang="en-US" altLang="zh-CN" sz="1400" b="1" dirty="0">
                <a:solidFill>
                  <a:srgbClr val="CE4C4B">
                    <a:lumMod val="20000"/>
                    <a:lumOff val="80000"/>
                  </a:srgbClr>
                </a:solidFill>
                <a:latin typeface="Arial"/>
                <a:ea typeface="微软雅黑"/>
              </a:rPr>
              <a:t>?</a:t>
            </a:r>
            <a:endParaRPr lang="zh-CN" altLang="en-US" sz="1400" b="1" dirty="0">
              <a:solidFill>
                <a:srgbClr val="CE4C4B">
                  <a:lumMod val="20000"/>
                  <a:lumOff val="80000"/>
                </a:srgbClr>
              </a:solidFill>
              <a:latin typeface="Arial"/>
              <a:ea typeface="微软雅黑"/>
            </a:endParaRPr>
          </a:p>
        </p:txBody>
      </p:sp>
      <p:cxnSp>
        <p:nvCxnSpPr>
          <p:cNvPr id="535" name="直接连接符 534">
            <a:extLst>
              <a:ext uri="{FF2B5EF4-FFF2-40B4-BE49-F238E27FC236}">
                <a16:creationId xmlns:a16="http://schemas.microsoft.com/office/drawing/2014/main" xmlns="" id="{B965E895-3A05-439E-920E-0D00464467EB}"/>
              </a:ext>
            </a:extLst>
          </p:cNvPr>
          <p:cNvCxnSpPr>
            <a:cxnSpLocks/>
          </p:cNvCxnSpPr>
          <p:nvPr/>
        </p:nvCxnSpPr>
        <p:spPr>
          <a:xfrm>
            <a:off x="7231993" y="2072052"/>
            <a:ext cx="0" cy="100097"/>
          </a:xfrm>
          <a:prstGeom prst="line">
            <a:avLst/>
          </a:prstGeom>
          <a:noFill/>
          <a:ln w="6350" cap="flat" cmpd="sng" algn="ctr">
            <a:solidFill>
              <a:srgbClr val="CE4C4B">
                <a:lumMod val="60000"/>
                <a:lumOff val="40000"/>
              </a:srgbClr>
            </a:solidFill>
            <a:prstDash val="solid"/>
            <a:miter lim="800000"/>
          </a:ln>
          <a:effectLst/>
        </p:spPr>
      </p:cxn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7FA11131-463E-4EC4-AA61-B2B73FCF6051}"/>
              </a:ext>
            </a:extLst>
          </p:cNvPr>
          <p:cNvGrpSpPr/>
          <p:nvPr/>
        </p:nvGrpSpPr>
        <p:grpSpPr>
          <a:xfrm>
            <a:off x="4845591" y="2864630"/>
            <a:ext cx="2514620" cy="1607638"/>
            <a:chOff x="4807641" y="2840368"/>
            <a:chExt cx="2552569" cy="1631899"/>
          </a:xfrm>
        </p:grpSpPr>
        <p:sp>
          <p:nvSpPr>
            <p:cNvPr id="540" name="矩形: 圆角 539">
              <a:extLst>
                <a:ext uri="{FF2B5EF4-FFF2-40B4-BE49-F238E27FC236}">
                  <a16:creationId xmlns:a16="http://schemas.microsoft.com/office/drawing/2014/main" xmlns="" id="{631B67DF-72DF-4477-8E07-5EA7D4B3E597}"/>
                </a:ext>
              </a:extLst>
            </p:cNvPr>
            <p:cNvSpPr/>
            <p:nvPr/>
          </p:nvSpPr>
          <p:spPr>
            <a:xfrm>
              <a:off x="5692212" y="3270624"/>
              <a:ext cx="341131" cy="341131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28575" cap="flat" cmpd="sng" algn="ctr">
              <a:solidFill>
                <a:srgbClr val="CC4A4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7"/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</a:endParaRPr>
            </a:p>
          </p:txBody>
        </p:sp>
        <p:grpSp>
          <p:nvGrpSpPr>
            <p:cNvPr id="541" name="组合 540">
              <a:extLst>
                <a:ext uri="{FF2B5EF4-FFF2-40B4-BE49-F238E27FC236}">
                  <a16:creationId xmlns:a16="http://schemas.microsoft.com/office/drawing/2014/main" xmlns="" id="{A9EEA562-FB59-459B-B2DF-EFD205959221}"/>
                </a:ext>
              </a:extLst>
            </p:cNvPr>
            <p:cNvGrpSpPr/>
            <p:nvPr/>
          </p:nvGrpSpPr>
          <p:grpSpPr>
            <a:xfrm>
              <a:off x="4807641" y="2840368"/>
              <a:ext cx="2552569" cy="1631899"/>
              <a:chOff x="4756589" y="3339876"/>
              <a:chExt cx="2552569" cy="1631899"/>
            </a:xfrm>
            <a:gradFill>
              <a:gsLst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57000">
                  <a:schemeClr val="bg1">
                    <a:lumMod val="85000"/>
                  </a:schemeClr>
                </a:gs>
              </a:gsLst>
              <a:lin ang="16200000" scaled="1"/>
            </a:gradFill>
          </p:grpSpPr>
          <p:grpSp>
            <p:nvGrpSpPr>
              <p:cNvPr id="543" name="组合 542">
                <a:extLst>
                  <a:ext uri="{FF2B5EF4-FFF2-40B4-BE49-F238E27FC236}">
                    <a16:creationId xmlns:a16="http://schemas.microsoft.com/office/drawing/2014/main" xmlns="" id="{1BE68FA3-7EA6-48F0-81F2-AC528F54A95A}"/>
                  </a:ext>
                </a:extLst>
              </p:cNvPr>
              <p:cNvGrpSpPr/>
              <p:nvPr/>
            </p:nvGrpSpPr>
            <p:grpSpPr>
              <a:xfrm>
                <a:off x="4756597" y="3339876"/>
                <a:ext cx="2552561" cy="341131"/>
                <a:chOff x="5320062" y="2696210"/>
                <a:chExt cx="2424375" cy="324000"/>
              </a:xfrm>
              <a:grpFill/>
            </p:grpSpPr>
            <p:sp>
              <p:nvSpPr>
                <p:cNvPr id="563" name="矩形: 圆角 562">
                  <a:extLst>
                    <a:ext uri="{FF2B5EF4-FFF2-40B4-BE49-F238E27FC236}">
                      <a16:creationId xmlns:a16="http://schemas.microsoft.com/office/drawing/2014/main" xmlns="" id="{C984C854-65D6-4519-B390-F3D04F0D8F06}"/>
                    </a:ext>
                  </a:extLst>
                </p:cNvPr>
                <p:cNvSpPr/>
                <p:nvPr/>
              </p:nvSpPr>
              <p:spPr>
                <a:xfrm>
                  <a:off x="5320062" y="2696210"/>
                  <a:ext cx="324000" cy="324000"/>
                </a:xfrm>
                <a:prstGeom prst="roundRect">
                  <a:avLst>
                    <a:gd name="adj" fmla="val 0"/>
                  </a:avLst>
                </a:prstGeom>
                <a:grpFill/>
                <a:ln w="31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64" name="矩形: 圆角 563">
                  <a:extLst>
                    <a:ext uri="{FF2B5EF4-FFF2-40B4-BE49-F238E27FC236}">
                      <a16:creationId xmlns:a16="http://schemas.microsoft.com/office/drawing/2014/main" xmlns="" id="{E40F278A-0D51-46FA-A43F-25A34C6B98F6}"/>
                    </a:ext>
                  </a:extLst>
                </p:cNvPr>
                <p:cNvSpPr/>
                <p:nvPr/>
              </p:nvSpPr>
              <p:spPr>
                <a:xfrm>
                  <a:off x="5740137" y="2696210"/>
                  <a:ext cx="324000" cy="324000"/>
                </a:xfrm>
                <a:prstGeom prst="roundRect">
                  <a:avLst>
                    <a:gd name="adj" fmla="val 0"/>
                  </a:avLst>
                </a:prstGeom>
                <a:grpFill/>
                <a:ln w="31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65" name="矩形: 圆角 564">
                  <a:extLst>
                    <a:ext uri="{FF2B5EF4-FFF2-40B4-BE49-F238E27FC236}">
                      <a16:creationId xmlns:a16="http://schemas.microsoft.com/office/drawing/2014/main" xmlns="" id="{50312EA2-AC7B-4788-AC6C-0F4062AF6C60}"/>
                    </a:ext>
                  </a:extLst>
                </p:cNvPr>
                <p:cNvSpPr/>
                <p:nvPr/>
              </p:nvSpPr>
              <p:spPr>
                <a:xfrm>
                  <a:off x="6160212" y="2696210"/>
                  <a:ext cx="324000" cy="324000"/>
                </a:xfrm>
                <a:prstGeom prst="roundRect">
                  <a:avLst>
                    <a:gd name="adj" fmla="val 0"/>
                  </a:avLst>
                </a:prstGeom>
                <a:grpFill/>
                <a:ln w="31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66" name="矩形: 圆角 565">
                  <a:extLst>
                    <a:ext uri="{FF2B5EF4-FFF2-40B4-BE49-F238E27FC236}">
                      <a16:creationId xmlns:a16="http://schemas.microsoft.com/office/drawing/2014/main" xmlns="" id="{1D873D88-DD5E-4E44-965B-E1C335376241}"/>
                    </a:ext>
                  </a:extLst>
                </p:cNvPr>
                <p:cNvSpPr/>
                <p:nvPr/>
              </p:nvSpPr>
              <p:spPr>
                <a:xfrm>
                  <a:off x="6580287" y="2696210"/>
                  <a:ext cx="324000" cy="324000"/>
                </a:xfrm>
                <a:prstGeom prst="roundRect">
                  <a:avLst>
                    <a:gd name="adj" fmla="val 0"/>
                  </a:avLst>
                </a:prstGeom>
                <a:grpFill/>
                <a:ln w="31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67" name="矩形: 圆角 566">
                  <a:extLst>
                    <a:ext uri="{FF2B5EF4-FFF2-40B4-BE49-F238E27FC236}">
                      <a16:creationId xmlns:a16="http://schemas.microsoft.com/office/drawing/2014/main" xmlns="" id="{EC5A80BD-3B06-414B-8121-AD1661EA57F1}"/>
                    </a:ext>
                  </a:extLst>
                </p:cNvPr>
                <p:cNvSpPr/>
                <p:nvPr/>
              </p:nvSpPr>
              <p:spPr>
                <a:xfrm>
                  <a:off x="7000362" y="2696210"/>
                  <a:ext cx="324000" cy="324000"/>
                </a:xfrm>
                <a:prstGeom prst="roundRect">
                  <a:avLst>
                    <a:gd name="adj" fmla="val 0"/>
                  </a:avLst>
                </a:prstGeom>
                <a:grpFill/>
                <a:ln w="31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68" name="矩形: 圆角 567">
                  <a:extLst>
                    <a:ext uri="{FF2B5EF4-FFF2-40B4-BE49-F238E27FC236}">
                      <a16:creationId xmlns:a16="http://schemas.microsoft.com/office/drawing/2014/main" xmlns="" id="{C5E48AD5-F6A8-43C2-AF18-544DB3C44017}"/>
                    </a:ext>
                  </a:extLst>
                </p:cNvPr>
                <p:cNvSpPr/>
                <p:nvPr/>
              </p:nvSpPr>
              <p:spPr>
                <a:xfrm>
                  <a:off x="7420437" y="2696210"/>
                  <a:ext cx="324000" cy="324000"/>
                </a:xfrm>
                <a:prstGeom prst="roundRect">
                  <a:avLst>
                    <a:gd name="adj" fmla="val 0"/>
                  </a:avLst>
                </a:prstGeom>
                <a:grpFill/>
                <a:ln w="31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</p:grpSp>
          <p:sp>
            <p:nvSpPr>
              <p:cNvPr id="544" name="矩形: 圆角 543">
                <a:extLst>
                  <a:ext uri="{FF2B5EF4-FFF2-40B4-BE49-F238E27FC236}">
                    <a16:creationId xmlns:a16="http://schemas.microsoft.com/office/drawing/2014/main" xmlns="" id="{4AA08BEE-8B48-43B6-BF85-54082D2AB0D9}"/>
                  </a:ext>
                </a:extLst>
              </p:cNvPr>
              <p:cNvSpPr/>
              <p:nvPr/>
            </p:nvSpPr>
            <p:spPr>
              <a:xfrm>
                <a:off x="4756589" y="3770132"/>
                <a:ext cx="341131" cy="341131"/>
              </a:xfrm>
              <a:prstGeom prst="roundRect">
                <a:avLst>
                  <a:gd name="adj" fmla="val 0"/>
                </a:avLst>
              </a:prstGeom>
              <a:grpFill/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zh-CN" altLang="en-US" kern="0" dirty="0">
                  <a:solidFill>
                    <a:srgbClr val="44546A">
                      <a:lumMod val="60000"/>
                      <a:lumOff val="40000"/>
                    </a:srgbClr>
                  </a:solidFill>
                </a:endParaRPr>
              </a:p>
            </p:txBody>
          </p:sp>
          <p:sp>
            <p:nvSpPr>
              <p:cNvPr id="545" name="矩形: 圆角 544">
                <a:extLst>
                  <a:ext uri="{FF2B5EF4-FFF2-40B4-BE49-F238E27FC236}">
                    <a16:creationId xmlns:a16="http://schemas.microsoft.com/office/drawing/2014/main" xmlns="" id="{CEABC96B-35B1-4686-A234-576293E20115}"/>
                  </a:ext>
                </a:extLst>
              </p:cNvPr>
              <p:cNvSpPr/>
              <p:nvPr/>
            </p:nvSpPr>
            <p:spPr>
              <a:xfrm>
                <a:off x="5198874" y="3770132"/>
                <a:ext cx="341131" cy="341131"/>
              </a:xfrm>
              <a:prstGeom prst="roundRect">
                <a:avLst>
                  <a:gd name="adj" fmla="val 0"/>
                </a:avLst>
              </a:prstGeom>
              <a:grpFill/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zh-CN" altLang="en-US" kern="0" dirty="0">
                  <a:solidFill>
                    <a:srgbClr val="44546A">
                      <a:lumMod val="60000"/>
                      <a:lumOff val="40000"/>
                    </a:srgbClr>
                  </a:solidFill>
                </a:endParaRPr>
              </a:p>
            </p:txBody>
          </p:sp>
          <p:sp>
            <p:nvSpPr>
              <p:cNvPr id="546" name="矩形: 圆角 545">
                <a:extLst>
                  <a:ext uri="{FF2B5EF4-FFF2-40B4-BE49-F238E27FC236}">
                    <a16:creationId xmlns:a16="http://schemas.microsoft.com/office/drawing/2014/main" xmlns="" id="{947F9D85-AE90-4F51-AA6B-BA29CAB1363B}"/>
                  </a:ext>
                </a:extLst>
              </p:cNvPr>
              <p:cNvSpPr/>
              <p:nvPr/>
            </p:nvSpPr>
            <p:spPr>
              <a:xfrm>
                <a:off x="6083445" y="3770132"/>
                <a:ext cx="341131" cy="341131"/>
              </a:xfrm>
              <a:prstGeom prst="roundRect">
                <a:avLst>
                  <a:gd name="adj" fmla="val 0"/>
                </a:avLst>
              </a:prstGeom>
              <a:grpFill/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zh-CN" altLang="en-US" kern="0" dirty="0">
                  <a:solidFill>
                    <a:srgbClr val="44546A">
                      <a:lumMod val="60000"/>
                      <a:lumOff val="40000"/>
                    </a:srgbClr>
                  </a:solidFill>
                </a:endParaRPr>
              </a:p>
            </p:txBody>
          </p:sp>
          <p:sp>
            <p:nvSpPr>
              <p:cNvPr id="547" name="矩形: 圆角 546">
                <a:extLst>
                  <a:ext uri="{FF2B5EF4-FFF2-40B4-BE49-F238E27FC236}">
                    <a16:creationId xmlns:a16="http://schemas.microsoft.com/office/drawing/2014/main" xmlns="" id="{C29F77DE-FAB9-49E5-9180-FF7805F53258}"/>
                  </a:ext>
                </a:extLst>
              </p:cNvPr>
              <p:cNvSpPr/>
              <p:nvPr/>
            </p:nvSpPr>
            <p:spPr>
              <a:xfrm>
                <a:off x="6525730" y="3770132"/>
                <a:ext cx="341131" cy="341131"/>
              </a:xfrm>
              <a:prstGeom prst="roundRect">
                <a:avLst>
                  <a:gd name="adj" fmla="val 0"/>
                </a:avLst>
              </a:prstGeom>
              <a:grpFill/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zh-CN" altLang="en-US" kern="0" dirty="0">
                  <a:solidFill>
                    <a:srgbClr val="44546A">
                      <a:lumMod val="60000"/>
                      <a:lumOff val="40000"/>
                    </a:srgbClr>
                  </a:solidFill>
                </a:endParaRPr>
              </a:p>
            </p:txBody>
          </p:sp>
          <p:sp>
            <p:nvSpPr>
              <p:cNvPr id="548" name="矩形: 圆角 547">
                <a:extLst>
                  <a:ext uri="{FF2B5EF4-FFF2-40B4-BE49-F238E27FC236}">
                    <a16:creationId xmlns:a16="http://schemas.microsoft.com/office/drawing/2014/main" xmlns="" id="{3C8EB9A4-5D18-4500-BFD1-8382D5FBF61D}"/>
                  </a:ext>
                </a:extLst>
              </p:cNvPr>
              <p:cNvSpPr/>
              <p:nvPr/>
            </p:nvSpPr>
            <p:spPr>
              <a:xfrm>
                <a:off x="6968015" y="3770132"/>
                <a:ext cx="341131" cy="341131"/>
              </a:xfrm>
              <a:prstGeom prst="roundRect">
                <a:avLst>
                  <a:gd name="adj" fmla="val 0"/>
                </a:avLst>
              </a:prstGeom>
              <a:grpFill/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zh-CN" altLang="en-US" kern="0" dirty="0">
                  <a:solidFill>
                    <a:srgbClr val="44546A">
                      <a:lumMod val="60000"/>
                      <a:lumOff val="40000"/>
                    </a:srgbClr>
                  </a:solidFill>
                </a:endParaRPr>
              </a:p>
            </p:txBody>
          </p:sp>
          <p:grpSp>
            <p:nvGrpSpPr>
              <p:cNvPr id="549" name="组合 548">
                <a:extLst>
                  <a:ext uri="{FF2B5EF4-FFF2-40B4-BE49-F238E27FC236}">
                    <a16:creationId xmlns:a16="http://schemas.microsoft.com/office/drawing/2014/main" xmlns="" id="{77C58978-8311-422E-8A39-FBD2C6466F2B}"/>
                  </a:ext>
                </a:extLst>
              </p:cNvPr>
              <p:cNvGrpSpPr/>
              <p:nvPr/>
            </p:nvGrpSpPr>
            <p:grpSpPr>
              <a:xfrm>
                <a:off x="4756597" y="4200388"/>
                <a:ext cx="2552561" cy="341131"/>
                <a:chOff x="5320062" y="2696210"/>
                <a:chExt cx="2424375" cy="324000"/>
              </a:xfrm>
              <a:grpFill/>
            </p:grpSpPr>
            <p:sp>
              <p:nvSpPr>
                <p:cNvPr id="557" name="矩形: 圆角 556">
                  <a:extLst>
                    <a:ext uri="{FF2B5EF4-FFF2-40B4-BE49-F238E27FC236}">
                      <a16:creationId xmlns:a16="http://schemas.microsoft.com/office/drawing/2014/main" xmlns="" id="{83EA3B9D-D39D-498B-A6D7-3293422F45F0}"/>
                    </a:ext>
                  </a:extLst>
                </p:cNvPr>
                <p:cNvSpPr/>
                <p:nvPr/>
              </p:nvSpPr>
              <p:spPr>
                <a:xfrm>
                  <a:off x="5320062" y="2696210"/>
                  <a:ext cx="324000" cy="324000"/>
                </a:xfrm>
                <a:prstGeom prst="roundRect">
                  <a:avLst>
                    <a:gd name="adj" fmla="val 0"/>
                  </a:avLst>
                </a:prstGeom>
                <a:grpFill/>
                <a:ln w="31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58" name="矩形: 圆角 557">
                  <a:extLst>
                    <a:ext uri="{FF2B5EF4-FFF2-40B4-BE49-F238E27FC236}">
                      <a16:creationId xmlns:a16="http://schemas.microsoft.com/office/drawing/2014/main" xmlns="" id="{CC29DE8D-EB02-48E7-A69D-CBFF7F34DDA6}"/>
                    </a:ext>
                  </a:extLst>
                </p:cNvPr>
                <p:cNvSpPr/>
                <p:nvPr/>
              </p:nvSpPr>
              <p:spPr>
                <a:xfrm>
                  <a:off x="5740137" y="2696210"/>
                  <a:ext cx="324000" cy="324000"/>
                </a:xfrm>
                <a:prstGeom prst="roundRect">
                  <a:avLst>
                    <a:gd name="adj" fmla="val 0"/>
                  </a:avLst>
                </a:prstGeom>
                <a:grpFill/>
                <a:ln w="31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59" name="矩形: 圆角 558">
                  <a:extLst>
                    <a:ext uri="{FF2B5EF4-FFF2-40B4-BE49-F238E27FC236}">
                      <a16:creationId xmlns:a16="http://schemas.microsoft.com/office/drawing/2014/main" xmlns="" id="{EC65A771-569B-4B8E-AFAF-E0C0BFE69E6F}"/>
                    </a:ext>
                  </a:extLst>
                </p:cNvPr>
                <p:cNvSpPr/>
                <p:nvPr/>
              </p:nvSpPr>
              <p:spPr>
                <a:xfrm>
                  <a:off x="6160212" y="2696210"/>
                  <a:ext cx="324000" cy="324000"/>
                </a:xfrm>
                <a:prstGeom prst="roundRect">
                  <a:avLst>
                    <a:gd name="adj" fmla="val 0"/>
                  </a:avLst>
                </a:prstGeom>
                <a:grpFill/>
                <a:ln w="31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60" name="矩形: 圆角 559">
                  <a:extLst>
                    <a:ext uri="{FF2B5EF4-FFF2-40B4-BE49-F238E27FC236}">
                      <a16:creationId xmlns:a16="http://schemas.microsoft.com/office/drawing/2014/main" xmlns="" id="{FDC5EBC2-DB98-43CA-B95F-C4A406E081E1}"/>
                    </a:ext>
                  </a:extLst>
                </p:cNvPr>
                <p:cNvSpPr/>
                <p:nvPr/>
              </p:nvSpPr>
              <p:spPr>
                <a:xfrm>
                  <a:off x="6580287" y="2696210"/>
                  <a:ext cx="324000" cy="324000"/>
                </a:xfrm>
                <a:prstGeom prst="roundRect">
                  <a:avLst>
                    <a:gd name="adj" fmla="val 0"/>
                  </a:avLst>
                </a:prstGeom>
                <a:grpFill/>
                <a:ln w="31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61" name="矩形: 圆角 560">
                  <a:extLst>
                    <a:ext uri="{FF2B5EF4-FFF2-40B4-BE49-F238E27FC236}">
                      <a16:creationId xmlns:a16="http://schemas.microsoft.com/office/drawing/2014/main" xmlns="" id="{CC6E7D00-B546-423B-8450-AD59E08E3B70}"/>
                    </a:ext>
                  </a:extLst>
                </p:cNvPr>
                <p:cNvSpPr/>
                <p:nvPr/>
              </p:nvSpPr>
              <p:spPr>
                <a:xfrm>
                  <a:off x="7000362" y="2696210"/>
                  <a:ext cx="324000" cy="324000"/>
                </a:xfrm>
                <a:prstGeom prst="roundRect">
                  <a:avLst>
                    <a:gd name="adj" fmla="val 0"/>
                  </a:avLst>
                </a:prstGeom>
                <a:grpFill/>
                <a:ln w="31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62" name="矩形: 圆角 561">
                  <a:extLst>
                    <a:ext uri="{FF2B5EF4-FFF2-40B4-BE49-F238E27FC236}">
                      <a16:creationId xmlns:a16="http://schemas.microsoft.com/office/drawing/2014/main" xmlns="" id="{E054B39E-5B9D-40F9-8647-CDE11FB0A341}"/>
                    </a:ext>
                  </a:extLst>
                </p:cNvPr>
                <p:cNvSpPr/>
                <p:nvPr/>
              </p:nvSpPr>
              <p:spPr>
                <a:xfrm>
                  <a:off x="7420437" y="2696210"/>
                  <a:ext cx="324000" cy="324000"/>
                </a:xfrm>
                <a:prstGeom prst="roundRect">
                  <a:avLst>
                    <a:gd name="adj" fmla="val 0"/>
                  </a:avLst>
                </a:prstGeom>
                <a:grpFill/>
                <a:ln w="31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</p:grpSp>
          <p:grpSp>
            <p:nvGrpSpPr>
              <p:cNvPr id="550" name="组合 549">
                <a:extLst>
                  <a:ext uri="{FF2B5EF4-FFF2-40B4-BE49-F238E27FC236}">
                    <a16:creationId xmlns:a16="http://schemas.microsoft.com/office/drawing/2014/main" xmlns="" id="{FDBF7950-E4A8-4130-93E7-4534418E96FA}"/>
                  </a:ext>
                </a:extLst>
              </p:cNvPr>
              <p:cNvGrpSpPr/>
              <p:nvPr/>
            </p:nvGrpSpPr>
            <p:grpSpPr>
              <a:xfrm>
                <a:off x="4756597" y="4630644"/>
                <a:ext cx="2552561" cy="341131"/>
                <a:chOff x="5320062" y="2696210"/>
                <a:chExt cx="2424375" cy="324000"/>
              </a:xfrm>
              <a:grpFill/>
            </p:grpSpPr>
            <p:sp>
              <p:nvSpPr>
                <p:cNvPr id="551" name="矩形: 圆角 550">
                  <a:extLst>
                    <a:ext uri="{FF2B5EF4-FFF2-40B4-BE49-F238E27FC236}">
                      <a16:creationId xmlns:a16="http://schemas.microsoft.com/office/drawing/2014/main" xmlns="" id="{BF992E95-15E0-44CF-B3E4-1225382320C2}"/>
                    </a:ext>
                  </a:extLst>
                </p:cNvPr>
                <p:cNvSpPr/>
                <p:nvPr/>
              </p:nvSpPr>
              <p:spPr>
                <a:xfrm>
                  <a:off x="5320062" y="2696210"/>
                  <a:ext cx="324000" cy="324000"/>
                </a:xfrm>
                <a:prstGeom prst="roundRect">
                  <a:avLst>
                    <a:gd name="adj" fmla="val 0"/>
                  </a:avLst>
                </a:prstGeom>
                <a:grpFill/>
                <a:ln w="31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52" name="矩形: 圆角 551">
                  <a:extLst>
                    <a:ext uri="{FF2B5EF4-FFF2-40B4-BE49-F238E27FC236}">
                      <a16:creationId xmlns:a16="http://schemas.microsoft.com/office/drawing/2014/main" xmlns="" id="{D1B6AF55-6389-4AA3-B95A-89277A6DD083}"/>
                    </a:ext>
                  </a:extLst>
                </p:cNvPr>
                <p:cNvSpPr/>
                <p:nvPr/>
              </p:nvSpPr>
              <p:spPr>
                <a:xfrm>
                  <a:off x="5740137" y="2696210"/>
                  <a:ext cx="324000" cy="324000"/>
                </a:xfrm>
                <a:prstGeom prst="roundRect">
                  <a:avLst>
                    <a:gd name="adj" fmla="val 0"/>
                  </a:avLst>
                </a:prstGeom>
                <a:grpFill/>
                <a:ln w="31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53" name="矩形: 圆角 552">
                  <a:extLst>
                    <a:ext uri="{FF2B5EF4-FFF2-40B4-BE49-F238E27FC236}">
                      <a16:creationId xmlns:a16="http://schemas.microsoft.com/office/drawing/2014/main" xmlns="" id="{7D128BFC-954A-47F1-8C9F-33C79D8A342A}"/>
                    </a:ext>
                  </a:extLst>
                </p:cNvPr>
                <p:cNvSpPr/>
                <p:nvPr/>
              </p:nvSpPr>
              <p:spPr>
                <a:xfrm>
                  <a:off x="6160212" y="2696210"/>
                  <a:ext cx="324000" cy="324000"/>
                </a:xfrm>
                <a:prstGeom prst="roundRect">
                  <a:avLst>
                    <a:gd name="adj" fmla="val 0"/>
                  </a:avLst>
                </a:prstGeom>
                <a:grpFill/>
                <a:ln w="31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54" name="矩形: 圆角 553">
                  <a:extLst>
                    <a:ext uri="{FF2B5EF4-FFF2-40B4-BE49-F238E27FC236}">
                      <a16:creationId xmlns:a16="http://schemas.microsoft.com/office/drawing/2014/main" xmlns="" id="{25E180C2-4171-4DF0-94B7-E6E7F117F8A9}"/>
                    </a:ext>
                  </a:extLst>
                </p:cNvPr>
                <p:cNvSpPr/>
                <p:nvPr/>
              </p:nvSpPr>
              <p:spPr>
                <a:xfrm>
                  <a:off x="6580287" y="2696210"/>
                  <a:ext cx="324000" cy="324000"/>
                </a:xfrm>
                <a:prstGeom prst="roundRect">
                  <a:avLst>
                    <a:gd name="adj" fmla="val 0"/>
                  </a:avLst>
                </a:prstGeom>
                <a:grpFill/>
                <a:ln w="31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55" name="矩形: 圆角 554">
                  <a:extLst>
                    <a:ext uri="{FF2B5EF4-FFF2-40B4-BE49-F238E27FC236}">
                      <a16:creationId xmlns:a16="http://schemas.microsoft.com/office/drawing/2014/main" xmlns="" id="{FBB01AEF-AAFE-4FC8-93D3-8014FCF3CB27}"/>
                    </a:ext>
                  </a:extLst>
                </p:cNvPr>
                <p:cNvSpPr/>
                <p:nvPr/>
              </p:nvSpPr>
              <p:spPr>
                <a:xfrm>
                  <a:off x="7000362" y="2696210"/>
                  <a:ext cx="324000" cy="324000"/>
                </a:xfrm>
                <a:prstGeom prst="roundRect">
                  <a:avLst>
                    <a:gd name="adj" fmla="val 0"/>
                  </a:avLst>
                </a:prstGeom>
                <a:grpFill/>
                <a:ln w="31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56" name="矩形: 圆角 555">
                  <a:extLst>
                    <a:ext uri="{FF2B5EF4-FFF2-40B4-BE49-F238E27FC236}">
                      <a16:creationId xmlns:a16="http://schemas.microsoft.com/office/drawing/2014/main" xmlns="" id="{67C7BB7D-A95B-441D-85E7-DB9C0413611B}"/>
                    </a:ext>
                  </a:extLst>
                </p:cNvPr>
                <p:cNvSpPr/>
                <p:nvPr/>
              </p:nvSpPr>
              <p:spPr>
                <a:xfrm>
                  <a:off x="7420437" y="2696210"/>
                  <a:ext cx="324000" cy="324000"/>
                </a:xfrm>
                <a:prstGeom prst="roundRect">
                  <a:avLst>
                    <a:gd name="adj" fmla="val 0"/>
                  </a:avLst>
                </a:prstGeom>
                <a:grpFill/>
                <a:ln w="31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</p:grpSp>
        </p:grpSp>
        <p:sp>
          <p:nvSpPr>
            <p:cNvPr id="542" name="矩形 198">
              <a:extLst>
                <a:ext uri="{FF2B5EF4-FFF2-40B4-BE49-F238E27FC236}">
                  <a16:creationId xmlns:a16="http://schemas.microsoft.com/office/drawing/2014/main" xmlns="" id="{27E4792B-2059-4E01-B8AA-87C1130D8B06}"/>
                </a:ext>
              </a:extLst>
            </p:cNvPr>
            <p:cNvSpPr/>
            <p:nvPr/>
          </p:nvSpPr>
          <p:spPr>
            <a:xfrm>
              <a:off x="5747389" y="3324223"/>
              <a:ext cx="230775" cy="251880"/>
            </a:xfrm>
            <a:custGeom>
              <a:avLst/>
              <a:gdLst>
                <a:gd name="connsiteX0" fmla="*/ 243589 w 557114"/>
                <a:gd name="connsiteY0" fmla="*/ 355438 h 608062"/>
                <a:gd name="connsiteX1" fmla="*/ 277656 w 557114"/>
                <a:gd name="connsiteY1" fmla="*/ 355438 h 608062"/>
                <a:gd name="connsiteX2" fmla="*/ 277940 w 557114"/>
                <a:gd name="connsiteY2" fmla="*/ 355438 h 608062"/>
                <a:gd name="connsiteX3" fmla="*/ 278604 w 557114"/>
                <a:gd name="connsiteY3" fmla="*/ 355438 h 608062"/>
                <a:gd name="connsiteX4" fmla="*/ 279174 w 557114"/>
                <a:gd name="connsiteY4" fmla="*/ 355438 h 608062"/>
                <a:gd name="connsiteX5" fmla="*/ 279458 w 557114"/>
                <a:gd name="connsiteY5" fmla="*/ 355438 h 608062"/>
                <a:gd name="connsiteX6" fmla="*/ 279553 w 557114"/>
                <a:gd name="connsiteY6" fmla="*/ 355438 h 608062"/>
                <a:gd name="connsiteX7" fmla="*/ 313620 w 557114"/>
                <a:gd name="connsiteY7" fmla="*/ 355438 h 608062"/>
                <a:gd name="connsiteX8" fmla="*/ 324438 w 557114"/>
                <a:gd name="connsiteY8" fmla="*/ 375432 h 608062"/>
                <a:gd name="connsiteX9" fmla="*/ 298152 w 557114"/>
                <a:gd name="connsiteY9" fmla="*/ 430202 h 608062"/>
                <a:gd name="connsiteX10" fmla="*/ 301948 w 557114"/>
                <a:gd name="connsiteY10" fmla="*/ 510272 h 608062"/>
                <a:gd name="connsiteX11" fmla="*/ 356891 w 557114"/>
                <a:gd name="connsiteY11" fmla="*/ 389172 h 608062"/>
                <a:gd name="connsiteX12" fmla="*/ 356986 w 557114"/>
                <a:gd name="connsiteY12" fmla="*/ 389172 h 608062"/>
                <a:gd name="connsiteX13" fmla="*/ 376628 w 557114"/>
                <a:gd name="connsiteY13" fmla="*/ 375337 h 608062"/>
                <a:gd name="connsiteX14" fmla="*/ 383556 w 557114"/>
                <a:gd name="connsiteY14" fmla="*/ 376474 h 608062"/>
                <a:gd name="connsiteX15" fmla="*/ 383745 w 557114"/>
                <a:gd name="connsiteY15" fmla="*/ 376569 h 608062"/>
                <a:gd name="connsiteX16" fmla="*/ 518588 w 557114"/>
                <a:gd name="connsiteY16" fmla="*/ 438920 h 608062"/>
                <a:gd name="connsiteX17" fmla="*/ 557114 w 557114"/>
                <a:gd name="connsiteY17" fmla="*/ 482224 h 608062"/>
                <a:gd name="connsiteX18" fmla="*/ 557114 w 557114"/>
                <a:gd name="connsiteY18" fmla="*/ 608062 h 608062"/>
                <a:gd name="connsiteX19" fmla="*/ 279743 w 557114"/>
                <a:gd name="connsiteY19" fmla="*/ 608062 h 608062"/>
                <a:gd name="connsiteX20" fmla="*/ 279458 w 557114"/>
                <a:gd name="connsiteY20" fmla="*/ 608062 h 608062"/>
                <a:gd name="connsiteX21" fmla="*/ 279364 w 557114"/>
                <a:gd name="connsiteY21" fmla="*/ 608062 h 608062"/>
                <a:gd name="connsiteX22" fmla="*/ 279174 w 557114"/>
                <a:gd name="connsiteY22" fmla="*/ 608062 h 608062"/>
                <a:gd name="connsiteX23" fmla="*/ 278984 w 557114"/>
                <a:gd name="connsiteY23" fmla="*/ 608062 h 608062"/>
                <a:gd name="connsiteX24" fmla="*/ 278604 w 557114"/>
                <a:gd name="connsiteY24" fmla="*/ 608062 h 608062"/>
                <a:gd name="connsiteX25" fmla="*/ 278130 w 557114"/>
                <a:gd name="connsiteY25" fmla="*/ 608062 h 608062"/>
                <a:gd name="connsiteX26" fmla="*/ 277940 w 557114"/>
                <a:gd name="connsiteY26" fmla="*/ 608062 h 608062"/>
                <a:gd name="connsiteX27" fmla="*/ 277845 w 557114"/>
                <a:gd name="connsiteY27" fmla="*/ 608062 h 608062"/>
                <a:gd name="connsiteX28" fmla="*/ 277750 w 557114"/>
                <a:gd name="connsiteY28" fmla="*/ 608062 h 608062"/>
                <a:gd name="connsiteX29" fmla="*/ 277656 w 557114"/>
                <a:gd name="connsiteY29" fmla="*/ 608062 h 608062"/>
                <a:gd name="connsiteX30" fmla="*/ 277371 w 557114"/>
                <a:gd name="connsiteY30" fmla="*/ 608062 h 608062"/>
                <a:gd name="connsiteX31" fmla="*/ 0 w 557114"/>
                <a:gd name="connsiteY31" fmla="*/ 608062 h 608062"/>
                <a:gd name="connsiteX32" fmla="*/ 0 w 557114"/>
                <a:gd name="connsiteY32" fmla="*/ 482224 h 608062"/>
                <a:gd name="connsiteX33" fmla="*/ 38621 w 557114"/>
                <a:gd name="connsiteY33" fmla="*/ 438920 h 608062"/>
                <a:gd name="connsiteX34" fmla="*/ 173464 w 557114"/>
                <a:gd name="connsiteY34" fmla="*/ 376569 h 608062"/>
                <a:gd name="connsiteX35" fmla="*/ 173558 w 557114"/>
                <a:gd name="connsiteY35" fmla="*/ 376474 h 608062"/>
                <a:gd name="connsiteX36" fmla="*/ 180486 w 557114"/>
                <a:gd name="connsiteY36" fmla="*/ 375337 h 608062"/>
                <a:gd name="connsiteX37" fmla="*/ 200223 w 557114"/>
                <a:gd name="connsiteY37" fmla="*/ 389172 h 608062"/>
                <a:gd name="connsiteX38" fmla="*/ 255166 w 557114"/>
                <a:gd name="connsiteY38" fmla="*/ 510272 h 608062"/>
                <a:gd name="connsiteX39" fmla="*/ 258962 w 557114"/>
                <a:gd name="connsiteY39" fmla="*/ 430202 h 608062"/>
                <a:gd name="connsiteX40" fmla="*/ 232676 w 557114"/>
                <a:gd name="connsiteY40" fmla="*/ 375432 h 608062"/>
                <a:gd name="connsiteX41" fmla="*/ 243589 w 557114"/>
                <a:gd name="connsiteY41" fmla="*/ 355438 h 608062"/>
                <a:gd name="connsiteX42" fmla="*/ 276250 w 557114"/>
                <a:gd name="connsiteY42" fmla="*/ 0 h 608062"/>
                <a:gd name="connsiteX43" fmla="*/ 277674 w 557114"/>
                <a:gd name="connsiteY43" fmla="*/ 0 h 608062"/>
                <a:gd name="connsiteX44" fmla="*/ 277863 w 557114"/>
                <a:gd name="connsiteY44" fmla="*/ 0 h 608062"/>
                <a:gd name="connsiteX45" fmla="*/ 277958 w 557114"/>
                <a:gd name="connsiteY45" fmla="*/ 0 h 608062"/>
                <a:gd name="connsiteX46" fmla="*/ 279382 w 557114"/>
                <a:gd name="connsiteY46" fmla="*/ 0 h 608062"/>
                <a:gd name="connsiteX47" fmla="*/ 402570 w 557114"/>
                <a:gd name="connsiteY47" fmla="*/ 104895 h 608062"/>
                <a:gd name="connsiteX48" fmla="*/ 394693 w 557114"/>
                <a:gd name="connsiteY48" fmla="*/ 159001 h 608062"/>
                <a:gd name="connsiteX49" fmla="*/ 405892 w 557114"/>
                <a:gd name="connsiteY49" fmla="*/ 184774 h 608062"/>
                <a:gd name="connsiteX50" fmla="*/ 377040 w 557114"/>
                <a:gd name="connsiteY50" fmla="*/ 236890 h 608062"/>
                <a:gd name="connsiteX51" fmla="*/ 315731 w 557114"/>
                <a:gd name="connsiteY51" fmla="*/ 311274 h 608062"/>
                <a:gd name="connsiteX52" fmla="*/ 277958 w 557114"/>
                <a:gd name="connsiteY52" fmla="*/ 319707 h 608062"/>
                <a:gd name="connsiteX53" fmla="*/ 277958 w 557114"/>
                <a:gd name="connsiteY53" fmla="*/ 319802 h 608062"/>
                <a:gd name="connsiteX54" fmla="*/ 277863 w 557114"/>
                <a:gd name="connsiteY54" fmla="*/ 319802 h 608062"/>
                <a:gd name="connsiteX55" fmla="*/ 277674 w 557114"/>
                <a:gd name="connsiteY55" fmla="*/ 319802 h 608062"/>
                <a:gd name="connsiteX56" fmla="*/ 277674 w 557114"/>
                <a:gd name="connsiteY56" fmla="*/ 319707 h 608062"/>
                <a:gd name="connsiteX57" fmla="*/ 239901 w 557114"/>
                <a:gd name="connsiteY57" fmla="*/ 311274 h 608062"/>
                <a:gd name="connsiteX58" fmla="*/ 178592 w 557114"/>
                <a:gd name="connsiteY58" fmla="*/ 236890 h 608062"/>
                <a:gd name="connsiteX59" fmla="*/ 149740 w 557114"/>
                <a:gd name="connsiteY59" fmla="*/ 184774 h 608062"/>
                <a:gd name="connsiteX60" fmla="*/ 161034 w 557114"/>
                <a:gd name="connsiteY60" fmla="*/ 159001 h 608062"/>
                <a:gd name="connsiteX61" fmla="*/ 153062 w 557114"/>
                <a:gd name="connsiteY61" fmla="*/ 104895 h 608062"/>
                <a:gd name="connsiteX62" fmla="*/ 276250 w 557114"/>
                <a:gd name="connsiteY62" fmla="*/ 0 h 60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57114" h="608062">
                  <a:moveTo>
                    <a:pt x="243589" y="355438"/>
                  </a:moveTo>
                  <a:lnTo>
                    <a:pt x="277656" y="355438"/>
                  </a:lnTo>
                  <a:lnTo>
                    <a:pt x="277940" y="355438"/>
                  </a:lnTo>
                  <a:lnTo>
                    <a:pt x="278604" y="355438"/>
                  </a:lnTo>
                  <a:lnTo>
                    <a:pt x="279174" y="355438"/>
                  </a:lnTo>
                  <a:lnTo>
                    <a:pt x="279458" y="355438"/>
                  </a:lnTo>
                  <a:lnTo>
                    <a:pt x="279553" y="355438"/>
                  </a:lnTo>
                  <a:lnTo>
                    <a:pt x="313620" y="355438"/>
                  </a:lnTo>
                  <a:cubicBezTo>
                    <a:pt x="325007" y="355438"/>
                    <a:pt x="330511" y="364630"/>
                    <a:pt x="324438" y="375432"/>
                  </a:cubicBezTo>
                  <a:cubicBezTo>
                    <a:pt x="321781" y="379980"/>
                    <a:pt x="298152" y="430202"/>
                    <a:pt x="298152" y="430202"/>
                  </a:cubicBezTo>
                  <a:lnTo>
                    <a:pt x="301948" y="510272"/>
                  </a:lnTo>
                  <a:cubicBezTo>
                    <a:pt x="317700" y="481655"/>
                    <a:pt x="343131" y="422432"/>
                    <a:pt x="356891" y="389172"/>
                  </a:cubicBezTo>
                  <a:cubicBezTo>
                    <a:pt x="356891" y="389172"/>
                    <a:pt x="356891" y="389172"/>
                    <a:pt x="356986" y="389172"/>
                  </a:cubicBezTo>
                  <a:cubicBezTo>
                    <a:pt x="359832" y="381117"/>
                    <a:pt x="367519" y="375337"/>
                    <a:pt x="376628" y="375337"/>
                  </a:cubicBezTo>
                  <a:cubicBezTo>
                    <a:pt x="379096" y="375337"/>
                    <a:pt x="381373" y="375716"/>
                    <a:pt x="383556" y="376474"/>
                  </a:cubicBezTo>
                  <a:cubicBezTo>
                    <a:pt x="383650" y="376474"/>
                    <a:pt x="383650" y="376474"/>
                    <a:pt x="383745" y="376569"/>
                  </a:cubicBezTo>
                  <a:cubicBezTo>
                    <a:pt x="387446" y="377706"/>
                    <a:pt x="464973" y="411724"/>
                    <a:pt x="518588" y="438920"/>
                  </a:cubicBezTo>
                  <a:cubicBezTo>
                    <a:pt x="542595" y="451049"/>
                    <a:pt x="557114" y="466305"/>
                    <a:pt x="557114" y="482224"/>
                  </a:cubicBezTo>
                  <a:lnTo>
                    <a:pt x="557114" y="608062"/>
                  </a:lnTo>
                  <a:lnTo>
                    <a:pt x="279743" y="608062"/>
                  </a:lnTo>
                  <a:lnTo>
                    <a:pt x="279458" y="608062"/>
                  </a:lnTo>
                  <a:lnTo>
                    <a:pt x="279364" y="608062"/>
                  </a:lnTo>
                  <a:lnTo>
                    <a:pt x="279174" y="608062"/>
                  </a:lnTo>
                  <a:lnTo>
                    <a:pt x="278984" y="608062"/>
                  </a:lnTo>
                  <a:lnTo>
                    <a:pt x="278604" y="608062"/>
                  </a:lnTo>
                  <a:lnTo>
                    <a:pt x="278130" y="608062"/>
                  </a:lnTo>
                  <a:lnTo>
                    <a:pt x="277940" y="608062"/>
                  </a:lnTo>
                  <a:lnTo>
                    <a:pt x="277845" y="608062"/>
                  </a:lnTo>
                  <a:lnTo>
                    <a:pt x="277750" y="608062"/>
                  </a:lnTo>
                  <a:lnTo>
                    <a:pt x="277656" y="608062"/>
                  </a:lnTo>
                  <a:lnTo>
                    <a:pt x="277371" y="608062"/>
                  </a:lnTo>
                  <a:lnTo>
                    <a:pt x="0" y="608062"/>
                  </a:lnTo>
                  <a:lnTo>
                    <a:pt x="0" y="482224"/>
                  </a:lnTo>
                  <a:cubicBezTo>
                    <a:pt x="0" y="466305"/>
                    <a:pt x="14519" y="451049"/>
                    <a:pt x="38621" y="438920"/>
                  </a:cubicBezTo>
                  <a:cubicBezTo>
                    <a:pt x="92141" y="411724"/>
                    <a:pt x="169668" y="377706"/>
                    <a:pt x="173464" y="376569"/>
                  </a:cubicBezTo>
                  <a:cubicBezTo>
                    <a:pt x="173464" y="376474"/>
                    <a:pt x="173464" y="376474"/>
                    <a:pt x="173558" y="376474"/>
                  </a:cubicBezTo>
                  <a:cubicBezTo>
                    <a:pt x="175741" y="375716"/>
                    <a:pt x="178018" y="375337"/>
                    <a:pt x="180486" y="375337"/>
                  </a:cubicBezTo>
                  <a:cubicBezTo>
                    <a:pt x="189595" y="375337"/>
                    <a:pt x="197282" y="381117"/>
                    <a:pt x="200223" y="389172"/>
                  </a:cubicBezTo>
                  <a:cubicBezTo>
                    <a:pt x="214078" y="422432"/>
                    <a:pt x="239414" y="481655"/>
                    <a:pt x="255166" y="510272"/>
                  </a:cubicBezTo>
                  <a:lnTo>
                    <a:pt x="258962" y="430202"/>
                  </a:lnTo>
                  <a:cubicBezTo>
                    <a:pt x="258962" y="430202"/>
                    <a:pt x="235333" y="379980"/>
                    <a:pt x="232676" y="375432"/>
                  </a:cubicBezTo>
                  <a:cubicBezTo>
                    <a:pt x="226603" y="364630"/>
                    <a:pt x="232107" y="355438"/>
                    <a:pt x="243589" y="355438"/>
                  </a:cubicBezTo>
                  <a:close/>
                  <a:moveTo>
                    <a:pt x="276250" y="0"/>
                  </a:moveTo>
                  <a:cubicBezTo>
                    <a:pt x="276725" y="0"/>
                    <a:pt x="277199" y="0"/>
                    <a:pt x="277674" y="0"/>
                  </a:cubicBezTo>
                  <a:cubicBezTo>
                    <a:pt x="277769" y="0"/>
                    <a:pt x="277769" y="0"/>
                    <a:pt x="277863" y="0"/>
                  </a:cubicBezTo>
                  <a:cubicBezTo>
                    <a:pt x="277863" y="0"/>
                    <a:pt x="277863" y="0"/>
                    <a:pt x="277958" y="0"/>
                  </a:cubicBezTo>
                  <a:cubicBezTo>
                    <a:pt x="278433" y="0"/>
                    <a:pt x="278907" y="0"/>
                    <a:pt x="279382" y="0"/>
                  </a:cubicBezTo>
                  <a:cubicBezTo>
                    <a:pt x="385487" y="0"/>
                    <a:pt x="405417" y="75615"/>
                    <a:pt x="402570" y="104895"/>
                  </a:cubicBezTo>
                  <a:cubicBezTo>
                    <a:pt x="400387" y="128395"/>
                    <a:pt x="394693" y="159001"/>
                    <a:pt x="394693" y="159001"/>
                  </a:cubicBezTo>
                  <a:cubicBezTo>
                    <a:pt x="394693" y="159001"/>
                    <a:pt x="405892" y="164118"/>
                    <a:pt x="405892" y="184774"/>
                  </a:cubicBezTo>
                  <a:cubicBezTo>
                    <a:pt x="402001" y="236511"/>
                    <a:pt x="381311" y="214149"/>
                    <a:pt x="377040" y="236890"/>
                  </a:cubicBezTo>
                  <a:cubicBezTo>
                    <a:pt x="370017" y="274603"/>
                    <a:pt x="336610" y="301893"/>
                    <a:pt x="315731" y="311274"/>
                  </a:cubicBezTo>
                  <a:cubicBezTo>
                    <a:pt x="303583" y="316770"/>
                    <a:pt x="291055" y="319518"/>
                    <a:pt x="277958" y="319707"/>
                  </a:cubicBezTo>
                  <a:lnTo>
                    <a:pt x="277958" y="319802"/>
                  </a:lnTo>
                  <a:cubicBezTo>
                    <a:pt x="277863" y="319802"/>
                    <a:pt x="277863" y="319802"/>
                    <a:pt x="277863" y="319802"/>
                  </a:cubicBezTo>
                  <a:cubicBezTo>
                    <a:pt x="277769" y="319802"/>
                    <a:pt x="277769" y="319802"/>
                    <a:pt x="277674" y="319802"/>
                  </a:cubicBezTo>
                  <a:lnTo>
                    <a:pt x="277674" y="319707"/>
                  </a:lnTo>
                  <a:cubicBezTo>
                    <a:pt x="264577" y="319518"/>
                    <a:pt x="252049" y="316770"/>
                    <a:pt x="239901" y="311274"/>
                  </a:cubicBezTo>
                  <a:cubicBezTo>
                    <a:pt x="219022" y="301893"/>
                    <a:pt x="185615" y="274603"/>
                    <a:pt x="178592" y="236890"/>
                  </a:cubicBezTo>
                  <a:cubicBezTo>
                    <a:pt x="174321" y="214149"/>
                    <a:pt x="153631" y="236511"/>
                    <a:pt x="149740" y="184774"/>
                  </a:cubicBezTo>
                  <a:cubicBezTo>
                    <a:pt x="149740" y="164118"/>
                    <a:pt x="161034" y="159001"/>
                    <a:pt x="161034" y="159001"/>
                  </a:cubicBezTo>
                  <a:cubicBezTo>
                    <a:pt x="161034" y="159001"/>
                    <a:pt x="155245" y="128395"/>
                    <a:pt x="153062" y="104895"/>
                  </a:cubicBezTo>
                  <a:cubicBezTo>
                    <a:pt x="150215" y="75615"/>
                    <a:pt x="170145" y="0"/>
                    <a:pt x="276250" y="0"/>
                  </a:cubicBezTo>
                  <a:close/>
                </a:path>
              </a:pathLst>
            </a:custGeom>
            <a:solidFill>
              <a:srgbClr val="000000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</a:endParaRPr>
            </a:p>
          </p:txBody>
        </p:sp>
      </p:grpSp>
      <p:grpSp>
        <p:nvGrpSpPr>
          <p:cNvPr id="569" name="组合 568">
            <a:extLst>
              <a:ext uri="{FF2B5EF4-FFF2-40B4-BE49-F238E27FC236}">
                <a16:creationId xmlns:a16="http://schemas.microsoft.com/office/drawing/2014/main" xmlns="" id="{8F944836-D768-4ED0-AA8A-F716E4A6474E}"/>
              </a:ext>
            </a:extLst>
          </p:cNvPr>
          <p:cNvGrpSpPr/>
          <p:nvPr/>
        </p:nvGrpSpPr>
        <p:grpSpPr>
          <a:xfrm>
            <a:off x="8132956" y="2009760"/>
            <a:ext cx="3385944" cy="2144238"/>
            <a:chOff x="1223445" y="1639500"/>
            <a:chExt cx="6714551" cy="4252167"/>
          </a:xfrm>
        </p:grpSpPr>
        <p:grpSp>
          <p:nvGrpSpPr>
            <p:cNvPr id="570" name="Group 4">
              <a:extLst>
                <a:ext uri="{FF2B5EF4-FFF2-40B4-BE49-F238E27FC236}">
                  <a16:creationId xmlns:a16="http://schemas.microsoft.com/office/drawing/2014/main" xmlns="" id="{50CE8C8A-EC9F-41F6-B30C-802CF1FAB22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23445" y="1639500"/>
              <a:ext cx="6714551" cy="4252167"/>
              <a:chOff x="442" y="1130"/>
              <a:chExt cx="4123" cy="2611"/>
            </a:xfrm>
          </p:grpSpPr>
          <p:sp>
            <p:nvSpPr>
              <p:cNvPr id="585" name="Freeform 5">
                <a:extLst>
                  <a:ext uri="{FF2B5EF4-FFF2-40B4-BE49-F238E27FC236}">
                    <a16:creationId xmlns:a16="http://schemas.microsoft.com/office/drawing/2014/main" xmlns="" id="{B4596DAB-EC56-4536-979B-A7A11D9520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" y="1141"/>
                <a:ext cx="4099" cy="258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6" name="Freeform 6">
                <a:extLst>
                  <a:ext uri="{FF2B5EF4-FFF2-40B4-BE49-F238E27FC236}">
                    <a16:creationId xmlns:a16="http://schemas.microsoft.com/office/drawing/2014/main" xmlns="" id="{EDDF644E-A9C6-4574-9DA9-436F8B91D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" y="1130"/>
                <a:ext cx="4123" cy="2611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EAECE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7" name="Rectangle 7">
                <a:extLst>
                  <a:ext uri="{FF2B5EF4-FFF2-40B4-BE49-F238E27FC236}">
                    <a16:creationId xmlns:a16="http://schemas.microsoft.com/office/drawing/2014/main" xmlns="" id="{BED25DE6-8870-459B-969A-4E5CAF69E0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" y="1397"/>
                <a:ext cx="3833" cy="309"/>
              </a:xfrm>
              <a:prstGeom prst="rect">
                <a:avLst/>
              </a:prstGeom>
              <a:solidFill>
                <a:srgbClr val="EDED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8" name="Rectangle 8">
                <a:extLst>
                  <a:ext uri="{FF2B5EF4-FFF2-40B4-BE49-F238E27FC236}">
                    <a16:creationId xmlns:a16="http://schemas.microsoft.com/office/drawing/2014/main" xmlns="" id="{33E99F86-1DF0-4949-B1D7-ECCB185522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" y="1397"/>
                <a:ext cx="3833" cy="3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9" name="Rectangle 9">
                <a:extLst>
                  <a:ext uri="{FF2B5EF4-FFF2-40B4-BE49-F238E27FC236}">
                    <a16:creationId xmlns:a16="http://schemas.microsoft.com/office/drawing/2014/main" xmlns="" id="{B50FA1B1-0DC5-46F6-AABD-5F2E5CA83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" y="1397"/>
                <a:ext cx="3833" cy="180"/>
              </a:xfrm>
              <a:prstGeom prst="rect">
                <a:avLst/>
              </a:prstGeom>
              <a:solidFill>
                <a:srgbClr val="CC4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90" name="Rectangle 10">
                <a:extLst>
                  <a:ext uri="{FF2B5EF4-FFF2-40B4-BE49-F238E27FC236}">
                    <a16:creationId xmlns:a16="http://schemas.microsoft.com/office/drawing/2014/main" xmlns="" id="{D5E96031-B15B-465C-BC63-AD36D48FAA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" y="1397"/>
                <a:ext cx="3833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91" name="Rectangle 11">
                <a:extLst>
                  <a:ext uri="{FF2B5EF4-FFF2-40B4-BE49-F238E27FC236}">
                    <a16:creationId xmlns:a16="http://schemas.microsoft.com/office/drawing/2014/main" xmlns="" id="{C2A0B42C-5EC2-4DA7-A920-29DF1BA4E7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" y="1907"/>
                <a:ext cx="666" cy="502"/>
              </a:xfrm>
              <a:prstGeom prst="rect">
                <a:avLst/>
              </a:prstGeom>
              <a:solidFill>
                <a:srgbClr val="F4F4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92" name="Rectangle 12">
                <a:extLst>
                  <a:ext uri="{FF2B5EF4-FFF2-40B4-BE49-F238E27FC236}">
                    <a16:creationId xmlns:a16="http://schemas.microsoft.com/office/drawing/2014/main" xmlns="" id="{DF679C4D-EB47-4AA3-BAC4-2E653D42B7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" y="2512"/>
                <a:ext cx="666" cy="502"/>
              </a:xfrm>
              <a:prstGeom prst="rect">
                <a:avLst/>
              </a:prstGeom>
              <a:solidFill>
                <a:srgbClr val="F4F4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93" name="Rectangle 13">
                <a:extLst>
                  <a:ext uri="{FF2B5EF4-FFF2-40B4-BE49-F238E27FC236}">
                    <a16:creationId xmlns:a16="http://schemas.microsoft.com/office/drawing/2014/main" xmlns="" id="{6B4275B3-CF9C-4847-947E-6776BC2C7B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" y="3116"/>
                <a:ext cx="666" cy="503"/>
              </a:xfrm>
              <a:prstGeom prst="rect">
                <a:avLst/>
              </a:prstGeom>
              <a:solidFill>
                <a:srgbClr val="F4F4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94" name="Oval 14">
                <a:extLst>
                  <a:ext uri="{FF2B5EF4-FFF2-40B4-BE49-F238E27FC236}">
                    <a16:creationId xmlns:a16="http://schemas.microsoft.com/office/drawing/2014/main" xmlns="" id="{47C12A7A-2A3A-4361-836D-1E71DC7080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1" y="1268"/>
                <a:ext cx="62" cy="62"/>
              </a:xfrm>
              <a:prstGeom prst="ellipse">
                <a:avLst/>
              </a:prstGeom>
              <a:solidFill>
                <a:srgbClr val="EDED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95" name="Oval 15">
                <a:extLst>
                  <a:ext uri="{FF2B5EF4-FFF2-40B4-BE49-F238E27FC236}">
                    <a16:creationId xmlns:a16="http://schemas.microsoft.com/office/drawing/2014/main" xmlns="" id="{5EFED599-5FF1-4CFD-BD7D-BFDAD03329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0" y="1268"/>
                <a:ext cx="63" cy="62"/>
              </a:xfrm>
              <a:prstGeom prst="ellipse">
                <a:avLst/>
              </a:prstGeom>
              <a:solidFill>
                <a:srgbClr val="EDED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96" name="Oval 16">
                <a:extLst>
                  <a:ext uri="{FF2B5EF4-FFF2-40B4-BE49-F238E27FC236}">
                    <a16:creationId xmlns:a16="http://schemas.microsoft.com/office/drawing/2014/main" xmlns="" id="{A36CF736-DD11-4F05-B438-338F914219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9" y="1268"/>
                <a:ext cx="63" cy="62"/>
              </a:xfrm>
              <a:prstGeom prst="ellipse">
                <a:avLst/>
              </a:prstGeom>
              <a:solidFill>
                <a:srgbClr val="EDED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97" name="Freeform 17">
                <a:extLst>
                  <a:ext uri="{FF2B5EF4-FFF2-40B4-BE49-F238E27FC236}">
                    <a16:creationId xmlns:a16="http://schemas.microsoft.com/office/drawing/2014/main" xmlns="" id="{8E7945E6-1CED-40DD-8296-D47EE2687A2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28" y="1909"/>
                <a:ext cx="3001" cy="1721"/>
              </a:xfrm>
              <a:custGeom>
                <a:avLst/>
                <a:gdLst>
                  <a:gd name="T0" fmla="*/ 81 w 3119"/>
                  <a:gd name="T1" fmla="*/ 1764 h 1788"/>
                  <a:gd name="T2" fmla="*/ 41 w 3119"/>
                  <a:gd name="T3" fmla="*/ 1747 h 1788"/>
                  <a:gd name="T4" fmla="*/ 24 w 3119"/>
                  <a:gd name="T5" fmla="*/ 1706 h 1788"/>
                  <a:gd name="T6" fmla="*/ 24 w 3119"/>
                  <a:gd name="T7" fmla="*/ 81 h 1788"/>
                  <a:gd name="T8" fmla="*/ 41 w 3119"/>
                  <a:gd name="T9" fmla="*/ 41 h 1788"/>
                  <a:gd name="T10" fmla="*/ 81 w 3119"/>
                  <a:gd name="T11" fmla="*/ 24 h 1788"/>
                  <a:gd name="T12" fmla="*/ 3037 w 3119"/>
                  <a:gd name="T13" fmla="*/ 24 h 1788"/>
                  <a:gd name="T14" fmla="*/ 3078 w 3119"/>
                  <a:gd name="T15" fmla="*/ 41 h 1788"/>
                  <a:gd name="T16" fmla="*/ 3095 w 3119"/>
                  <a:gd name="T17" fmla="*/ 81 h 1788"/>
                  <a:gd name="T18" fmla="*/ 3095 w 3119"/>
                  <a:gd name="T19" fmla="*/ 1706 h 1788"/>
                  <a:gd name="T20" fmla="*/ 3078 w 3119"/>
                  <a:gd name="T21" fmla="*/ 1747 h 1788"/>
                  <a:gd name="T22" fmla="*/ 3037 w 3119"/>
                  <a:gd name="T23" fmla="*/ 1764 h 1788"/>
                  <a:gd name="T24" fmla="*/ 3037 w 3119"/>
                  <a:gd name="T25" fmla="*/ 1764 h 1788"/>
                  <a:gd name="T26" fmla="*/ 81 w 3119"/>
                  <a:gd name="T27" fmla="*/ 1764 h 1788"/>
                  <a:gd name="T28" fmla="*/ 3037 w 3119"/>
                  <a:gd name="T29" fmla="*/ 0 h 1788"/>
                  <a:gd name="T30" fmla="*/ 3037 w 3119"/>
                  <a:gd name="T31" fmla="*/ 0 h 1788"/>
                  <a:gd name="T32" fmla="*/ 81 w 3119"/>
                  <a:gd name="T33" fmla="*/ 0 h 1788"/>
                  <a:gd name="T34" fmla="*/ 24 w 3119"/>
                  <a:gd name="T35" fmla="*/ 24 h 1788"/>
                  <a:gd name="T36" fmla="*/ 0 w 3119"/>
                  <a:gd name="T37" fmla="*/ 81 h 1788"/>
                  <a:gd name="T38" fmla="*/ 0 w 3119"/>
                  <a:gd name="T39" fmla="*/ 1706 h 1788"/>
                  <a:gd name="T40" fmla="*/ 24 w 3119"/>
                  <a:gd name="T41" fmla="*/ 1764 h 1788"/>
                  <a:gd name="T42" fmla="*/ 81 w 3119"/>
                  <a:gd name="T43" fmla="*/ 1788 h 1788"/>
                  <a:gd name="T44" fmla="*/ 81 w 3119"/>
                  <a:gd name="T45" fmla="*/ 1788 h 1788"/>
                  <a:gd name="T46" fmla="*/ 3037 w 3119"/>
                  <a:gd name="T47" fmla="*/ 1788 h 1788"/>
                  <a:gd name="T48" fmla="*/ 3095 w 3119"/>
                  <a:gd name="T49" fmla="*/ 1764 h 1788"/>
                  <a:gd name="T50" fmla="*/ 3119 w 3119"/>
                  <a:gd name="T51" fmla="*/ 1706 h 1788"/>
                  <a:gd name="T52" fmla="*/ 3119 w 3119"/>
                  <a:gd name="T53" fmla="*/ 81 h 1788"/>
                  <a:gd name="T54" fmla="*/ 3095 w 3119"/>
                  <a:gd name="T55" fmla="*/ 24 h 1788"/>
                  <a:gd name="T56" fmla="*/ 3037 w 3119"/>
                  <a:gd name="T57" fmla="*/ 0 h 1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19" h="1788">
                    <a:moveTo>
                      <a:pt x="81" y="1764"/>
                    </a:moveTo>
                    <a:cubicBezTo>
                      <a:pt x="65" y="1764"/>
                      <a:pt x="51" y="1757"/>
                      <a:pt x="41" y="1747"/>
                    </a:cubicBezTo>
                    <a:cubicBezTo>
                      <a:pt x="30" y="1737"/>
                      <a:pt x="24" y="1722"/>
                      <a:pt x="24" y="1706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66"/>
                      <a:pt x="30" y="51"/>
                      <a:pt x="41" y="41"/>
                    </a:cubicBezTo>
                    <a:cubicBezTo>
                      <a:pt x="51" y="30"/>
                      <a:pt x="65" y="24"/>
                      <a:pt x="81" y="24"/>
                    </a:cubicBezTo>
                    <a:cubicBezTo>
                      <a:pt x="3037" y="24"/>
                      <a:pt x="3037" y="24"/>
                      <a:pt x="3037" y="24"/>
                    </a:cubicBezTo>
                    <a:cubicBezTo>
                      <a:pt x="3053" y="24"/>
                      <a:pt x="3068" y="30"/>
                      <a:pt x="3078" y="41"/>
                    </a:cubicBezTo>
                    <a:cubicBezTo>
                      <a:pt x="3089" y="51"/>
                      <a:pt x="3095" y="66"/>
                      <a:pt x="3095" y="81"/>
                    </a:cubicBezTo>
                    <a:cubicBezTo>
                      <a:pt x="3095" y="1706"/>
                      <a:pt x="3095" y="1706"/>
                      <a:pt x="3095" y="1706"/>
                    </a:cubicBezTo>
                    <a:cubicBezTo>
                      <a:pt x="3095" y="1722"/>
                      <a:pt x="3089" y="1737"/>
                      <a:pt x="3078" y="1747"/>
                    </a:cubicBezTo>
                    <a:cubicBezTo>
                      <a:pt x="3068" y="1757"/>
                      <a:pt x="3053" y="1764"/>
                      <a:pt x="3037" y="1764"/>
                    </a:cubicBezTo>
                    <a:cubicBezTo>
                      <a:pt x="3037" y="1764"/>
                      <a:pt x="3037" y="1764"/>
                      <a:pt x="3037" y="1764"/>
                    </a:cubicBezTo>
                    <a:cubicBezTo>
                      <a:pt x="81" y="1764"/>
                      <a:pt x="81" y="1764"/>
                      <a:pt x="81" y="1764"/>
                    </a:cubicBezTo>
                    <a:moveTo>
                      <a:pt x="3037" y="0"/>
                    </a:moveTo>
                    <a:cubicBezTo>
                      <a:pt x="3037" y="0"/>
                      <a:pt x="3037" y="0"/>
                      <a:pt x="3037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59" y="0"/>
                      <a:pt x="38" y="9"/>
                      <a:pt x="24" y="24"/>
                    </a:cubicBezTo>
                    <a:cubicBezTo>
                      <a:pt x="9" y="39"/>
                      <a:pt x="0" y="59"/>
                      <a:pt x="0" y="81"/>
                    </a:cubicBezTo>
                    <a:cubicBezTo>
                      <a:pt x="0" y="1706"/>
                      <a:pt x="0" y="1706"/>
                      <a:pt x="0" y="1706"/>
                    </a:cubicBezTo>
                    <a:cubicBezTo>
                      <a:pt x="0" y="1729"/>
                      <a:pt x="9" y="1749"/>
                      <a:pt x="24" y="1764"/>
                    </a:cubicBezTo>
                    <a:cubicBezTo>
                      <a:pt x="38" y="1779"/>
                      <a:pt x="59" y="1788"/>
                      <a:pt x="81" y="1788"/>
                    </a:cubicBezTo>
                    <a:cubicBezTo>
                      <a:pt x="81" y="1788"/>
                      <a:pt x="81" y="1788"/>
                      <a:pt x="81" y="1788"/>
                    </a:cubicBezTo>
                    <a:cubicBezTo>
                      <a:pt x="3037" y="1788"/>
                      <a:pt x="3037" y="1788"/>
                      <a:pt x="3037" y="1788"/>
                    </a:cubicBezTo>
                    <a:cubicBezTo>
                      <a:pt x="3060" y="1788"/>
                      <a:pt x="3080" y="1779"/>
                      <a:pt x="3095" y="1764"/>
                    </a:cubicBezTo>
                    <a:cubicBezTo>
                      <a:pt x="3110" y="1749"/>
                      <a:pt x="3119" y="1729"/>
                      <a:pt x="3119" y="1706"/>
                    </a:cubicBezTo>
                    <a:cubicBezTo>
                      <a:pt x="3119" y="81"/>
                      <a:pt x="3119" y="81"/>
                      <a:pt x="3119" y="81"/>
                    </a:cubicBezTo>
                    <a:cubicBezTo>
                      <a:pt x="3119" y="59"/>
                      <a:pt x="3110" y="39"/>
                      <a:pt x="3095" y="24"/>
                    </a:cubicBezTo>
                    <a:cubicBezTo>
                      <a:pt x="3080" y="9"/>
                      <a:pt x="3060" y="0"/>
                      <a:pt x="3037" y="0"/>
                    </a:cubicBezTo>
                  </a:path>
                </a:pathLst>
              </a:custGeom>
              <a:solidFill>
                <a:srgbClr val="F6F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98" name="Freeform 18">
                <a:extLst>
                  <a:ext uri="{FF2B5EF4-FFF2-40B4-BE49-F238E27FC236}">
                    <a16:creationId xmlns:a16="http://schemas.microsoft.com/office/drawing/2014/main" xmlns="" id="{3160544B-ACA1-439F-B5ED-73D07542FF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3" y="1431"/>
                <a:ext cx="526" cy="163"/>
              </a:xfrm>
              <a:custGeom>
                <a:avLst/>
                <a:gdLst>
                  <a:gd name="T0" fmla="*/ 520 w 547"/>
                  <a:gd name="T1" fmla="*/ 170 h 170"/>
                  <a:gd name="T2" fmla="*/ 27 w 547"/>
                  <a:gd name="T3" fmla="*/ 170 h 170"/>
                  <a:gd name="T4" fmla="*/ 0 w 547"/>
                  <a:gd name="T5" fmla="*/ 143 h 170"/>
                  <a:gd name="T6" fmla="*/ 0 w 547"/>
                  <a:gd name="T7" fmla="*/ 27 h 170"/>
                  <a:gd name="T8" fmla="*/ 27 w 547"/>
                  <a:gd name="T9" fmla="*/ 0 h 170"/>
                  <a:gd name="T10" fmla="*/ 520 w 547"/>
                  <a:gd name="T11" fmla="*/ 0 h 170"/>
                  <a:gd name="T12" fmla="*/ 547 w 547"/>
                  <a:gd name="T13" fmla="*/ 27 h 170"/>
                  <a:gd name="T14" fmla="*/ 547 w 547"/>
                  <a:gd name="T15" fmla="*/ 143 h 170"/>
                  <a:gd name="T16" fmla="*/ 520 w 547"/>
                  <a:gd name="T17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7" h="170">
                    <a:moveTo>
                      <a:pt x="520" y="170"/>
                    </a:moveTo>
                    <a:cubicBezTo>
                      <a:pt x="27" y="170"/>
                      <a:pt x="27" y="170"/>
                      <a:pt x="27" y="170"/>
                    </a:cubicBezTo>
                    <a:cubicBezTo>
                      <a:pt x="12" y="170"/>
                      <a:pt x="0" y="158"/>
                      <a:pt x="0" y="143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12"/>
                      <a:pt x="12" y="0"/>
                      <a:pt x="27" y="0"/>
                    </a:cubicBezTo>
                    <a:cubicBezTo>
                      <a:pt x="520" y="0"/>
                      <a:pt x="520" y="0"/>
                      <a:pt x="520" y="0"/>
                    </a:cubicBezTo>
                    <a:cubicBezTo>
                      <a:pt x="535" y="0"/>
                      <a:pt x="547" y="12"/>
                      <a:pt x="547" y="27"/>
                    </a:cubicBezTo>
                    <a:cubicBezTo>
                      <a:pt x="547" y="143"/>
                      <a:pt x="547" y="143"/>
                      <a:pt x="547" y="143"/>
                    </a:cubicBezTo>
                    <a:cubicBezTo>
                      <a:pt x="547" y="158"/>
                      <a:pt x="535" y="170"/>
                      <a:pt x="520" y="170"/>
                    </a:cubicBezTo>
                    <a:close/>
                  </a:path>
                </a:pathLst>
              </a:custGeom>
              <a:solidFill>
                <a:srgbClr val="EDED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99" name="Rectangle 19">
                <a:extLst>
                  <a:ext uri="{FF2B5EF4-FFF2-40B4-BE49-F238E27FC236}">
                    <a16:creationId xmlns:a16="http://schemas.microsoft.com/office/drawing/2014/main" xmlns="" id="{106CB808-4E4B-4B78-BBF1-5A2DEF569E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0" y="1490"/>
                <a:ext cx="254" cy="25"/>
              </a:xfrm>
              <a:prstGeom prst="rect">
                <a:avLst/>
              </a:prstGeom>
              <a:solidFill>
                <a:srgbClr val="C4C4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00" name="Freeform 20">
                <a:extLst>
                  <a:ext uri="{FF2B5EF4-FFF2-40B4-BE49-F238E27FC236}">
                    <a16:creationId xmlns:a16="http://schemas.microsoft.com/office/drawing/2014/main" xmlns="" id="{EDB51B77-C292-4B41-9031-229A1D46EE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" y="1474"/>
                <a:ext cx="242" cy="49"/>
              </a:xfrm>
              <a:custGeom>
                <a:avLst/>
                <a:gdLst>
                  <a:gd name="T0" fmla="*/ 227 w 251"/>
                  <a:gd name="T1" fmla="*/ 0 h 51"/>
                  <a:gd name="T2" fmla="*/ 24 w 251"/>
                  <a:gd name="T3" fmla="*/ 0 h 51"/>
                  <a:gd name="T4" fmla="*/ 0 w 251"/>
                  <a:gd name="T5" fmla="*/ 24 h 51"/>
                  <a:gd name="T6" fmla="*/ 0 w 251"/>
                  <a:gd name="T7" fmla="*/ 27 h 51"/>
                  <a:gd name="T8" fmla="*/ 24 w 251"/>
                  <a:gd name="T9" fmla="*/ 51 h 51"/>
                  <a:gd name="T10" fmla="*/ 227 w 251"/>
                  <a:gd name="T11" fmla="*/ 51 h 51"/>
                  <a:gd name="T12" fmla="*/ 251 w 251"/>
                  <a:gd name="T13" fmla="*/ 27 h 51"/>
                  <a:gd name="T14" fmla="*/ 251 w 251"/>
                  <a:gd name="T15" fmla="*/ 24 h 51"/>
                  <a:gd name="T16" fmla="*/ 227 w 251"/>
                  <a:gd name="T1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1" h="51">
                    <a:moveTo>
                      <a:pt x="227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41"/>
                      <a:pt x="11" y="51"/>
                      <a:pt x="24" y="51"/>
                    </a:cubicBezTo>
                    <a:cubicBezTo>
                      <a:pt x="227" y="51"/>
                      <a:pt x="227" y="51"/>
                      <a:pt x="227" y="51"/>
                    </a:cubicBezTo>
                    <a:cubicBezTo>
                      <a:pt x="240" y="51"/>
                      <a:pt x="251" y="41"/>
                      <a:pt x="251" y="27"/>
                    </a:cubicBezTo>
                    <a:cubicBezTo>
                      <a:pt x="251" y="24"/>
                      <a:pt x="251" y="24"/>
                      <a:pt x="251" y="24"/>
                    </a:cubicBezTo>
                    <a:cubicBezTo>
                      <a:pt x="251" y="11"/>
                      <a:pt x="240" y="0"/>
                      <a:pt x="227" y="0"/>
                    </a:cubicBezTo>
                  </a:path>
                </a:pathLst>
              </a:custGeom>
              <a:solidFill>
                <a:srgbClr val="EAECEF">
                  <a:alpha val="66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01" name="Freeform 21">
                <a:extLst>
                  <a:ext uri="{FF2B5EF4-FFF2-40B4-BE49-F238E27FC236}">
                    <a16:creationId xmlns:a16="http://schemas.microsoft.com/office/drawing/2014/main" xmlns="" id="{4F16D132-ACE7-42AA-BBC8-A2836A0429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1474"/>
                <a:ext cx="241" cy="49"/>
              </a:xfrm>
              <a:custGeom>
                <a:avLst/>
                <a:gdLst>
                  <a:gd name="T0" fmla="*/ 226 w 250"/>
                  <a:gd name="T1" fmla="*/ 0 h 51"/>
                  <a:gd name="T2" fmla="*/ 24 w 250"/>
                  <a:gd name="T3" fmla="*/ 0 h 51"/>
                  <a:gd name="T4" fmla="*/ 0 w 250"/>
                  <a:gd name="T5" fmla="*/ 24 h 51"/>
                  <a:gd name="T6" fmla="*/ 0 w 250"/>
                  <a:gd name="T7" fmla="*/ 27 h 51"/>
                  <a:gd name="T8" fmla="*/ 24 w 250"/>
                  <a:gd name="T9" fmla="*/ 51 h 51"/>
                  <a:gd name="T10" fmla="*/ 226 w 250"/>
                  <a:gd name="T11" fmla="*/ 51 h 51"/>
                  <a:gd name="T12" fmla="*/ 250 w 250"/>
                  <a:gd name="T13" fmla="*/ 27 h 51"/>
                  <a:gd name="T14" fmla="*/ 250 w 250"/>
                  <a:gd name="T15" fmla="*/ 24 h 51"/>
                  <a:gd name="T16" fmla="*/ 226 w 250"/>
                  <a:gd name="T1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0" h="51">
                    <a:moveTo>
                      <a:pt x="226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0" y="0"/>
                      <a:pt x="0" y="11"/>
                      <a:pt x="0" y="2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41"/>
                      <a:pt x="10" y="51"/>
                      <a:pt x="24" y="51"/>
                    </a:cubicBezTo>
                    <a:cubicBezTo>
                      <a:pt x="226" y="51"/>
                      <a:pt x="226" y="51"/>
                      <a:pt x="226" y="51"/>
                    </a:cubicBezTo>
                    <a:cubicBezTo>
                      <a:pt x="239" y="51"/>
                      <a:pt x="250" y="41"/>
                      <a:pt x="250" y="27"/>
                    </a:cubicBezTo>
                    <a:cubicBezTo>
                      <a:pt x="250" y="24"/>
                      <a:pt x="250" y="24"/>
                      <a:pt x="250" y="24"/>
                    </a:cubicBezTo>
                    <a:cubicBezTo>
                      <a:pt x="250" y="11"/>
                      <a:pt x="239" y="0"/>
                      <a:pt x="226" y="0"/>
                    </a:cubicBezTo>
                  </a:path>
                </a:pathLst>
              </a:custGeom>
              <a:solidFill>
                <a:srgbClr val="EAECEF">
                  <a:alpha val="66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02" name="Freeform 22">
                <a:extLst>
                  <a:ext uri="{FF2B5EF4-FFF2-40B4-BE49-F238E27FC236}">
                    <a16:creationId xmlns:a16="http://schemas.microsoft.com/office/drawing/2014/main" xmlns="" id="{8C70D664-3A2C-4726-B905-9F70F69AA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2" y="1474"/>
                <a:ext cx="241" cy="49"/>
              </a:xfrm>
              <a:custGeom>
                <a:avLst/>
                <a:gdLst>
                  <a:gd name="T0" fmla="*/ 226 w 250"/>
                  <a:gd name="T1" fmla="*/ 0 h 51"/>
                  <a:gd name="T2" fmla="*/ 24 w 250"/>
                  <a:gd name="T3" fmla="*/ 0 h 51"/>
                  <a:gd name="T4" fmla="*/ 0 w 250"/>
                  <a:gd name="T5" fmla="*/ 24 h 51"/>
                  <a:gd name="T6" fmla="*/ 0 w 250"/>
                  <a:gd name="T7" fmla="*/ 27 h 51"/>
                  <a:gd name="T8" fmla="*/ 24 w 250"/>
                  <a:gd name="T9" fmla="*/ 51 h 51"/>
                  <a:gd name="T10" fmla="*/ 226 w 250"/>
                  <a:gd name="T11" fmla="*/ 51 h 51"/>
                  <a:gd name="T12" fmla="*/ 250 w 250"/>
                  <a:gd name="T13" fmla="*/ 27 h 51"/>
                  <a:gd name="T14" fmla="*/ 250 w 250"/>
                  <a:gd name="T15" fmla="*/ 24 h 51"/>
                  <a:gd name="T16" fmla="*/ 226 w 250"/>
                  <a:gd name="T1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0" h="51">
                    <a:moveTo>
                      <a:pt x="226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41"/>
                      <a:pt x="11" y="51"/>
                      <a:pt x="24" y="51"/>
                    </a:cubicBezTo>
                    <a:cubicBezTo>
                      <a:pt x="226" y="51"/>
                      <a:pt x="226" y="51"/>
                      <a:pt x="226" y="51"/>
                    </a:cubicBezTo>
                    <a:cubicBezTo>
                      <a:pt x="240" y="51"/>
                      <a:pt x="250" y="41"/>
                      <a:pt x="250" y="27"/>
                    </a:cubicBezTo>
                    <a:cubicBezTo>
                      <a:pt x="250" y="24"/>
                      <a:pt x="250" y="24"/>
                      <a:pt x="250" y="24"/>
                    </a:cubicBezTo>
                    <a:cubicBezTo>
                      <a:pt x="250" y="11"/>
                      <a:pt x="240" y="0"/>
                      <a:pt x="226" y="0"/>
                    </a:cubicBezTo>
                  </a:path>
                </a:pathLst>
              </a:custGeom>
              <a:solidFill>
                <a:srgbClr val="EAECEF">
                  <a:alpha val="66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03" name="Freeform 23">
                <a:extLst>
                  <a:ext uri="{FF2B5EF4-FFF2-40B4-BE49-F238E27FC236}">
                    <a16:creationId xmlns:a16="http://schemas.microsoft.com/office/drawing/2014/main" xmlns="" id="{037412D7-FE0C-40D5-ABEB-5D8C5E38A6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" y="1474"/>
                <a:ext cx="241" cy="49"/>
              </a:xfrm>
              <a:custGeom>
                <a:avLst/>
                <a:gdLst>
                  <a:gd name="T0" fmla="*/ 227 w 250"/>
                  <a:gd name="T1" fmla="*/ 0 h 51"/>
                  <a:gd name="T2" fmla="*/ 24 w 250"/>
                  <a:gd name="T3" fmla="*/ 0 h 51"/>
                  <a:gd name="T4" fmla="*/ 0 w 250"/>
                  <a:gd name="T5" fmla="*/ 24 h 51"/>
                  <a:gd name="T6" fmla="*/ 0 w 250"/>
                  <a:gd name="T7" fmla="*/ 27 h 51"/>
                  <a:gd name="T8" fmla="*/ 24 w 250"/>
                  <a:gd name="T9" fmla="*/ 51 h 51"/>
                  <a:gd name="T10" fmla="*/ 227 w 250"/>
                  <a:gd name="T11" fmla="*/ 51 h 51"/>
                  <a:gd name="T12" fmla="*/ 250 w 250"/>
                  <a:gd name="T13" fmla="*/ 27 h 51"/>
                  <a:gd name="T14" fmla="*/ 250 w 250"/>
                  <a:gd name="T15" fmla="*/ 24 h 51"/>
                  <a:gd name="T16" fmla="*/ 227 w 250"/>
                  <a:gd name="T1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0" h="51">
                    <a:moveTo>
                      <a:pt x="227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41"/>
                      <a:pt x="11" y="51"/>
                      <a:pt x="24" y="51"/>
                    </a:cubicBezTo>
                    <a:cubicBezTo>
                      <a:pt x="227" y="51"/>
                      <a:pt x="227" y="51"/>
                      <a:pt x="227" y="51"/>
                    </a:cubicBezTo>
                    <a:cubicBezTo>
                      <a:pt x="240" y="51"/>
                      <a:pt x="250" y="41"/>
                      <a:pt x="250" y="27"/>
                    </a:cubicBezTo>
                    <a:cubicBezTo>
                      <a:pt x="250" y="24"/>
                      <a:pt x="250" y="24"/>
                      <a:pt x="250" y="24"/>
                    </a:cubicBezTo>
                    <a:cubicBezTo>
                      <a:pt x="250" y="11"/>
                      <a:pt x="240" y="0"/>
                      <a:pt x="227" y="0"/>
                    </a:cubicBezTo>
                  </a:path>
                </a:pathLst>
              </a:custGeom>
              <a:solidFill>
                <a:srgbClr val="EAECEF">
                  <a:alpha val="66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571" name="组合 570">
              <a:extLst>
                <a:ext uri="{FF2B5EF4-FFF2-40B4-BE49-F238E27FC236}">
                  <a16:creationId xmlns:a16="http://schemas.microsoft.com/office/drawing/2014/main" xmlns="" id="{32C0EA2B-E935-4E60-844F-250376718CD2}"/>
                </a:ext>
              </a:extLst>
            </p:cNvPr>
            <p:cNvGrpSpPr/>
            <p:nvPr/>
          </p:nvGrpSpPr>
          <p:grpSpPr>
            <a:xfrm>
              <a:off x="3151349" y="3390912"/>
              <a:ext cx="3824867" cy="1851649"/>
              <a:chOff x="7824354" y="3116336"/>
              <a:chExt cx="1714500" cy="830003"/>
            </a:xfrm>
          </p:grpSpPr>
          <p:grpSp>
            <p:nvGrpSpPr>
              <p:cNvPr id="572" name="组合 571">
                <a:extLst>
                  <a:ext uri="{FF2B5EF4-FFF2-40B4-BE49-F238E27FC236}">
                    <a16:creationId xmlns:a16="http://schemas.microsoft.com/office/drawing/2014/main" xmlns="" id="{15B71FBD-81C7-48F4-ACDD-BB9A22F499DB}"/>
                  </a:ext>
                </a:extLst>
              </p:cNvPr>
              <p:cNvGrpSpPr/>
              <p:nvPr/>
            </p:nvGrpSpPr>
            <p:grpSpPr>
              <a:xfrm>
                <a:off x="7824354" y="3116336"/>
                <a:ext cx="1659024" cy="685772"/>
                <a:chOff x="7824355" y="3116331"/>
                <a:chExt cx="2155352" cy="890932"/>
              </a:xfrm>
            </p:grpSpPr>
            <p:sp>
              <p:nvSpPr>
                <p:cNvPr id="578" name="六边形 577">
                  <a:extLst>
                    <a:ext uri="{FF2B5EF4-FFF2-40B4-BE49-F238E27FC236}">
                      <a16:creationId xmlns:a16="http://schemas.microsoft.com/office/drawing/2014/main" xmlns="" id="{45705068-15B7-4F2D-9A53-9B2F98DB1452}"/>
                    </a:ext>
                  </a:extLst>
                </p:cNvPr>
                <p:cNvSpPr/>
                <p:nvPr/>
              </p:nvSpPr>
              <p:spPr>
                <a:xfrm>
                  <a:off x="7824355" y="3116332"/>
                  <a:ext cx="479977" cy="413773"/>
                </a:xfrm>
                <a:prstGeom prst="hexag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79" name="六边形 578">
                  <a:extLst>
                    <a:ext uri="{FF2B5EF4-FFF2-40B4-BE49-F238E27FC236}">
                      <a16:creationId xmlns:a16="http://schemas.microsoft.com/office/drawing/2014/main" xmlns="" id="{D625931C-EE95-45F3-8D58-2ABBAA3E9589}"/>
                    </a:ext>
                  </a:extLst>
                </p:cNvPr>
                <p:cNvSpPr/>
                <p:nvPr/>
              </p:nvSpPr>
              <p:spPr>
                <a:xfrm>
                  <a:off x="8242600" y="3350708"/>
                  <a:ext cx="479977" cy="413773"/>
                </a:xfrm>
                <a:prstGeom prst="hexag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80" name="六边形 579">
                  <a:extLst>
                    <a:ext uri="{FF2B5EF4-FFF2-40B4-BE49-F238E27FC236}">
                      <a16:creationId xmlns:a16="http://schemas.microsoft.com/office/drawing/2014/main" xmlns="" id="{7E8322E2-0B64-43EB-A24A-DB2A1C25D5D0}"/>
                    </a:ext>
                  </a:extLst>
                </p:cNvPr>
                <p:cNvSpPr/>
                <p:nvPr/>
              </p:nvSpPr>
              <p:spPr>
                <a:xfrm>
                  <a:off x="8652142" y="3116331"/>
                  <a:ext cx="479977" cy="413773"/>
                </a:xfrm>
                <a:prstGeom prst="hexag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81" name="六边形 580">
                  <a:extLst>
                    <a:ext uri="{FF2B5EF4-FFF2-40B4-BE49-F238E27FC236}">
                      <a16:creationId xmlns:a16="http://schemas.microsoft.com/office/drawing/2014/main" xmlns="" id="{96EB29EC-A372-43A0-AA19-907E25B230FF}"/>
                    </a:ext>
                  </a:extLst>
                </p:cNvPr>
                <p:cNvSpPr/>
                <p:nvPr/>
              </p:nvSpPr>
              <p:spPr>
                <a:xfrm>
                  <a:off x="7833058" y="3593491"/>
                  <a:ext cx="479976" cy="413772"/>
                </a:xfrm>
                <a:prstGeom prst="hexag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82" name="六边形 581">
                  <a:extLst>
                    <a:ext uri="{FF2B5EF4-FFF2-40B4-BE49-F238E27FC236}">
                      <a16:creationId xmlns:a16="http://schemas.microsoft.com/office/drawing/2014/main" xmlns="" id="{20C1BB69-308B-4A58-8872-6B6FEAC3BEB1}"/>
                    </a:ext>
                  </a:extLst>
                </p:cNvPr>
                <p:cNvSpPr/>
                <p:nvPr/>
              </p:nvSpPr>
              <p:spPr>
                <a:xfrm>
                  <a:off x="9075532" y="3325133"/>
                  <a:ext cx="479977" cy="413773"/>
                </a:xfrm>
                <a:prstGeom prst="hexag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83" name="六边形 582">
                  <a:extLst>
                    <a:ext uri="{FF2B5EF4-FFF2-40B4-BE49-F238E27FC236}">
                      <a16:creationId xmlns:a16="http://schemas.microsoft.com/office/drawing/2014/main" xmlns="" id="{4F596E90-F582-4D64-B556-B77E9C52A080}"/>
                    </a:ext>
                  </a:extLst>
                </p:cNvPr>
                <p:cNvSpPr/>
                <p:nvPr/>
              </p:nvSpPr>
              <p:spPr>
                <a:xfrm>
                  <a:off x="9499730" y="3117986"/>
                  <a:ext cx="479977" cy="413773"/>
                </a:xfrm>
                <a:prstGeom prst="hexagon">
                  <a:avLst/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84" name="矩形 198">
                  <a:extLst>
                    <a:ext uri="{FF2B5EF4-FFF2-40B4-BE49-F238E27FC236}">
                      <a16:creationId xmlns:a16="http://schemas.microsoft.com/office/drawing/2014/main" xmlns="" id="{0A5A30BC-8085-4A2F-96EC-058A4C88D129}"/>
                    </a:ext>
                  </a:extLst>
                </p:cNvPr>
                <p:cNvSpPr/>
                <p:nvPr/>
              </p:nvSpPr>
              <p:spPr>
                <a:xfrm>
                  <a:off x="8766095" y="3188615"/>
                  <a:ext cx="244287" cy="266628"/>
                </a:xfrm>
                <a:custGeom>
                  <a:avLst/>
                  <a:gdLst>
                    <a:gd name="connsiteX0" fmla="*/ 243589 w 557114"/>
                    <a:gd name="connsiteY0" fmla="*/ 355438 h 608062"/>
                    <a:gd name="connsiteX1" fmla="*/ 277656 w 557114"/>
                    <a:gd name="connsiteY1" fmla="*/ 355438 h 608062"/>
                    <a:gd name="connsiteX2" fmla="*/ 277940 w 557114"/>
                    <a:gd name="connsiteY2" fmla="*/ 355438 h 608062"/>
                    <a:gd name="connsiteX3" fmla="*/ 278604 w 557114"/>
                    <a:gd name="connsiteY3" fmla="*/ 355438 h 608062"/>
                    <a:gd name="connsiteX4" fmla="*/ 279174 w 557114"/>
                    <a:gd name="connsiteY4" fmla="*/ 355438 h 608062"/>
                    <a:gd name="connsiteX5" fmla="*/ 279458 w 557114"/>
                    <a:gd name="connsiteY5" fmla="*/ 355438 h 608062"/>
                    <a:gd name="connsiteX6" fmla="*/ 279553 w 557114"/>
                    <a:gd name="connsiteY6" fmla="*/ 355438 h 608062"/>
                    <a:gd name="connsiteX7" fmla="*/ 313620 w 557114"/>
                    <a:gd name="connsiteY7" fmla="*/ 355438 h 608062"/>
                    <a:gd name="connsiteX8" fmla="*/ 324438 w 557114"/>
                    <a:gd name="connsiteY8" fmla="*/ 375432 h 608062"/>
                    <a:gd name="connsiteX9" fmla="*/ 298152 w 557114"/>
                    <a:gd name="connsiteY9" fmla="*/ 430202 h 608062"/>
                    <a:gd name="connsiteX10" fmla="*/ 301948 w 557114"/>
                    <a:gd name="connsiteY10" fmla="*/ 510272 h 608062"/>
                    <a:gd name="connsiteX11" fmla="*/ 356891 w 557114"/>
                    <a:gd name="connsiteY11" fmla="*/ 389172 h 608062"/>
                    <a:gd name="connsiteX12" fmla="*/ 356986 w 557114"/>
                    <a:gd name="connsiteY12" fmla="*/ 389172 h 608062"/>
                    <a:gd name="connsiteX13" fmla="*/ 376628 w 557114"/>
                    <a:gd name="connsiteY13" fmla="*/ 375337 h 608062"/>
                    <a:gd name="connsiteX14" fmla="*/ 383556 w 557114"/>
                    <a:gd name="connsiteY14" fmla="*/ 376474 h 608062"/>
                    <a:gd name="connsiteX15" fmla="*/ 383745 w 557114"/>
                    <a:gd name="connsiteY15" fmla="*/ 376569 h 608062"/>
                    <a:gd name="connsiteX16" fmla="*/ 518588 w 557114"/>
                    <a:gd name="connsiteY16" fmla="*/ 438920 h 608062"/>
                    <a:gd name="connsiteX17" fmla="*/ 557114 w 557114"/>
                    <a:gd name="connsiteY17" fmla="*/ 482224 h 608062"/>
                    <a:gd name="connsiteX18" fmla="*/ 557114 w 557114"/>
                    <a:gd name="connsiteY18" fmla="*/ 608062 h 608062"/>
                    <a:gd name="connsiteX19" fmla="*/ 279743 w 557114"/>
                    <a:gd name="connsiteY19" fmla="*/ 608062 h 608062"/>
                    <a:gd name="connsiteX20" fmla="*/ 279458 w 557114"/>
                    <a:gd name="connsiteY20" fmla="*/ 608062 h 608062"/>
                    <a:gd name="connsiteX21" fmla="*/ 279364 w 557114"/>
                    <a:gd name="connsiteY21" fmla="*/ 608062 h 608062"/>
                    <a:gd name="connsiteX22" fmla="*/ 279174 w 557114"/>
                    <a:gd name="connsiteY22" fmla="*/ 608062 h 608062"/>
                    <a:gd name="connsiteX23" fmla="*/ 278984 w 557114"/>
                    <a:gd name="connsiteY23" fmla="*/ 608062 h 608062"/>
                    <a:gd name="connsiteX24" fmla="*/ 278604 w 557114"/>
                    <a:gd name="connsiteY24" fmla="*/ 608062 h 608062"/>
                    <a:gd name="connsiteX25" fmla="*/ 278130 w 557114"/>
                    <a:gd name="connsiteY25" fmla="*/ 608062 h 608062"/>
                    <a:gd name="connsiteX26" fmla="*/ 277940 w 557114"/>
                    <a:gd name="connsiteY26" fmla="*/ 608062 h 608062"/>
                    <a:gd name="connsiteX27" fmla="*/ 277845 w 557114"/>
                    <a:gd name="connsiteY27" fmla="*/ 608062 h 608062"/>
                    <a:gd name="connsiteX28" fmla="*/ 277750 w 557114"/>
                    <a:gd name="connsiteY28" fmla="*/ 608062 h 608062"/>
                    <a:gd name="connsiteX29" fmla="*/ 277656 w 557114"/>
                    <a:gd name="connsiteY29" fmla="*/ 608062 h 608062"/>
                    <a:gd name="connsiteX30" fmla="*/ 277371 w 557114"/>
                    <a:gd name="connsiteY30" fmla="*/ 608062 h 608062"/>
                    <a:gd name="connsiteX31" fmla="*/ 0 w 557114"/>
                    <a:gd name="connsiteY31" fmla="*/ 608062 h 608062"/>
                    <a:gd name="connsiteX32" fmla="*/ 0 w 557114"/>
                    <a:gd name="connsiteY32" fmla="*/ 482224 h 608062"/>
                    <a:gd name="connsiteX33" fmla="*/ 38621 w 557114"/>
                    <a:gd name="connsiteY33" fmla="*/ 438920 h 608062"/>
                    <a:gd name="connsiteX34" fmla="*/ 173464 w 557114"/>
                    <a:gd name="connsiteY34" fmla="*/ 376569 h 608062"/>
                    <a:gd name="connsiteX35" fmla="*/ 173558 w 557114"/>
                    <a:gd name="connsiteY35" fmla="*/ 376474 h 608062"/>
                    <a:gd name="connsiteX36" fmla="*/ 180486 w 557114"/>
                    <a:gd name="connsiteY36" fmla="*/ 375337 h 608062"/>
                    <a:gd name="connsiteX37" fmla="*/ 200223 w 557114"/>
                    <a:gd name="connsiteY37" fmla="*/ 389172 h 608062"/>
                    <a:gd name="connsiteX38" fmla="*/ 255166 w 557114"/>
                    <a:gd name="connsiteY38" fmla="*/ 510272 h 608062"/>
                    <a:gd name="connsiteX39" fmla="*/ 258962 w 557114"/>
                    <a:gd name="connsiteY39" fmla="*/ 430202 h 608062"/>
                    <a:gd name="connsiteX40" fmla="*/ 232676 w 557114"/>
                    <a:gd name="connsiteY40" fmla="*/ 375432 h 608062"/>
                    <a:gd name="connsiteX41" fmla="*/ 243589 w 557114"/>
                    <a:gd name="connsiteY41" fmla="*/ 355438 h 608062"/>
                    <a:gd name="connsiteX42" fmla="*/ 276250 w 557114"/>
                    <a:gd name="connsiteY42" fmla="*/ 0 h 608062"/>
                    <a:gd name="connsiteX43" fmla="*/ 277674 w 557114"/>
                    <a:gd name="connsiteY43" fmla="*/ 0 h 608062"/>
                    <a:gd name="connsiteX44" fmla="*/ 277863 w 557114"/>
                    <a:gd name="connsiteY44" fmla="*/ 0 h 608062"/>
                    <a:gd name="connsiteX45" fmla="*/ 277958 w 557114"/>
                    <a:gd name="connsiteY45" fmla="*/ 0 h 608062"/>
                    <a:gd name="connsiteX46" fmla="*/ 279382 w 557114"/>
                    <a:gd name="connsiteY46" fmla="*/ 0 h 608062"/>
                    <a:gd name="connsiteX47" fmla="*/ 402570 w 557114"/>
                    <a:gd name="connsiteY47" fmla="*/ 104895 h 608062"/>
                    <a:gd name="connsiteX48" fmla="*/ 394693 w 557114"/>
                    <a:gd name="connsiteY48" fmla="*/ 159001 h 608062"/>
                    <a:gd name="connsiteX49" fmla="*/ 405892 w 557114"/>
                    <a:gd name="connsiteY49" fmla="*/ 184774 h 608062"/>
                    <a:gd name="connsiteX50" fmla="*/ 377040 w 557114"/>
                    <a:gd name="connsiteY50" fmla="*/ 236890 h 608062"/>
                    <a:gd name="connsiteX51" fmla="*/ 315731 w 557114"/>
                    <a:gd name="connsiteY51" fmla="*/ 311274 h 608062"/>
                    <a:gd name="connsiteX52" fmla="*/ 277958 w 557114"/>
                    <a:gd name="connsiteY52" fmla="*/ 319707 h 608062"/>
                    <a:gd name="connsiteX53" fmla="*/ 277958 w 557114"/>
                    <a:gd name="connsiteY53" fmla="*/ 319802 h 608062"/>
                    <a:gd name="connsiteX54" fmla="*/ 277863 w 557114"/>
                    <a:gd name="connsiteY54" fmla="*/ 319802 h 608062"/>
                    <a:gd name="connsiteX55" fmla="*/ 277674 w 557114"/>
                    <a:gd name="connsiteY55" fmla="*/ 319802 h 608062"/>
                    <a:gd name="connsiteX56" fmla="*/ 277674 w 557114"/>
                    <a:gd name="connsiteY56" fmla="*/ 319707 h 608062"/>
                    <a:gd name="connsiteX57" fmla="*/ 239901 w 557114"/>
                    <a:gd name="connsiteY57" fmla="*/ 311274 h 608062"/>
                    <a:gd name="connsiteX58" fmla="*/ 178592 w 557114"/>
                    <a:gd name="connsiteY58" fmla="*/ 236890 h 608062"/>
                    <a:gd name="connsiteX59" fmla="*/ 149740 w 557114"/>
                    <a:gd name="connsiteY59" fmla="*/ 184774 h 608062"/>
                    <a:gd name="connsiteX60" fmla="*/ 161034 w 557114"/>
                    <a:gd name="connsiteY60" fmla="*/ 159001 h 608062"/>
                    <a:gd name="connsiteX61" fmla="*/ 153062 w 557114"/>
                    <a:gd name="connsiteY61" fmla="*/ 104895 h 608062"/>
                    <a:gd name="connsiteX62" fmla="*/ 276250 w 557114"/>
                    <a:gd name="connsiteY62" fmla="*/ 0 h 608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</a:cxnLst>
                  <a:rect l="l" t="t" r="r" b="b"/>
                  <a:pathLst>
                    <a:path w="557114" h="608062">
                      <a:moveTo>
                        <a:pt x="243589" y="355438"/>
                      </a:moveTo>
                      <a:lnTo>
                        <a:pt x="277656" y="355438"/>
                      </a:lnTo>
                      <a:lnTo>
                        <a:pt x="277940" y="355438"/>
                      </a:lnTo>
                      <a:lnTo>
                        <a:pt x="278604" y="355438"/>
                      </a:lnTo>
                      <a:lnTo>
                        <a:pt x="279174" y="355438"/>
                      </a:lnTo>
                      <a:lnTo>
                        <a:pt x="279458" y="355438"/>
                      </a:lnTo>
                      <a:lnTo>
                        <a:pt x="279553" y="355438"/>
                      </a:lnTo>
                      <a:lnTo>
                        <a:pt x="313620" y="355438"/>
                      </a:lnTo>
                      <a:cubicBezTo>
                        <a:pt x="325007" y="355438"/>
                        <a:pt x="330511" y="364630"/>
                        <a:pt x="324438" y="375432"/>
                      </a:cubicBezTo>
                      <a:cubicBezTo>
                        <a:pt x="321781" y="379980"/>
                        <a:pt x="298152" y="430202"/>
                        <a:pt x="298152" y="430202"/>
                      </a:cubicBezTo>
                      <a:lnTo>
                        <a:pt x="301948" y="510272"/>
                      </a:lnTo>
                      <a:cubicBezTo>
                        <a:pt x="317700" y="481655"/>
                        <a:pt x="343131" y="422432"/>
                        <a:pt x="356891" y="389172"/>
                      </a:cubicBezTo>
                      <a:cubicBezTo>
                        <a:pt x="356891" y="389172"/>
                        <a:pt x="356891" y="389172"/>
                        <a:pt x="356986" y="389172"/>
                      </a:cubicBezTo>
                      <a:cubicBezTo>
                        <a:pt x="359832" y="381117"/>
                        <a:pt x="367519" y="375337"/>
                        <a:pt x="376628" y="375337"/>
                      </a:cubicBezTo>
                      <a:cubicBezTo>
                        <a:pt x="379096" y="375337"/>
                        <a:pt x="381373" y="375716"/>
                        <a:pt x="383556" y="376474"/>
                      </a:cubicBezTo>
                      <a:cubicBezTo>
                        <a:pt x="383650" y="376474"/>
                        <a:pt x="383650" y="376474"/>
                        <a:pt x="383745" y="376569"/>
                      </a:cubicBezTo>
                      <a:cubicBezTo>
                        <a:pt x="387446" y="377706"/>
                        <a:pt x="464973" y="411724"/>
                        <a:pt x="518588" y="438920"/>
                      </a:cubicBezTo>
                      <a:cubicBezTo>
                        <a:pt x="542595" y="451049"/>
                        <a:pt x="557114" y="466305"/>
                        <a:pt x="557114" y="482224"/>
                      </a:cubicBezTo>
                      <a:lnTo>
                        <a:pt x="557114" y="608062"/>
                      </a:lnTo>
                      <a:lnTo>
                        <a:pt x="279743" y="608062"/>
                      </a:lnTo>
                      <a:lnTo>
                        <a:pt x="279458" y="608062"/>
                      </a:lnTo>
                      <a:lnTo>
                        <a:pt x="279364" y="608062"/>
                      </a:lnTo>
                      <a:lnTo>
                        <a:pt x="279174" y="608062"/>
                      </a:lnTo>
                      <a:lnTo>
                        <a:pt x="278984" y="608062"/>
                      </a:lnTo>
                      <a:lnTo>
                        <a:pt x="278604" y="608062"/>
                      </a:lnTo>
                      <a:lnTo>
                        <a:pt x="278130" y="608062"/>
                      </a:lnTo>
                      <a:lnTo>
                        <a:pt x="277940" y="608062"/>
                      </a:lnTo>
                      <a:lnTo>
                        <a:pt x="277845" y="608062"/>
                      </a:lnTo>
                      <a:lnTo>
                        <a:pt x="277750" y="608062"/>
                      </a:lnTo>
                      <a:lnTo>
                        <a:pt x="277656" y="608062"/>
                      </a:lnTo>
                      <a:lnTo>
                        <a:pt x="277371" y="608062"/>
                      </a:lnTo>
                      <a:lnTo>
                        <a:pt x="0" y="608062"/>
                      </a:lnTo>
                      <a:lnTo>
                        <a:pt x="0" y="482224"/>
                      </a:lnTo>
                      <a:cubicBezTo>
                        <a:pt x="0" y="466305"/>
                        <a:pt x="14519" y="451049"/>
                        <a:pt x="38621" y="438920"/>
                      </a:cubicBezTo>
                      <a:cubicBezTo>
                        <a:pt x="92141" y="411724"/>
                        <a:pt x="169668" y="377706"/>
                        <a:pt x="173464" y="376569"/>
                      </a:cubicBezTo>
                      <a:cubicBezTo>
                        <a:pt x="173464" y="376474"/>
                        <a:pt x="173464" y="376474"/>
                        <a:pt x="173558" y="376474"/>
                      </a:cubicBezTo>
                      <a:cubicBezTo>
                        <a:pt x="175741" y="375716"/>
                        <a:pt x="178018" y="375337"/>
                        <a:pt x="180486" y="375337"/>
                      </a:cubicBezTo>
                      <a:cubicBezTo>
                        <a:pt x="189595" y="375337"/>
                        <a:pt x="197282" y="381117"/>
                        <a:pt x="200223" y="389172"/>
                      </a:cubicBezTo>
                      <a:cubicBezTo>
                        <a:pt x="214078" y="422432"/>
                        <a:pt x="239414" y="481655"/>
                        <a:pt x="255166" y="510272"/>
                      </a:cubicBezTo>
                      <a:lnTo>
                        <a:pt x="258962" y="430202"/>
                      </a:lnTo>
                      <a:cubicBezTo>
                        <a:pt x="258962" y="430202"/>
                        <a:pt x="235333" y="379980"/>
                        <a:pt x="232676" y="375432"/>
                      </a:cubicBezTo>
                      <a:cubicBezTo>
                        <a:pt x="226603" y="364630"/>
                        <a:pt x="232107" y="355438"/>
                        <a:pt x="243589" y="355438"/>
                      </a:cubicBezTo>
                      <a:close/>
                      <a:moveTo>
                        <a:pt x="276250" y="0"/>
                      </a:moveTo>
                      <a:cubicBezTo>
                        <a:pt x="276725" y="0"/>
                        <a:pt x="277199" y="0"/>
                        <a:pt x="277674" y="0"/>
                      </a:cubicBezTo>
                      <a:cubicBezTo>
                        <a:pt x="277769" y="0"/>
                        <a:pt x="277769" y="0"/>
                        <a:pt x="277863" y="0"/>
                      </a:cubicBezTo>
                      <a:cubicBezTo>
                        <a:pt x="277863" y="0"/>
                        <a:pt x="277863" y="0"/>
                        <a:pt x="277958" y="0"/>
                      </a:cubicBezTo>
                      <a:cubicBezTo>
                        <a:pt x="278433" y="0"/>
                        <a:pt x="278907" y="0"/>
                        <a:pt x="279382" y="0"/>
                      </a:cubicBezTo>
                      <a:cubicBezTo>
                        <a:pt x="385487" y="0"/>
                        <a:pt x="405417" y="75615"/>
                        <a:pt x="402570" y="104895"/>
                      </a:cubicBezTo>
                      <a:cubicBezTo>
                        <a:pt x="400387" y="128395"/>
                        <a:pt x="394693" y="159001"/>
                        <a:pt x="394693" y="159001"/>
                      </a:cubicBezTo>
                      <a:cubicBezTo>
                        <a:pt x="394693" y="159001"/>
                        <a:pt x="405892" y="164118"/>
                        <a:pt x="405892" y="184774"/>
                      </a:cubicBezTo>
                      <a:cubicBezTo>
                        <a:pt x="402001" y="236511"/>
                        <a:pt x="381311" y="214149"/>
                        <a:pt x="377040" y="236890"/>
                      </a:cubicBezTo>
                      <a:cubicBezTo>
                        <a:pt x="370017" y="274603"/>
                        <a:pt x="336610" y="301893"/>
                        <a:pt x="315731" y="311274"/>
                      </a:cubicBezTo>
                      <a:cubicBezTo>
                        <a:pt x="303583" y="316770"/>
                        <a:pt x="291055" y="319518"/>
                        <a:pt x="277958" y="319707"/>
                      </a:cubicBezTo>
                      <a:lnTo>
                        <a:pt x="277958" y="319802"/>
                      </a:lnTo>
                      <a:cubicBezTo>
                        <a:pt x="277863" y="319802"/>
                        <a:pt x="277863" y="319802"/>
                        <a:pt x="277863" y="319802"/>
                      </a:cubicBezTo>
                      <a:cubicBezTo>
                        <a:pt x="277769" y="319802"/>
                        <a:pt x="277769" y="319802"/>
                        <a:pt x="277674" y="319802"/>
                      </a:cubicBezTo>
                      <a:lnTo>
                        <a:pt x="277674" y="319707"/>
                      </a:lnTo>
                      <a:cubicBezTo>
                        <a:pt x="264577" y="319518"/>
                        <a:pt x="252049" y="316770"/>
                        <a:pt x="239901" y="311274"/>
                      </a:cubicBezTo>
                      <a:cubicBezTo>
                        <a:pt x="219022" y="301893"/>
                        <a:pt x="185615" y="274603"/>
                        <a:pt x="178592" y="236890"/>
                      </a:cubicBezTo>
                      <a:cubicBezTo>
                        <a:pt x="174321" y="214149"/>
                        <a:pt x="153631" y="236511"/>
                        <a:pt x="149740" y="184774"/>
                      </a:cubicBezTo>
                      <a:cubicBezTo>
                        <a:pt x="149740" y="164118"/>
                        <a:pt x="161034" y="159001"/>
                        <a:pt x="161034" y="159001"/>
                      </a:cubicBezTo>
                      <a:cubicBezTo>
                        <a:pt x="161034" y="159001"/>
                        <a:pt x="155245" y="128395"/>
                        <a:pt x="153062" y="104895"/>
                      </a:cubicBezTo>
                      <a:cubicBezTo>
                        <a:pt x="150215" y="75615"/>
                        <a:pt x="170145" y="0"/>
                        <a:pt x="27625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</p:grpSp>
          <p:grpSp>
            <p:nvGrpSpPr>
              <p:cNvPr id="573" name="组合 572">
                <a:extLst>
                  <a:ext uri="{FF2B5EF4-FFF2-40B4-BE49-F238E27FC236}">
                    <a16:creationId xmlns:a16="http://schemas.microsoft.com/office/drawing/2014/main" xmlns="" id="{649D452A-4E94-48B1-A629-1F9DD853B86D}"/>
                  </a:ext>
                </a:extLst>
              </p:cNvPr>
              <p:cNvGrpSpPr/>
              <p:nvPr/>
            </p:nvGrpSpPr>
            <p:grpSpPr>
              <a:xfrm>
                <a:off x="7831052" y="3636868"/>
                <a:ext cx="1707802" cy="309471"/>
                <a:chOff x="4831017" y="3636868"/>
                <a:chExt cx="1208170" cy="309471"/>
              </a:xfrm>
            </p:grpSpPr>
            <p:sp>
              <p:nvSpPr>
                <p:cNvPr id="574" name="圆角矩形 13">
                  <a:extLst>
                    <a:ext uri="{FF2B5EF4-FFF2-40B4-BE49-F238E27FC236}">
                      <a16:creationId xmlns:a16="http://schemas.microsoft.com/office/drawing/2014/main" xmlns="" id="{6780001D-6431-4C2E-9B2C-3FB9B3C7FE78}"/>
                    </a:ext>
                  </a:extLst>
                </p:cNvPr>
                <p:cNvSpPr/>
                <p:nvPr/>
              </p:nvSpPr>
              <p:spPr>
                <a:xfrm flipV="1">
                  <a:off x="5398651" y="3636868"/>
                  <a:ext cx="596523" cy="45719"/>
                </a:xfrm>
                <a:prstGeom prst="roundRect">
                  <a:avLst>
                    <a:gd name="adj" fmla="val 13146"/>
                  </a:avLst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75" name="圆角矩形 13">
                  <a:extLst>
                    <a:ext uri="{FF2B5EF4-FFF2-40B4-BE49-F238E27FC236}">
                      <a16:creationId xmlns:a16="http://schemas.microsoft.com/office/drawing/2014/main" xmlns="" id="{B81884B4-8E0D-414F-97F0-1F907ACA7BEF}"/>
                    </a:ext>
                  </a:extLst>
                </p:cNvPr>
                <p:cNvSpPr/>
                <p:nvPr/>
              </p:nvSpPr>
              <p:spPr>
                <a:xfrm flipV="1">
                  <a:off x="5398651" y="3718763"/>
                  <a:ext cx="418743" cy="45719"/>
                </a:xfrm>
                <a:prstGeom prst="roundRect">
                  <a:avLst>
                    <a:gd name="adj" fmla="val 13146"/>
                  </a:avLst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76" name="圆角矩形 13">
                  <a:extLst>
                    <a:ext uri="{FF2B5EF4-FFF2-40B4-BE49-F238E27FC236}">
                      <a16:creationId xmlns:a16="http://schemas.microsoft.com/office/drawing/2014/main" xmlns="" id="{9BE01B0D-452C-44BC-A780-5E20B995EF22}"/>
                    </a:ext>
                  </a:extLst>
                </p:cNvPr>
                <p:cNvSpPr/>
                <p:nvPr/>
              </p:nvSpPr>
              <p:spPr>
                <a:xfrm flipV="1">
                  <a:off x="5398651" y="3805806"/>
                  <a:ext cx="502087" cy="45719"/>
                </a:xfrm>
                <a:prstGeom prst="roundRect">
                  <a:avLst>
                    <a:gd name="adj" fmla="val 13146"/>
                  </a:avLst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sp>
              <p:nvSpPr>
                <p:cNvPr id="577" name="圆角矩形 13">
                  <a:extLst>
                    <a:ext uri="{FF2B5EF4-FFF2-40B4-BE49-F238E27FC236}">
                      <a16:creationId xmlns:a16="http://schemas.microsoft.com/office/drawing/2014/main" xmlns="" id="{464AE177-ED07-42A6-8240-F6ABF1E9B627}"/>
                    </a:ext>
                  </a:extLst>
                </p:cNvPr>
                <p:cNvSpPr/>
                <p:nvPr/>
              </p:nvSpPr>
              <p:spPr>
                <a:xfrm flipV="1">
                  <a:off x="4831017" y="3878980"/>
                  <a:ext cx="1208170" cy="67359"/>
                </a:xfrm>
                <a:prstGeom prst="roundRect">
                  <a:avLst>
                    <a:gd name="adj" fmla="val 13146"/>
                  </a:avLst>
                </a:prstGeom>
                <a:solidFill>
                  <a:srgbClr val="867D98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>
                    <a:defRPr/>
                  </a:pPr>
                  <a:endParaRPr lang="zh-CN" altLang="en-US" kern="0" dirty="0">
                    <a:solidFill>
                      <a:srgbClr val="44546A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</p:grpSp>
        </p:grp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6FA0FD1C-0A3B-41B2-8BD0-567EE9D840AC}"/>
              </a:ext>
            </a:extLst>
          </p:cNvPr>
          <p:cNvGrpSpPr/>
          <p:nvPr/>
        </p:nvGrpSpPr>
        <p:grpSpPr>
          <a:xfrm>
            <a:off x="2373354" y="2871146"/>
            <a:ext cx="380194" cy="380158"/>
            <a:chOff x="4979129" y="5045363"/>
            <a:chExt cx="209362" cy="20934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EBF91A39-460A-467B-895E-3BE4B2FEE191}"/>
                </a:ext>
              </a:extLst>
            </p:cNvPr>
            <p:cNvSpPr/>
            <p:nvPr/>
          </p:nvSpPr>
          <p:spPr>
            <a:xfrm>
              <a:off x="5001989" y="5068223"/>
              <a:ext cx="164175" cy="164176"/>
            </a:xfrm>
            <a:prstGeom prst="rect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227A2234-9F27-472B-986C-B60F12A58C59}"/>
                </a:ext>
              </a:extLst>
            </p:cNvPr>
            <p:cNvSpPr/>
            <p:nvPr/>
          </p:nvSpPr>
          <p:spPr>
            <a:xfrm flipH="1">
              <a:off x="4979129" y="5045363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4" name="椭圆 603">
              <a:extLst>
                <a:ext uri="{FF2B5EF4-FFF2-40B4-BE49-F238E27FC236}">
                  <a16:creationId xmlns:a16="http://schemas.microsoft.com/office/drawing/2014/main" xmlns="" id="{43C5F93F-48D0-4552-885C-FB28B752209F}"/>
                </a:ext>
              </a:extLst>
            </p:cNvPr>
            <p:cNvSpPr/>
            <p:nvPr/>
          </p:nvSpPr>
          <p:spPr>
            <a:xfrm flipH="1">
              <a:off x="5060950" y="5045363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5" name="椭圆 604">
              <a:extLst>
                <a:ext uri="{FF2B5EF4-FFF2-40B4-BE49-F238E27FC236}">
                  <a16:creationId xmlns:a16="http://schemas.microsoft.com/office/drawing/2014/main" xmlns="" id="{3B76688A-0EF6-4A6B-9D2B-107FB5B5469D}"/>
                </a:ext>
              </a:extLst>
            </p:cNvPr>
            <p:cNvSpPr/>
            <p:nvPr/>
          </p:nvSpPr>
          <p:spPr>
            <a:xfrm flipH="1">
              <a:off x="5142771" y="5045363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7" name="椭圆 606">
              <a:extLst>
                <a:ext uri="{FF2B5EF4-FFF2-40B4-BE49-F238E27FC236}">
                  <a16:creationId xmlns:a16="http://schemas.microsoft.com/office/drawing/2014/main" xmlns="" id="{7F2546E1-D9F2-4894-AF24-7C02DE7D34DD}"/>
                </a:ext>
              </a:extLst>
            </p:cNvPr>
            <p:cNvSpPr/>
            <p:nvPr/>
          </p:nvSpPr>
          <p:spPr>
            <a:xfrm flipH="1">
              <a:off x="4979129" y="5208986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8" name="椭圆 607">
              <a:extLst>
                <a:ext uri="{FF2B5EF4-FFF2-40B4-BE49-F238E27FC236}">
                  <a16:creationId xmlns:a16="http://schemas.microsoft.com/office/drawing/2014/main" xmlns="" id="{C829A8E7-A024-4A56-A524-82980AB4353F}"/>
                </a:ext>
              </a:extLst>
            </p:cNvPr>
            <p:cNvSpPr/>
            <p:nvPr/>
          </p:nvSpPr>
          <p:spPr>
            <a:xfrm flipH="1">
              <a:off x="5060950" y="5208986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9" name="椭圆 608">
              <a:extLst>
                <a:ext uri="{FF2B5EF4-FFF2-40B4-BE49-F238E27FC236}">
                  <a16:creationId xmlns:a16="http://schemas.microsoft.com/office/drawing/2014/main" xmlns="" id="{CEC1F2C5-6024-4E97-88B6-E76FF6AF6BCB}"/>
                </a:ext>
              </a:extLst>
            </p:cNvPr>
            <p:cNvSpPr/>
            <p:nvPr/>
          </p:nvSpPr>
          <p:spPr>
            <a:xfrm flipH="1">
              <a:off x="5142771" y="5208986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0" name="椭圆 609">
              <a:extLst>
                <a:ext uri="{FF2B5EF4-FFF2-40B4-BE49-F238E27FC236}">
                  <a16:creationId xmlns:a16="http://schemas.microsoft.com/office/drawing/2014/main" xmlns="" id="{49B5EAD6-7741-442A-8156-EDCA36C85559}"/>
                </a:ext>
              </a:extLst>
            </p:cNvPr>
            <p:cNvSpPr/>
            <p:nvPr/>
          </p:nvSpPr>
          <p:spPr>
            <a:xfrm flipH="1">
              <a:off x="4979129" y="5123645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1" name="椭圆 610">
              <a:extLst>
                <a:ext uri="{FF2B5EF4-FFF2-40B4-BE49-F238E27FC236}">
                  <a16:creationId xmlns:a16="http://schemas.microsoft.com/office/drawing/2014/main" xmlns="" id="{5A05864F-87FC-40CD-8CA5-B8C5FB49A917}"/>
                </a:ext>
              </a:extLst>
            </p:cNvPr>
            <p:cNvSpPr/>
            <p:nvPr/>
          </p:nvSpPr>
          <p:spPr>
            <a:xfrm flipH="1">
              <a:off x="5142771" y="5123645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箭头: 右 16">
            <a:extLst>
              <a:ext uri="{FF2B5EF4-FFF2-40B4-BE49-F238E27FC236}">
                <a16:creationId xmlns:a16="http://schemas.microsoft.com/office/drawing/2014/main" xmlns="" id="{C18997BC-8A46-4480-BDE2-8A42CE9D6E96}"/>
              </a:ext>
            </a:extLst>
          </p:cNvPr>
          <p:cNvSpPr/>
          <p:nvPr/>
        </p:nvSpPr>
        <p:spPr>
          <a:xfrm>
            <a:off x="4337497" y="3210631"/>
            <a:ext cx="145928" cy="155342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2" name="箭头: 右 611">
            <a:extLst>
              <a:ext uri="{FF2B5EF4-FFF2-40B4-BE49-F238E27FC236}">
                <a16:creationId xmlns:a16="http://schemas.microsoft.com/office/drawing/2014/main" xmlns="" id="{80BFC189-8365-4FF6-91BD-F51DDDDCF48C}"/>
              </a:ext>
            </a:extLst>
          </p:cNvPr>
          <p:cNvSpPr/>
          <p:nvPr/>
        </p:nvSpPr>
        <p:spPr>
          <a:xfrm>
            <a:off x="7704524" y="3210631"/>
            <a:ext cx="145928" cy="155342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3" name="文本框 612">
            <a:extLst>
              <a:ext uri="{FF2B5EF4-FFF2-40B4-BE49-F238E27FC236}">
                <a16:creationId xmlns:a16="http://schemas.microsoft.com/office/drawing/2014/main" xmlns="" id="{8AD2200D-CA44-4767-84EF-C1856654B4FA}"/>
              </a:ext>
            </a:extLst>
          </p:cNvPr>
          <p:cNvSpPr txBox="1"/>
          <p:nvPr/>
        </p:nvSpPr>
        <p:spPr>
          <a:xfrm>
            <a:off x="5032681" y="4667862"/>
            <a:ext cx="2413387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000" dirty="0"/>
              <a:t>点击</a:t>
            </a:r>
            <a:r>
              <a:rPr lang="en-US" altLang="zh-CN" sz="1000" dirty="0"/>
              <a:t>iSlide【</a:t>
            </a:r>
            <a:r>
              <a:rPr lang="zh-CN" altLang="en-US" sz="1000" dirty="0"/>
              <a:t>图标库</a:t>
            </a:r>
            <a:r>
              <a:rPr lang="en-US" altLang="zh-CN" sz="1000" dirty="0"/>
              <a:t>】</a:t>
            </a:r>
            <a:r>
              <a:rPr lang="zh-CN" altLang="en-US" sz="1000" dirty="0"/>
              <a:t>中的图标替换</a:t>
            </a:r>
            <a:endParaRPr lang="en-US" altLang="zh-CN" sz="1000" dirty="0"/>
          </a:p>
          <a:p>
            <a:r>
              <a:rPr lang="en-US" altLang="zh-CN" sz="1000" dirty="0"/>
              <a:t>Click the target icon in iSlide “Icon Library” to replace it.</a:t>
            </a:r>
            <a:endParaRPr lang="zh-CN" altLang="en-US" sz="1000" dirty="0"/>
          </a:p>
        </p:txBody>
      </p:sp>
      <p:sp>
        <p:nvSpPr>
          <p:cNvPr id="614" name="椭圆 613">
            <a:extLst>
              <a:ext uri="{FF2B5EF4-FFF2-40B4-BE49-F238E27FC236}">
                <a16:creationId xmlns:a16="http://schemas.microsoft.com/office/drawing/2014/main" xmlns="" id="{0EF98DBB-FD28-4F75-8C30-91D37F4F411F}"/>
              </a:ext>
            </a:extLst>
          </p:cNvPr>
          <p:cNvSpPr/>
          <p:nvPr/>
        </p:nvSpPr>
        <p:spPr>
          <a:xfrm>
            <a:off x="4745932" y="4820817"/>
            <a:ext cx="246501" cy="24650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</a:t>
            </a:r>
            <a:endParaRPr lang="zh-CN" altLang="en-US" sz="1400" dirty="0"/>
          </a:p>
        </p:txBody>
      </p:sp>
      <p:sp>
        <p:nvSpPr>
          <p:cNvPr id="615" name="文本框 614">
            <a:extLst>
              <a:ext uri="{FF2B5EF4-FFF2-40B4-BE49-F238E27FC236}">
                <a16:creationId xmlns:a16="http://schemas.microsoft.com/office/drawing/2014/main" xmlns="" id="{EEB175D3-D48A-4111-896F-C8DF596AF06D}"/>
              </a:ext>
            </a:extLst>
          </p:cNvPr>
          <p:cNvSpPr txBox="1"/>
          <p:nvPr/>
        </p:nvSpPr>
        <p:spPr>
          <a:xfrm>
            <a:off x="8429560" y="4744806"/>
            <a:ext cx="308934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000" dirty="0"/>
              <a:t>替换成功</a:t>
            </a:r>
            <a:endParaRPr lang="en-US" altLang="zh-CN" sz="1000" dirty="0"/>
          </a:p>
          <a:p>
            <a:r>
              <a:rPr lang="en-US" altLang="zh-CN" sz="1000" dirty="0"/>
              <a:t>Done</a:t>
            </a:r>
          </a:p>
        </p:txBody>
      </p:sp>
      <p:sp>
        <p:nvSpPr>
          <p:cNvPr id="616" name="椭圆 615">
            <a:extLst>
              <a:ext uri="{FF2B5EF4-FFF2-40B4-BE49-F238E27FC236}">
                <a16:creationId xmlns:a16="http://schemas.microsoft.com/office/drawing/2014/main" xmlns="" id="{B2712F4C-9095-4058-8D4F-160AE7823303}"/>
              </a:ext>
            </a:extLst>
          </p:cNvPr>
          <p:cNvSpPr/>
          <p:nvPr/>
        </p:nvSpPr>
        <p:spPr>
          <a:xfrm>
            <a:off x="8142811" y="4820817"/>
            <a:ext cx="246501" cy="24650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3</a:t>
            </a:r>
            <a:endParaRPr lang="zh-CN" altLang="en-US" sz="1400" dirty="0"/>
          </a:p>
        </p:txBody>
      </p:sp>
      <p:sp>
        <p:nvSpPr>
          <p:cNvPr id="618" name="矩形 617">
            <a:extLst>
              <a:ext uri="{FF2B5EF4-FFF2-40B4-BE49-F238E27FC236}">
                <a16:creationId xmlns:a16="http://schemas.microsoft.com/office/drawing/2014/main" xmlns="" id="{4D01F01E-C352-49D4-BCC6-FBC90ECFD7D4}"/>
              </a:ext>
            </a:extLst>
          </p:cNvPr>
          <p:cNvSpPr/>
          <p:nvPr/>
        </p:nvSpPr>
        <p:spPr>
          <a:xfrm>
            <a:off x="9651125" y="128572"/>
            <a:ext cx="2540875" cy="771556"/>
          </a:xfrm>
          <a:prstGeom prst="rect">
            <a:avLst/>
          </a:prstGeom>
          <a:solidFill>
            <a:schemeClr val="tx1"/>
          </a:solidFill>
          <a:ln w="12700">
            <a:noFill/>
            <a:prstDash val="sysDash"/>
          </a:ln>
        </p:spPr>
        <p:txBody>
          <a:bodyPr wrap="square" lIns="91440" tIns="91440" rIns="91440" bIns="91440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b="1" dirty="0">
                <a:solidFill>
                  <a:schemeClr val="bg1"/>
                </a:solidFill>
              </a:rPr>
              <a:t>Note:</a:t>
            </a:r>
          </a:p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</a:rPr>
              <a:t>本页为主题使用说明页，使用时请删除本页内容。</a:t>
            </a:r>
            <a:endParaRPr lang="en-US" altLang="zh-CN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</a:rPr>
              <a:t>This is an instruction. Please delete this slide before use the template for presentation.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grpSp>
        <p:nvGrpSpPr>
          <p:cNvPr id="619" name="组合 618">
            <a:extLst>
              <a:ext uri="{FF2B5EF4-FFF2-40B4-BE49-F238E27FC236}">
                <a16:creationId xmlns:a16="http://schemas.microsoft.com/office/drawing/2014/main" xmlns="" id="{90DB983C-4F86-4676-B2C2-10649C11F628}"/>
              </a:ext>
            </a:extLst>
          </p:cNvPr>
          <p:cNvGrpSpPr/>
          <p:nvPr/>
        </p:nvGrpSpPr>
        <p:grpSpPr>
          <a:xfrm>
            <a:off x="4838699" y="2321739"/>
            <a:ext cx="2521499" cy="393791"/>
            <a:chOff x="4807641" y="2321739"/>
            <a:chExt cx="2552558" cy="393791"/>
          </a:xfrm>
        </p:grpSpPr>
        <p:sp>
          <p:nvSpPr>
            <p:cNvPr id="620" name="矩形 619">
              <a:extLst>
                <a:ext uri="{FF2B5EF4-FFF2-40B4-BE49-F238E27FC236}">
                  <a16:creationId xmlns:a16="http://schemas.microsoft.com/office/drawing/2014/main" xmlns="" id="{ADA48A54-EA9C-439F-B377-6257AF619BA5}"/>
                </a:ext>
              </a:extLst>
            </p:cNvPr>
            <p:cNvSpPr/>
            <p:nvPr/>
          </p:nvSpPr>
          <p:spPr>
            <a:xfrm>
              <a:off x="4809084" y="2321739"/>
              <a:ext cx="1666655" cy="165107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7">
                <a:defRPr/>
              </a:pPr>
              <a:endParaRPr lang="zh-CN" altLang="en-US" sz="9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621" name="矩形 620">
              <a:extLst>
                <a:ext uri="{FF2B5EF4-FFF2-40B4-BE49-F238E27FC236}">
                  <a16:creationId xmlns:a16="http://schemas.microsoft.com/office/drawing/2014/main" xmlns="" id="{49F09561-484E-43EA-9F8B-7A8B6E2E87B1}"/>
                </a:ext>
              </a:extLst>
            </p:cNvPr>
            <p:cNvSpPr/>
            <p:nvPr/>
          </p:nvSpPr>
          <p:spPr>
            <a:xfrm>
              <a:off x="4807641" y="2550423"/>
              <a:ext cx="750394" cy="165107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9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622" name="矩形 621">
              <a:extLst>
                <a:ext uri="{FF2B5EF4-FFF2-40B4-BE49-F238E27FC236}">
                  <a16:creationId xmlns:a16="http://schemas.microsoft.com/office/drawing/2014/main" xmlns="" id="{6D8A46BB-FA8A-46B8-AD01-FA9B85501F3E}"/>
                </a:ext>
              </a:extLst>
            </p:cNvPr>
            <p:cNvSpPr/>
            <p:nvPr/>
          </p:nvSpPr>
          <p:spPr>
            <a:xfrm>
              <a:off x="6643166" y="2323967"/>
              <a:ext cx="717032" cy="165107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7">
                <a:defRPr/>
              </a:pPr>
              <a:endParaRPr lang="zh-CN" altLang="en-US" sz="9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623" name="矩形 622">
              <a:extLst>
                <a:ext uri="{FF2B5EF4-FFF2-40B4-BE49-F238E27FC236}">
                  <a16:creationId xmlns:a16="http://schemas.microsoft.com/office/drawing/2014/main" xmlns="" id="{A3C4E4BF-B370-4619-B624-1A71E0831E9C}"/>
                </a:ext>
              </a:extLst>
            </p:cNvPr>
            <p:cNvSpPr/>
            <p:nvPr/>
          </p:nvSpPr>
          <p:spPr>
            <a:xfrm>
              <a:off x="5725404" y="2550423"/>
              <a:ext cx="750394" cy="165107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9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624" name="矩形 623">
              <a:extLst>
                <a:ext uri="{FF2B5EF4-FFF2-40B4-BE49-F238E27FC236}">
                  <a16:creationId xmlns:a16="http://schemas.microsoft.com/office/drawing/2014/main" xmlns="" id="{FAB3FECF-1FE5-4D97-BB54-79C9EC430CB4}"/>
                </a:ext>
              </a:extLst>
            </p:cNvPr>
            <p:cNvSpPr/>
            <p:nvPr/>
          </p:nvSpPr>
          <p:spPr>
            <a:xfrm>
              <a:off x="6643167" y="2550423"/>
              <a:ext cx="717032" cy="165107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9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6260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323" y="4046"/>
            <a:ext cx="10825164" cy="1013353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332"/>
            <a:r>
              <a:rPr lang="zh-CN" altLang="en-US" sz="2800" b="1" dirty="0"/>
              <a:t>填充图示中的图片  </a:t>
            </a:r>
            <a:r>
              <a:rPr lang="en-US" altLang="zh-CN" sz="2800" b="1" dirty="0"/>
              <a:t>Picture Fill</a:t>
            </a:r>
            <a:endParaRPr lang="zh-CN" altLang="en-US" sz="2800" b="1" dirty="0"/>
          </a:p>
        </p:txBody>
      </p:sp>
      <p:sp>
        <p:nvSpPr>
          <p:cNvPr id="351" name="文本框 350"/>
          <p:cNvSpPr txBox="1"/>
          <p:nvPr/>
        </p:nvSpPr>
        <p:spPr>
          <a:xfrm>
            <a:off x="959849" y="4744806"/>
            <a:ext cx="308934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000" dirty="0"/>
              <a:t>选中图示中的占位形状</a:t>
            </a:r>
            <a:endParaRPr lang="en-US" altLang="zh-CN" sz="1000" dirty="0"/>
          </a:p>
          <a:p>
            <a:r>
              <a:rPr lang="en-US" altLang="zh-CN" sz="1000" dirty="0"/>
              <a:t>Select the shape that</a:t>
            </a:r>
            <a:r>
              <a:rPr lang="zh-CN" altLang="en-US" sz="1000" dirty="0"/>
              <a:t> </a:t>
            </a:r>
            <a:r>
              <a:rPr lang="en-US" altLang="zh-CN" sz="1000" dirty="0"/>
              <a:t>need</a:t>
            </a:r>
            <a:r>
              <a:rPr lang="zh-CN" altLang="en-US" sz="1000" dirty="0"/>
              <a:t> </a:t>
            </a:r>
            <a:r>
              <a:rPr lang="en-US" altLang="zh-CN" sz="1000" dirty="0"/>
              <a:t>to</a:t>
            </a:r>
            <a:r>
              <a:rPr lang="zh-CN" altLang="en-US" sz="1000" dirty="0"/>
              <a:t> </a:t>
            </a:r>
            <a:r>
              <a:rPr lang="en-US" altLang="zh-CN" sz="1000" dirty="0"/>
              <a:t>be</a:t>
            </a:r>
            <a:r>
              <a:rPr lang="zh-CN" altLang="en-US" sz="1000" dirty="0"/>
              <a:t> </a:t>
            </a:r>
            <a:r>
              <a:rPr lang="en-US" altLang="zh-CN" sz="1000" dirty="0"/>
              <a:t>filled</a:t>
            </a:r>
            <a:r>
              <a:rPr lang="zh-CN" altLang="en-US" sz="1000" dirty="0"/>
              <a:t> </a:t>
            </a:r>
            <a:r>
              <a:rPr lang="en-US" altLang="zh-CN" sz="1000" dirty="0"/>
              <a:t>with</a:t>
            </a:r>
            <a:r>
              <a:rPr lang="zh-CN" altLang="en-US" sz="1000" dirty="0"/>
              <a:t> </a:t>
            </a:r>
            <a:r>
              <a:rPr lang="en-US" altLang="zh-CN" sz="1000" dirty="0"/>
              <a:t>picture</a:t>
            </a:r>
            <a:endParaRPr lang="zh-CN" altLang="en-US" sz="1000" dirty="0"/>
          </a:p>
        </p:txBody>
      </p:sp>
      <p:sp>
        <p:nvSpPr>
          <p:cNvPr id="350" name="椭圆 349"/>
          <p:cNvSpPr/>
          <p:nvPr/>
        </p:nvSpPr>
        <p:spPr>
          <a:xfrm>
            <a:off x="673100" y="4820817"/>
            <a:ext cx="246501" cy="24650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1</a:t>
            </a:r>
            <a:endParaRPr lang="zh-CN" altLang="en-US" sz="1400" dirty="0"/>
          </a:p>
        </p:txBody>
      </p:sp>
      <p:sp>
        <p:nvSpPr>
          <p:cNvPr id="530" name="矩形 529">
            <a:extLst>
              <a:ext uri="{FF2B5EF4-FFF2-40B4-BE49-F238E27FC236}">
                <a16:creationId xmlns:a16="http://schemas.microsoft.com/office/drawing/2014/main" xmlns="" id="{D544CC29-B618-4FEC-9019-507758A2C346}"/>
              </a:ext>
            </a:extLst>
          </p:cNvPr>
          <p:cNvSpPr/>
          <p:nvPr/>
        </p:nvSpPr>
        <p:spPr>
          <a:xfrm>
            <a:off x="4745932" y="2018794"/>
            <a:ext cx="2700136" cy="2783090"/>
          </a:xfrm>
          <a:prstGeom prst="rect">
            <a:avLst/>
          </a:prstGeom>
          <a:solidFill>
            <a:schemeClr val="bg1"/>
          </a:solidFill>
          <a:ln w="12700" cap="flat" cmpd="sng" algn="ctr">
            <a:gradFill flip="none" rotWithShape="1">
              <a:gsLst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51000">
                  <a:srgbClr val="CC4B4A"/>
                </a:gs>
              </a:gsLst>
              <a:lin ang="16200000" scaled="1"/>
              <a:tileRect/>
            </a:gra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531" name="矩形 530">
            <a:extLst>
              <a:ext uri="{FF2B5EF4-FFF2-40B4-BE49-F238E27FC236}">
                <a16:creationId xmlns:a16="http://schemas.microsoft.com/office/drawing/2014/main" xmlns="" id="{6981A32D-467A-4673-AE41-0197613DA6E5}"/>
              </a:ext>
            </a:extLst>
          </p:cNvPr>
          <p:cNvSpPr/>
          <p:nvPr/>
        </p:nvSpPr>
        <p:spPr>
          <a:xfrm>
            <a:off x="4745932" y="2018794"/>
            <a:ext cx="2700136" cy="202647"/>
          </a:xfrm>
          <a:prstGeom prst="rect">
            <a:avLst/>
          </a:prstGeom>
          <a:solidFill>
            <a:srgbClr val="CE4C4B"/>
          </a:solidFill>
          <a:ln w="12700" cap="flat" cmpd="sng" algn="ctr">
            <a:solidFill>
              <a:srgbClr val="CE4C4B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r>
              <a:rPr lang="zh-CN" altLang="en-US" sz="1000" kern="0" dirty="0">
                <a:solidFill>
                  <a:srgbClr val="FFFFFF"/>
                </a:solidFill>
                <a:latin typeface="Arial"/>
                <a:ea typeface="微软雅黑"/>
              </a:rPr>
              <a:t>图片库 </a:t>
            </a:r>
            <a:r>
              <a:rPr lang="en-US" altLang="zh-CN" sz="1000" kern="0" dirty="0">
                <a:solidFill>
                  <a:srgbClr val="FFFFFF"/>
                </a:solidFill>
                <a:latin typeface="Arial"/>
                <a:ea typeface="微软雅黑"/>
              </a:rPr>
              <a:t>/ Picture Library</a:t>
            </a:r>
            <a:endParaRPr lang="zh-CN" altLang="en-US" sz="1000" kern="0" dirty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533" name="乘号 532">
            <a:extLst>
              <a:ext uri="{FF2B5EF4-FFF2-40B4-BE49-F238E27FC236}">
                <a16:creationId xmlns:a16="http://schemas.microsoft.com/office/drawing/2014/main" xmlns="" id="{2DAEDA58-EF2A-40FF-A29F-F6B53347C5CF}"/>
              </a:ext>
            </a:extLst>
          </p:cNvPr>
          <p:cNvSpPr/>
          <p:nvPr/>
        </p:nvSpPr>
        <p:spPr>
          <a:xfrm>
            <a:off x="7275789" y="2051656"/>
            <a:ext cx="136922" cy="136922"/>
          </a:xfrm>
          <a:prstGeom prst="mathMultiply">
            <a:avLst>
              <a:gd name="adj1" fmla="val 13304"/>
            </a:avLst>
          </a:prstGeom>
          <a:solidFill>
            <a:srgbClr val="CE4C4B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534" name="push-pin-pointing-down_8930">
            <a:extLst>
              <a:ext uri="{FF2B5EF4-FFF2-40B4-BE49-F238E27FC236}">
                <a16:creationId xmlns:a16="http://schemas.microsoft.com/office/drawing/2014/main" xmlns="" id="{613F05E8-ABBF-4CDF-9AF2-BC93E58A0FF2}"/>
              </a:ext>
            </a:extLst>
          </p:cNvPr>
          <p:cNvSpPr>
            <a:spLocks noChangeAspect="1"/>
          </p:cNvSpPr>
          <p:nvPr/>
        </p:nvSpPr>
        <p:spPr bwMode="auto">
          <a:xfrm>
            <a:off x="7071719" y="2066769"/>
            <a:ext cx="105878" cy="105381"/>
          </a:xfrm>
          <a:prstGeom prst="ellipse">
            <a:avLst/>
          </a:prstGeom>
          <a:noFill/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r>
              <a:rPr lang="en-US" altLang="zh-CN" sz="1400" b="1" dirty="0">
                <a:solidFill>
                  <a:srgbClr val="CE4C4B">
                    <a:lumMod val="20000"/>
                    <a:lumOff val="80000"/>
                  </a:srgbClr>
                </a:solidFill>
                <a:latin typeface="Arial"/>
                <a:ea typeface="微软雅黑"/>
              </a:rPr>
              <a:t>?</a:t>
            </a:r>
            <a:endParaRPr lang="zh-CN" altLang="en-US" sz="1400" b="1" dirty="0">
              <a:solidFill>
                <a:srgbClr val="CE4C4B">
                  <a:lumMod val="20000"/>
                  <a:lumOff val="80000"/>
                </a:srgbClr>
              </a:solidFill>
              <a:latin typeface="Arial"/>
              <a:ea typeface="微软雅黑"/>
            </a:endParaRPr>
          </a:p>
        </p:txBody>
      </p:sp>
      <p:cxnSp>
        <p:nvCxnSpPr>
          <p:cNvPr id="535" name="直接连接符 534">
            <a:extLst>
              <a:ext uri="{FF2B5EF4-FFF2-40B4-BE49-F238E27FC236}">
                <a16:creationId xmlns:a16="http://schemas.microsoft.com/office/drawing/2014/main" xmlns="" id="{B965E895-3A05-439E-920E-0D00464467EB}"/>
              </a:ext>
            </a:extLst>
          </p:cNvPr>
          <p:cNvCxnSpPr>
            <a:cxnSpLocks/>
          </p:cNvCxnSpPr>
          <p:nvPr/>
        </p:nvCxnSpPr>
        <p:spPr>
          <a:xfrm>
            <a:off x="7231993" y="2072052"/>
            <a:ext cx="0" cy="100097"/>
          </a:xfrm>
          <a:prstGeom prst="line">
            <a:avLst/>
          </a:prstGeom>
          <a:noFill/>
          <a:ln w="6350" cap="flat" cmpd="sng" algn="ctr">
            <a:solidFill>
              <a:srgbClr val="CE4C4B">
                <a:lumMod val="60000"/>
                <a:lumOff val="40000"/>
              </a:srgbClr>
            </a:solidFill>
            <a:prstDash val="solid"/>
            <a:miter lim="800000"/>
          </a:ln>
          <a:effectLst/>
        </p:spPr>
      </p:cxn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F11E68A0-3699-439D-A2B5-0F56A0C033AF}"/>
              </a:ext>
            </a:extLst>
          </p:cNvPr>
          <p:cNvGrpSpPr/>
          <p:nvPr/>
        </p:nvGrpSpPr>
        <p:grpSpPr>
          <a:xfrm>
            <a:off x="4838699" y="2321739"/>
            <a:ext cx="2521499" cy="393791"/>
            <a:chOff x="4807641" y="2321739"/>
            <a:chExt cx="2552558" cy="393791"/>
          </a:xfrm>
        </p:grpSpPr>
        <p:sp>
          <p:nvSpPr>
            <p:cNvPr id="532" name="矩形 531">
              <a:extLst>
                <a:ext uri="{FF2B5EF4-FFF2-40B4-BE49-F238E27FC236}">
                  <a16:creationId xmlns:a16="http://schemas.microsoft.com/office/drawing/2014/main" xmlns="" id="{B3571D0C-C65B-468E-B369-37EBD78D7853}"/>
                </a:ext>
              </a:extLst>
            </p:cNvPr>
            <p:cNvSpPr/>
            <p:nvPr/>
          </p:nvSpPr>
          <p:spPr>
            <a:xfrm>
              <a:off x="4809084" y="2321739"/>
              <a:ext cx="1666655" cy="165107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7">
                <a:defRPr/>
              </a:pPr>
              <a:endParaRPr lang="zh-CN" altLang="en-US" sz="9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536" name="矩形 535">
              <a:extLst>
                <a:ext uri="{FF2B5EF4-FFF2-40B4-BE49-F238E27FC236}">
                  <a16:creationId xmlns:a16="http://schemas.microsoft.com/office/drawing/2014/main" xmlns="" id="{34C6448E-F878-4415-95EB-A4E7C002AA70}"/>
                </a:ext>
              </a:extLst>
            </p:cNvPr>
            <p:cNvSpPr/>
            <p:nvPr/>
          </p:nvSpPr>
          <p:spPr>
            <a:xfrm>
              <a:off x="4807641" y="2550423"/>
              <a:ext cx="750394" cy="165107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9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537" name="矩形 536">
              <a:extLst>
                <a:ext uri="{FF2B5EF4-FFF2-40B4-BE49-F238E27FC236}">
                  <a16:creationId xmlns:a16="http://schemas.microsoft.com/office/drawing/2014/main" xmlns="" id="{954E08D0-3B42-4331-8B25-B5CD95D0EF30}"/>
                </a:ext>
              </a:extLst>
            </p:cNvPr>
            <p:cNvSpPr/>
            <p:nvPr/>
          </p:nvSpPr>
          <p:spPr>
            <a:xfrm>
              <a:off x="6643166" y="2323967"/>
              <a:ext cx="717032" cy="165107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7">
                <a:defRPr/>
              </a:pPr>
              <a:endParaRPr lang="zh-CN" altLang="en-US" sz="9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538" name="矩形 537">
              <a:extLst>
                <a:ext uri="{FF2B5EF4-FFF2-40B4-BE49-F238E27FC236}">
                  <a16:creationId xmlns:a16="http://schemas.microsoft.com/office/drawing/2014/main" xmlns="" id="{0AB04C5E-5920-4F66-B57B-BDF87B47DF29}"/>
                </a:ext>
              </a:extLst>
            </p:cNvPr>
            <p:cNvSpPr/>
            <p:nvPr/>
          </p:nvSpPr>
          <p:spPr>
            <a:xfrm>
              <a:off x="5725404" y="2550423"/>
              <a:ext cx="750394" cy="165107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9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539" name="矩形 538">
              <a:extLst>
                <a:ext uri="{FF2B5EF4-FFF2-40B4-BE49-F238E27FC236}">
                  <a16:creationId xmlns:a16="http://schemas.microsoft.com/office/drawing/2014/main" xmlns="" id="{C20F0B39-78DD-4F4D-98AE-AF0E2488ED5C}"/>
                </a:ext>
              </a:extLst>
            </p:cNvPr>
            <p:cNvSpPr/>
            <p:nvPr/>
          </p:nvSpPr>
          <p:spPr>
            <a:xfrm>
              <a:off x="6643167" y="2550423"/>
              <a:ext cx="717032" cy="165107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9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17" name="箭头: 右 16">
            <a:extLst>
              <a:ext uri="{FF2B5EF4-FFF2-40B4-BE49-F238E27FC236}">
                <a16:creationId xmlns:a16="http://schemas.microsoft.com/office/drawing/2014/main" xmlns="" id="{C18997BC-8A46-4480-BDE2-8A42CE9D6E96}"/>
              </a:ext>
            </a:extLst>
          </p:cNvPr>
          <p:cNvSpPr/>
          <p:nvPr/>
        </p:nvSpPr>
        <p:spPr>
          <a:xfrm>
            <a:off x="4337497" y="3210631"/>
            <a:ext cx="145928" cy="155342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2" name="箭头: 右 611">
            <a:extLst>
              <a:ext uri="{FF2B5EF4-FFF2-40B4-BE49-F238E27FC236}">
                <a16:creationId xmlns:a16="http://schemas.microsoft.com/office/drawing/2014/main" xmlns="" id="{80BFC189-8365-4FF6-91BD-F51DDDDCF48C}"/>
              </a:ext>
            </a:extLst>
          </p:cNvPr>
          <p:cNvSpPr/>
          <p:nvPr/>
        </p:nvSpPr>
        <p:spPr>
          <a:xfrm>
            <a:off x="7704524" y="3210631"/>
            <a:ext cx="145928" cy="155342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3" name="文本框 612">
            <a:extLst>
              <a:ext uri="{FF2B5EF4-FFF2-40B4-BE49-F238E27FC236}">
                <a16:creationId xmlns:a16="http://schemas.microsoft.com/office/drawing/2014/main" xmlns="" id="{8AD2200D-CA44-4767-84EF-C1856654B4FA}"/>
              </a:ext>
            </a:extLst>
          </p:cNvPr>
          <p:cNvSpPr txBox="1"/>
          <p:nvPr/>
        </p:nvSpPr>
        <p:spPr>
          <a:xfrm>
            <a:off x="5032681" y="4667862"/>
            <a:ext cx="2413387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000" dirty="0"/>
              <a:t>点击</a:t>
            </a:r>
            <a:r>
              <a:rPr lang="en-US" altLang="zh-CN" sz="1000" dirty="0"/>
              <a:t>iSlide 【</a:t>
            </a:r>
            <a:r>
              <a:rPr lang="zh-CN" altLang="en-US" sz="1000" dirty="0"/>
              <a:t>图片库</a:t>
            </a:r>
            <a:r>
              <a:rPr lang="en-US" altLang="zh-CN" sz="1000" dirty="0"/>
              <a:t>】</a:t>
            </a:r>
            <a:r>
              <a:rPr lang="zh-CN" altLang="en-US" sz="1000" dirty="0"/>
              <a:t>中的图片替换</a:t>
            </a:r>
            <a:endParaRPr lang="en-US" altLang="zh-CN" sz="1000" dirty="0"/>
          </a:p>
          <a:p>
            <a:r>
              <a:rPr lang="en-US" altLang="zh-CN" sz="1000" dirty="0"/>
              <a:t>Click the target picture in iSlide “Picture Library” to insert it into the shape.</a:t>
            </a:r>
            <a:endParaRPr lang="zh-CN" altLang="en-US" sz="1000" dirty="0"/>
          </a:p>
        </p:txBody>
      </p:sp>
      <p:sp>
        <p:nvSpPr>
          <p:cNvPr id="614" name="椭圆 613">
            <a:extLst>
              <a:ext uri="{FF2B5EF4-FFF2-40B4-BE49-F238E27FC236}">
                <a16:creationId xmlns:a16="http://schemas.microsoft.com/office/drawing/2014/main" xmlns="" id="{0EF98DBB-FD28-4F75-8C30-91D37F4F411F}"/>
              </a:ext>
            </a:extLst>
          </p:cNvPr>
          <p:cNvSpPr/>
          <p:nvPr/>
        </p:nvSpPr>
        <p:spPr>
          <a:xfrm>
            <a:off x="4745932" y="4820817"/>
            <a:ext cx="246501" cy="24650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</a:t>
            </a:r>
            <a:endParaRPr lang="zh-CN" altLang="en-US" sz="1400" dirty="0"/>
          </a:p>
        </p:txBody>
      </p:sp>
      <p:sp>
        <p:nvSpPr>
          <p:cNvPr id="615" name="文本框 614">
            <a:extLst>
              <a:ext uri="{FF2B5EF4-FFF2-40B4-BE49-F238E27FC236}">
                <a16:creationId xmlns:a16="http://schemas.microsoft.com/office/drawing/2014/main" xmlns="" id="{EEB175D3-D48A-4111-896F-C8DF596AF06D}"/>
              </a:ext>
            </a:extLst>
          </p:cNvPr>
          <p:cNvSpPr txBox="1"/>
          <p:nvPr/>
        </p:nvSpPr>
        <p:spPr>
          <a:xfrm>
            <a:off x="8429560" y="4667862"/>
            <a:ext cx="3089340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000" dirty="0"/>
              <a:t>自动填充，图片保持比例不变</a:t>
            </a:r>
            <a:endParaRPr lang="en-US" altLang="zh-CN" sz="1000" dirty="0"/>
          </a:p>
          <a:p>
            <a:r>
              <a:rPr lang="en-US" altLang="zh-CN" sz="1000" dirty="0"/>
              <a:t>The picture will be filled in the shape automatically while keeping height-to-width ratio the same.</a:t>
            </a:r>
            <a:endParaRPr lang="zh-CN" altLang="en-US" sz="1000" dirty="0"/>
          </a:p>
        </p:txBody>
      </p:sp>
      <p:sp>
        <p:nvSpPr>
          <p:cNvPr id="616" name="椭圆 615">
            <a:extLst>
              <a:ext uri="{FF2B5EF4-FFF2-40B4-BE49-F238E27FC236}">
                <a16:creationId xmlns:a16="http://schemas.microsoft.com/office/drawing/2014/main" xmlns="" id="{B2712F4C-9095-4058-8D4F-160AE7823303}"/>
              </a:ext>
            </a:extLst>
          </p:cNvPr>
          <p:cNvSpPr/>
          <p:nvPr/>
        </p:nvSpPr>
        <p:spPr>
          <a:xfrm>
            <a:off x="8142811" y="4820817"/>
            <a:ext cx="246501" cy="24650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3</a:t>
            </a:r>
            <a:endParaRPr lang="zh-CN" altLang="en-US" sz="1400" dirty="0"/>
          </a:p>
        </p:txBody>
      </p:sp>
      <p:sp>
        <p:nvSpPr>
          <p:cNvPr id="618" name="矩形 617">
            <a:extLst>
              <a:ext uri="{FF2B5EF4-FFF2-40B4-BE49-F238E27FC236}">
                <a16:creationId xmlns:a16="http://schemas.microsoft.com/office/drawing/2014/main" xmlns="" id="{4D01F01E-C352-49D4-BCC6-FBC90ECFD7D4}"/>
              </a:ext>
            </a:extLst>
          </p:cNvPr>
          <p:cNvSpPr/>
          <p:nvPr/>
        </p:nvSpPr>
        <p:spPr>
          <a:xfrm>
            <a:off x="9651125" y="128572"/>
            <a:ext cx="2540875" cy="771556"/>
          </a:xfrm>
          <a:prstGeom prst="rect">
            <a:avLst/>
          </a:prstGeom>
          <a:solidFill>
            <a:schemeClr val="tx1"/>
          </a:solidFill>
          <a:ln w="12700">
            <a:noFill/>
            <a:prstDash val="sysDash"/>
          </a:ln>
        </p:spPr>
        <p:txBody>
          <a:bodyPr wrap="square" lIns="91440" tIns="91440" rIns="91440" bIns="91440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b="1" dirty="0">
                <a:solidFill>
                  <a:schemeClr val="bg1"/>
                </a:solidFill>
              </a:rPr>
              <a:t>Note:</a:t>
            </a:r>
          </a:p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</a:rPr>
              <a:t>本页为主题使用说明页，使用时请删除本页内容。</a:t>
            </a:r>
            <a:endParaRPr lang="en-US" altLang="zh-CN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</a:rPr>
              <a:t>This is an instruction. Please delete this slide before use the template for presentation.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grpSp>
        <p:nvGrpSpPr>
          <p:cNvPr id="202" name="Group 4">
            <a:extLst>
              <a:ext uri="{FF2B5EF4-FFF2-40B4-BE49-F238E27FC236}">
                <a16:creationId xmlns:a16="http://schemas.microsoft.com/office/drawing/2014/main" xmlns="" id="{7BAB53CA-2CE6-4B21-AEC7-0A596E6B54A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73100" y="2009760"/>
            <a:ext cx="3385944" cy="2144238"/>
            <a:chOff x="442" y="1130"/>
            <a:chExt cx="4123" cy="2611"/>
          </a:xfrm>
        </p:grpSpPr>
        <p:sp>
          <p:nvSpPr>
            <p:cNvPr id="217" name="Freeform 5">
              <a:extLst>
                <a:ext uri="{FF2B5EF4-FFF2-40B4-BE49-F238E27FC236}">
                  <a16:creationId xmlns:a16="http://schemas.microsoft.com/office/drawing/2014/main" xmlns="" id="{663AB67E-B93F-4A9B-92EE-58D0E2D2BE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" y="1141"/>
              <a:ext cx="4099" cy="258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8" name="Freeform 6">
              <a:extLst>
                <a:ext uri="{FF2B5EF4-FFF2-40B4-BE49-F238E27FC236}">
                  <a16:creationId xmlns:a16="http://schemas.microsoft.com/office/drawing/2014/main" xmlns="" id="{C64C7F5E-AB12-44B8-A2CA-2038D58AD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" y="1130"/>
              <a:ext cx="4123" cy="261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EAECE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9" name="Rectangle 7">
              <a:extLst>
                <a:ext uri="{FF2B5EF4-FFF2-40B4-BE49-F238E27FC236}">
                  <a16:creationId xmlns:a16="http://schemas.microsoft.com/office/drawing/2014/main" xmlns="" id="{220BD6B8-8427-4C26-A2B9-440CE442B1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1397"/>
              <a:ext cx="3833" cy="309"/>
            </a:xfrm>
            <a:prstGeom prst="rect">
              <a:avLst/>
            </a:prstGeom>
            <a:solidFill>
              <a:srgbClr val="EDE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0" name="Rectangle 8">
              <a:extLst>
                <a:ext uri="{FF2B5EF4-FFF2-40B4-BE49-F238E27FC236}">
                  <a16:creationId xmlns:a16="http://schemas.microsoft.com/office/drawing/2014/main" xmlns="" id="{8FA2B56D-8274-4816-B514-A733962325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1397"/>
              <a:ext cx="3833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1" name="Rectangle 9">
              <a:extLst>
                <a:ext uri="{FF2B5EF4-FFF2-40B4-BE49-F238E27FC236}">
                  <a16:creationId xmlns:a16="http://schemas.microsoft.com/office/drawing/2014/main" xmlns="" id="{1487F237-5DF3-4A3C-8B5A-8ABDD7816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1397"/>
              <a:ext cx="3833" cy="180"/>
            </a:xfrm>
            <a:prstGeom prst="rect">
              <a:avLst/>
            </a:prstGeom>
            <a:solidFill>
              <a:srgbClr val="CC4A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2" name="Rectangle 10">
              <a:extLst>
                <a:ext uri="{FF2B5EF4-FFF2-40B4-BE49-F238E27FC236}">
                  <a16:creationId xmlns:a16="http://schemas.microsoft.com/office/drawing/2014/main" xmlns="" id="{2310BB76-95C6-4249-AED3-AE6203897E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1397"/>
              <a:ext cx="3833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3" name="Rectangle 11">
              <a:extLst>
                <a:ext uri="{FF2B5EF4-FFF2-40B4-BE49-F238E27FC236}">
                  <a16:creationId xmlns:a16="http://schemas.microsoft.com/office/drawing/2014/main" xmlns="" id="{66FF99B7-8257-4C10-BB2B-14C796787D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1907"/>
              <a:ext cx="666" cy="502"/>
            </a:xfrm>
            <a:prstGeom prst="rect">
              <a:avLst/>
            </a:prstGeom>
            <a:solidFill>
              <a:srgbClr val="F4F4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4" name="Rectangle 12">
              <a:extLst>
                <a:ext uri="{FF2B5EF4-FFF2-40B4-BE49-F238E27FC236}">
                  <a16:creationId xmlns:a16="http://schemas.microsoft.com/office/drawing/2014/main" xmlns="" id="{FE044FBD-1A1E-43DA-ADDB-A32A1701BD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2512"/>
              <a:ext cx="666" cy="502"/>
            </a:xfrm>
            <a:prstGeom prst="rect">
              <a:avLst/>
            </a:prstGeom>
            <a:solidFill>
              <a:srgbClr val="F4F4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5" name="Rectangle 13">
              <a:extLst>
                <a:ext uri="{FF2B5EF4-FFF2-40B4-BE49-F238E27FC236}">
                  <a16:creationId xmlns:a16="http://schemas.microsoft.com/office/drawing/2014/main" xmlns="" id="{59B8E2D7-56D0-4CDC-8012-FBCDEA8BDF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3116"/>
              <a:ext cx="666" cy="503"/>
            </a:xfrm>
            <a:prstGeom prst="rect">
              <a:avLst/>
            </a:prstGeom>
            <a:solidFill>
              <a:srgbClr val="F4F4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6" name="Oval 14">
              <a:extLst>
                <a:ext uri="{FF2B5EF4-FFF2-40B4-BE49-F238E27FC236}">
                  <a16:creationId xmlns:a16="http://schemas.microsoft.com/office/drawing/2014/main" xmlns="" id="{194625DD-9908-4950-B5FE-F7742FCDE7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1268"/>
              <a:ext cx="62" cy="62"/>
            </a:xfrm>
            <a:prstGeom prst="ellipse">
              <a:avLst/>
            </a:prstGeom>
            <a:solidFill>
              <a:srgbClr val="EDE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7" name="Oval 15">
              <a:extLst>
                <a:ext uri="{FF2B5EF4-FFF2-40B4-BE49-F238E27FC236}">
                  <a16:creationId xmlns:a16="http://schemas.microsoft.com/office/drawing/2014/main" xmlns="" id="{6D5D9AA3-4FFA-4288-9335-5DCA5945E1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" y="1268"/>
              <a:ext cx="63" cy="62"/>
            </a:xfrm>
            <a:prstGeom prst="ellipse">
              <a:avLst/>
            </a:prstGeom>
            <a:solidFill>
              <a:srgbClr val="EDE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8" name="Oval 16">
              <a:extLst>
                <a:ext uri="{FF2B5EF4-FFF2-40B4-BE49-F238E27FC236}">
                  <a16:creationId xmlns:a16="http://schemas.microsoft.com/office/drawing/2014/main" xmlns="" id="{E990C791-CEC5-49C1-B87F-9D5BCE7AB1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" y="1268"/>
              <a:ext cx="63" cy="62"/>
            </a:xfrm>
            <a:prstGeom prst="ellipse">
              <a:avLst/>
            </a:prstGeom>
            <a:solidFill>
              <a:srgbClr val="EDE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9" name="Freeform 17">
              <a:extLst>
                <a:ext uri="{FF2B5EF4-FFF2-40B4-BE49-F238E27FC236}">
                  <a16:creationId xmlns:a16="http://schemas.microsoft.com/office/drawing/2014/main" xmlns="" id="{6B976D12-057F-4F8B-BE8A-C2BDD8F755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28" y="1909"/>
              <a:ext cx="3001" cy="1721"/>
            </a:xfrm>
            <a:custGeom>
              <a:avLst/>
              <a:gdLst>
                <a:gd name="T0" fmla="*/ 81 w 3119"/>
                <a:gd name="T1" fmla="*/ 1764 h 1788"/>
                <a:gd name="T2" fmla="*/ 41 w 3119"/>
                <a:gd name="T3" fmla="*/ 1747 h 1788"/>
                <a:gd name="T4" fmla="*/ 24 w 3119"/>
                <a:gd name="T5" fmla="*/ 1706 h 1788"/>
                <a:gd name="T6" fmla="*/ 24 w 3119"/>
                <a:gd name="T7" fmla="*/ 81 h 1788"/>
                <a:gd name="T8" fmla="*/ 41 w 3119"/>
                <a:gd name="T9" fmla="*/ 41 h 1788"/>
                <a:gd name="T10" fmla="*/ 81 w 3119"/>
                <a:gd name="T11" fmla="*/ 24 h 1788"/>
                <a:gd name="T12" fmla="*/ 3037 w 3119"/>
                <a:gd name="T13" fmla="*/ 24 h 1788"/>
                <a:gd name="T14" fmla="*/ 3078 w 3119"/>
                <a:gd name="T15" fmla="*/ 41 h 1788"/>
                <a:gd name="T16" fmla="*/ 3095 w 3119"/>
                <a:gd name="T17" fmla="*/ 81 h 1788"/>
                <a:gd name="T18" fmla="*/ 3095 w 3119"/>
                <a:gd name="T19" fmla="*/ 1706 h 1788"/>
                <a:gd name="T20" fmla="*/ 3078 w 3119"/>
                <a:gd name="T21" fmla="*/ 1747 h 1788"/>
                <a:gd name="T22" fmla="*/ 3037 w 3119"/>
                <a:gd name="T23" fmla="*/ 1764 h 1788"/>
                <a:gd name="T24" fmla="*/ 3037 w 3119"/>
                <a:gd name="T25" fmla="*/ 1764 h 1788"/>
                <a:gd name="T26" fmla="*/ 81 w 3119"/>
                <a:gd name="T27" fmla="*/ 1764 h 1788"/>
                <a:gd name="T28" fmla="*/ 3037 w 3119"/>
                <a:gd name="T29" fmla="*/ 0 h 1788"/>
                <a:gd name="T30" fmla="*/ 3037 w 3119"/>
                <a:gd name="T31" fmla="*/ 0 h 1788"/>
                <a:gd name="T32" fmla="*/ 81 w 3119"/>
                <a:gd name="T33" fmla="*/ 0 h 1788"/>
                <a:gd name="T34" fmla="*/ 24 w 3119"/>
                <a:gd name="T35" fmla="*/ 24 h 1788"/>
                <a:gd name="T36" fmla="*/ 0 w 3119"/>
                <a:gd name="T37" fmla="*/ 81 h 1788"/>
                <a:gd name="T38" fmla="*/ 0 w 3119"/>
                <a:gd name="T39" fmla="*/ 1706 h 1788"/>
                <a:gd name="T40" fmla="*/ 24 w 3119"/>
                <a:gd name="T41" fmla="*/ 1764 h 1788"/>
                <a:gd name="T42" fmla="*/ 81 w 3119"/>
                <a:gd name="T43" fmla="*/ 1788 h 1788"/>
                <a:gd name="T44" fmla="*/ 81 w 3119"/>
                <a:gd name="T45" fmla="*/ 1788 h 1788"/>
                <a:gd name="T46" fmla="*/ 3037 w 3119"/>
                <a:gd name="T47" fmla="*/ 1788 h 1788"/>
                <a:gd name="T48" fmla="*/ 3095 w 3119"/>
                <a:gd name="T49" fmla="*/ 1764 h 1788"/>
                <a:gd name="T50" fmla="*/ 3119 w 3119"/>
                <a:gd name="T51" fmla="*/ 1706 h 1788"/>
                <a:gd name="T52" fmla="*/ 3119 w 3119"/>
                <a:gd name="T53" fmla="*/ 81 h 1788"/>
                <a:gd name="T54" fmla="*/ 3095 w 3119"/>
                <a:gd name="T55" fmla="*/ 24 h 1788"/>
                <a:gd name="T56" fmla="*/ 3037 w 3119"/>
                <a:gd name="T57" fmla="*/ 0 h 1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19" h="1788">
                  <a:moveTo>
                    <a:pt x="81" y="1764"/>
                  </a:moveTo>
                  <a:cubicBezTo>
                    <a:pt x="65" y="1764"/>
                    <a:pt x="51" y="1757"/>
                    <a:pt x="41" y="1747"/>
                  </a:cubicBezTo>
                  <a:cubicBezTo>
                    <a:pt x="30" y="1737"/>
                    <a:pt x="24" y="1722"/>
                    <a:pt x="24" y="1706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4" y="66"/>
                    <a:pt x="30" y="51"/>
                    <a:pt x="41" y="41"/>
                  </a:cubicBezTo>
                  <a:cubicBezTo>
                    <a:pt x="51" y="30"/>
                    <a:pt x="65" y="24"/>
                    <a:pt x="81" y="24"/>
                  </a:cubicBezTo>
                  <a:cubicBezTo>
                    <a:pt x="3037" y="24"/>
                    <a:pt x="3037" y="24"/>
                    <a:pt x="3037" y="24"/>
                  </a:cubicBezTo>
                  <a:cubicBezTo>
                    <a:pt x="3053" y="24"/>
                    <a:pt x="3068" y="30"/>
                    <a:pt x="3078" y="41"/>
                  </a:cubicBezTo>
                  <a:cubicBezTo>
                    <a:pt x="3089" y="51"/>
                    <a:pt x="3095" y="66"/>
                    <a:pt x="3095" y="81"/>
                  </a:cubicBezTo>
                  <a:cubicBezTo>
                    <a:pt x="3095" y="1706"/>
                    <a:pt x="3095" y="1706"/>
                    <a:pt x="3095" y="1706"/>
                  </a:cubicBezTo>
                  <a:cubicBezTo>
                    <a:pt x="3095" y="1722"/>
                    <a:pt x="3089" y="1737"/>
                    <a:pt x="3078" y="1747"/>
                  </a:cubicBezTo>
                  <a:cubicBezTo>
                    <a:pt x="3068" y="1757"/>
                    <a:pt x="3053" y="1764"/>
                    <a:pt x="3037" y="1764"/>
                  </a:cubicBezTo>
                  <a:cubicBezTo>
                    <a:pt x="3037" y="1764"/>
                    <a:pt x="3037" y="1764"/>
                    <a:pt x="3037" y="1764"/>
                  </a:cubicBezTo>
                  <a:cubicBezTo>
                    <a:pt x="81" y="1764"/>
                    <a:pt x="81" y="1764"/>
                    <a:pt x="81" y="1764"/>
                  </a:cubicBezTo>
                  <a:moveTo>
                    <a:pt x="3037" y="0"/>
                  </a:moveTo>
                  <a:cubicBezTo>
                    <a:pt x="3037" y="0"/>
                    <a:pt x="3037" y="0"/>
                    <a:pt x="3037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59" y="0"/>
                    <a:pt x="38" y="9"/>
                    <a:pt x="24" y="24"/>
                  </a:cubicBezTo>
                  <a:cubicBezTo>
                    <a:pt x="9" y="39"/>
                    <a:pt x="0" y="59"/>
                    <a:pt x="0" y="81"/>
                  </a:cubicBezTo>
                  <a:cubicBezTo>
                    <a:pt x="0" y="1706"/>
                    <a:pt x="0" y="1706"/>
                    <a:pt x="0" y="1706"/>
                  </a:cubicBezTo>
                  <a:cubicBezTo>
                    <a:pt x="0" y="1729"/>
                    <a:pt x="9" y="1749"/>
                    <a:pt x="24" y="1764"/>
                  </a:cubicBezTo>
                  <a:cubicBezTo>
                    <a:pt x="38" y="1779"/>
                    <a:pt x="59" y="1788"/>
                    <a:pt x="81" y="1788"/>
                  </a:cubicBezTo>
                  <a:cubicBezTo>
                    <a:pt x="81" y="1788"/>
                    <a:pt x="81" y="1788"/>
                    <a:pt x="81" y="1788"/>
                  </a:cubicBezTo>
                  <a:cubicBezTo>
                    <a:pt x="3037" y="1788"/>
                    <a:pt x="3037" y="1788"/>
                    <a:pt x="3037" y="1788"/>
                  </a:cubicBezTo>
                  <a:cubicBezTo>
                    <a:pt x="3060" y="1788"/>
                    <a:pt x="3080" y="1779"/>
                    <a:pt x="3095" y="1764"/>
                  </a:cubicBezTo>
                  <a:cubicBezTo>
                    <a:pt x="3110" y="1749"/>
                    <a:pt x="3119" y="1729"/>
                    <a:pt x="3119" y="1706"/>
                  </a:cubicBezTo>
                  <a:cubicBezTo>
                    <a:pt x="3119" y="81"/>
                    <a:pt x="3119" y="81"/>
                    <a:pt x="3119" y="81"/>
                  </a:cubicBezTo>
                  <a:cubicBezTo>
                    <a:pt x="3119" y="59"/>
                    <a:pt x="3110" y="39"/>
                    <a:pt x="3095" y="24"/>
                  </a:cubicBezTo>
                  <a:cubicBezTo>
                    <a:pt x="3080" y="9"/>
                    <a:pt x="3060" y="0"/>
                    <a:pt x="3037" y="0"/>
                  </a:cubicBezTo>
                </a:path>
              </a:pathLst>
            </a:custGeom>
            <a:solidFill>
              <a:srgbClr val="F6F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0" name="Freeform 18">
              <a:extLst>
                <a:ext uri="{FF2B5EF4-FFF2-40B4-BE49-F238E27FC236}">
                  <a16:creationId xmlns:a16="http://schemas.microsoft.com/office/drawing/2014/main" xmlns="" id="{02B68954-1C30-4237-AFAE-42A4B3439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3" y="1431"/>
              <a:ext cx="526" cy="163"/>
            </a:xfrm>
            <a:custGeom>
              <a:avLst/>
              <a:gdLst>
                <a:gd name="T0" fmla="*/ 520 w 547"/>
                <a:gd name="T1" fmla="*/ 170 h 170"/>
                <a:gd name="T2" fmla="*/ 27 w 547"/>
                <a:gd name="T3" fmla="*/ 170 h 170"/>
                <a:gd name="T4" fmla="*/ 0 w 547"/>
                <a:gd name="T5" fmla="*/ 143 h 170"/>
                <a:gd name="T6" fmla="*/ 0 w 547"/>
                <a:gd name="T7" fmla="*/ 27 h 170"/>
                <a:gd name="T8" fmla="*/ 27 w 547"/>
                <a:gd name="T9" fmla="*/ 0 h 170"/>
                <a:gd name="T10" fmla="*/ 520 w 547"/>
                <a:gd name="T11" fmla="*/ 0 h 170"/>
                <a:gd name="T12" fmla="*/ 547 w 547"/>
                <a:gd name="T13" fmla="*/ 27 h 170"/>
                <a:gd name="T14" fmla="*/ 547 w 547"/>
                <a:gd name="T15" fmla="*/ 143 h 170"/>
                <a:gd name="T16" fmla="*/ 520 w 547"/>
                <a:gd name="T17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170">
                  <a:moveTo>
                    <a:pt x="520" y="170"/>
                  </a:moveTo>
                  <a:cubicBezTo>
                    <a:pt x="27" y="170"/>
                    <a:pt x="27" y="170"/>
                    <a:pt x="27" y="170"/>
                  </a:cubicBezTo>
                  <a:cubicBezTo>
                    <a:pt x="12" y="170"/>
                    <a:pt x="0" y="158"/>
                    <a:pt x="0" y="143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520" y="0"/>
                    <a:pt x="520" y="0"/>
                    <a:pt x="520" y="0"/>
                  </a:cubicBezTo>
                  <a:cubicBezTo>
                    <a:pt x="535" y="0"/>
                    <a:pt x="547" y="12"/>
                    <a:pt x="547" y="27"/>
                  </a:cubicBezTo>
                  <a:cubicBezTo>
                    <a:pt x="547" y="143"/>
                    <a:pt x="547" y="143"/>
                    <a:pt x="547" y="143"/>
                  </a:cubicBezTo>
                  <a:cubicBezTo>
                    <a:pt x="547" y="158"/>
                    <a:pt x="535" y="170"/>
                    <a:pt x="520" y="170"/>
                  </a:cubicBezTo>
                  <a:close/>
                </a:path>
              </a:pathLst>
            </a:custGeom>
            <a:solidFill>
              <a:srgbClr val="EDE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1" name="Rectangle 19">
              <a:extLst>
                <a:ext uri="{FF2B5EF4-FFF2-40B4-BE49-F238E27FC236}">
                  <a16:creationId xmlns:a16="http://schemas.microsoft.com/office/drawing/2014/main" xmlns="" id="{9AEF6CA1-B76C-4E7D-97B1-E64E95E3F7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0" y="1490"/>
              <a:ext cx="254" cy="25"/>
            </a:xfrm>
            <a:prstGeom prst="rect">
              <a:avLst/>
            </a:pr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2" name="Freeform 20">
              <a:extLst>
                <a:ext uri="{FF2B5EF4-FFF2-40B4-BE49-F238E27FC236}">
                  <a16:creationId xmlns:a16="http://schemas.microsoft.com/office/drawing/2014/main" xmlns="" id="{FEB04C3B-E090-4F8E-9FD8-C09BE82F7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" y="1474"/>
              <a:ext cx="242" cy="49"/>
            </a:xfrm>
            <a:custGeom>
              <a:avLst/>
              <a:gdLst>
                <a:gd name="T0" fmla="*/ 227 w 251"/>
                <a:gd name="T1" fmla="*/ 0 h 51"/>
                <a:gd name="T2" fmla="*/ 24 w 251"/>
                <a:gd name="T3" fmla="*/ 0 h 51"/>
                <a:gd name="T4" fmla="*/ 0 w 251"/>
                <a:gd name="T5" fmla="*/ 24 h 51"/>
                <a:gd name="T6" fmla="*/ 0 w 251"/>
                <a:gd name="T7" fmla="*/ 27 h 51"/>
                <a:gd name="T8" fmla="*/ 24 w 251"/>
                <a:gd name="T9" fmla="*/ 51 h 51"/>
                <a:gd name="T10" fmla="*/ 227 w 251"/>
                <a:gd name="T11" fmla="*/ 51 h 51"/>
                <a:gd name="T12" fmla="*/ 251 w 251"/>
                <a:gd name="T13" fmla="*/ 27 h 51"/>
                <a:gd name="T14" fmla="*/ 251 w 251"/>
                <a:gd name="T15" fmla="*/ 24 h 51"/>
                <a:gd name="T16" fmla="*/ 227 w 251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1" h="51">
                  <a:moveTo>
                    <a:pt x="227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1" y="51"/>
                    <a:pt x="24" y="51"/>
                  </a:cubicBezTo>
                  <a:cubicBezTo>
                    <a:pt x="227" y="51"/>
                    <a:pt x="227" y="51"/>
                    <a:pt x="227" y="51"/>
                  </a:cubicBezTo>
                  <a:cubicBezTo>
                    <a:pt x="240" y="51"/>
                    <a:pt x="251" y="41"/>
                    <a:pt x="251" y="27"/>
                  </a:cubicBezTo>
                  <a:cubicBezTo>
                    <a:pt x="251" y="24"/>
                    <a:pt x="251" y="24"/>
                    <a:pt x="251" y="24"/>
                  </a:cubicBezTo>
                  <a:cubicBezTo>
                    <a:pt x="251" y="11"/>
                    <a:pt x="240" y="0"/>
                    <a:pt x="227" y="0"/>
                  </a:cubicBezTo>
                </a:path>
              </a:pathLst>
            </a:custGeom>
            <a:solidFill>
              <a:srgbClr val="EAECEF">
                <a:alpha val="6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3" name="Freeform 21">
              <a:extLst>
                <a:ext uri="{FF2B5EF4-FFF2-40B4-BE49-F238E27FC236}">
                  <a16:creationId xmlns:a16="http://schemas.microsoft.com/office/drawing/2014/main" xmlns="" id="{F7505594-0B5C-4570-B61E-5423971C8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" y="1474"/>
              <a:ext cx="241" cy="49"/>
            </a:xfrm>
            <a:custGeom>
              <a:avLst/>
              <a:gdLst>
                <a:gd name="T0" fmla="*/ 226 w 250"/>
                <a:gd name="T1" fmla="*/ 0 h 51"/>
                <a:gd name="T2" fmla="*/ 24 w 250"/>
                <a:gd name="T3" fmla="*/ 0 h 51"/>
                <a:gd name="T4" fmla="*/ 0 w 250"/>
                <a:gd name="T5" fmla="*/ 24 h 51"/>
                <a:gd name="T6" fmla="*/ 0 w 250"/>
                <a:gd name="T7" fmla="*/ 27 h 51"/>
                <a:gd name="T8" fmla="*/ 24 w 250"/>
                <a:gd name="T9" fmla="*/ 51 h 51"/>
                <a:gd name="T10" fmla="*/ 226 w 250"/>
                <a:gd name="T11" fmla="*/ 51 h 51"/>
                <a:gd name="T12" fmla="*/ 250 w 250"/>
                <a:gd name="T13" fmla="*/ 27 h 51"/>
                <a:gd name="T14" fmla="*/ 250 w 250"/>
                <a:gd name="T15" fmla="*/ 24 h 51"/>
                <a:gd name="T16" fmla="*/ 226 w 250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" h="51">
                  <a:moveTo>
                    <a:pt x="226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0" y="0"/>
                    <a:pt x="0" y="11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0" y="51"/>
                    <a:pt x="24" y="51"/>
                  </a:cubicBezTo>
                  <a:cubicBezTo>
                    <a:pt x="226" y="51"/>
                    <a:pt x="226" y="51"/>
                    <a:pt x="226" y="51"/>
                  </a:cubicBezTo>
                  <a:cubicBezTo>
                    <a:pt x="239" y="51"/>
                    <a:pt x="250" y="41"/>
                    <a:pt x="250" y="27"/>
                  </a:cubicBezTo>
                  <a:cubicBezTo>
                    <a:pt x="250" y="24"/>
                    <a:pt x="250" y="24"/>
                    <a:pt x="250" y="24"/>
                  </a:cubicBezTo>
                  <a:cubicBezTo>
                    <a:pt x="250" y="11"/>
                    <a:pt x="239" y="0"/>
                    <a:pt x="226" y="0"/>
                  </a:cubicBezTo>
                </a:path>
              </a:pathLst>
            </a:custGeom>
            <a:solidFill>
              <a:srgbClr val="EAECEF">
                <a:alpha val="6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4" name="Freeform 22">
              <a:extLst>
                <a:ext uri="{FF2B5EF4-FFF2-40B4-BE49-F238E27FC236}">
                  <a16:creationId xmlns:a16="http://schemas.microsoft.com/office/drawing/2014/main" xmlns="" id="{5DC06A08-16DA-4970-B1B7-EC867C01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2" y="1474"/>
              <a:ext cx="241" cy="49"/>
            </a:xfrm>
            <a:custGeom>
              <a:avLst/>
              <a:gdLst>
                <a:gd name="T0" fmla="*/ 226 w 250"/>
                <a:gd name="T1" fmla="*/ 0 h 51"/>
                <a:gd name="T2" fmla="*/ 24 w 250"/>
                <a:gd name="T3" fmla="*/ 0 h 51"/>
                <a:gd name="T4" fmla="*/ 0 w 250"/>
                <a:gd name="T5" fmla="*/ 24 h 51"/>
                <a:gd name="T6" fmla="*/ 0 w 250"/>
                <a:gd name="T7" fmla="*/ 27 h 51"/>
                <a:gd name="T8" fmla="*/ 24 w 250"/>
                <a:gd name="T9" fmla="*/ 51 h 51"/>
                <a:gd name="T10" fmla="*/ 226 w 250"/>
                <a:gd name="T11" fmla="*/ 51 h 51"/>
                <a:gd name="T12" fmla="*/ 250 w 250"/>
                <a:gd name="T13" fmla="*/ 27 h 51"/>
                <a:gd name="T14" fmla="*/ 250 w 250"/>
                <a:gd name="T15" fmla="*/ 24 h 51"/>
                <a:gd name="T16" fmla="*/ 226 w 250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" h="51">
                  <a:moveTo>
                    <a:pt x="226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1" y="51"/>
                    <a:pt x="24" y="51"/>
                  </a:cubicBezTo>
                  <a:cubicBezTo>
                    <a:pt x="226" y="51"/>
                    <a:pt x="226" y="51"/>
                    <a:pt x="226" y="51"/>
                  </a:cubicBezTo>
                  <a:cubicBezTo>
                    <a:pt x="240" y="51"/>
                    <a:pt x="250" y="41"/>
                    <a:pt x="250" y="27"/>
                  </a:cubicBezTo>
                  <a:cubicBezTo>
                    <a:pt x="250" y="24"/>
                    <a:pt x="250" y="24"/>
                    <a:pt x="250" y="24"/>
                  </a:cubicBezTo>
                  <a:cubicBezTo>
                    <a:pt x="250" y="11"/>
                    <a:pt x="240" y="0"/>
                    <a:pt x="226" y="0"/>
                  </a:cubicBezTo>
                </a:path>
              </a:pathLst>
            </a:custGeom>
            <a:solidFill>
              <a:srgbClr val="EAECEF">
                <a:alpha val="6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5" name="Freeform 23">
              <a:extLst>
                <a:ext uri="{FF2B5EF4-FFF2-40B4-BE49-F238E27FC236}">
                  <a16:creationId xmlns:a16="http://schemas.microsoft.com/office/drawing/2014/main" xmlns="" id="{456779F5-4CE4-414F-B037-BDEA5A315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0" y="1474"/>
              <a:ext cx="241" cy="49"/>
            </a:xfrm>
            <a:custGeom>
              <a:avLst/>
              <a:gdLst>
                <a:gd name="T0" fmla="*/ 227 w 250"/>
                <a:gd name="T1" fmla="*/ 0 h 51"/>
                <a:gd name="T2" fmla="*/ 24 w 250"/>
                <a:gd name="T3" fmla="*/ 0 h 51"/>
                <a:gd name="T4" fmla="*/ 0 w 250"/>
                <a:gd name="T5" fmla="*/ 24 h 51"/>
                <a:gd name="T6" fmla="*/ 0 w 250"/>
                <a:gd name="T7" fmla="*/ 27 h 51"/>
                <a:gd name="T8" fmla="*/ 24 w 250"/>
                <a:gd name="T9" fmla="*/ 51 h 51"/>
                <a:gd name="T10" fmla="*/ 227 w 250"/>
                <a:gd name="T11" fmla="*/ 51 h 51"/>
                <a:gd name="T12" fmla="*/ 250 w 250"/>
                <a:gd name="T13" fmla="*/ 27 h 51"/>
                <a:gd name="T14" fmla="*/ 250 w 250"/>
                <a:gd name="T15" fmla="*/ 24 h 51"/>
                <a:gd name="T16" fmla="*/ 227 w 250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" h="51">
                  <a:moveTo>
                    <a:pt x="227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1" y="51"/>
                    <a:pt x="24" y="51"/>
                  </a:cubicBezTo>
                  <a:cubicBezTo>
                    <a:pt x="227" y="51"/>
                    <a:pt x="227" y="51"/>
                    <a:pt x="227" y="51"/>
                  </a:cubicBezTo>
                  <a:cubicBezTo>
                    <a:pt x="240" y="51"/>
                    <a:pt x="250" y="41"/>
                    <a:pt x="250" y="27"/>
                  </a:cubicBezTo>
                  <a:cubicBezTo>
                    <a:pt x="250" y="24"/>
                    <a:pt x="250" y="24"/>
                    <a:pt x="250" y="24"/>
                  </a:cubicBezTo>
                  <a:cubicBezTo>
                    <a:pt x="250" y="11"/>
                    <a:pt x="240" y="0"/>
                    <a:pt x="227" y="0"/>
                  </a:cubicBezTo>
                </a:path>
              </a:pathLst>
            </a:custGeom>
            <a:solidFill>
              <a:srgbClr val="EAECEF">
                <a:alpha val="6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44" name="组合 143">
            <a:extLst>
              <a:ext uri="{FF2B5EF4-FFF2-40B4-BE49-F238E27FC236}">
                <a16:creationId xmlns:a16="http://schemas.microsoft.com/office/drawing/2014/main" xmlns="" id="{223F8D8A-0968-4229-B2FE-9B61900506EF}"/>
              </a:ext>
            </a:extLst>
          </p:cNvPr>
          <p:cNvGrpSpPr/>
          <p:nvPr/>
        </p:nvGrpSpPr>
        <p:grpSpPr>
          <a:xfrm>
            <a:off x="1657082" y="2901309"/>
            <a:ext cx="1925728" cy="945441"/>
            <a:chOff x="2500753" y="4459347"/>
            <a:chExt cx="1037259" cy="509245"/>
          </a:xfrm>
        </p:grpSpPr>
        <p:sp>
          <p:nvSpPr>
            <p:cNvPr id="145" name="圆角矩形 13">
              <a:extLst>
                <a:ext uri="{FF2B5EF4-FFF2-40B4-BE49-F238E27FC236}">
                  <a16:creationId xmlns:a16="http://schemas.microsoft.com/office/drawing/2014/main" xmlns="" id="{849436BE-537E-4068-A524-D88A61BAF430}"/>
                </a:ext>
              </a:extLst>
            </p:cNvPr>
            <p:cNvSpPr/>
            <p:nvPr/>
          </p:nvSpPr>
          <p:spPr>
            <a:xfrm>
              <a:off x="2858479" y="4607362"/>
              <a:ext cx="321807" cy="209620"/>
            </a:xfrm>
            <a:prstGeom prst="roundRect">
              <a:avLst>
                <a:gd name="adj" fmla="val 13146"/>
              </a:avLst>
            </a:prstGeom>
            <a:pattFill prst="pct5">
              <a:fgClr>
                <a:srgbClr val="E4E6EA"/>
              </a:fgClr>
              <a:bgClr>
                <a:srgbClr val="ADB5BF"/>
              </a:bgClr>
            </a:patt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lnSpcReduction="10000"/>
            </a:bodyPr>
            <a:lstStyle/>
            <a:p>
              <a:pPr algn="ctr" defTabSz="913765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46" name="圆角矩形 13">
              <a:extLst>
                <a:ext uri="{FF2B5EF4-FFF2-40B4-BE49-F238E27FC236}">
                  <a16:creationId xmlns:a16="http://schemas.microsoft.com/office/drawing/2014/main" xmlns="" id="{81513953-70B2-48A8-A3EE-F35E79F3EA1A}"/>
                </a:ext>
              </a:extLst>
            </p:cNvPr>
            <p:cNvSpPr/>
            <p:nvPr/>
          </p:nvSpPr>
          <p:spPr>
            <a:xfrm>
              <a:off x="2500753" y="4459347"/>
              <a:ext cx="1037259" cy="90268"/>
            </a:xfrm>
            <a:prstGeom prst="roundRect">
              <a:avLst>
                <a:gd name="adj" fmla="val 13146"/>
              </a:avLst>
            </a:prstGeom>
            <a:solidFill>
              <a:srgbClr val="867D98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147" name="圆角矩形 13">
              <a:extLst>
                <a:ext uri="{FF2B5EF4-FFF2-40B4-BE49-F238E27FC236}">
                  <a16:creationId xmlns:a16="http://schemas.microsoft.com/office/drawing/2014/main" xmlns="" id="{B2F0769A-074B-4509-8A83-A3B68F1DDF8C}"/>
                </a:ext>
              </a:extLst>
            </p:cNvPr>
            <p:cNvSpPr/>
            <p:nvPr/>
          </p:nvSpPr>
          <p:spPr>
            <a:xfrm>
              <a:off x="2500753" y="4874729"/>
              <a:ext cx="1037259" cy="93863"/>
            </a:xfrm>
            <a:prstGeom prst="roundRect">
              <a:avLst>
                <a:gd name="adj" fmla="val 13146"/>
              </a:avLst>
            </a:prstGeom>
            <a:solidFill>
              <a:srgbClr val="867D98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148" name="圆角矩形 13">
              <a:extLst>
                <a:ext uri="{FF2B5EF4-FFF2-40B4-BE49-F238E27FC236}">
                  <a16:creationId xmlns:a16="http://schemas.microsoft.com/office/drawing/2014/main" xmlns="" id="{39E0EA4B-DC96-437B-B781-3E87770D033B}"/>
                </a:ext>
              </a:extLst>
            </p:cNvPr>
            <p:cNvSpPr/>
            <p:nvPr/>
          </p:nvSpPr>
          <p:spPr>
            <a:xfrm flipV="1">
              <a:off x="2510491" y="4628992"/>
              <a:ext cx="161439" cy="27136"/>
            </a:xfrm>
            <a:prstGeom prst="roundRect">
              <a:avLst>
                <a:gd name="adj" fmla="val 13146"/>
              </a:avLst>
            </a:prstGeom>
            <a:solidFill>
              <a:srgbClr val="867D98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149" name="圆角矩形 13">
              <a:extLst>
                <a:ext uri="{FF2B5EF4-FFF2-40B4-BE49-F238E27FC236}">
                  <a16:creationId xmlns:a16="http://schemas.microsoft.com/office/drawing/2014/main" xmlns="" id="{B1EC389E-AF74-4DD3-B73A-D61B60C4A20A}"/>
                </a:ext>
              </a:extLst>
            </p:cNvPr>
            <p:cNvSpPr/>
            <p:nvPr/>
          </p:nvSpPr>
          <p:spPr>
            <a:xfrm flipV="1">
              <a:off x="2510490" y="4677599"/>
              <a:ext cx="249933" cy="27136"/>
            </a:xfrm>
            <a:prstGeom prst="roundRect">
              <a:avLst>
                <a:gd name="adj" fmla="val 13146"/>
              </a:avLst>
            </a:prstGeom>
            <a:solidFill>
              <a:srgbClr val="867D98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150" name="圆角矩形 13">
              <a:extLst>
                <a:ext uri="{FF2B5EF4-FFF2-40B4-BE49-F238E27FC236}">
                  <a16:creationId xmlns:a16="http://schemas.microsoft.com/office/drawing/2014/main" xmlns="" id="{E27FE8F4-4B6A-43B0-951C-14B0F45CEACE}"/>
                </a:ext>
              </a:extLst>
            </p:cNvPr>
            <p:cNvSpPr/>
            <p:nvPr/>
          </p:nvSpPr>
          <p:spPr>
            <a:xfrm flipV="1">
              <a:off x="2510491" y="4729262"/>
              <a:ext cx="210364" cy="27136"/>
            </a:xfrm>
            <a:prstGeom prst="roundRect">
              <a:avLst>
                <a:gd name="adj" fmla="val 13146"/>
              </a:avLst>
            </a:prstGeom>
            <a:solidFill>
              <a:srgbClr val="867D98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151" name="圆角矩形 13">
              <a:extLst>
                <a:ext uri="{FF2B5EF4-FFF2-40B4-BE49-F238E27FC236}">
                  <a16:creationId xmlns:a16="http://schemas.microsoft.com/office/drawing/2014/main" xmlns="" id="{4122DC90-CE9D-4F97-9410-2720031E9F0B}"/>
                </a:ext>
              </a:extLst>
            </p:cNvPr>
            <p:cNvSpPr/>
            <p:nvPr/>
          </p:nvSpPr>
          <p:spPr>
            <a:xfrm flipV="1">
              <a:off x="2507377" y="4781554"/>
              <a:ext cx="166303" cy="27136"/>
            </a:xfrm>
            <a:prstGeom prst="roundRect">
              <a:avLst>
                <a:gd name="adj" fmla="val 13146"/>
              </a:avLst>
            </a:prstGeom>
            <a:solidFill>
              <a:srgbClr val="867D98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152" name="圆角矩形 13">
              <a:extLst>
                <a:ext uri="{FF2B5EF4-FFF2-40B4-BE49-F238E27FC236}">
                  <a16:creationId xmlns:a16="http://schemas.microsoft.com/office/drawing/2014/main" xmlns="" id="{4E83F853-49C9-4D20-BAC9-54711F2DDCB7}"/>
                </a:ext>
              </a:extLst>
            </p:cNvPr>
            <p:cNvSpPr/>
            <p:nvPr/>
          </p:nvSpPr>
          <p:spPr>
            <a:xfrm flipV="1">
              <a:off x="3272597" y="4628992"/>
              <a:ext cx="161439" cy="27136"/>
            </a:xfrm>
            <a:prstGeom prst="roundRect">
              <a:avLst>
                <a:gd name="adj" fmla="val 13146"/>
              </a:avLst>
            </a:prstGeom>
            <a:solidFill>
              <a:srgbClr val="867D98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153" name="圆角矩形 13">
              <a:extLst>
                <a:ext uri="{FF2B5EF4-FFF2-40B4-BE49-F238E27FC236}">
                  <a16:creationId xmlns:a16="http://schemas.microsoft.com/office/drawing/2014/main" xmlns="" id="{B213D3D0-2CB6-4F44-ADA8-79C62AD27DA5}"/>
                </a:ext>
              </a:extLst>
            </p:cNvPr>
            <p:cNvSpPr/>
            <p:nvPr/>
          </p:nvSpPr>
          <p:spPr>
            <a:xfrm flipV="1">
              <a:off x="3272596" y="4677599"/>
              <a:ext cx="249933" cy="27136"/>
            </a:xfrm>
            <a:prstGeom prst="roundRect">
              <a:avLst>
                <a:gd name="adj" fmla="val 13146"/>
              </a:avLst>
            </a:prstGeom>
            <a:solidFill>
              <a:srgbClr val="867D98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154" name="圆角矩形 13">
              <a:extLst>
                <a:ext uri="{FF2B5EF4-FFF2-40B4-BE49-F238E27FC236}">
                  <a16:creationId xmlns:a16="http://schemas.microsoft.com/office/drawing/2014/main" xmlns="" id="{3388A7F4-9A03-458D-B81F-D0A66AD00DEC}"/>
                </a:ext>
              </a:extLst>
            </p:cNvPr>
            <p:cNvSpPr/>
            <p:nvPr/>
          </p:nvSpPr>
          <p:spPr>
            <a:xfrm flipV="1">
              <a:off x="3272597" y="4729262"/>
              <a:ext cx="210364" cy="27136"/>
            </a:xfrm>
            <a:prstGeom prst="roundRect">
              <a:avLst>
                <a:gd name="adj" fmla="val 13146"/>
              </a:avLst>
            </a:prstGeom>
            <a:solidFill>
              <a:srgbClr val="867D98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155" name="圆角矩形 13">
              <a:extLst>
                <a:ext uri="{FF2B5EF4-FFF2-40B4-BE49-F238E27FC236}">
                  <a16:creationId xmlns:a16="http://schemas.microsoft.com/office/drawing/2014/main" xmlns="" id="{B9675173-E392-4F0C-8ECB-FCB0F920DFCD}"/>
                </a:ext>
              </a:extLst>
            </p:cNvPr>
            <p:cNvSpPr/>
            <p:nvPr/>
          </p:nvSpPr>
          <p:spPr>
            <a:xfrm flipV="1">
              <a:off x="3269483" y="4781554"/>
              <a:ext cx="166303" cy="27136"/>
            </a:xfrm>
            <a:prstGeom prst="roundRect">
              <a:avLst>
                <a:gd name="adj" fmla="val 13146"/>
              </a:avLst>
            </a:prstGeom>
            <a:solidFill>
              <a:srgbClr val="867D98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156" name="组合 155">
            <a:extLst>
              <a:ext uri="{FF2B5EF4-FFF2-40B4-BE49-F238E27FC236}">
                <a16:creationId xmlns:a16="http://schemas.microsoft.com/office/drawing/2014/main" xmlns="" id="{57F58FAB-4EC3-4D03-BB1E-26F48BCF25B1}"/>
              </a:ext>
            </a:extLst>
          </p:cNvPr>
          <p:cNvGrpSpPr/>
          <p:nvPr/>
        </p:nvGrpSpPr>
        <p:grpSpPr>
          <a:xfrm>
            <a:off x="2274141" y="3128866"/>
            <a:ext cx="688712" cy="469610"/>
            <a:chOff x="4979129" y="5045363"/>
            <a:chExt cx="379254" cy="258602"/>
          </a:xfrm>
        </p:grpSpPr>
        <p:sp>
          <p:nvSpPr>
            <p:cNvPr id="157" name="矩形 156">
              <a:extLst>
                <a:ext uri="{FF2B5EF4-FFF2-40B4-BE49-F238E27FC236}">
                  <a16:creationId xmlns:a16="http://schemas.microsoft.com/office/drawing/2014/main" xmlns="" id="{4E5B590F-4B27-4288-870D-AFD66FEEB46A}"/>
                </a:ext>
              </a:extLst>
            </p:cNvPr>
            <p:cNvSpPr/>
            <p:nvPr/>
          </p:nvSpPr>
          <p:spPr>
            <a:xfrm>
              <a:off x="5001992" y="5068224"/>
              <a:ext cx="332066" cy="217458"/>
            </a:xfrm>
            <a:prstGeom prst="rect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8" name="椭圆 157">
              <a:extLst>
                <a:ext uri="{FF2B5EF4-FFF2-40B4-BE49-F238E27FC236}">
                  <a16:creationId xmlns:a16="http://schemas.microsoft.com/office/drawing/2014/main" xmlns="" id="{73A248AC-0B9D-4A03-905A-776C394C05DC}"/>
                </a:ext>
              </a:extLst>
            </p:cNvPr>
            <p:cNvSpPr/>
            <p:nvPr/>
          </p:nvSpPr>
          <p:spPr>
            <a:xfrm flipH="1">
              <a:off x="4979129" y="5045363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椭圆 158">
              <a:extLst>
                <a:ext uri="{FF2B5EF4-FFF2-40B4-BE49-F238E27FC236}">
                  <a16:creationId xmlns:a16="http://schemas.microsoft.com/office/drawing/2014/main" xmlns="" id="{0F68D553-A7A0-42DD-9240-4ABD3A1FE07E}"/>
                </a:ext>
              </a:extLst>
            </p:cNvPr>
            <p:cNvSpPr/>
            <p:nvPr/>
          </p:nvSpPr>
          <p:spPr>
            <a:xfrm flipH="1">
              <a:off x="5145895" y="5045363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椭圆 159">
              <a:extLst>
                <a:ext uri="{FF2B5EF4-FFF2-40B4-BE49-F238E27FC236}">
                  <a16:creationId xmlns:a16="http://schemas.microsoft.com/office/drawing/2014/main" xmlns="" id="{814098C8-F8F6-4EAA-8A17-3B73CA6F0561}"/>
                </a:ext>
              </a:extLst>
            </p:cNvPr>
            <p:cNvSpPr/>
            <p:nvPr/>
          </p:nvSpPr>
          <p:spPr>
            <a:xfrm flipH="1">
              <a:off x="5312661" y="5045363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椭圆 160">
              <a:extLst>
                <a:ext uri="{FF2B5EF4-FFF2-40B4-BE49-F238E27FC236}">
                  <a16:creationId xmlns:a16="http://schemas.microsoft.com/office/drawing/2014/main" xmlns="" id="{3F63D9D2-FE32-49EA-8C27-D6E705B09FBA}"/>
                </a:ext>
              </a:extLst>
            </p:cNvPr>
            <p:cNvSpPr/>
            <p:nvPr/>
          </p:nvSpPr>
          <p:spPr>
            <a:xfrm flipH="1">
              <a:off x="4979129" y="5258244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椭圆 161">
              <a:extLst>
                <a:ext uri="{FF2B5EF4-FFF2-40B4-BE49-F238E27FC236}">
                  <a16:creationId xmlns:a16="http://schemas.microsoft.com/office/drawing/2014/main" xmlns="" id="{8B8140ED-A386-46BD-A31F-471F6B5921C9}"/>
                </a:ext>
              </a:extLst>
            </p:cNvPr>
            <p:cNvSpPr/>
            <p:nvPr/>
          </p:nvSpPr>
          <p:spPr>
            <a:xfrm flipH="1">
              <a:off x="5145896" y="5258244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椭圆 162">
              <a:extLst>
                <a:ext uri="{FF2B5EF4-FFF2-40B4-BE49-F238E27FC236}">
                  <a16:creationId xmlns:a16="http://schemas.microsoft.com/office/drawing/2014/main" xmlns="" id="{9650B780-9006-46AA-9E15-C82EB5841BB8}"/>
                </a:ext>
              </a:extLst>
            </p:cNvPr>
            <p:cNvSpPr/>
            <p:nvPr/>
          </p:nvSpPr>
          <p:spPr>
            <a:xfrm flipH="1">
              <a:off x="5312663" y="5258245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椭圆 163">
              <a:extLst>
                <a:ext uri="{FF2B5EF4-FFF2-40B4-BE49-F238E27FC236}">
                  <a16:creationId xmlns:a16="http://schemas.microsoft.com/office/drawing/2014/main" xmlns="" id="{5B99B48D-E574-4C4D-9014-1F26F5FFE484}"/>
                </a:ext>
              </a:extLst>
            </p:cNvPr>
            <p:cNvSpPr/>
            <p:nvPr/>
          </p:nvSpPr>
          <p:spPr>
            <a:xfrm flipH="1">
              <a:off x="4979129" y="5155670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椭圆 164">
              <a:extLst>
                <a:ext uri="{FF2B5EF4-FFF2-40B4-BE49-F238E27FC236}">
                  <a16:creationId xmlns:a16="http://schemas.microsoft.com/office/drawing/2014/main" xmlns="" id="{99C2F54E-D148-4571-BB0D-95399358500D}"/>
                </a:ext>
              </a:extLst>
            </p:cNvPr>
            <p:cNvSpPr/>
            <p:nvPr/>
          </p:nvSpPr>
          <p:spPr>
            <a:xfrm flipH="1">
              <a:off x="5310430" y="5155670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1" name="组合 170">
            <a:extLst>
              <a:ext uri="{FF2B5EF4-FFF2-40B4-BE49-F238E27FC236}">
                <a16:creationId xmlns:a16="http://schemas.microsoft.com/office/drawing/2014/main" xmlns="" id="{BAD2A8F7-3EBB-47F2-8B71-06B632BC8A12}"/>
              </a:ext>
            </a:extLst>
          </p:cNvPr>
          <p:cNvGrpSpPr/>
          <p:nvPr/>
        </p:nvGrpSpPr>
        <p:grpSpPr>
          <a:xfrm>
            <a:off x="4838054" y="2829288"/>
            <a:ext cx="2514806" cy="1641495"/>
            <a:chOff x="4809084" y="2830013"/>
            <a:chExt cx="2536144" cy="1641495"/>
          </a:xfrm>
          <a:gradFill>
            <a:gsLst>
              <a:gs pos="0">
                <a:schemeClr val="accent1">
                  <a:lumMod val="0"/>
                  <a:lumOff val="100000"/>
                  <a:alpha val="0"/>
                </a:schemeClr>
              </a:gs>
              <a:gs pos="57000">
                <a:schemeClr val="bg1">
                  <a:lumMod val="85000"/>
                </a:schemeClr>
              </a:gs>
            </a:gsLst>
            <a:lin ang="16200000" scaled="1"/>
          </a:gradFill>
        </p:grpSpPr>
        <p:sp>
          <p:nvSpPr>
            <p:cNvPr id="172" name="矩形: 圆角 214">
              <a:extLst>
                <a:ext uri="{FF2B5EF4-FFF2-40B4-BE49-F238E27FC236}">
                  <a16:creationId xmlns:a16="http://schemas.microsoft.com/office/drawing/2014/main" xmlns="" id="{7C14E4EA-C569-4C80-9A98-14145BA8DE1E}"/>
                </a:ext>
              </a:extLst>
            </p:cNvPr>
            <p:cNvSpPr/>
            <p:nvPr/>
          </p:nvSpPr>
          <p:spPr>
            <a:xfrm>
              <a:off x="6099682" y="2830013"/>
              <a:ext cx="1245546" cy="769187"/>
            </a:xfrm>
            <a:prstGeom prst="roundRect">
              <a:avLst>
                <a:gd name="adj" fmla="val 0"/>
              </a:avLst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175">
              <a:noFill/>
              <a:prstDash val="solid"/>
              <a:miter lim="800000"/>
              <a:headEnd/>
              <a:tailEnd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</a:endParaRPr>
            </a:p>
          </p:txBody>
        </p:sp>
        <p:sp>
          <p:nvSpPr>
            <p:cNvPr id="173" name="矩形: 圆角 220">
              <a:extLst>
                <a:ext uri="{FF2B5EF4-FFF2-40B4-BE49-F238E27FC236}">
                  <a16:creationId xmlns:a16="http://schemas.microsoft.com/office/drawing/2014/main" xmlns="" id="{DA8C2CCC-4E6B-48A2-B973-98D9D84F3256}"/>
                </a:ext>
              </a:extLst>
            </p:cNvPr>
            <p:cNvSpPr/>
            <p:nvPr/>
          </p:nvSpPr>
          <p:spPr>
            <a:xfrm>
              <a:off x="4809084" y="2832340"/>
              <a:ext cx="1245546" cy="770746"/>
            </a:xfrm>
            <a:prstGeom prst="roundRect">
              <a:avLst>
                <a:gd name="adj" fmla="val 0"/>
              </a:avLst>
            </a:prstGeom>
            <a:grpFill/>
            <a:ln w="3175">
              <a:noFill/>
              <a:prstDash val="solid"/>
              <a:miter lim="800000"/>
              <a:headEnd/>
              <a:tailEnd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</a:endParaRPr>
            </a:p>
          </p:txBody>
        </p:sp>
        <p:sp>
          <p:nvSpPr>
            <p:cNvPr id="174" name="矩形: 圆角 214">
              <a:extLst>
                <a:ext uri="{FF2B5EF4-FFF2-40B4-BE49-F238E27FC236}">
                  <a16:creationId xmlns:a16="http://schemas.microsoft.com/office/drawing/2014/main" xmlns="" id="{334ED5A5-423C-4986-A5FB-D430CE3EBA00}"/>
                </a:ext>
              </a:extLst>
            </p:cNvPr>
            <p:cNvSpPr/>
            <p:nvPr/>
          </p:nvSpPr>
          <p:spPr>
            <a:xfrm>
              <a:off x="6099682" y="3698435"/>
              <a:ext cx="1245546" cy="769187"/>
            </a:xfrm>
            <a:prstGeom prst="roundRect">
              <a:avLst>
                <a:gd name="adj" fmla="val 0"/>
              </a:avLst>
            </a:prstGeom>
            <a:grpFill/>
            <a:ln w="3175">
              <a:noFill/>
              <a:prstDash val="solid"/>
              <a:miter lim="800000"/>
              <a:headEnd/>
              <a:tailEnd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</a:endParaRPr>
            </a:p>
          </p:txBody>
        </p:sp>
        <p:sp>
          <p:nvSpPr>
            <p:cNvPr id="175" name="矩形: 圆角 220">
              <a:extLst>
                <a:ext uri="{FF2B5EF4-FFF2-40B4-BE49-F238E27FC236}">
                  <a16:creationId xmlns:a16="http://schemas.microsoft.com/office/drawing/2014/main" xmlns="" id="{1FBDB71B-CEF6-4BF0-B060-3BDF0766C9EA}"/>
                </a:ext>
              </a:extLst>
            </p:cNvPr>
            <p:cNvSpPr/>
            <p:nvPr/>
          </p:nvSpPr>
          <p:spPr>
            <a:xfrm>
              <a:off x="4809084" y="3700762"/>
              <a:ext cx="1245546" cy="770746"/>
            </a:xfrm>
            <a:prstGeom prst="roundRect">
              <a:avLst>
                <a:gd name="adj" fmla="val 0"/>
              </a:avLst>
            </a:prstGeom>
            <a:grpFill/>
            <a:ln w="3175">
              <a:noFill/>
              <a:prstDash val="solid"/>
              <a:miter lim="800000"/>
              <a:headEnd/>
              <a:tailEnd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</a:endParaRPr>
            </a:p>
          </p:txBody>
        </p:sp>
      </p:grpSp>
      <p:grpSp>
        <p:nvGrpSpPr>
          <p:cNvPr id="257" name="Group 4">
            <a:extLst>
              <a:ext uri="{FF2B5EF4-FFF2-40B4-BE49-F238E27FC236}">
                <a16:creationId xmlns:a16="http://schemas.microsoft.com/office/drawing/2014/main" xmlns="" id="{5D99EDE5-5665-4402-BBED-F200EB0B041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32956" y="2009760"/>
            <a:ext cx="3385944" cy="2144238"/>
            <a:chOff x="442" y="1130"/>
            <a:chExt cx="4123" cy="2611"/>
          </a:xfrm>
        </p:grpSpPr>
        <p:sp>
          <p:nvSpPr>
            <p:cNvPr id="280" name="Freeform 5">
              <a:extLst>
                <a:ext uri="{FF2B5EF4-FFF2-40B4-BE49-F238E27FC236}">
                  <a16:creationId xmlns:a16="http://schemas.microsoft.com/office/drawing/2014/main" xmlns="" id="{6F073218-B0F8-45B9-B973-291A14130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" y="1141"/>
              <a:ext cx="4099" cy="258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1" name="Freeform 6">
              <a:extLst>
                <a:ext uri="{FF2B5EF4-FFF2-40B4-BE49-F238E27FC236}">
                  <a16:creationId xmlns:a16="http://schemas.microsoft.com/office/drawing/2014/main" xmlns="" id="{D17E6052-019D-42A8-A670-0A44243055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" y="1130"/>
              <a:ext cx="4123" cy="261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EAECE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2" name="Rectangle 7">
              <a:extLst>
                <a:ext uri="{FF2B5EF4-FFF2-40B4-BE49-F238E27FC236}">
                  <a16:creationId xmlns:a16="http://schemas.microsoft.com/office/drawing/2014/main" xmlns="" id="{C23CBD80-5DED-4D66-92C3-0AE094F8A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1397"/>
              <a:ext cx="3833" cy="309"/>
            </a:xfrm>
            <a:prstGeom prst="rect">
              <a:avLst/>
            </a:prstGeom>
            <a:solidFill>
              <a:srgbClr val="EDE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3" name="Rectangle 8">
              <a:extLst>
                <a:ext uri="{FF2B5EF4-FFF2-40B4-BE49-F238E27FC236}">
                  <a16:creationId xmlns:a16="http://schemas.microsoft.com/office/drawing/2014/main" xmlns="" id="{75708DB0-A6E5-4916-84A4-9D09F62507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1397"/>
              <a:ext cx="3833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4" name="Rectangle 9">
              <a:extLst>
                <a:ext uri="{FF2B5EF4-FFF2-40B4-BE49-F238E27FC236}">
                  <a16:creationId xmlns:a16="http://schemas.microsoft.com/office/drawing/2014/main" xmlns="" id="{959B0638-E82F-461D-B9E0-EE580A7C6F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1397"/>
              <a:ext cx="3833" cy="180"/>
            </a:xfrm>
            <a:prstGeom prst="rect">
              <a:avLst/>
            </a:prstGeom>
            <a:solidFill>
              <a:srgbClr val="CC4A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5" name="Rectangle 10">
              <a:extLst>
                <a:ext uri="{FF2B5EF4-FFF2-40B4-BE49-F238E27FC236}">
                  <a16:creationId xmlns:a16="http://schemas.microsoft.com/office/drawing/2014/main" xmlns="" id="{84928E87-6D83-4B26-8582-A3F8CD551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1397"/>
              <a:ext cx="3833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6" name="Rectangle 11">
              <a:extLst>
                <a:ext uri="{FF2B5EF4-FFF2-40B4-BE49-F238E27FC236}">
                  <a16:creationId xmlns:a16="http://schemas.microsoft.com/office/drawing/2014/main" xmlns="" id="{C2FB9B08-124C-49C0-BD2C-65B1B9221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1907"/>
              <a:ext cx="666" cy="502"/>
            </a:xfrm>
            <a:prstGeom prst="rect">
              <a:avLst/>
            </a:prstGeom>
            <a:solidFill>
              <a:srgbClr val="F4F4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7" name="Rectangle 12">
              <a:extLst>
                <a:ext uri="{FF2B5EF4-FFF2-40B4-BE49-F238E27FC236}">
                  <a16:creationId xmlns:a16="http://schemas.microsoft.com/office/drawing/2014/main" xmlns="" id="{05886495-E147-46C3-9263-810A692B8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2512"/>
              <a:ext cx="666" cy="502"/>
            </a:xfrm>
            <a:prstGeom prst="rect">
              <a:avLst/>
            </a:prstGeom>
            <a:solidFill>
              <a:srgbClr val="F4F4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8" name="Rectangle 13">
              <a:extLst>
                <a:ext uri="{FF2B5EF4-FFF2-40B4-BE49-F238E27FC236}">
                  <a16:creationId xmlns:a16="http://schemas.microsoft.com/office/drawing/2014/main" xmlns="" id="{5BD3562E-BE44-4331-BA0B-2BD97D94A9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3116"/>
              <a:ext cx="666" cy="503"/>
            </a:xfrm>
            <a:prstGeom prst="rect">
              <a:avLst/>
            </a:prstGeom>
            <a:solidFill>
              <a:srgbClr val="F4F4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9" name="Oval 14">
              <a:extLst>
                <a:ext uri="{FF2B5EF4-FFF2-40B4-BE49-F238E27FC236}">
                  <a16:creationId xmlns:a16="http://schemas.microsoft.com/office/drawing/2014/main" xmlns="" id="{9228A63F-DD82-4252-8206-9F1487F09F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1268"/>
              <a:ext cx="62" cy="62"/>
            </a:xfrm>
            <a:prstGeom prst="ellipse">
              <a:avLst/>
            </a:prstGeom>
            <a:solidFill>
              <a:srgbClr val="EDE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0" name="Oval 15">
              <a:extLst>
                <a:ext uri="{FF2B5EF4-FFF2-40B4-BE49-F238E27FC236}">
                  <a16:creationId xmlns:a16="http://schemas.microsoft.com/office/drawing/2014/main" xmlns="" id="{B0888EF7-9A67-407F-8019-55106DDE5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" y="1268"/>
              <a:ext cx="63" cy="62"/>
            </a:xfrm>
            <a:prstGeom prst="ellipse">
              <a:avLst/>
            </a:prstGeom>
            <a:solidFill>
              <a:srgbClr val="EDE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1" name="Oval 16">
              <a:extLst>
                <a:ext uri="{FF2B5EF4-FFF2-40B4-BE49-F238E27FC236}">
                  <a16:creationId xmlns:a16="http://schemas.microsoft.com/office/drawing/2014/main" xmlns="" id="{54F1C281-1007-4485-95A3-9EBD0832C5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" y="1268"/>
              <a:ext cx="63" cy="62"/>
            </a:xfrm>
            <a:prstGeom prst="ellipse">
              <a:avLst/>
            </a:prstGeom>
            <a:solidFill>
              <a:srgbClr val="EDE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2" name="Freeform 17">
              <a:extLst>
                <a:ext uri="{FF2B5EF4-FFF2-40B4-BE49-F238E27FC236}">
                  <a16:creationId xmlns:a16="http://schemas.microsoft.com/office/drawing/2014/main" xmlns="" id="{F49FB17B-C2BA-4E54-8940-6C96D778CD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28" y="1909"/>
              <a:ext cx="3001" cy="1721"/>
            </a:xfrm>
            <a:custGeom>
              <a:avLst/>
              <a:gdLst>
                <a:gd name="T0" fmla="*/ 81 w 3119"/>
                <a:gd name="T1" fmla="*/ 1764 h 1788"/>
                <a:gd name="T2" fmla="*/ 41 w 3119"/>
                <a:gd name="T3" fmla="*/ 1747 h 1788"/>
                <a:gd name="T4" fmla="*/ 24 w 3119"/>
                <a:gd name="T5" fmla="*/ 1706 h 1788"/>
                <a:gd name="T6" fmla="*/ 24 w 3119"/>
                <a:gd name="T7" fmla="*/ 81 h 1788"/>
                <a:gd name="T8" fmla="*/ 41 w 3119"/>
                <a:gd name="T9" fmla="*/ 41 h 1788"/>
                <a:gd name="T10" fmla="*/ 81 w 3119"/>
                <a:gd name="T11" fmla="*/ 24 h 1788"/>
                <a:gd name="T12" fmla="*/ 3037 w 3119"/>
                <a:gd name="T13" fmla="*/ 24 h 1788"/>
                <a:gd name="T14" fmla="*/ 3078 w 3119"/>
                <a:gd name="T15" fmla="*/ 41 h 1788"/>
                <a:gd name="T16" fmla="*/ 3095 w 3119"/>
                <a:gd name="T17" fmla="*/ 81 h 1788"/>
                <a:gd name="T18" fmla="*/ 3095 w 3119"/>
                <a:gd name="T19" fmla="*/ 1706 h 1788"/>
                <a:gd name="T20" fmla="*/ 3078 w 3119"/>
                <a:gd name="T21" fmla="*/ 1747 h 1788"/>
                <a:gd name="T22" fmla="*/ 3037 w 3119"/>
                <a:gd name="T23" fmla="*/ 1764 h 1788"/>
                <a:gd name="T24" fmla="*/ 3037 w 3119"/>
                <a:gd name="T25" fmla="*/ 1764 h 1788"/>
                <a:gd name="T26" fmla="*/ 81 w 3119"/>
                <a:gd name="T27" fmla="*/ 1764 h 1788"/>
                <a:gd name="T28" fmla="*/ 3037 w 3119"/>
                <a:gd name="T29" fmla="*/ 0 h 1788"/>
                <a:gd name="T30" fmla="*/ 3037 w 3119"/>
                <a:gd name="T31" fmla="*/ 0 h 1788"/>
                <a:gd name="T32" fmla="*/ 81 w 3119"/>
                <a:gd name="T33" fmla="*/ 0 h 1788"/>
                <a:gd name="T34" fmla="*/ 24 w 3119"/>
                <a:gd name="T35" fmla="*/ 24 h 1788"/>
                <a:gd name="T36" fmla="*/ 0 w 3119"/>
                <a:gd name="T37" fmla="*/ 81 h 1788"/>
                <a:gd name="T38" fmla="*/ 0 w 3119"/>
                <a:gd name="T39" fmla="*/ 1706 h 1788"/>
                <a:gd name="T40" fmla="*/ 24 w 3119"/>
                <a:gd name="T41" fmla="*/ 1764 h 1788"/>
                <a:gd name="T42" fmla="*/ 81 w 3119"/>
                <a:gd name="T43" fmla="*/ 1788 h 1788"/>
                <a:gd name="T44" fmla="*/ 81 w 3119"/>
                <a:gd name="T45" fmla="*/ 1788 h 1788"/>
                <a:gd name="T46" fmla="*/ 3037 w 3119"/>
                <a:gd name="T47" fmla="*/ 1788 h 1788"/>
                <a:gd name="T48" fmla="*/ 3095 w 3119"/>
                <a:gd name="T49" fmla="*/ 1764 h 1788"/>
                <a:gd name="T50" fmla="*/ 3119 w 3119"/>
                <a:gd name="T51" fmla="*/ 1706 h 1788"/>
                <a:gd name="T52" fmla="*/ 3119 w 3119"/>
                <a:gd name="T53" fmla="*/ 81 h 1788"/>
                <a:gd name="T54" fmla="*/ 3095 w 3119"/>
                <a:gd name="T55" fmla="*/ 24 h 1788"/>
                <a:gd name="T56" fmla="*/ 3037 w 3119"/>
                <a:gd name="T57" fmla="*/ 0 h 1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19" h="1788">
                  <a:moveTo>
                    <a:pt x="81" y="1764"/>
                  </a:moveTo>
                  <a:cubicBezTo>
                    <a:pt x="65" y="1764"/>
                    <a:pt x="51" y="1757"/>
                    <a:pt x="41" y="1747"/>
                  </a:cubicBezTo>
                  <a:cubicBezTo>
                    <a:pt x="30" y="1737"/>
                    <a:pt x="24" y="1722"/>
                    <a:pt x="24" y="1706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4" y="66"/>
                    <a:pt x="30" y="51"/>
                    <a:pt x="41" y="41"/>
                  </a:cubicBezTo>
                  <a:cubicBezTo>
                    <a:pt x="51" y="30"/>
                    <a:pt x="65" y="24"/>
                    <a:pt x="81" y="24"/>
                  </a:cubicBezTo>
                  <a:cubicBezTo>
                    <a:pt x="3037" y="24"/>
                    <a:pt x="3037" y="24"/>
                    <a:pt x="3037" y="24"/>
                  </a:cubicBezTo>
                  <a:cubicBezTo>
                    <a:pt x="3053" y="24"/>
                    <a:pt x="3068" y="30"/>
                    <a:pt x="3078" y="41"/>
                  </a:cubicBezTo>
                  <a:cubicBezTo>
                    <a:pt x="3089" y="51"/>
                    <a:pt x="3095" y="66"/>
                    <a:pt x="3095" y="81"/>
                  </a:cubicBezTo>
                  <a:cubicBezTo>
                    <a:pt x="3095" y="1706"/>
                    <a:pt x="3095" y="1706"/>
                    <a:pt x="3095" y="1706"/>
                  </a:cubicBezTo>
                  <a:cubicBezTo>
                    <a:pt x="3095" y="1722"/>
                    <a:pt x="3089" y="1737"/>
                    <a:pt x="3078" y="1747"/>
                  </a:cubicBezTo>
                  <a:cubicBezTo>
                    <a:pt x="3068" y="1757"/>
                    <a:pt x="3053" y="1764"/>
                    <a:pt x="3037" y="1764"/>
                  </a:cubicBezTo>
                  <a:cubicBezTo>
                    <a:pt x="3037" y="1764"/>
                    <a:pt x="3037" y="1764"/>
                    <a:pt x="3037" y="1764"/>
                  </a:cubicBezTo>
                  <a:cubicBezTo>
                    <a:pt x="81" y="1764"/>
                    <a:pt x="81" y="1764"/>
                    <a:pt x="81" y="1764"/>
                  </a:cubicBezTo>
                  <a:moveTo>
                    <a:pt x="3037" y="0"/>
                  </a:moveTo>
                  <a:cubicBezTo>
                    <a:pt x="3037" y="0"/>
                    <a:pt x="3037" y="0"/>
                    <a:pt x="3037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59" y="0"/>
                    <a:pt x="38" y="9"/>
                    <a:pt x="24" y="24"/>
                  </a:cubicBezTo>
                  <a:cubicBezTo>
                    <a:pt x="9" y="39"/>
                    <a:pt x="0" y="59"/>
                    <a:pt x="0" y="81"/>
                  </a:cubicBezTo>
                  <a:cubicBezTo>
                    <a:pt x="0" y="1706"/>
                    <a:pt x="0" y="1706"/>
                    <a:pt x="0" y="1706"/>
                  </a:cubicBezTo>
                  <a:cubicBezTo>
                    <a:pt x="0" y="1729"/>
                    <a:pt x="9" y="1749"/>
                    <a:pt x="24" y="1764"/>
                  </a:cubicBezTo>
                  <a:cubicBezTo>
                    <a:pt x="38" y="1779"/>
                    <a:pt x="59" y="1788"/>
                    <a:pt x="81" y="1788"/>
                  </a:cubicBezTo>
                  <a:cubicBezTo>
                    <a:pt x="81" y="1788"/>
                    <a:pt x="81" y="1788"/>
                    <a:pt x="81" y="1788"/>
                  </a:cubicBezTo>
                  <a:cubicBezTo>
                    <a:pt x="3037" y="1788"/>
                    <a:pt x="3037" y="1788"/>
                    <a:pt x="3037" y="1788"/>
                  </a:cubicBezTo>
                  <a:cubicBezTo>
                    <a:pt x="3060" y="1788"/>
                    <a:pt x="3080" y="1779"/>
                    <a:pt x="3095" y="1764"/>
                  </a:cubicBezTo>
                  <a:cubicBezTo>
                    <a:pt x="3110" y="1749"/>
                    <a:pt x="3119" y="1729"/>
                    <a:pt x="3119" y="1706"/>
                  </a:cubicBezTo>
                  <a:cubicBezTo>
                    <a:pt x="3119" y="81"/>
                    <a:pt x="3119" y="81"/>
                    <a:pt x="3119" y="81"/>
                  </a:cubicBezTo>
                  <a:cubicBezTo>
                    <a:pt x="3119" y="59"/>
                    <a:pt x="3110" y="39"/>
                    <a:pt x="3095" y="24"/>
                  </a:cubicBezTo>
                  <a:cubicBezTo>
                    <a:pt x="3080" y="9"/>
                    <a:pt x="3060" y="0"/>
                    <a:pt x="3037" y="0"/>
                  </a:cubicBezTo>
                </a:path>
              </a:pathLst>
            </a:custGeom>
            <a:solidFill>
              <a:srgbClr val="F6F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3" name="Freeform 18">
              <a:extLst>
                <a:ext uri="{FF2B5EF4-FFF2-40B4-BE49-F238E27FC236}">
                  <a16:creationId xmlns:a16="http://schemas.microsoft.com/office/drawing/2014/main" xmlns="" id="{5869D22B-EAFC-4262-BDC0-F899AC99B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3" y="1431"/>
              <a:ext cx="526" cy="163"/>
            </a:xfrm>
            <a:custGeom>
              <a:avLst/>
              <a:gdLst>
                <a:gd name="T0" fmla="*/ 520 w 547"/>
                <a:gd name="T1" fmla="*/ 170 h 170"/>
                <a:gd name="T2" fmla="*/ 27 w 547"/>
                <a:gd name="T3" fmla="*/ 170 h 170"/>
                <a:gd name="T4" fmla="*/ 0 w 547"/>
                <a:gd name="T5" fmla="*/ 143 h 170"/>
                <a:gd name="T6" fmla="*/ 0 w 547"/>
                <a:gd name="T7" fmla="*/ 27 h 170"/>
                <a:gd name="T8" fmla="*/ 27 w 547"/>
                <a:gd name="T9" fmla="*/ 0 h 170"/>
                <a:gd name="T10" fmla="*/ 520 w 547"/>
                <a:gd name="T11" fmla="*/ 0 h 170"/>
                <a:gd name="T12" fmla="*/ 547 w 547"/>
                <a:gd name="T13" fmla="*/ 27 h 170"/>
                <a:gd name="T14" fmla="*/ 547 w 547"/>
                <a:gd name="T15" fmla="*/ 143 h 170"/>
                <a:gd name="T16" fmla="*/ 520 w 547"/>
                <a:gd name="T17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170">
                  <a:moveTo>
                    <a:pt x="520" y="170"/>
                  </a:moveTo>
                  <a:cubicBezTo>
                    <a:pt x="27" y="170"/>
                    <a:pt x="27" y="170"/>
                    <a:pt x="27" y="170"/>
                  </a:cubicBezTo>
                  <a:cubicBezTo>
                    <a:pt x="12" y="170"/>
                    <a:pt x="0" y="158"/>
                    <a:pt x="0" y="143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520" y="0"/>
                    <a:pt x="520" y="0"/>
                    <a:pt x="520" y="0"/>
                  </a:cubicBezTo>
                  <a:cubicBezTo>
                    <a:pt x="535" y="0"/>
                    <a:pt x="547" y="12"/>
                    <a:pt x="547" y="27"/>
                  </a:cubicBezTo>
                  <a:cubicBezTo>
                    <a:pt x="547" y="143"/>
                    <a:pt x="547" y="143"/>
                    <a:pt x="547" y="143"/>
                  </a:cubicBezTo>
                  <a:cubicBezTo>
                    <a:pt x="547" y="158"/>
                    <a:pt x="535" y="170"/>
                    <a:pt x="520" y="170"/>
                  </a:cubicBezTo>
                  <a:close/>
                </a:path>
              </a:pathLst>
            </a:custGeom>
            <a:solidFill>
              <a:srgbClr val="EDE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4" name="Rectangle 19">
              <a:extLst>
                <a:ext uri="{FF2B5EF4-FFF2-40B4-BE49-F238E27FC236}">
                  <a16:creationId xmlns:a16="http://schemas.microsoft.com/office/drawing/2014/main" xmlns="" id="{284CDF8C-AD81-436A-A41D-6F1B40607E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0" y="1490"/>
              <a:ext cx="254" cy="25"/>
            </a:xfrm>
            <a:prstGeom prst="rect">
              <a:avLst/>
            </a:pr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5" name="Freeform 20">
              <a:extLst>
                <a:ext uri="{FF2B5EF4-FFF2-40B4-BE49-F238E27FC236}">
                  <a16:creationId xmlns:a16="http://schemas.microsoft.com/office/drawing/2014/main" xmlns="" id="{3AA9633E-7139-4C56-8A41-3EF65253A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" y="1474"/>
              <a:ext cx="242" cy="49"/>
            </a:xfrm>
            <a:custGeom>
              <a:avLst/>
              <a:gdLst>
                <a:gd name="T0" fmla="*/ 227 w 251"/>
                <a:gd name="T1" fmla="*/ 0 h 51"/>
                <a:gd name="T2" fmla="*/ 24 w 251"/>
                <a:gd name="T3" fmla="*/ 0 h 51"/>
                <a:gd name="T4" fmla="*/ 0 w 251"/>
                <a:gd name="T5" fmla="*/ 24 h 51"/>
                <a:gd name="T6" fmla="*/ 0 w 251"/>
                <a:gd name="T7" fmla="*/ 27 h 51"/>
                <a:gd name="T8" fmla="*/ 24 w 251"/>
                <a:gd name="T9" fmla="*/ 51 h 51"/>
                <a:gd name="T10" fmla="*/ 227 w 251"/>
                <a:gd name="T11" fmla="*/ 51 h 51"/>
                <a:gd name="T12" fmla="*/ 251 w 251"/>
                <a:gd name="T13" fmla="*/ 27 h 51"/>
                <a:gd name="T14" fmla="*/ 251 w 251"/>
                <a:gd name="T15" fmla="*/ 24 h 51"/>
                <a:gd name="T16" fmla="*/ 227 w 251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1" h="51">
                  <a:moveTo>
                    <a:pt x="227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1" y="51"/>
                    <a:pt x="24" y="51"/>
                  </a:cubicBezTo>
                  <a:cubicBezTo>
                    <a:pt x="227" y="51"/>
                    <a:pt x="227" y="51"/>
                    <a:pt x="227" y="51"/>
                  </a:cubicBezTo>
                  <a:cubicBezTo>
                    <a:pt x="240" y="51"/>
                    <a:pt x="251" y="41"/>
                    <a:pt x="251" y="27"/>
                  </a:cubicBezTo>
                  <a:cubicBezTo>
                    <a:pt x="251" y="24"/>
                    <a:pt x="251" y="24"/>
                    <a:pt x="251" y="24"/>
                  </a:cubicBezTo>
                  <a:cubicBezTo>
                    <a:pt x="251" y="11"/>
                    <a:pt x="240" y="0"/>
                    <a:pt x="227" y="0"/>
                  </a:cubicBezTo>
                </a:path>
              </a:pathLst>
            </a:custGeom>
            <a:solidFill>
              <a:srgbClr val="EAECEF">
                <a:alpha val="6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6" name="Freeform 21">
              <a:extLst>
                <a:ext uri="{FF2B5EF4-FFF2-40B4-BE49-F238E27FC236}">
                  <a16:creationId xmlns:a16="http://schemas.microsoft.com/office/drawing/2014/main" xmlns="" id="{4F02D331-FEEB-42DE-8D84-CF4DD863C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" y="1474"/>
              <a:ext cx="241" cy="49"/>
            </a:xfrm>
            <a:custGeom>
              <a:avLst/>
              <a:gdLst>
                <a:gd name="T0" fmla="*/ 226 w 250"/>
                <a:gd name="T1" fmla="*/ 0 h 51"/>
                <a:gd name="T2" fmla="*/ 24 w 250"/>
                <a:gd name="T3" fmla="*/ 0 h 51"/>
                <a:gd name="T4" fmla="*/ 0 w 250"/>
                <a:gd name="T5" fmla="*/ 24 h 51"/>
                <a:gd name="T6" fmla="*/ 0 w 250"/>
                <a:gd name="T7" fmla="*/ 27 h 51"/>
                <a:gd name="T8" fmla="*/ 24 w 250"/>
                <a:gd name="T9" fmla="*/ 51 h 51"/>
                <a:gd name="T10" fmla="*/ 226 w 250"/>
                <a:gd name="T11" fmla="*/ 51 h 51"/>
                <a:gd name="T12" fmla="*/ 250 w 250"/>
                <a:gd name="T13" fmla="*/ 27 h 51"/>
                <a:gd name="T14" fmla="*/ 250 w 250"/>
                <a:gd name="T15" fmla="*/ 24 h 51"/>
                <a:gd name="T16" fmla="*/ 226 w 250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" h="51">
                  <a:moveTo>
                    <a:pt x="226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0" y="0"/>
                    <a:pt x="0" y="11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0" y="51"/>
                    <a:pt x="24" y="51"/>
                  </a:cubicBezTo>
                  <a:cubicBezTo>
                    <a:pt x="226" y="51"/>
                    <a:pt x="226" y="51"/>
                    <a:pt x="226" y="51"/>
                  </a:cubicBezTo>
                  <a:cubicBezTo>
                    <a:pt x="239" y="51"/>
                    <a:pt x="250" y="41"/>
                    <a:pt x="250" y="27"/>
                  </a:cubicBezTo>
                  <a:cubicBezTo>
                    <a:pt x="250" y="24"/>
                    <a:pt x="250" y="24"/>
                    <a:pt x="250" y="24"/>
                  </a:cubicBezTo>
                  <a:cubicBezTo>
                    <a:pt x="250" y="11"/>
                    <a:pt x="239" y="0"/>
                    <a:pt x="226" y="0"/>
                  </a:cubicBezTo>
                </a:path>
              </a:pathLst>
            </a:custGeom>
            <a:solidFill>
              <a:srgbClr val="EAECEF">
                <a:alpha val="6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7" name="Freeform 22">
              <a:extLst>
                <a:ext uri="{FF2B5EF4-FFF2-40B4-BE49-F238E27FC236}">
                  <a16:creationId xmlns:a16="http://schemas.microsoft.com/office/drawing/2014/main" xmlns="" id="{20BB9D68-E92F-4F7B-9BE5-D372EEE33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2" y="1474"/>
              <a:ext cx="241" cy="49"/>
            </a:xfrm>
            <a:custGeom>
              <a:avLst/>
              <a:gdLst>
                <a:gd name="T0" fmla="*/ 226 w 250"/>
                <a:gd name="T1" fmla="*/ 0 h 51"/>
                <a:gd name="T2" fmla="*/ 24 w 250"/>
                <a:gd name="T3" fmla="*/ 0 h 51"/>
                <a:gd name="T4" fmla="*/ 0 w 250"/>
                <a:gd name="T5" fmla="*/ 24 h 51"/>
                <a:gd name="T6" fmla="*/ 0 w 250"/>
                <a:gd name="T7" fmla="*/ 27 h 51"/>
                <a:gd name="T8" fmla="*/ 24 w 250"/>
                <a:gd name="T9" fmla="*/ 51 h 51"/>
                <a:gd name="T10" fmla="*/ 226 w 250"/>
                <a:gd name="T11" fmla="*/ 51 h 51"/>
                <a:gd name="T12" fmla="*/ 250 w 250"/>
                <a:gd name="T13" fmla="*/ 27 h 51"/>
                <a:gd name="T14" fmla="*/ 250 w 250"/>
                <a:gd name="T15" fmla="*/ 24 h 51"/>
                <a:gd name="T16" fmla="*/ 226 w 250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" h="51">
                  <a:moveTo>
                    <a:pt x="226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1" y="51"/>
                    <a:pt x="24" y="51"/>
                  </a:cubicBezTo>
                  <a:cubicBezTo>
                    <a:pt x="226" y="51"/>
                    <a:pt x="226" y="51"/>
                    <a:pt x="226" y="51"/>
                  </a:cubicBezTo>
                  <a:cubicBezTo>
                    <a:pt x="240" y="51"/>
                    <a:pt x="250" y="41"/>
                    <a:pt x="250" y="27"/>
                  </a:cubicBezTo>
                  <a:cubicBezTo>
                    <a:pt x="250" y="24"/>
                    <a:pt x="250" y="24"/>
                    <a:pt x="250" y="24"/>
                  </a:cubicBezTo>
                  <a:cubicBezTo>
                    <a:pt x="250" y="11"/>
                    <a:pt x="240" y="0"/>
                    <a:pt x="226" y="0"/>
                  </a:cubicBezTo>
                </a:path>
              </a:pathLst>
            </a:custGeom>
            <a:solidFill>
              <a:srgbClr val="EAECEF">
                <a:alpha val="6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8" name="Freeform 23">
              <a:extLst>
                <a:ext uri="{FF2B5EF4-FFF2-40B4-BE49-F238E27FC236}">
                  <a16:creationId xmlns:a16="http://schemas.microsoft.com/office/drawing/2014/main" xmlns="" id="{9442FBA8-0559-474B-813E-FFE85177B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0" y="1474"/>
              <a:ext cx="241" cy="49"/>
            </a:xfrm>
            <a:custGeom>
              <a:avLst/>
              <a:gdLst>
                <a:gd name="T0" fmla="*/ 227 w 250"/>
                <a:gd name="T1" fmla="*/ 0 h 51"/>
                <a:gd name="T2" fmla="*/ 24 w 250"/>
                <a:gd name="T3" fmla="*/ 0 h 51"/>
                <a:gd name="T4" fmla="*/ 0 w 250"/>
                <a:gd name="T5" fmla="*/ 24 h 51"/>
                <a:gd name="T6" fmla="*/ 0 w 250"/>
                <a:gd name="T7" fmla="*/ 27 h 51"/>
                <a:gd name="T8" fmla="*/ 24 w 250"/>
                <a:gd name="T9" fmla="*/ 51 h 51"/>
                <a:gd name="T10" fmla="*/ 227 w 250"/>
                <a:gd name="T11" fmla="*/ 51 h 51"/>
                <a:gd name="T12" fmla="*/ 250 w 250"/>
                <a:gd name="T13" fmla="*/ 27 h 51"/>
                <a:gd name="T14" fmla="*/ 250 w 250"/>
                <a:gd name="T15" fmla="*/ 24 h 51"/>
                <a:gd name="T16" fmla="*/ 227 w 250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" h="51">
                  <a:moveTo>
                    <a:pt x="227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1" y="51"/>
                    <a:pt x="24" y="51"/>
                  </a:cubicBezTo>
                  <a:cubicBezTo>
                    <a:pt x="227" y="51"/>
                    <a:pt x="227" y="51"/>
                    <a:pt x="227" y="51"/>
                  </a:cubicBezTo>
                  <a:cubicBezTo>
                    <a:pt x="240" y="51"/>
                    <a:pt x="250" y="41"/>
                    <a:pt x="250" y="27"/>
                  </a:cubicBezTo>
                  <a:cubicBezTo>
                    <a:pt x="250" y="24"/>
                    <a:pt x="250" y="24"/>
                    <a:pt x="250" y="24"/>
                  </a:cubicBezTo>
                  <a:cubicBezTo>
                    <a:pt x="250" y="11"/>
                    <a:pt x="240" y="0"/>
                    <a:pt x="227" y="0"/>
                  </a:cubicBezTo>
                </a:path>
              </a:pathLst>
            </a:custGeom>
            <a:solidFill>
              <a:srgbClr val="EAECEF">
                <a:alpha val="6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58" name="组合 257">
            <a:extLst>
              <a:ext uri="{FF2B5EF4-FFF2-40B4-BE49-F238E27FC236}">
                <a16:creationId xmlns:a16="http://schemas.microsoft.com/office/drawing/2014/main" xmlns="" id="{12F3709B-7144-4A35-8495-F9DC9A56CCA9}"/>
              </a:ext>
            </a:extLst>
          </p:cNvPr>
          <p:cNvGrpSpPr/>
          <p:nvPr/>
        </p:nvGrpSpPr>
        <p:grpSpPr>
          <a:xfrm>
            <a:off x="9116938" y="2901309"/>
            <a:ext cx="1925728" cy="945441"/>
            <a:chOff x="2500753" y="4459347"/>
            <a:chExt cx="1037259" cy="509245"/>
          </a:xfrm>
        </p:grpSpPr>
        <p:sp>
          <p:nvSpPr>
            <p:cNvPr id="269" name="圆角矩形 13">
              <a:extLst>
                <a:ext uri="{FF2B5EF4-FFF2-40B4-BE49-F238E27FC236}">
                  <a16:creationId xmlns:a16="http://schemas.microsoft.com/office/drawing/2014/main" xmlns="" id="{DFC50B86-7A86-40E2-89B7-607E5C30BCE1}"/>
                </a:ext>
              </a:extLst>
            </p:cNvPr>
            <p:cNvSpPr/>
            <p:nvPr/>
          </p:nvSpPr>
          <p:spPr>
            <a:xfrm>
              <a:off x="2858479" y="4607362"/>
              <a:ext cx="321807" cy="209620"/>
            </a:xfrm>
            <a:prstGeom prst="roundRect">
              <a:avLst>
                <a:gd name="adj" fmla="val 13146"/>
              </a:avLst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175">
              <a:noFill/>
              <a:prstDash val="solid"/>
              <a:miter lim="800000"/>
              <a:headEnd/>
              <a:tailEnd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rtlCol="0" anchor="ctr"/>
            <a:lstStyle/>
            <a:p>
              <a:pPr defTabSz="914377"/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</a:endParaRPr>
            </a:p>
          </p:txBody>
        </p:sp>
        <p:sp>
          <p:nvSpPr>
            <p:cNvPr id="270" name="圆角矩形 13">
              <a:extLst>
                <a:ext uri="{FF2B5EF4-FFF2-40B4-BE49-F238E27FC236}">
                  <a16:creationId xmlns:a16="http://schemas.microsoft.com/office/drawing/2014/main" xmlns="" id="{EFE5C7B6-B4C5-40D3-AF95-621D61C9E20C}"/>
                </a:ext>
              </a:extLst>
            </p:cNvPr>
            <p:cNvSpPr/>
            <p:nvPr/>
          </p:nvSpPr>
          <p:spPr>
            <a:xfrm>
              <a:off x="2500753" y="4459347"/>
              <a:ext cx="1037259" cy="90268"/>
            </a:xfrm>
            <a:prstGeom prst="roundRect">
              <a:avLst>
                <a:gd name="adj" fmla="val 13146"/>
              </a:avLst>
            </a:prstGeom>
            <a:solidFill>
              <a:srgbClr val="867D98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271" name="圆角矩形 13">
              <a:extLst>
                <a:ext uri="{FF2B5EF4-FFF2-40B4-BE49-F238E27FC236}">
                  <a16:creationId xmlns:a16="http://schemas.microsoft.com/office/drawing/2014/main" xmlns="" id="{9BED3B69-FFEE-4099-AD37-7E491CABCF9A}"/>
                </a:ext>
              </a:extLst>
            </p:cNvPr>
            <p:cNvSpPr/>
            <p:nvPr/>
          </p:nvSpPr>
          <p:spPr>
            <a:xfrm>
              <a:off x="2500753" y="4874729"/>
              <a:ext cx="1037259" cy="93863"/>
            </a:xfrm>
            <a:prstGeom prst="roundRect">
              <a:avLst>
                <a:gd name="adj" fmla="val 13146"/>
              </a:avLst>
            </a:prstGeom>
            <a:solidFill>
              <a:srgbClr val="867D98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272" name="圆角矩形 13">
              <a:extLst>
                <a:ext uri="{FF2B5EF4-FFF2-40B4-BE49-F238E27FC236}">
                  <a16:creationId xmlns:a16="http://schemas.microsoft.com/office/drawing/2014/main" xmlns="" id="{20628E42-2348-4C5A-8F7F-2916329DD59D}"/>
                </a:ext>
              </a:extLst>
            </p:cNvPr>
            <p:cNvSpPr/>
            <p:nvPr/>
          </p:nvSpPr>
          <p:spPr>
            <a:xfrm flipV="1">
              <a:off x="2510491" y="4628992"/>
              <a:ext cx="161439" cy="27136"/>
            </a:xfrm>
            <a:prstGeom prst="roundRect">
              <a:avLst>
                <a:gd name="adj" fmla="val 13146"/>
              </a:avLst>
            </a:prstGeom>
            <a:solidFill>
              <a:srgbClr val="867D98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273" name="圆角矩形 13">
              <a:extLst>
                <a:ext uri="{FF2B5EF4-FFF2-40B4-BE49-F238E27FC236}">
                  <a16:creationId xmlns:a16="http://schemas.microsoft.com/office/drawing/2014/main" xmlns="" id="{AB519081-8A1A-46F4-AC11-1210196C787F}"/>
                </a:ext>
              </a:extLst>
            </p:cNvPr>
            <p:cNvSpPr/>
            <p:nvPr/>
          </p:nvSpPr>
          <p:spPr>
            <a:xfrm flipV="1">
              <a:off x="2510490" y="4677599"/>
              <a:ext cx="249933" cy="27136"/>
            </a:xfrm>
            <a:prstGeom prst="roundRect">
              <a:avLst>
                <a:gd name="adj" fmla="val 13146"/>
              </a:avLst>
            </a:prstGeom>
            <a:solidFill>
              <a:srgbClr val="867D98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274" name="圆角矩形 13">
              <a:extLst>
                <a:ext uri="{FF2B5EF4-FFF2-40B4-BE49-F238E27FC236}">
                  <a16:creationId xmlns:a16="http://schemas.microsoft.com/office/drawing/2014/main" xmlns="" id="{DF1F84DA-2293-4CD3-872B-5672F6A8B96E}"/>
                </a:ext>
              </a:extLst>
            </p:cNvPr>
            <p:cNvSpPr/>
            <p:nvPr/>
          </p:nvSpPr>
          <p:spPr>
            <a:xfrm flipV="1">
              <a:off x="2510491" y="4729262"/>
              <a:ext cx="210364" cy="27136"/>
            </a:xfrm>
            <a:prstGeom prst="roundRect">
              <a:avLst>
                <a:gd name="adj" fmla="val 13146"/>
              </a:avLst>
            </a:prstGeom>
            <a:solidFill>
              <a:srgbClr val="867D98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275" name="圆角矩形 13">
              <a:extLst>
                <a:ext uri="{FF2B5EF4-FFF2-40B4-BE49-F238E27FC236}">
                  <a16:creationId xmlns:a16="http://schemas.microsoft.com/office/drawing/2014/main" xmlns="" id="{653894EC-0520-4549-928F-FCB3D7C85927}"/>
                </a:ext>
              </a:extLst>
            </p:cNvPr>
            <p:cNvSpPr/>
            <p:nvPr/>
          </p:nvSpPr>
          <p:spPr>
            <a:xfrm flipV="1">
              <a:off x="2507377" y="4781554"/>
              <a:ext cx="166303" cy="27136"/>
            </a:xfrm>
            <a:prstGeom prst="roundRect">
              <a:avLst>
                <a:gd name="adj" fmla="val 13146"/>
              </a:avLst>
            </a:prstGeom>
            <a:solidFill>
              <a:srgbClr val="867D98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276" name="圆角矩形 13">
              <a:extLst>
                <a:ext uri="{FF2B5EF4-FFF2-40B4-BE49-F238E27FC236}">
                  <a16:creationId xmlns:a16="http://schemas.microsoft.com/office/drawing/2014/main" xmlns="" id="{9272F1A9-D4FD-4426-AD24-92E4FAF0AFC5}"/>
                </a:ext>
              </a:extLst>
            </p:cNvPr>
            <p:cNvSpPr/>
            <p:nvPr/>
          </p:nvSpPr>
          <p:spPr>
            <a:xfrm flipV="1">
              <a:off x="3272597" y="4628992"/>
              <a:ext cx="161439" cy="27136"/>
            </a:xfrm>
            <a:prstGeom prst="roundRect">
              <a:avLst>
                <a:gd name="adj" fmla="val 13146"/>
              </a:avLst>
            </a:prstGeom>
            <a:solidFill>
              <a:srgbClr val="867D98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277" name="圆角矩形 13">
              <a:extLst>
                <a:ext uri="{FF2B5EF4-FFF2-40B4-BE49-F238E27FC236}">
                  <a16:creationId xmlns:a16="http://schemas.microsoft.com/office/drawing/2014/main" xmlns="" id="{1FAEA06F-DE0C-4186-974C-3C476B64E534}"/>
                </a:ext>
              </a:extLst>
            </p:cNvPr>
            <p:cNvSpPr/>
            <p:nvPr/>
          </p:nvSpPr>
          <p:spPr>
            <a:xfrm flipV="1">
              <a:off x="3272596" y="4677599"/>
              <a:ext cx="249933" cy="27136"/>
            </a:xfrm>
            <a:prstGeom prst="roundRect">
              <a:avLst>
                <a:gd name="adj" fmla="val 13146"/>
              </a:avLst>
            </a:prstGeom>
            <a:solidFill>
              <a:srgbClr val="867D98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278" name="圆角矩形 13">
              <a:extLst>
                <a:ext uri="{FF2B5EF4-FFF2-40B4-BE49-F238E27FC236}">
                  <a16:creationId xmlns:a16="http://schemas.microsoft.com/office/drawing/2014/main" xmlns="" id="{3616EAA9-E3A1-4402-9609-0D6DB16CD471}"/>
                </a:ext>
              </a:extLst>
            </p:cNvPr>
            <p:cNvSpPr/>
            <p:nvPr/>
          </p:nvSpPr>
          <p:spPr>
            <a:xfrm flipV="1">
              <a:off x="3272597" y="4729262"/>
              <a:ext cx="210364" cy="27136"/>
            </a:xfrm>
            <a:prstGeom prst="roundRect">
              <a:avLst>
                <a:gd name="adj" fmla="val 13146"/>
              </a:avLst>
            </a:prstGeom>
            <a:solidFill>
              <a:srgbClr val="867D98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279" name="圆角矩形 13">
              <a:extLst>
                <a:ext uri="{FF2B5EF4-FFF2-40B4-BE49-F238E27FC236}">
                  <a16:creationId xmlns:a16="http://schemas.microsoft.com/office/drawing/2014/main" xmlns="" id="{52CDB398-4ACB-42F4-962C-1AA5DD4A91A7}"/>
                </a:ext>
              </a:extLst>
            </p:cNvPr>
            <p:cNvSpPr/>
            <p:nvPr/>
          </p:nvSpPr>
          <p:spPr>
            <a:xfrm flipV="1">
              <a:off x="3269483" y="4781554"/>
              <a:ext cx="166303" cy="27136"/>
            </a:xfrm>
            <a:prstGeom prst="roundRect">
              <a:avLst>
                <a:gd name="adj" fmla="val 13146"/>
              </a:avLst>
            </a:prstGeom>
            <a:solidFill>
              <a:srgbClr val="867D98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914377">
                <a:defRPr/>
              </a:pPr>
              <a:endParaRPr lang="zh-CN" altLang="en-US" kern="0" dirty="0">
                <a:solidFill>
                  <a:srgbClr val="44546A">
                    <a:lumMod val="60000"/>
                    <a:lumOff val="40000"/>
                  </a:srgbClr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299" name="矩形: 圆角 222">
            <a:extLst>
              <a:ext uri="{FF2B5EF4-FFF2-40B4-BE49-F238E27FC236}">
                <a16:creationId xmlns:a16="http://schemas.microsoft.com/office/drawing/2014/main" xmlns="" id="{0A12A380-0BE1-43C8-A4C8-77A088F1AFCB}"/>
              </a:ext>
            </a:extLst>
          </p:cNvPr>
          <p:cNvSpPr/>
          <p:nvPr/>
        </p:nvSpPr>
        <p:spPr>
          <a:xfrm>
            <a:off x="6107764" y="2831615"/>
            <a:ext cx="1245546" cy="770746"/>
          </a:xfrm>
          <a:prstGeom prst="roundRect">
            <a:avLst>
              <a:gd name="adj" fmla="val 0"/>
            </a:avLst>
          </a:prstGeom>
          <a:noFill/>
          <a:ln w="28575" cap="flat" cmpd="sng" algn="ctr">
            <a:solidFill>
              <a:srgbClr val="CC4A4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461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323" y="4046"/>
            <a:ext cx="10825164" cy="1013353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332"/>
            <a:r>
              <a:rPr lang="zh-CN" altLang="en-US" sz="2800" b="1" dirty="0"/>
              <a:t>更改图示中的插图  </a:t>
            </a:r>
            <a:r>
              <a:rPr lang="en-US" altLang="zh-CN" sz="2800" b="1" dirty="0"/>
              <a:t>Replace Vectors</a:t>
            </a:r>
            <a:endParaRPr lang="zh-CN" altLang="en-US" sz="2800" b="1" dirty="0"/>
          </a:p>
        </p:txBody>
      </p:sp>
      <p:sp>
        <p:nvSpPr>
          <p:cNvPr id="351" name="文本框 350"/>
          <p:cNvSpPr txBox="1"/>
          <p:nvPr/>
        </p:nvSpPr>
        <p:spPr>
          <a:xfrm>
            <a:off x="959849" y="4667862"/>
            <a:ext cx="3089340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000" dirty="0"/>
              <a:t>解除组合，选中图示中的插图</a:t>
            </a:r>
            <a:endParaRPr lang="en-US" altLang="zh-CN" sz="1000" dirty="0"/>
          </a:p>
          <a:p>
            <a:r>
              <a:rPr lang="en-US" altLang="zh-CN" sz="1000" dirty="0"/>
              <a:t>Ungroup the elements in the diagram and select the vector that need to be replaced</a:t>
            </a:r>
            <a:endParaRPr lang="zh-CN" altLang="en-US" sz="1000" dirty="0"/>
          </a:p>
        </p:txBody>
      </p:sp>
      <p:sp>
        <p:nvSpPr>
          <p:cNvPr id="350" name="椭圆 349"/>
          <p:cNvSpPr/>
          <p:nvPr/>
        </p:nvSpPr>
        <p:spPr>
          <a:xfrm>
            <a:off x="673100" y="4820817"/>
            <a:ext cx="246501" cy="24650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1</a:t>
            </a:r>
            <a:endParaRPr lang="zh-CN" altLang="en-US" sz="1400" dirty="0"/>
          </a:p>
        </p:txBody>
      </p:sp>
      <p:sp>
        <p:nvSpPr>
          <p:cNvPr id="530" name="矩形 529">
            <a:extLst>
              <a:ext uri="{FF2B5EF4-FFF2-40B4-BE49-F238E27FC236}">
                <a16:creationId xmlns:a16="http://schemas.microsoft.com/office/drawing/2014/main" xmlns="" id="{D544CC29-B618-4FEC-9019-507758A2C346}"/>
              </a:ext>
            </a:extLst>
          </p:cNvPr>
          <p:cNvSpPr/>
          <p:nvPr/>
        </p:nvSpPr>
        <p:spPr>
          <a:xfrm>
            <a:off x="4745932" y="2018794"/>
            <a:ext cx="2700136" cy="2783090"/>
          </a:xfrm>
          <a:prstGeom prst="rect">
            <a:avLst/>
          </a:prstGeom>
          <a:solidFill>
            <a:schemeClr val="bg1"/>
          </a:solidFill>
          <a:ln w="12700" cap="flat" cmpd="sng" algn="ctr">
            <a:gradFill flip="none" rotWithShape="1">
              <a:gsLst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51000">
                  <a:srgbClr val="CC4B4A"/>
                </a:gs>
              </a:gsLst>
              <a:lin ang="16200000" scaled="1"/>
              <a:tileRect/>
            </a:gra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531" name="矩形 530">
            <a:extLst>
              <a:ext uri="{FF2B5EF4-FFF2-40B4-BE49-F238E27FC236}">
                <a16:creationId xmlns:a16="http://schemas.microsoft.com/office/drawing/2014/main" xmlns="" id="{6981A32D-467A-4673-AE41-0197613DA6E5}"/>
              </a:ext>
            </a:extLst>
          </p:cNvPr>
          <p:cNvSpPr/>
          <p:nvPr/>
        </p:nvSpPr>
        <p:spPr>
          <a:xfrm>
            <a:off x="4745932" y="2018794"/>
            <a:ext cx="2700136" cy="202647"/>
          </a:xfrm>
          <a:prstGeom prst="rect">
            <a:avLst/>
          </a:prstGeom>
          <a:solidFill>
            <a:srgbClr val="CE4C4B"/>
          </a:solidFill>
          <a:ln w="12700" cap="flat" cmpd="sng" algn="ctr">
            <a:solidFill>
              <a:srgbClr val="CE4C4B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r>
              <a:rPr lang="zh-CN" altLang="en-US" sz="1000" kern="0" dirty="0">
                <a:solidFill>
                  <a:srgbClr val="FFFFFF"/>
                </a:solidFill>
                <a:latin typeface="Arial"/>
                <a:ea typeface="微软雅黑"/>
              </a:rPr>
              <a:t>插图库 </a:t>
            </a:r>
            <a:r>
              <a:rPr lang="en-US" altLang="zh-CN" sz="1000" kern="0" dirty="0">
                <a:solidFill>
                  <a:srgbClr val="FFFFFF"/>
                </a:solidFill>
                <a:latin typeface="Arial"/>
                <a:ea typeface="微软雅黑"/>
              </a:rPr>
              <a:t>/ Vector Library</a:t>
            </a:r>
            <a:endParaRPr lang="zh-CN" altLang="en-US" sz="1000" kern="0" dirty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533" name="乘号 532">
            <a:extLst>
              <a:ext uri="{FF2B5EF4-FFF2-40B4-BE49-F238E27FC236}">
                <a16:creationId xmlns:a16="http://schemas.microsoft.com/office/drawing/2014/main" xmlns="" id="{2DAEDA58-EF2A-40FF-A29F-F6B53347C5CF}"/>
              </a:ext>
            </a:extLst>
          </p:cNvPr>
          <p:cNvSpPr/>
          <p:nvPr/>
        </p:nvSpPr>
        <p:spPr>
          <a:xfrm>
            <a:off x="7275789" y="2051656"/>
            <a:ext cx="136922" cy="136922"/>
          </a:xfrm>
          <a:prstGeom prst="mathMultiply">
            <a:avLst>
              <a:gd name="adj1" fmla="val 13304"/>
            </a:avLst>
          </a:prstGeom>
          <a:solidFill>
            <a:srgbClr val="CE4C4B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endParaRPr lang="zh-CN" alt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534" name="push-pin-pointing-down_8930">
            <a:extLst>
              <a:ext uri="{FF2B5EF4-FFF2-40B4-BE49-F238E27FC236}">
                <a16:creationId xmlns:a16="http://schemas.microsoft.com/office/drawing/2014/main" xmlns="" id="{613F05E8-ABBF-4CDF-9AF2-BC93E58A0FF2}"/>
              </a:ext>
            </a:extLst>
          </p:cNvPr>
          <p:cNvSpPr>
            <a:spLocks noChangeAspect="1"/>
          </p:cNvSpPr>
          <p:nvPr/>
        </p:nvSpPr>
        <p:spPr bwMode="auto">
          <a:xfrm>
            <a:off x="7071719" y="2066769"/>
            <a:ext cx="105878" cy="105381"/>
          </a:xfrm>
          <a:prstGeom prst="ellipse">
            <a:avLst/>
          </a:prstGeom>
          <a:noFill/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r>
              <a:rPr lang="en-US" altLang="zh-CN" sz="1400" b="1" dirty="0">
                <a:solidFill>
                  <a:srgbClr val="CE4C4B">
                    <a:lumMod val="20000"/>
                    <a:lumOff val="80000"/>
                  </a:srgbClr>
                </a:solidFill>
                <a:latin typeface="Arial"/>
                <a:ea typeface="微软雅黑"/>
              </a:rPr>
              <a:t>?</a:t>
            </a:r>
            <a:endParaRPr lang="zh-CN" altLang="en-US" sz="1400" b="1" dirty="0">
              <a:solidFill>
                <a:srgbClr val="CE4C4B">
                  <a:lumMod val="20000"/>
                  <a:lumOff val="80000"/>
                </a:srgbClr>
              </a:solidFill>
              <a:latin typeface="Arial"/>
              <a:ea typeface="微软雅黑"/>
            </a:endParaRPr>
          </a:p>
        </p:txBody>
      </p:sp>
      <p:cxnSp>
        <p:nvCxnSpPr>
          <p:cNvPr id="535" name="直接连接符 534">
            <a:extLst>
              <a:ext uri="{FF2B5EF4-FFF2-40B4-BE49-F238E27FC236}">
                <a16:creationId xmlns:a16="http://schemas.microsoft.com/office/drawing/2014/main" xmlns="" id="{B965E895-3A05-439E-920E-0D00464467EB}"/>
              </a:ext>
            </a:extLst>
          </p:cNvPr>
          <p:cNvCxnSpPr>
            <a:cxnSpLocks/>
          </p:cNvCxnSpPr>
          <p:nvPr/>
        </p:nvCxnSpPr>
        <p:spPr>
          <a:xfrm>
            <a:off x="7231993" y="2072052"/>
            <a:ext cx="0" cy="100097"/>
          </a:xfrm>
          <a:prstGeom prst="line">
            <a:avLst/>
          </a:prstGeom>
          <a:noFill/>
          <a:ln w="6350" cap="flat" cmpd="sng" algn="ctr">
            <a:solidFill>
              <a:srgbClr val="CE4C4B">
                <a:lumMod val="60000"/>
                <a:lumOff val="40000"/>
              </a:srgbClr>
            </a:solidFill>
            <a:prstDash val="solid"/>
            <a:miter lim="800000"/>
          </a:ln>
          <a:effectLst/>
        </p:spPr>
      </p:cxn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F11E68A0-3699-439D-A2B5-0F56A0C033AF}"/>
              </a:ext>
            </a:extLst>
          </p:cNvPr>
          <p:cNvGrpSpPr/>
          <p:nvPr/>
        </p:nvGrpSpPr>
        <p:grpSpPr>
          <a:xfrm>
            <a:off x="4838699" y="2321739"/>
            <a:ext cx="2521499" cy="393791"/>
            <a:chOff x="4807641" y="2321739"/>
            <a:chExt cx="2552558" cy="393791"/>
          </a:xfrm>
        </p:grpSpPr>
        <p:sp>
          <p:nvSpPr>
            <p:cNvPr id="532" name="矩形 531">
              <a:extLst>
                <a:ext uri="{FF2B5EF4-FFF2-40B4-BE49-F238E27FC236}">
                  <a16:creationId xmlns:a16="http://schemas.microsoft.com/office/drawing/2014/main" xmlns="" id="{B3571D0C-C65B-468E-B369-37EBD78D7853}"/>
                </a:ext>
              </a:extLst>
            </p:cNvPr>
            <p:cNvSpPr/>
            <p:nvPr/>
          </p:nvSpPr>
          <p:spPr>
            <a:xfrm>
              <a:off x="4809084" y="2321739"/>
              <a:ext cx="1666655" cy="165107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7">
                <a:defRPr/>
              </a:pPr>
              <a:endParaRPr lang="zh-CN" altLang="en-US" sz="9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536" name="矩形 535">
              <a:extLst>
                <a:ext uri="{FF2B5EF4-FFF2-40B4-BE49-F238E27FC236}">
                  <a16:creationId xmlns:a16="http://schemas.microsoft.com/office/drawing/2014/main" xmlns="" id="{34C6448E-F878-4415-95EB-A4E7C002AA70}"/>
                </a:ext>
              </a:extLst>
            </p:cNvPr>
            <p:cNvSpPr/>
            <p:nvPr/>
          </p:nvSpPr>
          <p:spPr>
            <a:xfrm>
              <a:off x="4807641" y="2550423"/>
              <a:ext cx="750394" cy="165107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9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537" name="矩形 536">
              <a:extLst>
                <a:ext uri="{FF2B5EF4-FFF2-40B4-BE49-F238E27FC236}">
                  <a16:creationId xmlns:a16="http://schemas.microsoft.com/office/drawing/2014/main" xmlns="" id="{954E08D0-3B42-4331-8B25-B5CD95D0EF30}"/>
                </a:ext>
              </a:extLst>
            </p:cNvPr>
            <p:cNvSpPr/>
            <p:nvPr/>
          </p:nvSpPr>
          <p:spPr>
            <a:xfrm>
              <a:off x="6643166" y="2323967"/>
              <a:ext cx="717032" cy="165107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7">
                <a:defRPr/>
              </a:pPr>
              <a:endParaRPr lang="zh-CN" altLang="en-US" sz="9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538" name="矩形 537">
              <a:extLst>
                <a:ext uri="{FF2B5EF4-FFF2-40B4-BE49-F238E27FC236}">
                  <a16:creationId xmlns:a16="http://schemas.microsoft.com/office/drawing/2014/main" xmlns="" id="{0AB04C5E-5920-4F66-B57B-BDF87B47DF29}"/>
                </a:ext>
              </a:extLst>
            </p:cNvPr>
            <p:cNvSpPr/>
            <p:nvPr/>
          </p:nvSpPr>
          <p:spPr>
            <a:xfrm>
              <a:off x="5725404" y="2550423"/>
              <a:ext cx="750394" cy="165107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9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</a:endParaRPr>
            </a:p>
          </p:txBody>
        </p:sp>
        <p:sp>
          <p:nvSpPr>
            <p:cNvPr id="539" name="矩形 538">
              <a:extLst>
                <a:ext uri="{FF2B5EF4-FFF2-40B4-BE49-F238E27FC236}">
                  <a16:creationId xmlns:a16="http://schemas.microsoft.com/office/drawing/2014/main" xmlns="" id="{C20F0B39-78DD-4F4D-98AE-AF0E2488ED5C}"/>
                </a:ext>
              </a:extLst>
            </p:cNvPr>
            <p:cNvSpPr/>
            <p:nvPr/>
          </p:nvSpPr>
          <p:spPr>
            <a:xfrm>
              <a:off x="6643167" y="2550423"/>
              <a:ext cx="717032" cy="165107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9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17" name="箭头: 右 16">
            <a:extLst>
              <a:ext uri="{FF2B5EF4-FFF2-40B4-BE49-F238E27FC236}">
                <a16:creationId xmlns:a16="http://schemas.microsoft.com/office/drawing/2014/main" xmlns="" id="{C18997BC-8A46-4480-BDE2-8A42CE9D6E96}"/>
              </a:ext>
            </a:extLst>
          </p:cNvPr>
          <p:cNvSpPr/>
          <p:nvPr/>
        </p:nvSpPr>
        <p:spPr>
          <a:xfrm>
            <a:off x="4337497" y="3210631"/>
            <a:ext cx="145928" cy="155342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2" name="箭头: 右 611">
            <a:extLst>
              <a:ext uri="{FF2B5EF4-FFF2-40B4-BE49-F238E27FC236}">
                <a16:creationId xmlns:a16="http://schemas.microsoft.com/office/drawing/2014/main" xmlns="" id="{80BFC189-8365-4FF6-91BD-F51DDDDCF48C}"/>
              </a:ext>
            </a:extLst>
          </p:cNvPr>
          <p:cNvSpPr/>
          <p:nvPr/>
        </p:nvSpPr>
        <p:spPr>
          <a:xfrm>
            <a:off x="7704524" y="3210631"/>
            <a:ext cx="145928" cy="155342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3" name="文本框 612">
            <a:extLst>
              <a:ext uri="{FF2B5EF4-FFF2-40B4-BE49-F238E27FC236}">
                <a16:creationId xmlns:a16="http://schemas.microsoft.com/office/drawing/2014/main" xmlns="" id="{8AD2200D-CA44-4767-84EF-C1856654B4FA}"/>
              </a:ext>
            </a:extLst>
          </p:cNvPr>
          <p:cNvSpPr txBox="1"/>
          <p:nvPr/>
        </p:nvSpPr>
        <p:spPr>
          <a:xfrm>
            <a:off x="5032681" y="4667862"/>
            <a:ext cx="2413387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000" dirty="0"/>
              <a:t>点击</a:t>
            </a:r>
            <a:r>
              <a:rPr lang="en-US" altLang="zh-CN" sz="1000" dirty="0"/>
              <a:t>iSlide 【</a:t>
            </a:r>
            <a:r>
              <a:rPr lang="zh-CN" altLang="en-US" sz="1000" dirty="0"/>
              <a:t>插图库</a:t>
            </a:r>
            <a:r>
              <a:rPr lang="en-US" altLang="zh-CN" sz="1000" dirty="0"/>
              <a:t>】</a:t>
            </a:r>
            <a:r>
              <a:rPr lang="zh-CN" altLang="en-US" sz="1000" dirty="0"/>
              <a:t>中的插图替换</a:t>
            </a:r>
            <a:endParaRPr lang="en-US" altLang="zh-CN" sz="1000" dirty="0"/>
          </a:p>
          <a:p>
            <a:r>
              <a:rPr lang="en-US" altLang="zh-CN" sz="1000" dirty="0"/>
              <a:t>Click the target vector in iSlide “Vector Library” to insert it into the diagram</a:t>
            </a:r>
            <a:endParaRPr lang="zh-CN" altLang="en-US" sz="1000" dirty="0"/>
          </a:p>
        </p:txBody>
      </p:sp>
      <p:sp>
        <p:nvSpPr>
          <p:cNvPr id="614" name="椭圆 613">
            <a:extLst>
              <a:ext uri="{FF2B5EF4-FFF2-40B4-BE49-F238E27FC236}">
                <a16:creationId xmlns:a16="http://schemas.microsoft.com/office/drawing/2014/main" xmlns="" id="{0EF98DBB-FD28-4F75-8C30-91D37F4F411F}"/>
              </a:ext>
            </a:extLst>
          </p:cNvPr>
          <p:cNvSpPr/>
          <p:nvPr/>
        </p:nvSpPr>
        <p:spPr>
          <a:xfrm>
            <a:off x="4745932" y="4820817"/>
            <a:ext cx="246501" cy="24650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</a:t>
            </a:r>
            <a:endParaRPr lang="zh-CN" altLang="en-US" sz="1400" dirty="0"/>
          </a:p>
        </p:txBody>
      </p:sp>
      <p:sp>
        <p:nvSpPr>
          <p:cNvPr id="615" name="文本框 614">
            <a:extLst>
              <a:ext uri="{FF2B5EF4-FFF2-40B4-BE49-F238E27FC236}">
                <a16:creationId xmlns:a16="http://schemas.microsoft.com/office/drawing/2014/main" xmlns="" id="{EEB175D3-D48A-4111-896F-C8DF596AF06D}"/>
              </a:ext>
            </a:extLst>
          </p:cNvPr>
          <p:cNvSpPr txBox="1"/>
          <p:nvPr/>
        </p:nvSpPr>
        <p:spPr>
          <a:xfrm>
            <a:off x="8429560" y="4744806"/>
            <a:ext cx="308934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000" dirty="0"/>
              <a:t>替换成功</a:t>
            </a:r>
            <a:endParaRPr lang="en-US" altLang="zh-CN" sz="1000" dirty="0"/>
          </a:p>
          <a:p>
            <a:r>
              <a:rPr lang="en-US" altLang="zh-CN" sz="1000" dirty="0"/>
              <a:t>Done</a:t>
            </a:r>
            <a:endParaRPr lang="zh-CN" altLang="en-US" sz="1000" dirty="0"/>
          </a:p>
        </p:txBody>
      </p:sp>
      <p:sp>
        <p:nvSpPr>
          <p:cNvPr id="616" name="椭圆 615">
            <a:extLst>
              <a:ext uri="{FF2B5EF4-FFF2-40B4-BE49-F238E27FC236}">
                <a16:creationId xmlns:a16="http://schemas.microsoft.com/office/drawing/2014/main" xmlns="" id="{B2712F4C-9095-4058-8D4F-160AE7823303}"/>
              </a:ext>
            </a:extLst>
          </p:cNvPr>
          <p:cNvSpPr/>
          <p:nvPr/>
        </p:nvSpPr>
        <p:spPr>
          <a:xfrm>
            <a:off x="8142811" y="4820817"/>
            <a:ext cx="246501" cy="24650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3</a:t>
            </a:r>
            <a:endParaRPr lang="zh-CN" altLang="en-US" sz="1400" dirty="0"/>
          </a:p>
        </p:txBody>
      </p:sp>
      <p:sp>
        <p:nvSpPr>
          <p:cNvPr id="618" name="矩形 617">
            <a:extLst>
              <a:ext uri="{FF2B5EF4-FFF2-40B4-BE49-F238E27FC236}">
                <a16:creationId xmlns:a16="http://schemas.microsoft.com/office/drawing/2014/main" xmlns="" id="{4D01F01E-C352-49D4-BCC6-FBC90ECFD7D4}"/>
              </a:ext>
            </a:extLst>
          </p:cNvPr>
          <p:cNvSpPr/>
          <p:nvPr/>
        </p:nvSpPr>
        <p:spPr>
          <a:xfrm>
            <a:off x="9651125" y="128572"/>
            <a:ext cx="2540875" cy="771556"/>
          </a:xfrm>
          <a:prstGeom prst="rect">
            <a:avLst/>
          </a:prstGeom>
          <a:solidFill>
            <a:schemeClr val="tx1"/>
          </a:solidFill>
          <a:ln w="12700">
            <a:noFill/>
            <a:prstDash val="sysDash"/>
          </a:ln>
        </p:spPr>
        <p:txBody>
          <a:bodyPr wrap="square" lIns="91440" tIns="91440" rIns="91440" bIns="91440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b="1" dirty="0">
                <a:solidFill>
                  <a:schemeClr val="bg1"/>
                </a:solidFill>
              </a:rPr>
              <a:t>Note:</a:t>
            </a:r>
          </a:p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</a:rPr>
              <a:t>本页为主题使用说明页，使用时请删除本页内容。</a:t>
            </a:r>
            <a:endParaRPr lang="en-US" altLang="zh-CN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</a:rPr>
              <a:t>This is an instruction. Please delete this slide before use the template for presentation.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grpSp>
        <p:nvGrpSpPr>
          <p:cNvPr id="202" name="Group 4">
            <a:extLst>
              <a:ext uri="{FF2B5EF4-FFF2-40B4-BE49-F238E27FC236}">
                <a16:creationId xmlns:a16="http://schemas.microsoft.com/office/drawing/2014/main" xmlns="" id="{7BAB53CA-2CE6-4B21-AEC7-0A596E6B54A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73099" y="2009754"/>
            <a:ext cx="3385938" cy="2144224"/>
            <a:chOff x="442" y="1130"/>
            <a:chExt cx="4123" cy="2611"/>
          </a:xfrm>
        </p:grpSpPr>
        <p:sp>
          <p:nvSpPr>
            <p:cNvPr id="217" name="Freeform 5">
              <a:extLst>
                <a:ext uri="{FF2B5EF4-FFF2-40B4-BE49-F238E27FC236}">
                  <a16:creationId xmlns:a16="http://schemas.microsoft.com/office/drawing/2014/main" xmlns="" id="{663AB67E-B93F-4A9B-92EE-58D0E2D2BE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" y="1141"/>
              <a:ext cx="4099" cy="258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8" name="Freeform 6">
              <a:extLst>
                <a:ext uri="{FF2B5EF4-FFF2-40B4-BE49-F238E27FC236}">
                  <a16:creationId xmlns:a16="http://schemas.microsoft.com/office/drawing/2014/main" xmlns="" id="{C64C7F5E-AB12-44B8-A2CA-2038D58AD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" y="1130"/>
              <a:ext cx="4123" cy="261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EAECE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9" name="Rectangle 7">
              <a:extLst>
                <a:ext uri="{FF2B5EF4-FFF2-40B4-BE49-F238E27FC236}">
                  <a16:creationId xmlns:a16="http://schemas.microsoft.com/office/drawing/2014/main" xmlns="" id="{220BD6B8-8427-4C26-A2B9-440CE442B1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1397"/>
              <a:ext cx="3833" cy="309"/>
            </a:xfrm>
            <a:prstGeom prst="rect">
              <a:avLst/>
            </a:prstGeom>
            <a:solidFill>
              <a:srgbClr val="EDE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0" name="Rectangle 8">
              <a:extLst>
                <a:ext uri="{FF2B5EF4-FFF2-40B4-BE49-F238E27FC236}">
                  <a16:creationId xmlns:a16="http://schemas.microsoft.com/office/drawing/2014/main" xmlns="" id="{8FA2B56D-8274-4816-B514-A733962325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1397"/>
              <a:ext cx="3833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1" name="Rectangle 9">
              <a:extLst>
                <a:ext uri="{FF2B5EF4-FFF2-40B4-BE49-F238E27FC236}">
                  <a16:creationId xmlns:a16="http://schemas.microsoft.com/office/drawing/2014/main" xmlns="" id="{1487F237-5DF3-4A3C-8B5A-8ABDD7816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1397"/>
              <a:ext cx="3833" cy="180"/>
            </a:xfrm>
            <a:prstGeom prst="rect">
              <a:avLst/>
            </a:prstGeom>
            <a:solidFill>
              <a:srgbClr val="CC4A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2" name="Rectangle 10">
              <a:extLst>
                <a:ext uri="{FF2B5EF4-FFF2-40B4-BE49-F238E27FC236}">
                  <a16:creationId xmlns:a16="http://schemas.microsoft.com/office/drawing/2014/main" xmlns="" id="{2310BB76-95C6-4249-AED3-AE6203897E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1397"/>
              <a:ext cx="3833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3" name="Rectangle 11">
              <a:extLst>
                <a:ext uri="{FF2B5EF4-FFF2-40B4-BE49-F238E27FC236}">
                  <a16:creationId xmlns:a16="http://schemas.microsoft.com/office/drawing/2014/main" xmlns="" id="{66FF99B7-8257-4C10-BB2B-14C796787D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1907"/>
              <a:ext cx="666" cy="502"/>
            </a:xfrm>
            <a:prstGeom prst="rect">
              <a:avLst/>
            </a:prstGeom>
            <a:solidFill>
              <a:srgbClr val="F4F4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4" name="Rectangle 12">
              <a:extLst>
                <a:ext uri="{FF2B5EF4-FFF2-40B4-BE49-F238E27FC236}">
                  <a16:creationId xmlns:a16="http://schemas.microsoft.com/office/drawing/2014/main" xmlns="" id="{FE044FBD-1A1E-43DA-ADDB-A32A1701BD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2512"/>
              <a:ext cx="666" cy="502"/>
            </a:xfrm>
            <a:prstGeom prst="rect">
              <a:avLst/>
            </a:prstGeom>
            <a:solidFill>
              <a:srgbClr val="F4F4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5" name="Rectangle 13">
              <a:extLst>
                <a:ext uri="{FF2B5EF4-FFF2-40B4-BE49-F238E27FC236}">
                  <a16:creationId xmlns:a16="http://schemas.microsoft.com/office/drawing/2014/main" xmlns="" id="{59B8E2D7-56D0-4CDC-8012-FBCDEA8BDF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3116"/>
              <a:ext cx="666" cy="503"/>
            </a:xfrm>
            <a:prstGeom prst="rect">
              <a:avLst/>
            </a:prstGeom>
            <a:solidFill>
              <a:srgbClr val="F4F4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6" name="Oval 14">
              <a:extLst>
                <a:ext uri="{FF2B5EF4-FFF2-40B4-BE49-F238E27FC236}">
                  <a16:creationId xmlns:a16="http://schemas.microsoft.com/office/drawing/2014/main" xmlns="" id="{194625DD-9908-4950-B5FE-F7742FCDE7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1268"/>
              <a:ext cx="62" cy="62"/>
            </a:xfrm>
            <a:prstGeom prst="ellipse">
              <a:avLst/>
            </a:prstGeom>
            <a:solidFill>
              <a:srgbClr val="EDE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7" name="Oval 15">
              <a:extLst>
                <a:ext uri="{FF2B5EF4-FFF2-40B4-BE49-F238E27FC236}">
                  <a16:creationId xmlns:a16="http://schemas.microsoft.com/office/drawing/2014/main" xmlns="" id="{6D5D9AA3-4FFA-4288-9335-5DCA5945E1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" y="1268"/>
              <a:ext cx="63" cy="62"/>
            </a:xfrm>
            <a:prstGeom prst="ellipse">
              <a:avLst/>
            </a:prstGeom>
            <a:solidFill>
              <a:srgbClr val="EDE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8" name="Oval 16">
              <a:extLst>
                <a:ext uri="{FF2B5EF4-FFF2-40B4-BE49-F238E27FC236}">
                  <a16:creationId xmlns:a16="http://schemas.microsoft.com/office/drawing/2014/main" xmlns="" id="{E990C791-CEC5-49C1-B87F-9D5BCE7AB1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" y="1268"/>
              <a:ext cx="63" cy="62"/>
            </a:xfrm>
            <a:prstGeom prst="ellipse">
              <a:avLst/>
            </a:prstGeom>
            <a:solidFill>
              <a:srgbClr val="EDE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9" name="Freeform 17">
              <a:extLst>
                <a:ext uri="{FF2B5EF4-FFF2-40B4-BE49-F238E27FC236}">
                  <a16:creationId xmlns:a16="http://schemas.microsoft.com/office/drawing/2014/main" xmlns="" id="{6B976D12-057F-4F8B-BE8A-C2BDD8F755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28" y="1909"/>
              <a:ext cx="3001" cy="1721"/>
            </a:xfrm>
            <a:custGeom>
              <a:avLst/>
              <a:gdLst>
                <a:gd name="T0" fmla="*/ 81 w 3119"/>
                <a:gd name="T1" fmla="*/ 1764 h 1788"/>
                <a:gd name="T2" fmla="*/ 41 w 3119"/>
                <a:gd name="T3" fmla="*/ 1747 h 1788"/>
                <a:gd name="T4" fmla="*/ 24 w 3119"/>
                <a:gd name="T5" fmla="*/ 1706 h 1788"/>
                <a:gd name="T6" fmla="*/ 24 w 3119"/>
                <a:gd name="T7" fmla="*/ 81 h 1788"/>
                <a:gd name="T8" fmla="*/ 41 w 3119"/>
                <a:gd name="T9" fmla="*/ 41 h 1788"/>
                <a:gd name="T10" fmla="*/ 81 w 3119"/>
                <a:gd name="T11" fmla="*/ 24 h 1788"/>
                <a:gd name="T12" fmla="*/ 3037 w 3119"/>
                <a:gd name="T13" fmla="*/ 24 h 1788"/>
                <a:gd name="T14" fmla="*/ 3078 w 3119"/>
                <a:gd name="T15" fmla="*/ 41 h 1788"/>
                <a:gd name="T16" fmla="*/ 3095 w 3119"/>
                <a:gd name="T17" fmla="*/ 81 h 1788"/>
                <a:gd name="T18" fmla="*/ 3095 w 3119"/>
                <a:gd name="T19" fmla="*/ 1706 h 1788"/>
                <a:gd name="T20" fmla="*/ 3078 w 3119"/>
                <a:gd name="T21" fmla="*/ 1747 h 1788"/>
                <a:gd name="T22" fmla="*/ 3037 w 3119"/>
                <a:gd name="T23" fmla="*/ 1764 h 1788"/>
                <a:gd name="T24" fmla="*/ 3037 w 3119"/>
                <a:gd name="T25" fmla="*/ 1764 h 1788"/>
                <a:gd name="T26" fmla="*/ 81 w 3119"/>
                <a:gd name="T27" fmla="*/ 1764 h 1788"/>
                <a:gd name="T28" fmla="*/ 3037 w 3119"/>
                <a:gd name="T29" fmla="*/ 0 h 1788"/>
                <a:gd name="T30" fmla="*/ 3037 w 3119"/>
                <a:gd name="T31" fmla="*/ 0 h 1788"/>
                <a:gd name="T32" fmla="*/ 81 w 3119"/>
                <a:gd name="T33" fmla="*/ 0 h 1788"/>
                <a:gd name="T34" fmla="*/ 24 w 3119"/>
                <a:gd name="T35" fmla="*/ 24 h 1788"/>
                <a:gd name="T36" fmla="*/ 0 w 3119"/>
                <a:gd name="T37" fmla="*/ 81 h 1788"/>
                <a:gd name="T38" fmla="*/ 0 w 3119"/>
                <a:gd name="T39" fmla="*/ 1706 h 1788"/>
                <a:gd name="T40" fmla="*/ 24 w 3119"/>
                <a:gd name="T41" fmla="*/ 1764 h 1788"/>
                <a:gd name="T42" fmla="*/ 81 w 3119"/>
                <a:gd name="T43" fmla="*/ 1788 h 1788"/>
                <a:gd name="T44" fmla="*/ 81 w 3119"/>
                <a:gd name="T45" fmla="*/ 1788 h 1788"/>
                <a:gd name="T46" fmla="*/ 3037 w 3119"/>
                <a:gd name="T47" fmla="*/ 1788 h 1788"/>
                <a:gd name="T48" fmla="*/ 3095 w 3119"/>
                <a:gd name="T49" fmla="*/ 1764 h 1788"/>
                <a:gd name="T50" fmla="*/ 3119 w 3119"/>
                <a:gd name="T51" fmla="*/ 1706 h 1788"/>
                <a:gd name="T52" fmla="*/ 3119 w 3119"/>
                <a:gd name="T53" fmla="*/ 81 h 1788"/>
                <a:gd name="T54" fmla="*/ 3095 w 3119"/>
                <a:gd name="T55" fmla="*/ 24 h 1788"/>
                <a:gd name="T56" fmla="*/ 3037 w 3119"/>
                <a:gd name="T57" fmla="*/ 0 h 1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19" h="1788">
                  <a:moveTo>
                    <a:pt x="81" y="1764"/>
                  </a:moveTo>
                  <a:cubicBezTo>
                    <a:pt x="65" y="1764"/>
                    <a:pt x="51" y="1757"/>
                    <a:pt x="41" y="1747"/>
                  </a:cubicBezTo>
                  <a:cubicBezTo>
                    <a:pt x="30" y="1737"/>
                    <a:pt x="24" y="1722"/>
                    <a:pt x="24" y="1706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4" y="66"/>
                    <a:pt x="30" y="51"/>
                    <a:pt x="41" y="41"/>
                  </a:cubicBezTo>
                  <a:cubicBezTo>
                    <a:pt x="51" y="30"/>
                    <a:pt x="65" y="24"/>
                    <a:pt x="81" y="24"/>
                  </a:cubicBezTo>
                  <a:cubicBezTo>
                    <a:pt x="3037" y="24"/>
                    <a:pt x="3037" y="24"/>
                    <a:pt x="3037" y="24"/>
                  </a:cubicBezTo>
                  <a:cubicBezTo>
                    <a:pt x="3053" y="24"/>
                    <a:pt x="3068" y="30"/>
                    <a:pt x="3078" y="41"/>
                  </a:cubicBezTo>
                  <a:cubicBezTo>
                    <a:pt x="3089" y="51"/>
                    <a:pt x="3095" y="66"/>
                    <a:pt x="3095" y="81"/>
                  </a:cubicBezTo>
                  <a:cubicBezTo>
                    <a:pt x="3095" y="1706"/>
                    <a:pt x="3095" y="1706"/>
                    <a:pt x="3095" y="1706"/>
                  </a:cubicBezTo>
                  <a:cubicBezTo>
                    <a:pt x="3095" y="1722"/>
                    <a:pt x="3089" y="1737"/>
                    <a:pt x="3078" y="1747"/>
                  </a:cubicBezTo>
                  <a:cubicBezTo>
                    <a:pt x="3068" y="1757"/>
                    <a:pt x="3053" y="1764"/>
                    <a:pt x="3037" y="1764"/>
                  </a:cubicBezTo>
                  <a:cubicBezTo>
                    <a:pt x="3037" y="1764"/>
                    <a:pt x="3037" y="1764"/>
                    <a:pt x="3037" y="1764"/>
                  </a:cubicBezTo>
                  <a:cubicBezTo>
                    <a:pt x="81" y="1764"/>
                    <a:pt x="81" y="1764"/>
                    <a:pt x="81" y="1764"/>
                  </a:cubicBezTo>
                  <a:moveTo>
                    <a:pt x="3037" y="0"/>
                  </a:moveTo>
                  <a:cubicBezTo>
                    <a:pt x="3037" y="0"/>
                    <a:pt x="3037" y="0"/>
                    <a:pt x="3037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59" y="0"/>
                    <a:pt x="38" y="9"/>
                    <a:pt x="24" y="24"/>
                  </a:cubicBezTo>
                  <a:cubicBezTo>
                    <a:pt x="9" y="39"/>
                    <a:pt x="0" y="59"/>
                    <a:pt x="0" y="81"/>
                  </a:cubicBezTo>
                  <a:cubicBezTo>
                    <a:pt x="0" y="1706"/>
                    <a:pt x="0" y="1706"/>
                    <a:pt x="0" y="1706"/>
                  </a:cubicBezTo>
                  <a:cubicBezTo>
                    <a:pt x="0" y="1729"/>
                    <a:pt x="9" y="1749"/>
                    <a:pt x="24" y="1764"/>
                  </a:cubicBezTo>
                  <a:cubicBezTo>
                    <a:pt x="38" y="1779"/>
                    <a:pt x="59" y="1788"/>
                    <a:pt x="81" y="1788"/>
                  </a:cubicBezTo>
                  <a:cubicBezTo>
                    <a:pt x="81" y="1788"/>
                    <a:pt x="81" y="1788"/>
                    <a:pt x="81" y="1788"/>
                  </a:cubicBezTo>
                  <a:cubicBezTo>
                    <a:pt x="3037" y="1788"/>
                    <a:pt x="3037" y="1788"/>
                    <a:pt x="3037" y="1788"/>
                  </a:cubicBezTo>
                  <a:cubicBezTo>
                    <a:pt x="3060" y="1788"/>
                    <a:pt x="3080" y="1779"/>
                    <a:pt x="3095" y="1764"/>
                  </a:cubicBezTo>
                  <a:cubicBezTo>
                    <a:pt x="3110" y="1749"/>
                    <a:pt x="3119" y="1729"/>
                    <a:pt x="3119" y="1706"/>
                  </a:cubicBezTo>
                  <a:cubicBezTo>
                    <a:pt x="3119" y="81"/>
                    <a:pt x="3119" y="81"/>
                    <a:pt x="3119" y="81"/>
                  </a:cubicBezTo>
                  <a:cubicBezTo>
                    <a:pt x="3119" y="59"/>
                    <a:pt x="3110" y="39"/>
                    <a:pt x="3095" y="24"/>
                  </a:cubicBezTo>
                  <a:cubicBezTo>
                    <a:pt x="3080" y="9"/>
                    <a:pt x="3060" y="0"/>
                    <a:pt x="3037" y="0"/>
                  </a:cubicBezTo>
                </a:path>
              </a:pathLst>
            </a:custGeom>
            <a:solidFill>
              <a:srgbClr val="F6F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0" name="Freeform 18">
              <a:extLst>
                <a:ext uri="{FF2B5EF4-FFF2-40B4-BE49-F238E27FC236}">
                  <a16:creationId xmlns:a16="http://schemas.microsoft.com/office/drawing/2014/main" xmlns="" id="{02B68954-1C30-4237-AFAE-42A4B3439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3" y="1431"/>
              <a:ext cx="526" cy="163"/>
            </a:xfrm>
            <a:custGeom>
              <a:avLst/>
              <a:gdLst>
                <a:gd name="T0" fmla="*/ 520 w 547"/>
                <a:gd name="T1" fmla="*/ 170 h 170"/>
                <a:gd name="T2" fmla="*/ 27 w 547"/>
                <a:gd name="T3" fmla="*/ 170 h 170"/>
                <a:gd name="T4" fmla="*/ 0 w 547"/>
                <a:gd name="T5" fmla="*/ 143 h 170"/>
                <a:gd name="T6" fmla="*/ 0 w 547"/>
                <a:gd name="T7" fmla="*/ 27 h 170"/>
                <a:gd name="T8" fmla="*/ 27 w 547"/>
                <a:gd name="T9" fmla="*/ 0 h 170"/>
                <a:gd name="T10" fmla="*/ 520 w 547"/>
                <a:gd name="T11" fmla="*/ 0 h 170"/>
                <a:gd name="T12" fmla="*/ 547 w 547"/>
                <a:gd name="T13" fmla="*/ 27 h 170"/>
                <a:gd name="T14" fmla="*/ 547 w 547"/>
                <a:gd name="T15" fmla="*/ 143 h 170"/>
                <a:gd name="T16" fmla="*/ 520 w 547"/>
                <a:gd name="T17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170">
                  <a:moveTo>
                    <a:pt x="520" y="170"/>
                  </a:moveTo>
                  <a:cubicBezTo>
                    <a:pt x="27" y="170"/>
                    <a:pt x="27" y="170"/>
                    <a:pt x="27" y="170"/>
                  </a:cubicBezTo>
                  <a:cubicBezTo>
                    <a:pt x="12" y="170"/>
                    <a:pt x="0" y="158"/>
                    <a:pt x="0" y="143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520" y="0"/>
                    <a:pt x="520" y="0"/>
                    <a:pt x="520" y="0"/>
                  </a:cubicBezTo>
                  <a:cubicBezTo>
                    <a:pt x="535" y="0"/>
                    <a:pt x="547" y="12"/>
                    <a:pt x="547" y="27"/>
                  </a:cubicBezTo>
                  <a:cubicBezTo>
                    <a:pt x="547" y="143"/>
                    <a:pt x="547" y="143"/>
                    <a:pt x="547" y="143"/>
                  </a:cubicBezTo>
                  <a:cubicBezTo>
                    <a:pt x="547" y="158"/>
                    <a:pt x="535" y="170"/>
                    <a:pt x="520" y="170"/>
                  </a:cubicBezTo>
                  <a:close/>
                </a:path>
              </a:pathLst>
            </a:custGeom>
            <a:solidFill>
              <a:srgbClr val="EDE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1" name="Rectangle 19">
              <a:extLst>
                <a:ext uri="{FF2B5EF4-FFF2-40B4-BE49-F238E27FC236}">
                  <a16:creationId xmlns:a16="http://schemas.microsoft.com/office/drawing/2014/main" xmlns="" id="{9AEF6CA1-B76C-4E7D-97B1-E64E95E3F7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0" y="1490"/>
              <a:ext cx="254" cy="25"/>
            </a:xfrm>
            <a:prstGeom prst="rect">
              <a:avLst/>
            </a:pr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2" name="Freeform 20">
              <a:extLst>
                <a:ext uri="{FF2B5EF4-FFF2-40B4-BE49-F238E27FC236}">
                  <a16:creationId xmlns:a16="http://schemas.microsoft.com/office/drawing/2014/main" xmlns="" id="{FEB04C3B-E090-4F8E-9FD8-C09BE82F7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" y="1474"/>
              <a:ext cx="242" cy="49"/>
            </a:xfrm>
            <a:custGeom>
              <a:avLst/>
              <a:gdLst>
                <a:gd name="T0" fmla="*/ 227 w 251"/>
                <a:gd name="T1" fmla="*/ 0 h 51"/>
                <a:gd name="T2" fmla="*/ 24 w 251"/>
                <a:gd name="T3" fmla="*/ 0 h 51"/>
                <a:gd name="T4" fmla="*/ 0 w 251"/>
                <a:gd name="T5" fmla="*/ 24 h 51"/>
                <a:gd name="T6" fmla="*/ 0 w 251"/>
                <a:gd name="T7" fmla="*/ 27 h 51"/>
                <a:gd name="T8" fmla="*/ 24 w 251"/>
                <a:gd name="T9" fmla="*/ 51 h 51"/>
                <a:gd name="T10" fmla="*/ 227 w 251"/>
                <a:gd name="T11" fmla="*/ 51 h 51"/>
                <a:gd name="T12" fmla="*/ 251 w 251"/>
                <a:gd name="T13" fmla="*/ 27 h 51"/>
                <a:gd name="T14" fmla="*/ 251 w 251"/>
                <a:gd name="T15" fmla="*/ 24 h 51"/>
                <a:gd name="T16" fmla="*/ 227 w 251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1" h="51">
                  <a:moveTo>
                    <a:pt x="227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1" y="51"/>
                    <a:pt x="24" y="51"/>
                  </a:cubicBezTo>
                  <a:cubicBezTo>
                    <a:pt x="227" y="51"/>
                    <a:pt x="227" y="51"/>
                    <a:pt x="227" y="51"/>
                  </a:cubicBezTo>
                  <a:cubicBezTo>
                    <a:pt x="240" y="51"/>
                    <a:pt x="251" y="41"/>
                    <a:pt x="251" y="27"/>
                  </a:cubicBezTo>
                  <a:cubicBezTo>
                    <a:pt x="251" y="24"/>
                    <a:pt x="251" y="24"/>
                    <a:pt x="251" y="24"/>
                  </a:cubicBezTo>
                  <a:cubicBezTo>
                    <a:pt x="251" y="11"/>
                    <a:pt x="240" y="0"/>
                    <a:pt x="227" y="0"/>
                  </a:cubicBezTo>
                </a:path>
              </a:pathLst>
            </a:custGeom>
            <a:solidFill>
              <a:srgbClr val="EAECEF">
                <a:alpha val="6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3" name="Freeform 21">
              <a:extLst>
                <a:ext uri="{FF2B5EF4-FFF2-40B4-BE49-F238E27FC236}">
                  <a16:creationId xmlns:a16="http://schemas.microsoft.com/office/drawing/2014/main" xmlns="" id="{F7505594-0B5C-4570-B61E-5423971C8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" y="1474"/>
              <a:ext cx="241" cy="49"/>
            </a:xfrm>
            <a:custGeom>
              <a:avLst/>
              <a:gdLst>
                <a:gd name="T0" fmla="*/ 226 w 250"/>
                <a:gd name="T1" fmla="*/ 0 h 51"/>
                <a:gd name="T2" fmla="*/ 24 w 250"/>
                <a:gd name="T3" fmla="*/ 0 h 51"/>
                <a:gd name="T4" fmla="*/ 0 w 250"/>
                <a:gd name="T5" fmla="*/ 24 h 51"/>
                <a:gd name="T6" fmla="*/ 0 w 250"/>
                <a:gd name="T7" fmla="*/ 27 h 51"/>
                <a:gd name="T8" fmla="*/ 24 w 250"/>
                <a:gd name="T9" fmla="*/ 51 h 51"/>
                <a:gd name="T10" fmla="*/ 226 w 250"/>
                <a:gd name="T11" fmla="*/ 51 h 51"/>
                <a:gd name="T12" fmla="*/ 250 w 250"/>
                <a:gd name="T13" fmla="*/ 27 h 51"/>
                <a:gd name="T14" fmla="*/ 250 w 250"/>
                <a:gd name="T15" fmla="*/ 24 h 51"/>
                <a:gd name="T16" fmla="*/ 226 w 250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" h="51">
                  <a:moveTo>
                    <a:pt x="226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0" y="0"/>
                    <a:pt x="0" y="11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0" y="51"/>
                    <a:pt x="24" y="51"/>
                  </a:cubicBezTo>
                  <a:cubicBezTo>
                    <a:pt x="226" y="51"/>
                    <a:pt x="226" y="51"/>
                    <a:pt x="226" y="51"/>
                  </a:cubicBezTo>
                  <a:cubicBezTo>
                    <a:pt x="239" y="51"/>
                    <a:pt x="250" y="41"/>
                    <a:pt x="250" y="27"/>
                  </a:cubicBezTo>
                  <a:cubicBezTo>
                    <a:pt x="250" y="24"/>
                    <a:pt x="250" y="24"/>
                    <a:pt x="250" y="24"/>
                  </a:cubicBezTo>
                  <a:cubicBezTo>
                    <a:pt x="250" y="11"/>
                    <a:pt x="239" y="0"/>
                    <a:pt x="226" y="0"/>
                  </a:cubicBezTo>
                </a:path>
              </a:pathLst>
            </a:custGeom>
            <a:solidFill>
              <a:srgbClr val="EAECEF">
                <a:alpha val="6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4" name="Freeform 22">
              <a:extLst>
                <a:ext uri="{FF2B5EF4-FFF2-40B4-BE49-F238E27FC236}">
                  <a16:creationId xmlns:a16="http://schemas.microsoft.com/office/drawing/2014/main" xmlns="" id="{5DC06A08-16DA-4970-B1B7-EC867C010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2" y="1474"/>
              <a:ext cx="241" cy="49"/>
            </a:xfrm>
            <a:custGeom>
              <a:avLst/>
              <a:gdLst>
                <a:gd name="T0" fmla="*/ 226 w 250"/>
                <a:gd name="T1" fmla="*/ 0 h 51"/>
                <a:gd name="T2" fmla="*/ 24 w 250"/>
                <a:gd name="T3" fmla="*/ 0 h 51"/>
                <a:gd name="T4" fmla="*/ 0 w 250"/>
                <a:gd name="T5" fmla="*/ 24 h 51"/>
                <a:gd name="T6" fmla="*/ 0 w 250"/>
                <a:gd name="T7" fmla="*/ 27 h 51"/>
                <a:gd name="T8" fmla="*/ 24 w 250"/>
                <a:gd name="T9" fmla="*/ 51 h 51"/>
                <a:gd name="T10" fmla="*/ 226 w 250"/>
                <a:gd name="T11" fmla="*/ 51 h 51"/>
                <a:gd name="T12" fmla="*/ 250 w 250"/>
                <a:gd name="T13" fmla="*/ 27 h 51"/>
                <a:gd name="T14" fmla="*/ 250 w 250"/>
                <a:gd name="T15" fmla="*/ 24 h 51"/>
                <a:gd name="T16" fmla="*/ 226 w 250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" h="51">
                  <a:moveTo>
                    <a:pt x="226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1" y="51"/>
                    <a:pt x="24" y="51"/>
                  </a:cubicBezTo>
                  <a:cubicBezTo>
                    <a:pt x="226" y="51"/>
                    <a:pt x="226" y="51"/>
                    <a:pt x="226" y="51"/>
                  </a:cubicBezTo>
                  <a:cubicBezTo>
                    <a:pt x="240" y="51"/>
                    <a:pt x="250" y="41"/>
                    <a:pt x="250" y="27"/>
                  </a:cubicBezTo>
                  <a:cubicBezTo>
                    <a:pt x="250" y="24"/>
                    <a:pt x="250" y="24"/>
                    <a:pt x="250" y="24"/>
                  </a:cubicBezTo>
                  <a:cubicBezTo>
                    <a:pt x="250" y="11"/>
                    <a:pt x="240" y="0"/>
                    <a:pt x="226" y="0"/>
                  </a:cubicBezTo>
                </a:path>
              </a:pathLst>
            </a:custGeom>
            <a:solidFill>
              <a:srgbClr val="EAECEF">
                <a:alpha val="6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5" name="Freeform 23">
              <a:extLst>
                <a:ext uri="{FF2B5EF4-FFF2-40B4-BE49-F238E27FC236}">
                  <a16:creationId xmlns:a16="http://schemas.microsoft.com/office/drawing/2014/main" xmlns="" id="{456779F5-4CE4-414F-B037-BDEA5A315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0" y="1474"/>
              <a:ext cx="241" cy="49"/>
            </a:xfrm>
            <a:custGeom>
              <a:avLst/>
              <a:gdLst>
                <a:gd name="T0" fmla="*/ 227 w 250"/>
                <a:gd name="T1" fmla="*/ 0 h 51"/>
                <a:gd name="T2" fmla="*/ 24 w 250"/>
                <a:gd name="T3" fmla="*/ 0 h 51"/>
                <a:gd name="T4" fmla="*/ 0 w 250"/>
                <a:gd name="T5" fmla="*/ 24 h 51"/>
                <a:gd name="T6" fmla="*/ 0 w 250"/>
                <a:gd name="T7" fmla="*/ 27 h 51"/>
                <a:gd name="T8" fmla="*/ 24 w 250"/>
                <a:gd name="T9" fmla="*/ 51 h 51"/>
                <a:gd name="T10" fmla="*/ 227 w 250"/>
                <a:gd name="T11" fmla="*/ 51 h 51"/>
                <a:gd name="T12" fmla="*/ 250 w 250"/>
                <a:gd name="T13" fmla="*/ 27 h 51"/>
                <a:gd name="T14" fmla="*/ 250 w 250"/>
                <a:gd name="T15" fmla="*/ 24 h 51"/>
                <a:gd name="T16" fmla="*/ 227 w 250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" h="51">
                  <a:moveTo>
                    <a:pt x="227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1" y="51"/>
                    <a:pt x="24" y="51"/>
                  </a:cubicBezTo>
                  <a:cubicBezTo>
                    <a:pt x="227" y="51"/>
                    <a:pt x="227" y="51"/>
                    <a:pt x="227" y="51"/>
                  </a:cubicBezTo>
                  <a:cubicBezTo>
                    <a:pt x="240" y="51"/>
                    <a:pt x="250" y="41"/>
                    <a:pt x="250" y="27"/>
                  </a:cubicBezTo>
                  <a:cubicBezTo>
                    <a:pt x="250" y="24"/>
                    <a:pt x="250" y="24"/>
                    <a:pt x="250" y="24"/>
                  </a:cubicBezTo>
                  <a:cubicBezTo>
                    <a:pt x="250" y="11"/>
                    <a:pt x="240" y="0"/>
                    <a:pt x="227" y="0"/>
                  </a:cubicBezTo>
                </a:path>
              </a:pathLst>
            </a:custGeom>
            <a:solidFill>
              <a:srgbClr val="EAECEF">
                <a:alpha val="6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9" name="组合 11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E5AC498F-B9CE-4D82-9841-93E965A1D51D}"/>
              </a:ext>
            </a:extLst>
          </p:cNvPr>
          <p:cNvGrpSpPr/>
          <p:nvPr/>
        </p:nvGrpSpPr>
        <p:grpSpPr>
          <a:xfrm>
            <a:off x="2390718" y="3167761"/>
            <a:ext cx="439014" cy="405868"/>
            <a:chOff x="3614738" y="1136650"/>
            <a:chExt cx="4983163" cy="4606926"/>
          </a:xfrm>
        </p:grpSpPr>
        <p:sp>
          <p:nvSpPr>
            <p:cNvPr id="120" name="is1íḍe">
              <a:extLst>
                <a:ext uri="{FF2B5EF4-FFF2-40B4-BE49-F238E27FC236}">
                  <a16:creationId xmlns:a16="http://schemas.microsoft.com/office/drawing/2014/main" xmlns="" id="{E746F0D0-FA5D-408B-8511-0E42D1A5B609}"/>
                </a:ext>
              </a:extLst>
            </p:cNvPr>
            <p:cNvSpPr/>
            <p:nvPr/>
          </p:nvSpPr>
          <p:spPr bwMode="auto">
            <a:xfrm>
              <a:off x="3614738" y="2106613"/>
              <a:ext cx="749300" cy="3636963"/>
            </a:xfrm>
            <a:prstGeom prst="rect">
              <a:avLst/>
            </a:prstGeom>
            <a:solidFill>
              <a:srgbClr val="8FD5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í$1idè">
              <a:extLst>
                <a:ext uri="{FF2B5EF4-FFF2-40B4-BE49-F238E27FC236}">
                  <a16:creationId xmlns:a16="http://schemas.microsoft.com/office/drawing/2014/main" xmlns="" id="{F00AB4E4-BA3E-4CDD-9ACA-12BA5E61DCE3}"/>
                </a:ext>
              </a:extLst>
            </p:cNvPr>
            <p:cNvSpPr/>
            <p:nvPr/>
          </p:nvSpPr>
          <p:spPr bwMode="auto">
            <a:xfrm>
              <a:off x="3614738" y="2106613"/>
              <a:ext cx="749300" cy="1123950"/>
            </a:xfrm>
            <a:prstGeom prst="rect">
              <a:avLst/>
            </a:prstGeom>
            <a:solidFill>
              <a:srgbClr val="3787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ïšļíḋe">
              <a:extLst>
                <a:ext uri="{FF2B5EF4-FFF2-40B4-BE49-F238E27FC236}">
                  <a16:creationId xmlns:a16="http://schemas.microsoft.com/office/drawing/2014/main" xmlns="" id="{8708DA73-E4AC-4DD9-B843-CDB0DFA39650}"/>
                </a:ext>
              </a:extLst>
            </p:cNvPr>
            <p:cNvSpPr/>
            <p:nvPr/>
          </p:nvSpPr>
          <p:spPr bwMode="auto">
            <a:xfrm>
              <a:off x="4651376" y="2459038"/>
              <a:ext cx="771525" cy="3284538"/>
            </a:xfrm>
            <a:prstGeom prst="rect">
              <a:avLst/>
            </a:prstGeom>
            <a:solidFill>
              <a:srgbClr val="8FD5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îŝ1iḑé">
              <a:extLst>
                <a:ext uri="{FF2B5EF4-FFF2-40B4-BE49-F238E27FC236}">
                  <a16:creationId xmlns:a16="http://schemas.microsoft.com/office/drawing/2014/main" xmlns="" id="{1802FD17-16BD-4864-A285-38C9A90334C6}"/>
                </a:ext>
              </a:extLst>
            </p:cNvPr>
            <p:cNvSpPr/>
            <p:nvPr/>
          </p:nvSpPr>
          <p:spPr bwMode="auto">
            <a:xfrm>
              <a:off x="4651376" y="2459038"/>
              <a:ext cx="771525" cy="573088"/>
            </a:xfrm>
            <a:prstGeom prst="rect">
              <a:avLst/>
            </a:prstGeom>
            <a:solidFill>
              <a:srgbClr val="3787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iṥľiďè">
              <a:extLst>
                <a:ext uri="{FF2B5EF4-FFF2-40B4-BE49-F238E27FC236}">
                  <a16:creationId xmlns:a16="http://schemas.microsoft.com/office/drawing/2014/main" xmlns="" id="{A949737D-C8B3-48DA-AA04-DB7F6311C1C8}"/>
                </a:ext>
              </a:extLst>
            </p:cNvPr>
            <p:cNvSpPr/>
            <p:nvPr/>
          </p:nvSpPr>
          <p:spPr bwMode="auto">
            <a:xfrm>
              <a:off x="5708651" y="2833688"/>
              <a:ext cx="750888" cy="2909888"/>
            </a:xfrm>
            <a:prstGeom prst="rect">
              <a:avLst/>
            </a:prstGeom>
            <a:solidFill>
              <a:srgbClr val="8FD5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ïšļiḓè">
              <a:extLst>
                <a:ext uri="{FF2B5EF4-FFF2-40B4-BE49-F238E27FC236}">
                  <a16:creationId xmlns:a16="http://schemas.microsoft.com/office/drawing/2014/main" xmlns="" id="{92024690-AFB4-4847-9F3E-A0401F3EDBD4}"/>
                </a:ext>
              </a:extLst>
            </p:cNvPr>
            <p:cNvSpPr/>
            <p:nvPr/>
          </p:nvSpPr>
          <p:spPr bwMode="auto">
            <a:xfrm>
              <a:off x="5708651" y="2833688"/>
              <a:ext cx="750888" cy="661988"/>
            </a:xfrm>
            <a:prstGeom prst="rect">
              <a:avLst/>
            </a:prstGeom>
            <a:solidFill>
              <a:srgbClr val="3787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6" name="î$ḷîdê">
              <a:extLst>
                <a:ext uri="{FF2B5EF4-FFF2-40B4-BE49-F238E27FC236}">
                  <a16:creationId xmlns:a16="http://schemas.microsoft.com/office/drawing/2014/main" xmlns="" id="{15BF9794-1FDA-4552-A8FB-CFB42FBA178A}"/>
                </a:ext>
              </a:extLst>
            </p:cNvPr>
            <p:cNvSpPr/>
            <p:nvPr/>
          </p:nvSpPr>
          <p:spPr bwMode="auto">
            <a:xfrm>
              <a:off x="6745288" y="3605213"/>
              <a:ext cx="750888" cy="2138363"/>
            </a:xfrm>
            <a:prstGeom prst="rect">
              <a:avLst/>
            </a:prstGeom>
            <a:solidFill>
              <a:srgbClr val="8FD5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ïṡḻïdê">
              <a:extLst>
                <a:ext uri="{FF2B5EF4-FFF2-40B4-BE49-F238E27FC236}">
                  <a16:creationId xmlns:a16="http://schemas.microsoft.com/office/drawing/2014/main" xmlns="" id="{83DCA01B-9CCC-4D73-9860-EC8FAA2519FF}"/>
                </a:ext>
              </a:extLst>
            </p:cNvPr>
            <p:cNvSpPr/>
            <p:nvPr/>
          </p:nvSpPr>
          <p:spPr bwMode="auto">
            <a:xfrm>
              <a:off x="6745288" y="3605213"/>
              <a:ext cx="750888" cy="396875"/>
            </a:xfrm>
            <a:prstGeom prst="rect">
              <a:avLst/>
            </a:prstGeom>
            <a:solidFill>
              <a:srgbClr val="3787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8" name="ïšľïḑè">
              <a:extLst>
                <a:ext uri="{FF2B5EF4-FFF2-40B4-BE49-F238E27FC236}">
                  <a16:creationId xmlns:a16="http://schemas.microsoft.com/office/drawing/2014/main" xmlns="" id="{442C0180-70FE-4AB6-9CEA-E20EB97855AE}"/>
                </a:ext>
              </a:extLst>
            </p:cNvPr>
            <p:cNvSpPr/>
            <p:nvPr/>
          </p:nvSpPr>
          <p:spPr bwMode="auto">
            <a:xfrm>
              <a:off x="7781926" y="4464050"/>
              <a:ext cx="771525" cy="1279525"/>
            </a:xfrm>
            <a:prstGeom prst="rect">
              <a:avLst/>
            </a:prstGeom>
            <a:solidFill>
              <a:srgbClr val="8FD5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ïSľíḍê">
              <a:extLst>
                <a:ext uri="{FF2B5EF4-FFF2-40B4-BE49-F238E27FC236}">
                  <a16:creationId xmlns:a16="http://schemas.microsoft.com/office/drawing/2014/main" xmlns="" id="{CB3C8AE9-9B38-4A66-9FCC-E6259D9343E8}"/>
                </a:ext>
              </a:extLst>
            </p:cNvPr>
            <p:cNvSpPr/>
            <p:nvPr/>
          </p:nvSpPr>
          <p:spPr bwMode="auto">
            <a:xfrm>
              <a:off x="7781926" y="4464050"/>
              <a:ext cx="771525" cy="331788"/>
            </a:xfrm>
            <a:prstGeom prst="rect">
              <a:avLst/>
            </a:prstGeom>
            <a:solidFill>
              <a:srgbClr val="3787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0" name="îṡlïḋe">
              <a:extLst>
                <a:ext uri="{FF2B5EF4-FFF2-40B4-BE49-F238E27FC236}">
                  <a16:creationId xmlns:a16="http://schemas.microsoft.com/office/drawing/2014/main" xmlns="" id="{8E2D6C5E-7508-4A46-A221-5DEB09E1A43D}"/>
                </a:ext>
              </a:extLst>
            </p:cNvPr>
            <p:cNvSpPr/>
            <p:nvPr/>
          </p:nvSpPr>
          <p:spPr bwMode="auto">
            <a:xfrm>
              <a:off x="3657601" y="1136650"/>
              <a:ext cx="4940300" cy="2865438"/>
            </a:xfrm>
            <a:custGeom>
              <a:avLst/>
              <a:gdLst>
                <a:gd name="T0" fmla="*/ 3112 w 3112"/>
                <a:gd name="T1" fmla="*/ 1305 h 1805"/>
                <a:gd name="T2" fmla="*/ 3112 w 3112"/>
                <a:gd name="T3" fmla="*/ 1805 h 1805"/>
                <a:gd name="T4" fmla="*/ 2612 w 3112"/>
                <a:gd name="T5" fmla="*/ 1624 h 1805"/>
                <a:gd name="T6" fmla="*/ 2765 w 3112"/>
                <a:gd name="T7" fmla="*/ 1527 h 1805"/>
                <a:gd name="T8" fmla="*/ 2515 w 3112"/>
                <a:gd name="T9" fmla="*/ 1166 h 1805"/>
                <a:gd name="T10" fmla="*/ 2195 w 3112"/>
                <a:gd name="T11" fmla="*/ 1222 h 1805"/>
                <a:gd name="T12" fmla="*/ 1890 w 3112"/>
                <a:gd name="T13" fmla="*/ 764 h 1805"/>
                <a:gd name="T14" fmla="*/ 1570 w 3112"/>
                <a:gd name="T15" fmla="*/ 875 h 1805"/>
                <a:gd name="T16" fmla="*/ 1084 w 3112"/>
                <a:gd name="T17" fmla="*/ 417 h 1805"/>
                <a:gd name="T18" fmla="*/ 848 w 3112"/>
                <a:gd name="T19" fmla="*/ 556 h 1805"/>
                <a:gd name="T20" fmla="*/ 0 w 3112"/>
                <a:gd name="T21" fmla="*/ 236 h 1805"/>
                <a:gd name="T22" fmla="*/ 84 w 3112"/>
                <a:gd name="T23" fmla="*/ 0 h 1805"/>
                <a:gd name="T24" fmla="*/ 820 w 3112"/>
                <a:gd name="T25" fmla="*/ 278 h 1805"/>
                <a:gd name="T26" fmla="*/ 1112 w 3112"/>
                <a:gd name="T27" fmla="*/ 111 h 1805"/>
                <a:gd name="T28" fmla="*/ 1626 w 3112"/>
                <a:gd name="T29" fmla="*/ 583 h 1805"/>
                <a:gd name="T30" fmla="*/ 1987 w 3112"/>
                <a:gd name="T31" fmla="*/ 458 h 1805"/>
                <a:gd name="T32" fmla="*/ 2320 w 3112"/>
                <a:gd name="T33" fmla="*/ 944 h 1805"/>
                <a:gd name="T34" fmla="*/ 2626 w 3112"/>
                <a:gd name="T35" fmla="*/ 875 h 1805"/>
                <a:gd name="T36" fmla="*/ 2973 w 3112"/>
                <a:gd name="T37" fmla="*/ 1388 h 1805"/>
                <a:gd name="T38" fmla="*/ 3112 w 3112"/>
                <a:gd name="T39" fmla="*/ 1305 h 1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12" h="1805">
                  <a:moveTo>
                    <a:pt x="3112" y="1305"/>
                  </a:moveTo>
                  <a:lnTo>
                    <a:pt x="3112" y="1805"/>
                  </a:lnTo>
                  <a:lnTo>
                    <a:pt x="2612" y="1624"/>
                  </a:lnTo>
                  <a:lnTo>
                    <a:pt x="2765" y="1527"/>
                  </a:lnTo>
                  <a:lnTo>
                    <a:pt x="2515" y="1166"/>
                  </a:lnTo>
                  <a:lnTo>
                    <a:pt x="2195" y="1222"/>
                  </a:lnTo>
                  <a:lnTo>
                    <a:pt x="1890" y="764"/>
                  </a:lnTo>
                  <a:lnTo>
                    <a:pt x="1570" y="875"/>
                  </a:lnTo>
                  <a:lnTo>
                    <a:pt x="1084" y="417"/>
                  </a:lnTo>
                  <a:lnTo>
                    <a:pt x="848" y="556"/>
                  </a:lnTo>
                  <a:lnTo>
                    <a:pt x="0" y="236"/>
                  </a:lnTo>
                  <a:lnTo>
                    <a:pt x="84" y="0"/>
                  </a:lnTo>
                  <a:lnTo>
                    <a:pt x="820" y="278"/>
                  </a:lnTo>
                  <a:lnTo>
                    <a:pt x="1112" y="111"/>
                  </a:lnTo>
                  <a:lnTo>
                    <a:pt x="1626" y="583"/>
                  </a:lnTo>
                  <a:lnTo>
                    <a:pt x="1987" y="458"/>
                  </a:lnTo>
                  <a:lnTo>
                    <a:pt x="2320" y="944"/>
                  </a:lnTo>
                  <a:lnTo>
                    <a:pt x="2626" y="875"/>
                  </a:lnTo>
                  <a:lnTo>
                    <a:pt x="2973" y="1388"/>
                  </a:lnTo>
                  <a:lnTo>
                    <a:pt x="3112" y="1305"/>
                  </a:lnTo>
                  <a:close/>
                </a:path>
              </a:pathLst>
            </a:custGeom>
            <a:solidFill>
              <a:srgbClr val="FD5A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46" name="圆角矩形 13">
            <a:extLst>
              <a:ext uri="{FF2B5EF4-FFF2-40B4-BE49-F238E27FC236}">
                <a16:creationId xmlns:a16="http://schemas.microsoft.com/office/drawing/2014/main" xmlns="" id="{81513953-70B2-48A8-A3EE-F35E79F3EA1A}"/>
              </a:ext>
            </a:extLst>
          </p:cNvPr>
          <p:cNvSpPr/>
          <p:nvPr/>
        </p:nvSpPr>
        <p:spPr>
          <a:xfrm>
            <a:off x="1657082" y="2901312"/>
            <a:ext cx="1925727" cy="167586"/>
          </a:xfrm>
          <a:prstGeom prst="roundRect">
            <a:avLst>
              <a:gd name="adj" fmla="val 13146"/>
            </a:avLst>
          </a:prstGeom>
          <a:solidFill>
            <a:srgbClr val="867D98">
              <a:lumMod val="20000"/>
              <a:lumOff val="8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147" name="圆角矩形 13">
            <a:extLst>
              <a:ext uri="{FF2B5EF4-FFF2-40B4-BE49-F238E27FC236}">
                <a16:creationId xmlns:a16="http://schemas.microsoft.com/office/drawing/2014/main" xmlns="" id="{B2F0769A-074B-4509-8A83-A3B68F1DDF8C}"/>
              </a:ext>
            </a:extLst>
          </p:cNvPr>
          <p:cNvSpPr/>
          <p:nvPr/>
        </p:nvSpPr>
        <p:spPr>
          <a:xfrm>
            <a:off x="1657082" y="3672495"/>
            <a:ext cx="1925729" cy="174262"/>
          </a:xfrm>
          <a:prstGeom prst="roundRect">
            <a:avLst>
              <a:gd name="adj" fmla="val 13146"/>
            </a:avLst>
          </a:prstGeom>
          <a:solidFill>
            <a:srgbClr val="867D98">
              <a:lumMod val="20000"/>
              <a:lumOff val="8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148" name="圆角矩形 13">
            <a:extLst>
              <a:ext uri="{FF2B5EF4-FFF2-40B4-BE49-F238E27FC236}">
                <a16:creationId xmlns:a16="http://schemas.microsoft.com/office/drawing/2014/main" xmlns="" id="{39E0EA4B-DC96-437B-B781-3E87770D033B}"/>
              </a:ext>
            </a:extLst>
          </p:cNvPr>
          <p:cNvSpPr/>
          <p:nvPr/>
        </p:nvSpPr>
        <p:spPr>
          <a:xfrm flipV="1">
            <a:off x="1675161" y="3216278"/>
            <a:ext cx="299719" cy="50379"/>
          </a:xfrm>
          <a:prstGeom prst="roundRect">
            <a:avLst>
              <a:gd name="adj" fmla="val 13146"/>
            </a:avLst>
          </a:prstGeom>
          <a:solidFill>
            <a:srgbClr val="867D98">
              <a:lumMod val="20000"/>
              <a:lumOff val="8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149" name="圆角矩形 13">
            <a:extLst>
              <a:ext uri="{FF2B5EF4-FFF2-40B4-BE49-F238E27FC236}">
                <a16:creationId xmlns:a16="http://schemas.microsoft.com/office/drawing/2014/main" xmlns="" id="{B1EC389E-AF74-4DD3-B73A-D61B60C4A20A}"/>
              </a:ext>
            </a:extLst>
          </p:cNvPr>
          <p:cNvSpPr/>
          <p:nvPr/>
        </p:nvSpPr>
        <p:spPr>
          <a:xfrm flipV="1">
            <a:off x="1675159" y="3306520"/>
            <a:ext cx="464014" cy="50379"/>
          </a:xfrm>
          <a:prstGeom prst="roundRect">
            <a:avLst>
              <a:gd name="adj" fmla="val 13146"/>
            </a:avLst>
          </a:prstGeom>
          <a:solidFill>
            <a:srgbClr val="867D98">
              <a:lumMod val="20000"/>
              <a:lumOff val="8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150" name="圆角矩形 13">
            <a:extLst>
              <a:ext uri="{FF2B5EF4-FFF2-40B4-BE49-F238E27FC236}">
                <a16:creationId xmlns:a16="http://schemas.microsoft.com/office/drawing/2014/main" xmlns="" id="{E27FE8F4-4B6A-43B0-951C-14B0F45CEACE}"/>
              </a:ext>
            </a:extLst>
          </p:cNvPr>
          <p:cNvSpPr/>
          <p:nvPr/>
        </p:nvSpPr>
        <p:spPr>
          <a:xfrm flipV="1">
            <a:off x="1675161" y="3402435"/>
            <a:ext cx="390551" cy="50379"/>
          </a:xfrm>
          <a:prstGeom prst="roundRect">
            <a:avLst>
              <a:gd name="adj" fmla="val 13146"/>
            </a:avLst>
          </a:prstGeom>
          <a:solidFill>
            <a:srgbClr val="867D98">
              <a:lumMod val="20000"/>
              <a:lumOff val="8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151" name="圆角矩形 13">
            <a:extLst>
              <a:ext uri="{FF2B5EF4-FFF2-40B4-BE49-F238E27FC236}">
                <a16:creationId xmlns:a16="http://schemas.microsoft.com/office/drawing/2014/main" xmlns="" id="{4122DC90-CE9D-4F97-9410-2720031E9F0B}"/>
              </a:ext>
            </a:extLst>
          </p:cNvPr>
          <p:cNvSpPr/>
          <p:nvPr/>
        </p:nvSpPr>
        <p:spPr>
          <a:xfrm flipV="1">
            <a:off x="1669382" y="3499532"/>
            <a:ext cx="308751" cy="50379"/>
          </a:xfrm>
          <a:prstGeom prst="roundRect">
            <a:avLst>
              <a:gd name="adj" fmla="val 13146"/>
            </a:avLst>
          </a:prstGeom>
          <a:solidFill>
            <a:srgbClr val="867D98">
              <a:lumMod val="20000"/>
              <a:lumOff val="8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152" name="圆角矩形 13">
            <a:extLst>
              <a:ext uri="{FF2B5EF4-FFF2-40B4-BE49-F238E27FC236}">
                <a16:creationId xmlns:a16="http://schemas.microsoft.com/office/drawing/2014/main" xmlns="" id="{4E83F853-49C9-4D20-BAC9-54711F2DDCB7}"/>
              </a:ext>
            </a:extLst>
          </p:cNvPr>
          <p:cNvSpPr/>
          <p:nvPr/>
        </p:nvSpPr>
        <p:spPr>
          <a:xfrm flipV="1">
            <a:off x="3090054" y="3216294"/>
            <a:ext cx="299719" cy="50379"/>
          </a:xfrm>
          <a:prstGeom prst="roundRect">
            <a:avLst>
              <a:gd name="adj" fmla="val 13146"/>
            </a:avLst>
          </a:prstGeom>
          <a:solidFill>
            <a:srgbClr val="867D98">
              <a:lumMod val="20000"/>
              <a:lumOff val="8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153" name="圆角矩形 13">
            <a:extLst>
              <a:ext uri="{FF2B5EF4-FFF2-40B4-BE49-F238E27FC236}">
                <a16:creationId xmlns:a16="http://schemas.microsoft.com/office/drawing/2014/main" xmlns="" id="{B213D3D0-2CB6-4F44-ADA8-79C62AD27DA5}"/>
              </a:ext>
            </a:extLst>
          </p:cNvPr>
          <p:cNvSpPr/>
          <p:nvPr/>
        </p:nvSpPr>
        <p:spPr>
          <a:xfrm flipV="1">
            <a:off x="3090052" y="3306532"/>
            <a:ext cx="464014" cy="50379"/>
          </a:xfrm>
          <a:prstGeom prst="roundRect">
            <a:avLst>
              <a:gd name="adj" fmla="val 13146"/>
            </a:avLst>
          </a:prstGeom>
          <a:solidFill>
            <a:srgbClr val="867D98">
              <a:lumMod val="20000"/>
              <a:lumOff val="8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154" name="圆角矩形 13">
            <a:extLst>
              <a:ext uri="{FF2B5EF4-FFF2-40B4-BE49-F238E27FC236}">
                <a16:creationId xmlns:a16="http://schemas.microsoft.com/office/drawing/2014/main" xmlns="" id="{3388A7F4-9A03-458D-B81F-D0A66AD00DEC}"/>
              </a:ext>
            </a:extLst>
          </p:cNvPr>
          <p:cNvSpPr/>
          <p:nvPr/>
        </p:nvSpPr>
        <p:spPr>
          <a:xfrm flipV="1">
            <a:off x="3090060" y="3402433"/>
            <a:ext cx="390553" cy="50379"/>
          </a:xfrm>
          <a:prstGeom prst="roundRect">
            <a:avLst>
              <a:gd name="adj" fmla="val 13146"/>
            </a:avLst>
          </a:prstGeom>
          <a:solidFill>
            <a:srgbClr val="867D98">
              <a:lumMod val="20000"/>
              <a:lumOff val="8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155" name="圆角矩形 13">
            <a:extLst>
              <a:ext uri="{FF2B5EF4-FFF2-40B4-BE49-F238E27FC236}">
                <a16:creationId xmlns:a16="http://schemas.microsoft.com/office/drawing/2014/main" xmlns="" id="{B9675173-E392-4F0C-8ECB-FCB0F920DFCD}"/>
              </a:ext>
            </a:extLst>
          </p:cNvPr>
          <p:cNvSpPr/>
          <p:nvPr/>
        </p:nvSpPr>
        <p:spPr>
          <a:xfrm flipV="1">
            <a:off x="3084286" y="3499435"/>
            <a:ext cx="308751" cy="50379"/>
          </a:xfrm>
          <a:prstGeom prst="roundRect">
            <a:avLst>
              <a:gd name="adj" fmla="val 13146"/>
            </a:avLst>
          </a:prstGeom>
          <a:solidFill>
            <a:srgbClr val="867D98">
              <a:lumMod val="20000"/>
              <a:lumOff val="8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173" name="矩形: 圆角 220">
            <a:extLst>
              <a:ext uri="{FF2B5EF4-FFF2-40B4-BE49-F238E27FC236}">
                <a16:creationId xmlns:a16="http://schemas.microsoft.com/office/drawing/2014/main" xmlns="" id="{DA8C2CCC-4E6B-48A2-B973-98D9D84F3256}"/>
              </a:ext>
            </a:extLst>
          </p:cNvPr>
          <p:cNvSpPr/>
          <p:nvPr/>
        </p:nvSpPr>
        <p:spPr>
          <a:xfrm>
            <a:off x="4838054" y="2831615"/>
            <a:ext cx="1235067" cy="770746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0"/>
                  <a:lumOff val="100000"/>
                  <a:alpha val="0"/>
                </a:schemeClr>
              </a:gs>
              <a:gs pos="57000">
                <a:schemeClr val="bg1">
                  <a:lumMod val="85000"/>
                </a:schemeClr>
              </a:gs>
            </a:gsLst>
            <a:lin ang="16200000" scaled="1"/>
          </a:gradFill>
          <a:ln w="3175">
            <a:noFill/>
            <a:prstDash val="solid"/>
            <a:miter lim="800000"/>
            <a:headEnd/>
            <a:tailEnd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74" name="矩形: 圆角 214">
            <a:extLst>
              <a:ext uri="{FF2B5EF4-FFF2-40B4-BE49-F238E27FC236}">
                <a16:creationId xmlns:a16="http://schemas.microsoft.com/office/drawing/2014/main" xmlns="" id="{334ED5A5-423C-4986-A5FB-D430CE3EBA00}"/>
              </a:ext>
            </a:extLst>
          </p:cNvPr>
          <p:cNvSpPr/>
          <p:nvPr/>
        </p:nvSpPr>
        <p:spPr>
          <a:xfrm>
            <a:off x="6117793" y="3697710"/>
            <a:ext cx="1235067" cy="769187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0"/>
                  <a:lumOff val="100000"/>
                  <a:alpha val="0"/>
                </a:schemeClr>
              </a:gs>
              <a:gs pos="57000">
                <a:schemeClr val="bg1">
                  <a:lumMod val="85000"/>
                </a:schemeClr>
              </a:gs>
            </a:gsLst>
            <a:lin ang="16200000" scaled="1"/>
          </a:gradFill>
          <a:ln w="3175">
            <a:noFill/>
            <a:prstDash val="solid"/>
            <a:miter lim="800000"/>
            <a:headEnd/>
            <a:tailEnd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75" name="矩形: 圆角 220">
            <a:extLst>
              <a:ext uri="{FF2B5EF4-FFF2-40B4-BE49-F238E27FC236}">
                <a16:creationId xmlns:a16="http://schemas.microsoft.com/office/drawing/2014/main" xmlns="" id="{1FBDB71B-CEF6-4BF0-B060-3BDF0766C9EA}"/>
              </a:ext>
            </a:extLst>
          </p:cNvPr>
          <p:cNvSpPr/>
          <p:nvPr/>
        </p:nvSpPr>
        <p:spPr>
          <a:xfrm>
            <a:off x="4838054" y="3700037"/>
            <a:ext cx="1235067" cy="770746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0"/>
                  <a:lumOff val="100000"/>
                  <a:alpha val="0"/>
                </a:schemeClr>
              </a:gs>
              <a:gs pos="57000">
                <a:schemeClr val="bg1">
                  <a:lumMod val="85000"/>
                </a:schemeClr>
              </a:gs>
            </a:gsLst>
            <a:lin ang="16200000" scaled="1"/>
          </a:gradFill>
          <a:ln w="3175">
            <a:noFill/>
            <a:prstDash val="solid"/>
            <a:miter lim="800000"/>
            <a:headEnd/>
            <a:tailEnd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257" name="Group 4">
            <a:extLst>
              <a:ext uri="{FF2B5EF4-FFF2-40B4-BE49-F238E27FC236}">
                <a16:creationId xmlns:a16="http://schemas.microsoft.com/office/drawing/2014/main" xmlns="" id="{5D99EDE5-5665-4402-BBED-F200EB0B041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32956" y="2009760"/>
            <a:ext cx="3385944" cy="2144238"/>
            <a:chOff x="442" y="1130"/>
            <a:chExt cx="4123" cy="2611"/>
          </a:xfrm>
        </p:grpSpPr>
        <p:sp>
          <p:nvSpPr>
            <p:cNvPr id="280" name="Freeform 5">
              <a:extLst>
                <a:ext uri="{FF2B5EF4-FFF2-40B4-BE49-F238E27FC236}">
                  <a16:creationId xmlns:a16="http://schemas.microsoft.com/office/drawing/2014/main" xmlns="" id="{6F073218-B0F8-45B9-B973-291A14130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" y="1141"/>
              <a:ext cx="4099" cy="258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1" name="Freeform 6">
              <a:extLst>
                <a:ext uri="{FF2B5EF4-FFF2-40B4-BE49-F238E27FC236}">
                  <a16:creationId xmlns:a16="http://schemas.microsoft.com/office/drawing/2014/main" xmlns="" id="{D17E6052-019D-42A8-A670-0A44243055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" y="1130"/>
              <a:ext cx="4123" cy="261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EAECE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2" name="Rectangle 7">
              <a:extLst>
                <a:ext uri="{FF2B5EF4-FFF2-40B4-BE49-F238E27FC236}">
                  <a16:creationId xmlns:a16="http://schemas.microsoft.com/office/drawing/2014/main" xmlns="" id="{C23CBD80-5DED-4D66-92C3-0AE094F8A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1397"/>
              <a:ext cx="3833" cy="309"/>
            </a:xfrm>
            <a:prstGeom prst="rect">
              <a:avLst/>
            </a:prstGeom>
            <a:solidFill>
              <a:srgbClr val="EDE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3" name="Rectangle 8">
              <a:extLst>
                <a:ext uri="{FF2B5EF4-FFF2-40B4-BE49-F238E27FC236}">
                  <a16:creationId xmlns:a16="http://schemas.microsoft.com/office/drawing/2014/main" xmlns="" id="{75708DB0-A6E5-4916-84A4-9D09F62507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1397"/>
              <a:ext cx="3833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4" name="Rectangle 9">
              <a:extLst>
                <a:ext uri="{FF2B5EF4-FFF2-40B4-BE49-F238E27FC236}">
                  <a16:creationId xmlns:a16="http://schemas.microsoft.com/office/drawing/2014/main" xmlns="" id="{959B0638-E82F-461D-B9E0-EE580A7C6F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1397"/>
              <a:ext cx="3833" cy="180"/>
            </a:xfrm>
            <a:prstGeom prst="rect">
              <a:avLst/>
            </a:prstGeom>
            <a:solidFill>
              <a:srgbClr val="CC4A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5" name="Rectangle 10">
              <a:extLst>
                <a:ext uri="{FF2B5EF4-FFF2-40B4-BE49-F238E27FC236}">
                  <a16:creationId xmlns:a16="http://schemas.microsoft.com/office/drawing/2014/main" xmlns="" id="{84928E87-6D83-4B26-8582-A3F8CD551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1397"/>
              <a:ext cx="3833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6" name="Rectangle 11">
              <a:extLst>
                <a:ext uri="{FF2B5EF4-FFF2-40B4-BE49-F238E27FC236}">
                  <a16:creationId xmlns:a16="http://schemas.microsoft.com/office/drawing/2014/main" xmlns="" id="{C2FB9B08-124C-49C0-BD2C-65B1B9221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1907"/>
              <a:ext cx="666" cy="502"/>
            </a:xfrm>
            <a:prstGeom prst="rect">
              <a:avLst/>
            </a:prstGeom>
            <a:solidFill>
              <a:srgbClr val="F4F4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7" name="Rectangle 12">
              <a:extLst>
                <a:ext uri="{FF2B5EF4-FFF2-40B4-BE49-F238E27FC236}">
                  <a16:creationId xmlns:a16="http://schemas.microsoft.com/office/drawing/2014/main" xmlns="" id="{05886495-E147-46C3-9263-810A692B8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2512"/>
              <a:ext cx="666" cy="502"/>
            </a:xfrm>
            <a:prstGeom prst="rect">
              <a:avLst/>
            </a:prstGeom>
            <a:solidFill>
              <a:srgbClr val="F4F4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8" name="Rectangle 13">
              <a:extLst>
                <a:ext uri="{FF2B5EF4-FFF2-40B4-BE49-F238E27FC236}">
                  <a16:creationId xmlns:a16="http://schemas.microsoft.com/office/drawing/2014/main" xmlns="" id="{5BD3562E-BE44-4331-BA0B-2BD97D94A9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" y="3116"/>
              <a:ext cx="666" cy="503"/>
            </a:xfrm>
            <a:prstGeom prst="rect">
              <a:avLst/>
            </a:prstGeom>
            <a:solidFill>
              <a:srgbClr val="F4F4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9" name="Oval 14">
              <a:extLst>
                <a:ext uri="{FF2B5EF4-FFF2-40B4-BE49-F238E27FC236}">
                  <a16:creationId xmlns:a16="http://schemas.microsoft.com/office/drawing/2014/main" xmlns="" id="{9228A63F-DD82-4252-8206-9F1487F09F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" y="1268"/>
              <a:ext cx="62" cy="62"/>
            </a:xfrm>
            <a:prstGeom prst="ellipse">
              <a:avLst/>
            </a:prstGeom>
            <a:solidFill>
              <a:srgbClr val="EDE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0" name="Oval 15">
              <a:extLst>
                <a:ext uri="{FF2B5EF4-FFF2-40B4-BE49-F238E27FC236}">
                  <a16:creationId xmlns:a16="http://schemas.microsoft.com/office/drawing/2014/main" xmlns="" id="{B0888EF7-9A67-407F-8019-55106DDE5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" y="1268"/>
              <a:ext cx="63" cy="62"/>
            </a:xfrm>
            <a:prstGeom prst="ellipse">
              <a:avLst/>
            </a:prstGeom>
            <a:solidFill>
              <a:srgbClr val="EDE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1" name="Oval 16">
              <a:extLst>
                <a:ext uri="{FF2B5EF4-FFF2-40B4-BE49-F238E27FC236}">
                  <a16:creationId xmlns:a16="http://schemas.microsoft.com/office/drawing/2014/main" xmlns="" id="{54F1C281-1007-4485-95A3-9EBD0832C5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" y="1268"/>
              <a:ext cx="63" cy="62"/>
            </a:xfrm>
            <a:prstGeom prst="ellipse">
              <a:avLst/>
            </a:prstGeom>
            <a:solidFill>
              <a:srgbClr val="EDE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2" name="Freeform 17">
              <a:extLst>
                <a:ext uri="{FF2B5EF4-FFF2-40B4-BE49-F238E27FC236}">
                  <a16:creationId xmlns:a16="http://schemas.microsoft.com/office/drawing/2014/main" xmlns="" id="{F49FB17B-C2BA-4E54-8940-6C96D778CD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28" y="1909"/>
              <a:ext cx="3001" cy="1721"/>
            </a:xfrm>
            <a:custGeom>
              <a:avLst/>
              <a:gdLst>
                <a:gd name="T0" fmla="*/ 81 w 3119"/>
                <a:gd name="T1" fmla="*/ 1764 h 1788"/>
                <a:gd name="T2" fmla="*/ 41 w 3119"/>
                <a:gd name="T3" fmla="*/ 1747 h 1788"/>
                <a:gd name="T4" fmla="*/ 24 w 3119"/>
                <a:gd name="T5" fmla="*/ 1706 h 1788"/>
                <a:gd name="T6" fmla="*/ 24 w 3119"/>
                <a:gd name="T7" fmla="*/ 81 h 1788"/>
                <a:gd name="T8" fmla="*/ 41 w 3119"/>
                <a:gd name="T9" fmla="*/ 41 h 1788"/>
                <a:gd name="T10" fmla="*/ 81 w 3119"/>
                <a:gd name="T11" fmla="*/ 24 h 1788"/>
                <a:gd name="T12" fmla="*/ 3037 w 3119"/>
                <a:gd name="T13" fmla="*/ 24 h 1788"/>
                <a:gd name="T14" fmla="*/ 3078 w 3119"/>
                <a:gd name="T15" fmla="*/ 41 h 1788"/>
                <a:gd name="T16" fmla="*/ 3095 w 3119"/>
                <a:gd name="T17" fmla="*/ 81 h 1788"/>
                <a:gd name="T18" fmla="*/ 3095 w 3119"/>
                <a:gd name="T19" fmla="*/ 1706 h 1788"/>
                <a:gd name="T20" fmla="*/ 3078 w 3119"/>
                <a:gd name="T21" fmla="*/ 1747 h 1788"/>
                <a:gd name="T22" fmla="*/ 3037 w 3119"/>
                <a:gd name="T23" fmla="*/ 1764 h 1788"/>
                <a:gd name="T24" fmla="*/ 3037 w 3119"/>
                <a:gd name="T25" fmla="*/ 1764 h 1788"/>
                <a:gd name="T26" fmla="*/ 81 w 3119"/>
                <a:gd name="T27" fmla="*/ 1764 h 1788"/>
                <a:gd name="T28" fmla="*/ 3037 w 3119"/>
                <a:gd name="T29" fmla="*/ 0 h 1788"/>
                <a:gd name="T30" fmla="*/ 3037 w 3119"/>
                <a:gd name="T31" fmla="*/ 0 h 1788"/>
                <a:gd name="T32" fmla="*/ 81 w 3119"/>
                <a:gd name="T33" fmla="*/ 0 h 1788"/>
                <a:gd name="T34" fmla="*/ 24 w 3119"/>
                <a:gd name="T35" fmla="*/ 24 h 1788"/>
                <a:gd name="T36" fmla="*/ 0 w 3119"/>
                <a:gd name="T37" fmla="*/ 81 h 1788"/>
                <a:gd name="T38" fmla="*/ 0 w 3119"/>
                <a:gd name="T39" fmla="*/ 1706 h 1788"/>
                <a:gd name="T40" fmla="*/ 24 w 3119"/>
                <a:gd name="T41" fmla="*/ 1764 h 1788"/>
                <a:gd name="T42" fmla="*/ 81 w 3119"/>
                <a:gd name="T43" fmla="*/ 1788 h 1788"/>
                <a:gd name="T44" fmla="*/ 81 w 3119"/>
                <a:gd name="T45" fmla="*/ 1788 h 1788"/>
                <a:gd name="T46" fmla="*/ 3037 w 3119"/>
                <a:gd name="T47" fmla="*/ 1788 h 1788"/>
                <a:gd name="T48" fmla="*/ 3095 w 3119"/>
                <a:gd name="T49" fmla="*/ 1764 h 1788"/>
                <a:gd name="T50" fmla="*/ 3119 w 3119"/>
                <a:gd name="T51" fmla="*/ 1706 h 1788"/>
                <a:gd name="T52" fmla="*/ 3119 w 3119"/>
                <a:gd name="T53" fmla="*/ 81 h 1788"/>
                <a:gd name="T54" fmla="*/ 3095 w 3119"/>
                <a:gd name="T55" fmla="*/ 24 h 1788"/>
                <a:gd name="T56" fmla="*/ 3037 w 3119"/>
                <a:gd name="T57" fmla="*/ 0 h 1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19" h="1788">
                  <a:moveTo>
                    <a:pt x="81" y="1764"/>
                  </a:moveTo>
                  <a:cubicBezTo>
                    <a:pt x="65" y="1764"/>
                    <a:pt x="51" y="1757"/>
                    <a:pt x="41" y="1747"/>
                  </a:cubicBezTo>
                  <a:cubicBezTo>
                    <a:pt x="30" y="1737"/>
                    <a:pt x="24" y="1722"/>
                    <a:pt x="24" y="1706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4" y="66"/>
                    <a:pt x="30" y="51"/>
                    <a:pt x="41" y="41"/>
                  </a:cubicBezTo>
                  <a:cubicBezTo>
                    <a:pt x="51" y="30"/>
                    <a:pt x="65" y="24"/>
                    <a:pt x="81" y="24"/>
                  </a:cubicBezTo>
                  <a:cubicBezTo>
                    <a:pt x="3037" y="24"/>
                    <a:pt x="3037" y="24"/>
                    <a:pt x="3037" y="24"/>
                  </a:cubicBezTo>
                  <a:cubicBezTo>
                    <a:pt x="3053" y="24"/>
                    <a:pt x="3068" y="30"/>
                    <a:pt x="3078" y="41"/>
                  </a:cubicBezTo>
                  <a:cubicBezTo>
                    <a:pt x="3089" y="51"/>
                    <a:pt x="3095" y="66"/>
                    <a:pt x="3095" y="81"/>
                  </a:cubicBezTo>
                  <a:cubicBezTo>
                    <a:pt x="3095" y="1706"/>
                    <a:pt x="3095" y="1706"/>
                    <a:pt x="3095" y="1706"/>
                  </a:cubicBezTo>
                  <a:cubicBezTo>
                    <a:pt x="3095" y="1722"/>
                    <a:pt x="3089" y="1737"/>
                    <a:pt x="3078" y="1747"/>
                  </a:cubicBezTo>
                  <a:cubicBezTo>
                    <a:pt x="3068" y="1757"/>
                    <a:pt x="3053" y="1764"/>
                    <a:pt x="3037" y="1764"/>
                  </a:cubicBezTo>
                  <a:cubicBezTo>
                    <a:pt x="3037" y="1764"/>
                    <a:pt x="3037" y="1764"/>
                    <a:pt x="3037" y="1764"/>
                  </a:cubicBezTo>
                  <a:cubicBezTo>
                    <a:pt x="81" y="1764"/>
                    <a:pt x="81" y="1764"/>
                    <a:pt x="81" y="1764"/>
                  </a:cubicBezTo>
                  <a:moveTo>
                    <a:pt x="3037" y="0"/>
                  </a:moveTo>
                  <a:cubicBezTo>
                    <a:pt x="3037" y="0"/>
                    <a:pt x="3037" y="0"/>
                    <a:pt x="3037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59" y="0"/>
                    <a:pt x="38" y="9"/>
                    <a:pt x="24" y="24"/>
                  </a:cubicBezTo>
                  <a:cubicBezTo>
                    <a:pt x="9" y="39"/>
                    <a:pt x="0" y="59"/>
                    <a:pt x="0" y="81"/>
                  </a:cubicBezTo>
                  <a:cubicBezTo>
                    <a:pt x="0" y="1706"/>
                    <a:pt x="0" y="1706"/>
                    <a:pt x="0" y="1706"/>
                  </a:cubicBezTo>
                  <a:cubicBezTo>
                    <a:pt x="0" y="1729"/>
                    <a:pt x="9" y="1749"/>
                    <a:pt x="24" y="1764"/>
                  </a:cubicBezTo>
                  <a:cubicBezTo>
                    <a:pt x="38" y="1779"/>
                    <a:pt x="59" y="1788"/>
                    <a:pt x="81" y="1788"/>
                  </a:cubicBezTo>
                  <a:cubicBezTo>
                    <a:pt x="81" y="1788"/>
                    <a:pt x="81" y="1788"/>
                    <a:pt x="81" y="1788"/>
                  </a:cubicBezTo>
                  <a:cubicBezTo>
                    <a:pt x="3037" y="1788"/>
                    <a:pt x="3037" y="1788"/>
                    <a:pt x="3037" y="1788"/>
                  </a:cubicBezTo>
                  <a:cubicBezTo>
                    <a:pt x="3060" y="1788"/>
                    <a:pt x="3080" y="1779"/>
                    <a:pt x="3095" y="1764"/>
                  </a:cubicBezTo>
                  <a:cubicBezTo>
                    <a:pt x="3110" y="1749"/>
                    <a:pt x="3119" y="1729"/>
                    <a:pt x="3119" y="1706"/>
                  </a:cubicBezTo>
                  <a:cubicBezTo>
                    <a:pt x="3119" y="81"/>
                    <a:pt x="3119" y="81"/>
                    <a:pt x="3119" y="81"/>
                  </a:cubicBezTo>
                  <a:cubicBezTo>
                    <a:pt x="3119" y="59"/>
                    <a:pt x="3110" y="39"/>
                    <a:pt x="3095" y="24"/>
                  </a:cubicBezTo>
                  <a:cubicBezTo>
                    <a:pt x="3080" y="9"/>
                    <a:pt x="3060" y="0"/>
                    <a:pt x="3037" y="0"/>
                  </a:cubicBezTo>
                </a:path>
              </a:pathLst>
            </a:custGeom>
            <a:solidFill>
              <a:srgbClr val="F6F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3" name="Freeform 18">
              <a:extLst>
                <a:ext uri="{FF2B5EF4-FFF2-40B4-BE49-F238E27FC236}">
                  <a16:creationId xmlns:a16="http://schemas.microsoft.com/office/drawing/2014/main" xmlns="" id="{5869D22B-EAFC-4262-BDC0-F899AC99B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3" y="1431"/>
              <a:ext cx="526" cy="163"/>
            </a:xfrm>
            <a:custGeom>
              <a:avLst/>
              <a:gdLst>
                <a:gd name="T0" fmla="*/ 520 w 547"/>
                <a:gd name="T1" fmla="*/ 170 h 170"/>
                <a:gd name="T2" fmla="*/ 27 w 547"/>
                <a:gd name="T3" fmla="*/ 170 h 170"/>
                <a:gd name="T4" fmla="*/ 0 w 547"/>
                <a:gd name="T5" fmla="*/ 143 h 170"/>
                <a:gd name="T6" fmla="*/ 0 w 547"/>
                <a:gd name="T7" fmla="*/ 27 h 170"/>
                <a:gd name="T8" fmla="*/ 27 w 547"/>
                <a:gd name="T9" fmla="*/ 0 h 170"/>
                <a:gd name="T10" fmla="*/ 520 w 547"/>
                <a:gd name="T11" fmla="*/ 0 h 170"/>
                <a:gd name="T12" fmla="*/ 547 w 547"/>
                <a:gd name="T13" fmla="*/ 27 h 170"/>
                <a:gd name="T14" fmla="*/ 547 w 547"/>
                <a:gd name="T15" fmla="*/ 143 h 170"/>
                <a:gd name="T16" fmla="*/ 520 w 547"/>
                <a:gd name="T17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7" h="170">
                  <a:moveTo>
                    <a:pt x="520" y="170"/>
                  </a:moveTo>
                  <a:cubicBezTo>
                    <a:pt x="27" y="170"/>
                    <a:pt x="27" y="170"/>
                    <a:pt x="27" y="170"/>
                  </a:cubicBezTo>
                  <a:cubicBezTo>
                    <a:pt x="12" y="170"/>
                    <a:pt x="0" y="158"/>
                    <a:pt x="0" y="143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520" y="0"/>
                    <a:pt x="520" y="0"/>
                    <a:pt x="520" y="0"/>
                  </a:cubicBezTo>
                  <a:cubicBezTo>
                    <a:pt x="535" y="0"/>
                    <a:pt x="547" y="12"/>
                    <a:pt x="547" y="27"/>
                  </a:cubicBezTo>
                  <a:cubicBezTo>
                    <a:pt x="547" y="143"/>
                    <a:pt x="547" y="143"/>
                    <a:pt x="547" y="143"/>
                  </a:cubicBezTo>
                  <a:cubicBezTo>
                    <a:pt x="547" y="158"/>
                    <a:pt x="535" y="170"/>
                    <a:pt x="520" y="170"/>
                  </a:cubicBezTo>
                  <a:close/>
                </a:path>
              </a:pathLst>
            </a:custGeom>
            <a:solidFill>
              <a:srgbClr val="EDE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4" name="Rectangle 19">
              <a:extLst>
                <a:ext uri="{FF2B5EF4-FFF2-40B4-BE49-F238E27FC236}">
                  <a16:creationId xmlns:a16="http://schemas.microsoft.com/office/drawing/2014/main" xmlns="" id="{284CDF8C-AD81-436A-A41D-6F1B40607E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0" y="1490"/>
              <a:ext cx="254" cy="25"/>
            </a:xfrm>
            <a:prstGeom prst="rect">
              <a:avLst/>
            </a:pr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5" name="Freeform 20">
              <a:extLst>
                <a:ext uri="{FF2B5EF4-FFF2-40B4-BE49-F238E27FC236}">
                  <a16:creationId xmlns:a16="http://schemas.microsoft.com/office/drawing/2014/main" xmlns="" id="{3AA9633E-7139-4C56-8A41-3EF65253A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" y="1474"/>
              <a:ext cx="242" cy="49"/>
            </a:xfrm>
            <a:custGeom>
              <a:avLst/>
              <a:gdLst>
                <a:gd name="T0" fmla="*/ 227 w 251"/>
                <a:gd name="T1" fmla="*/ 0 h 51"/>
                <a:gd name="T2" fmla="*/ 24 w 251"/>
                <a:gd name="T3" fmla="*/ 0 h 51"/>
                <a:gd name="T4" fmla="*/ 0 w 251"/>
                <a:gd name="T5" fmla="*/ 24 h 51"/>
                <a:gd name="T6" fmla="*/ 0 w 251"/>
                <a:gd name="T7" fmla="*/ 27 h 51"/>
                <a:gd name="T8" fmla="*/ 24 w 251"/>
                <a:gd name="T9" fmla="*/ 51 h 51"/>
                <a:gd name="T10" fmla="*/ 227 w 251"/>
                <a:gd name="T11" fmla="*/ 51 h 51"/>
                <a:gd name="T12" fmla="*/ 251 w 251"/>
                <a:gd name="T13" fmla="*/ 27 h 51"/>
                <a:gd name="T14" fmla="*/ 251 w 251"/>
                <a:gd name="T15" fmla="*/ 24 h 51"/>
                <a:gd name="T16" fmla="*/ 227 w 251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1" h="51">
                  <a:moveTo>
                    <a:pt x="227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1" y="51"/>
                    <a:pt x="24" y="51"/>
                  </a:cubicBezTo>
                  <a:cubicBezTo>
                    <a:pt x="227" y="51"/>
                    <a:pt x="227" y="51"/>
                    <a:pt x="227" y="51"/>
                  </a:cubicBezTo>
                  <a:cubicBezTo>
                    <a:pt x="240" y="51"/>
                    <a:pt x="251" y="41"/>
                    <a:pt x="251" y="27"/>
                  </a:cubicBezTo>
                  <a:cubicBezTo>
                    <a:pt x="251" y="24"/>
                    <a:pt x="251" y="24"/>
                    <a:pt x="251" y="24"/>
                  </a:cubicBezTo>
                  <a:cubicBezTo>
                    <a:pt x="251" y="11"/>
                    <a:pt x="240" y="0"/>
                    <a:pt x="227" y="0"/>
                  </a:cubicBezTo>
                </a:path>
              </a:pathLst>
            </a:custGeom>
            <a:solidFill>
              <a:srgbClr val="EAECEF">
                <a:alpha val="6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6" name="Freeform 21">
              <a:extLst>
                <a:ext uri="{FF2B5EF4-FFF2-40B4-BE49-F238E27FC236}">
                  <a16:creationId xmlns:a16="http://schemas.microsoft.com/office/drawing/2014/main" xmlns="" id="{4F02D331-FEEB-42DE-8D84-CF4DD863C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" y="1474"/>
              <a:ext cx="241" cy="49"/>
            </a:xfrm>
            <a:custGeom>
              <a:avLst/>
              <a:gdLst>
                <a:gd name="T0" fmla="*/ 226 w 250"/>
                <a:gd name="T1" fmla="*/ 0 h 51"/>
                <a:gd name="T2" fmla="*/ 24 w 250"/>
                <a:gd name="T3" fmla="*/ 0 h 51"/>
                <a:gd name="T4" fmla="*/ 0 w 250"/>
                <a:gd name="T5" fmla="*/ 24 h 51"/>
                <a:gd name="T6" fmla="*/ 0 w 250"/>
                <a:gd name="T7" fmla="*/ 27 h 51"/>
                <a:gd name="T8" fmla="*/ 24 w 250"/>
                <a:gd name="T9" fmla="*/ 51 h 51"/>
                <a:gd name="T10" fmla="*/ 226 w 250"/>
                <a:gd name="T11" fmla="*/ 51 h 51"/>
                <a:gd name="T12" fmla="*/ 250 w 250"/>
                <a:gd name="T13" fmla="*/ 27 h 51"/>
                <a:gd name="T14" fmla="*/ 250 w 250"/>
                <a:gd name="T15" fmla="*/ 24 h 51"/>
                <a:gd name="T16" fmla="*/ 226 w 250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" h="51">
                  <a:moveTo>
                    <a:pt x="226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0" y="0"/>
                    <a:pt x="0" y="11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0" y="51"/>
                    <a:pt x="24" y="51"/>
                  </a:cubicBezTo>
                  <a:cubicBezTo>
                    <a:pt x="226" y="51"/>
                    <a:pt x="226" y="51"/>
                    <a:pt x="226" y="51"/>
                  </a:cubicBezTo>
                  <a:cubicBezTo>
                    <a:pt x="239" y="51"/>
                    <a:pt x="250" y="41"/>
                    <a:pt x="250" y="27"/>
                  </a:cubicBezTo>
                  <a:cubicBezTo>
                    <a:pt x="250" y="24"/>
                    <a:pt x="250" y="24"/>
                    <a:pt x="250" y="24"/>
                  </a:cubicBezTo>
                  <a:cubicBezTo>
                    <a:pt x="250" y="11"/>
                    <a:pt x="239" y="0"/>
                    <a:pt x="226" y="0"/>
                  </a:cubicBezTo>
                </a:path>
              </a:pathLst>
            </a:custGeom>
            <a:solidFill>
              <a:srgbClr val="EAECEF">
                <a:alpha val="6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7" name="Freeform 22">
              <a:extLst>
                <a:ext uri="{FF2B5EF4-FFF2-40B4-BE49-F238E27FC236}">
                  <a16:creationId xmlns:a16="http://schemas.microsoft.com/office/drawing/2014/main" xmlns="" id="{20BB9D68-E92F-4F7B-9BE5-D372EEE33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2" y="1474"/>
              <a:ext cx="241" cy="49"/>
            </a:xfrm>
            <a:custGeom>
              <a:avLst/>
              <a:gdLst>
                <a:gd name="T0" fmla="*/ 226 w 250"/>
                <a:gd name="T1" fmla="*/ 0 h 51"/>
                <a:gd name="T2" fmla="*/ 24 w 250"/>
                <a:gd name="T3" fmla="*/ 0 h 51"/>
                <a:gd name="T4" fmla="*/ 0 w 250"/>
                <a:gd name="T5" fmla="*/ 24 h 51"/>
                <a:gd name="T6" fmla="*/ 0 w 250"/>
                <a:gd name="T7" fmla="*/ 27 h 51"/>
                <a:gd name="T8" fmla="*/ 24 w 250"/>
                <a:gd name="T9" fmla="*/ 51 h 51"/>
                <a:gd name="T10" fmla="*/ 226 w 250"/>
                <a:gd name="T11" fmla="*/ 51 h 51"/>
                <a:gd name="T12" fmla="*/ 250 w 250"/>
                <a:gd name="T13" fmla="*/ 27 h 51"/>
                <a:gd name="T14" fmla="*/ 250 w 250"/>
                <a:gd name="T15" fmla="*/ 24 h 51"/>
                <a:gd name="T16" fmla="*/ 226 w 250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" h="51">
                  <a:moveTo>
                    <a:pt x="226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1" y="51"/>
                    <a:pt x="24" y="51"/>
                  </a:cubicBezTo>
                  <a:cubicBezTo>
                    <a:pt x="226" y="51"/>
                    <a:pt x="226" y="51"/>
                    <a:pt x="226" y="51"/>
                  </a:cubicBezTo>
                  <a:cubicBezTo>
                    <a:pt x="240" y="51"/>
                    <a:pt x="250" y="41"/>
                    <a:pt x="250" y="27"/>
                  </a:cubicBezTo>
                  <a:cubicBezTo>
                    <a:pt x="250" y="24"/>
                    <a:pt x="250" y="24"/>
                    <a:pt x="250" y="24"/>
                  </a:cubicBezTo>
                  <a:cubicBezTo>
                    <a:pt x="250" y="11"/>
                    <a:pt x="240" y="0"/>
                    <a:pt x="226" y="0"/>
                  </a:cubicBezTo>
                </a:path>
              </a:pathLst>
            </a:custGeom>
            <a:solidFill>
              <a:srgbClr val="EAECEF">
                <a:alpha val="6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8" name="Freeform 23">
              <a:extLst>
                <a:ext uri="{FF2B5EF4-FFF2-40B4-BE49-F238E27FC236}">
                  <a16:creationId xmlns:a16="http://schemas.microsoft.com/office/drawing/2014/main" xmlns="" id="{9442FBA8-0559-474B-813E-FFE85177B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0" y="1474"/>
              <a:ext cx="241" cy="49"/>
            </a:xfrm>
            <a:custGeom>
              <a:avLst/>
              <a:gdLst>
                <a:gd name="T0" fmla="*/ 227 w 250"/>
                <a:gd name="T1" fmla="*/ 0 h 51"/>
                <a:gd name="T2" fmla="*/ 24 w 250"/>
                <a:gd name="T3" fmla="*/ 0 h 51"/>
                <a:gd name="T4" fmla="*/ 0 w 250"/>
                <a:gd name="T5" fmla="*/ 24 h 51"/>
                <a:gd name="T6" fmla="*/ 0 w 250"/>
                <a:gd name="T7" fmla="*/ 27 h 51"/>
                <a:gd name="T8" fmla="*/ 24 w 250"/>
                <a:gd name="T9" fmla="*/ 51 h 51"/>
                <a:gd name="T10" fmla="*/ 227 w 250"/>
                <a:gd name="T11" fmla="*/ 51 h 51"/>
                <a:gd name="T12" fmla="*/ 250 w 250"/>
                <a:gd name="T13" fmla="*/ 27 h 51"/>
                <a:gd name="T14" fmla="*/ 250 w 250"/>
                <a:gd name="T15" fmla="*/ 24 h 51"/>
                <a:gd name="T16" fmla="*/ 227 w 250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" h="51">
                  <a:moveTo>
                    <a:pt x="227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1" y="51"/>
                    <a:pt x="24" y="51"/>
                  </a:cubicBezTo>
                  <a:cubicBezTo>
                    <a:pt x="227" y="51"/>
                    <a:pt x="227" y="51"/>
                    <a:pt x="227" y="51"/>
                  </a:cubicBezTo>
                  <a:cubicBezTo>
                    <a:pt x="240" y="51"/>
                    <a:pt x="250" y="41"/>
                    <a:pt x="250" y="27"/>
                  </a:cubicBezTo>
                  <a:cubicBezTo>
                    <a:pt x="250" y="24"/>
                    <a:pt x="250" y="24"/>
                    <a:pt x="250" y="24"/>
                  </a:cubicBezTo>
                  <a:cubicBezTo>
                    <a:pt x="250" y="11"/>
                    <a:pt x="240" y="0"/>
                    <a:pt x="227" y="0"/>
                  </a:cubicBezTo>
                </a:path>
              </a:pathLst>
            </a:custGeom>
            <a:solidFill>
              <a:srgbClr val="EAECEF">
                <a:alpha val="6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70" name="圆角矩形 13">
            <a:extLst>
              <a:ext uri="{FF2B5EF4-FFF2-40B4-BE49-F238E27FC236}">
                <a16:creationId xmlns:a16="http://schemas.microsoft.com/office/drawing/2014/main" xmlns="" id="{EFE5C7B6-B4C5-40D3-AF95-621D61C9E20C}"/>
              </a:ext>
            </a:extLst>
          </p:cNvPr>
          <p:cNvSpPr/>
          <p:nvPr/>
        </p:nvSpPr>
        <p:spPr>
          <a:xfrm>
            <a:off x="9116938" y="2901309"/>
            <a:ext cx="1925728" cy="167587"/>
          </a:xfrm>
          <a:prstGeom prst="roundRect">
            <a:avLst>
              <a:gd name="adj" fmla="val 13146"/>
            </a:avLst>
          </a:prstGeom>
          <a:solidFill>
            <a:srgbClr val="867D98">
              <a:lumMod val="20000"/>
              <a:lumOff val="8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271" name="圆角矩形 13">
            <a:extLst>
              <a:ext uri="{FF2B5EF4-FFF2-40B4-BE49-F238E27FC236}">
                <a16:creationId xmlns:a16="http://schemas.microsoft.com/office/drawing/2014/main" xmlns="" id="{9BED3B69-FFEE-4099-AD37-7E491CABCF9A}"/>
              </a:ext>
            </a:extLst>
          </p:cNvPr>
          <p:cNvSpPr/>
          <p:nvPr/>
        </p:nvSpPr>
        <p:spPr>
          <a:xfrm>
            <a:off x="9116938" y="3672488"/>
            <a:ext cx="1925728" cy="174262"/>
          </a:xfrm>
          <a:prstGeom prst="roundRect">
            <a:avLst>
              <a:gd name="adj" fmla="val 13146"/>
            </a:avLst>
          </a:prstGeom>
          <a:solidFill>
            <a:srgbClr val="867D98">
              <a:lumMod val="20000"/>
              <a:lumOff val="8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272" name="圆角矩形 13">
            <a:extLst>
              <a:ext uri="{FF2B5EF4-FFF2-40B4-BE49-F238E27FC236}">
                <a16:creationId xmlns:a16="http://schemas.microsoft.com/office/drawing/2014/main" xmlns="" id="{20628E42-2348-4C5A-8F7F-2916329DD59D}"/>
              </a:ext>
            </a:extLst>
          </p:cNvPr>
          <p:cNvSpPr/>
          <p:nvPr/>
        </p:nvSpPr>
        <p:spPr>
          <a:xfrm flipV="1">
            <a:off x="9135017" y="3216264"/>
            <a:ext cx="299720" cy="50379"/>
          </a:xfrm>
          <a:prstGeom prst="roundRect">
            <a:avLst>
              <a:gd name="adj" fmla="val 13146"/>
            </a:avLst>
          </a:prstGeom>
          <a:solidFill>
            <a:srgbClr val="867D98">
              <a:lumMod val="20000"/>
              <a:lumOff val="8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273" name="圆角矩形 13">
            <a:extLst>
              <a:ext uri="{FF2B5EF4-FFF2-40B4-BE49-F238E27FC236}">
                <a16:creationId xmlns:a16="http://schemas.microsoft.com/office/drawing/2014/main" xmlns="" id="{AB519081-8A1A-46F4-AC11-1210196C787F}"/>
              </a:ext>
            </a:extLst>
          </p:cNvPr>
          <p:cNvSpPr/>
          <p:nvPr/>
        </p:nvSpPr>
        <p:spPr>
          <a:xfrm flipV="1">
            <a:off x="9135015" y="3306506"/>
            <a:ext cx="464014" cy="50379"/>
          </a:xfrm>
          <a:prstGeom prst="roundRect">
            <a:avLst>
              <a:gd name="adj" fmla="val 13146"/>
            </a:avLst>
          </a:prstGeom>
          <a:solidFill>
            <a:srgbClr val="867D98">
              <a:lumMod val="20000"/>
              <a:lumOff val="8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274" name="圆角矩形 13">
            <a:extLst>
              <a:ext uri="{FF2B5EF4-FFF2-40B4-BE49-F238E27FC236}">
                <a16:creationId xmlns:a16="http://schemas.microsoft.com/office/drawing/2014/main" xmlns="" id="{DF1F84DA-2293-4CD3-872B-5672F6A8B96E}"/>
              </a:ext>
            </a:extLst>
          </p:cNvPr>
          <p:cNvSpPr/>
          <p:nvPr/>
        </p:nvSpPr>
        <p:spPr>
          <a:xfrm flipV="1">
            <a:off x="9135017" y="3402421"/>
            <a:ext cx="390552" cy="50379"/>
          </a:xfrm>
          <a:prstGeom prst="roundRect">
            <a:avLst>
              <a:gd name="adj" fmla="val 13146"/>
            </a:avLst>
          </a:prstGeom>
          <a:solidFill>
            <a:srgbClr val="867D98">
              <a:lumMod val="20000"/>
              <a:lumOff val="8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275" name="圆角矩形 13">
            <a:extLst>
              <a:ext uri="{FF2B5EF4-FFF2-40B4-BE49-F238E27FC236}">
                <a16:creationId xmlns:a16="http://schemas.microsoft.com/office/drawing/2014/main" xmlns="" id="{653894EC-0520-4549-928F-FCB3D7C85927}"/>
              </a:ext>
            </a:extLst>
          </p:cNvPr>
          <p:cNvSpPr/>
          <p:nvPr/>
        </p:nvSpPr>
        <p:spPr>
          <a:xfrm flipV="1">
            <a:off x="9129236" y="3499504"/>
            <a:ext cx="308751" cy="50379"/>
          </a:xfrm>
          <a:prstGeom prst="roundRect">
            <a:avLst>
              <a:gd name="adj" fmla="val 13146"/>
            </a:avLst>
          </a:prstGeom>
          <a:solidFill>
            <a:srgbClr val="867D98">
              <a:lumMod val="20000"/>
              <a:lumOff val="8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276" name="圆角矩形 13">
            <a:extLst>
              <a:ext uri="{FF2B5EF4-FFF2-40B4-BE49-F238E27FC236}">
                <a16:creationId xmlns:a16="http://schemas.microsoft.com/office/drawing/2014/main" xmlns="" id="{9272F1A9-D4FD-4426-AD24-92E4FAF0AFC5}"/>
              </a:ext>
            </a:extLst>
          </p:cNvPr>
          <p:cNvSpPr/>
          <p:nvPr/>
        </p:nvSpPr>
        <p:spPr>
          <a:xfrm flipV="1">
            <a:off x="10549909" y="3216264"/>
            <a:ext cx="299720" cy="50379"/>
          </a:xfrm>
          <a:prstGeom prst="roundRect">
            <a:avLst>
              <a:gd name="adj" fmla="val 13146"/>
            </a:avLst>
          </a:prstGeom>
          <a:solidFill>
            <a:srgbClr val="867D98">
              <a:lumMod val="20000"/>
              <a:lumOff val="8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277" name="圆角矩形 13">
            <a:extLst>
              <a:ext uri="{FF2B5EF4-FFF2-40B4-BE49-F238E27FC236}">
                <a16:creationId xmlns:a16="http://schemas.microsoft.com/office/drawing/2014/main" xmlns="" id="{1FAEA06F-DE0C-4186-974C-3C476B64E534}"/>
              </a:ext>
            </a:extLst>
          </p:cNvPr>
          <p:cNvSpPr/>
          <p:nvPr/>
        </p:nvSpPr>
        <p:spPr>
          <a:xfrm flipV="1">
            <a:off x="10549907" y="3306506"/>
            <a:ext cx="464014" cy="50379"/>
          </a:xfrm>
          <a:prstGeom prst="roundRect">
            <a:avLst>
              <a:gd name="adj" fmla="val 13146"/>
            </a:avLst>
          </a:prstGeom>
          <a:solidFill>
            <a:srgbClr val="867D98">
              <a:lumMod val="20000"/>
              <a:lumOff val="8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278" name="圆角矩形 13">
            <a:extLst>
              <a:ext uri="{FF2B5EF4-FFF2-40B4-BE49-F238E27FC236}">
                <a16:creationId xmlns:a16="http://schemas.microsoft.com/office/drawing/2014/main" xmlns="" id="{3616EAA9-E3A1-4402-9609-0D6DB16CD471}"/>
              </a:ext>
            </a:extLst>
          </p:cNvPr>
          <p:cNvSpPr/>
          <p:nvPr/>
        </p:nvSpPr>
        <p:spPr>
          <a:xfrm flipV="1">
            <a:off x="10549909" y="3402421"/>
            <a:ext cx="390552" cy="50379"/>
          </a:xfrm>
          <a:prstGeom prst="roundRect">
            <a:avLst>
              <a:gd name="adj" fmla="val 13146"/>
            </a:avLst>
          </a:prstGeom>
          <a:solidFill>
            <a:srgbClr val="867D98">
              <a:lumMod val="20000"/>
              <a:lumOff val="8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279" name="圆角矩形 13">
            <a:extLst>
              <a:ext uri="{FF2B5EF4-FFF2-40B4-BE49-F238E27FC236}">
                <a16:creationId xmlns:a16="http://schemas.microsoft.com/office/drawing/2014/main" xmlns="" id="{52CDB398-4ACB-42F4-962C-1AA5DD4A91A7}"/>
              </a:ext>
            </a:extLst>
          </p:cNvPr>
          <p:cNvSpPr/>
          <p:nvPr/>
        </p:nvSpPr>
        <p:spPr>
          <a:xfrm flipV="1">
            <a:off x="10544127" y="3499504"/>
            <a:ext cx="308751" cy="50379"/>
          </a:xfrm>
          <a:prstGeom prst="roundRect">
            <a:avLst>
              <a:gd name="adj" fmla="val 13146"/>
            </a:avLst>
          </a:prstGeom>
          <a:solidFill>
            <a:srgbClr val="867D98">
              <a:lumMod val="20000"/>
              <a:lumOff val="8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  <a:latin typeface="Arial"/>
              <a:ea typeface="微软雅黑"/>
            </a:endParaRPr>
          </a:p>
        </p:txBody>
      </p:sp>
      <p:grpSp>
        <p:nvGrpSpPr>
          <p:cNvPr id="131" name="组合 130">
            <a:extLst>
              <a:ext uri="{FF2B5EF4-FFF2-40B4-BE49-F238E27FC236}">
                <a16:creationId xmlns:a16="http://schemas.microsoft.com/office/drawing/2014/main" xmlns="" id="{25379345-913D-466D-82C5-CA951F781224}"/>
              </a:ext>
            </a:extLst>
          </p:cNvPr>
          <p:cNvGrpSpPr/>
          <p:nvPr/>
        </p:nvGrpSpPr>
        <p:grpSpPr>
          <a:xfrm>
            <a:off x="2313599" y="3091768"/>
            <a:ext cx="551992" cy="551940"/>
            <a:chOff x="4979129" y="5045363"/>
            <a:chExt cx="209362" cy="209343"/>
          </a:xfrm>
        </p:grpSpPr>
        <p:sp>
          <p:nvSpPr>
            <p:cNvPr id="132" name="矩形 131">
              <a:extLst>
                <a:ext uri="{FF2B5EF4-FFF2-40B4-BE49-F238E27FC236}">
                  <a16:creationId xmlns:a16="http://schemas.microsoft.com/office/drawing/2014/main" xmlns="" id="{C047AC8F-2B14-4112-8666-7E8202E8D8AE}"/>
                </a:ext>
              </a:extLst>
            </p:cNvPr>
            <p:cNvSpPr/>
            <p:nvPr/>
          </p:nvSpPr>
          <p:spPr>
            <a:xfrm>
              <a:off x="5001989" y="5068223"/>
              <a:ext cx="164175" cy="164176"/>
            </a:xfrm>
            <a:prstGeom prst="rect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3" name="椭圆 132">
              <a:extLst>
                <a:ext uri="{FF2B5EF4-FFF2-40B4-BE49-F238E27FC236}">
                  <a16:creationId xmlns:a16="http://schemas.microsoft.com/office/drawing/2014/main" xmlns="" id="{00A6EB33-9B4F-4C99-927E-0FBD0C41D2CE}"/>
                </a:ext>
              </a:extLst>
            </p:cNvPr>
            <p:cNvSpPr/>
            <p:nvPr/>
          </p:nvSpPr>
          <p:spPr>
            <a:xfrm flipH="1">
              <a:off x="4979129" y="5045363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椭圆 133">
              <a:extLst>
                <a:ext uri="{FF2B5EF4-FFF2-40B4-BE49-F238E27FC236}">
                  <a16:creationId xmlns:a16="http://schemas.microsoft.com/office/drawing/2014/main" xmlns="" id="{23DCFEA5-4ACF-412F-977A-B26480A3F685}"/>
                </a:ext>
              </a:extLst>
            </p:cNvPr>
            <p:cNvSpPr/>
            <p:nvPr/>
          </p:nvSpPr>
          <p:spPr>
            <a:xfrm flipH="1">
              <a:off x="5060950" y="5045363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椭圆 134">
              <a:extLst>
                <a:ext uri="{FF2B5EF4-FFF2-40B4-BE49-F238E27FC236}">
                  <a16:creationId xmlns:a16="http://schemas.microsoft.com/office/drawing/2014/main" xmlns="" id="{1F796639-EB6D-4861-A7B7-304B1D12EB80}"/>
                </a:ext>
              </a:extLst>
            </p:cNvPr>
            <p:cNvSpPr/>
            <p:nvPr/>
          </p:nvSpPr>
          <p:spPr>
            <a:xfrm flipH="1">
              <a:off x="5142771" y="5045363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椭圆 135">
              <a:extLst>
                <a:ext uri="{FF2B5EF4-FFF2-40B4-BE49-F238E27FC236}">
                  <a16:creationId xmlns:a16="http://schemas.microsoft.com/office/drawing/2014/main" xmlns="" id="{773D1385-F0E0-43B6-8601-495C042222B8}"/>
                </a:ext>
              </a:extLst>
            </p:cNvPr>
            <p:cNvSpPr/>
            <p:nvPr/>
          </p:nvSpPr>
          <p:spPr>
            <a:xfrm flipH="1">
              <a:off x="4979129" y="5208986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椭圆 136">
              <a:extLst>
                <a:ext uri="{FF2B5EF4-FFF2-40B4-BE49-F238E27FC236}">
                  <a16:creationId xmlns:a16="http://schemas.microsoft.com/office/drawing/2014/main" xmlns="" id="{86E3186A-5165-45B6-A06B-B96339B5EB30}"/>
                </a:ext>
              </a:extLst>
            </p:cNvPr>
            <p:cNvSpPr/>
            <p:nvPr/>
          </p:nvSpPr>
          <p:spPr>
            <a:xfrm flipH="1">
              <a:off x="5060950" y="5208986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椭圆 137">
              <a:extLst>
                <a:ext uri="{FF2B5EF4-FFF2-40B4-BE49-F238E27FC236}">
                  <a16:creationId xmlns:a16="http://schemas.microsoft.com/office/drawing/2014/main" xmlns="" id="{EFE51572-3A6F-485D-B283-0C3278860EC6}"/>
                </a:ext>
              </a:extLst>
            </p:cNvPr>
            <p:cNvSpPr/>
            <p:nvPr/>
          </p:nvSpPr>
          <p:spPr>
            <a:xfrm flipH="1">
              <a:off x="5142771" y="5208986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椭圆 138">
              <a:extLst>
                <a:ext uri="{FF2B5EF4-FFF2-40B4-BE49-F238E27FC236}">
                  <a16:creationId xmlns:a16="http://schemas.microsoft.com/office/drawing/2014/main" xmlns="" id="{39513497-104D-4483-9ABD-E5C9F61DCA74}"/>
                </a:ext>
              </a:extLst>
            </p:cNvPr>
            <p:cNvSpPr/>
            <p:nvPr/>
          </p:nvSpPr>
          <p:spPr>
            <a:xfrm flipH="1">
              <a:off x="4979129" y="5123645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椭圆 139">
              <a:extLst>
                <a:ext uri="{FF2B5EF4-FFF2-40B4-BE49-F238E27FC236}">
                  <a16:creationId xmlns:a16="http://schemas.microsoft.com/office/drawing/2014/main" xmlns="" id="{060A4325-84EB-41DB-8DFF-CFA581DDFD27}"/>
                </a:ext>
              </a:extLst>
            </p:cNvPr>
            <p:cNvSpPr/>
            <p:nvPr/>
          </p:nvSpPr>
          <p:spPr>
            <a:xfrm flipH="1">
              <a:off x="5142771" y="5123645"/>
              <a:ext cx="45720" cy="45720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8" name="矩形: 圆角 222">
            <a:extLst>
              <a:ext uri="{FF2B5EF4-FFF2-40B4-BE49-F238E27FC236}">
                <a16:creationId xmlns:a16="http://schemas.microsoft.com/office/drawing/2014/main" xmlns="" id="{8038B63F-B795-4CE5-9A90-CFC3DCA9C0A7}"/>
              </a:ext>
            </a:extLst>
          </p:cNvPr>
          <p:cNvSpPr/>
          <p:nvPr/>
        </p:nvSpPr>
        <p:spPr>
          <a:xfrm>
            <a:off x="6107764" y="2831615"/>
            <a:ext cx="1245546" cy="770746"/>
          </a:xfrm>
          <a:prstGeom prst="roundRect">
            <a:avLst>
              <a:gd name="adj" fmla="val 0"/>
            </a:avLst>
          </a:prstGeom>
          <a:noFill/>
          <a:ln w="28575" cap="flat" cmpd="sng" algn="ctr">
            <a:solidFill>
              <a:srgbClr val="CC4A4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defTabSz="914377">
              <a:defRPr/>
            </a:pPr>
            <a:endParaRPr lang="zh-CN" altLang="en-US" kern="0" dirty="0">
              <a:solidFill>
                <a:srgbClr val="44546A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59C16FC-7786-4655-90AD-CC6D98EF9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318" y="2902713"/>
            <a:ext cx="816935" cy="58526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DCB6568-CE07-4D73-ACF6-91C4A57491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9823" y="3134391"/>
            <a:ext cx="597460" cy="4328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465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695323" y="4046"/>
            <a:ext cx="10825164" cy="1013353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332"/>
            <a:r>
              <a:rPr lang="zh-CN" altLang="en-US" sz="2800" b="1" dirty="0"/>
              <a:t>编辑智能图表 </a:t>
            </a:r>
            <a:r>
              <a:rPr lang="en-US" altLang="zh-CN" sz="2800" b="1" dirty="0"/>
              <a:t>Edit Smart Diagram</a:t>
            </a:r>
            <a:endParaRPr lang="zh-CN" altLang="en-US" sz="2800" b="1" dirty="0"/>
          </a:p>
        </p:txBody>
      </p:sp>
      <p:sp>
        <p:nvSpPr>
          <p:cNvPr id="351" name="文本框 350"/>
          <p:cNvSpPr txBox="1"/>
          <p:nvPr/>
        </p:nvSpPr>
        <p:spPr>
          <a:xfrm>
            <a:off x="959849" y="4667862"/>
            <a:ext cx="3089340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000" dirty="0"/>
              <a:t>右键单击智能图表组合，选择编辑智能图表</a:t>
            </a:r>
            <a:endParaRPr lang="en-US" altLang="zh-CN" sz="1000" dirty="0"/>
          </a:p>
          <a:p>
            <a:r>
              <a:rPr lang="en-US" altLang="zh-CN" sz="1000" dirty="0"/>
              <a:t>Right click the smart diagram and choose “Edit Smart Diagram”</a:t>
            </a:r>
            <a:endParaRPr lang="zh-CN" altLang="en-US" sz="1000" dirty="0"/>
          </a:p>
        </p:txBody>
      </p:sp>
      <p:sp>
        <p:nvSpPr>
          <p:cNvPr id="350" name="椭圆 349"/>
          <p:cNvSpPr/>
          <p:nvPr/>
        </p:nvSpPr>
        <p:spPr>
          <a:xfrm>
            <a:off x="673100" y="4820817"/>
            <a:ext cx="246501" cy="24650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1</a:t>
            </a:r>
            <a:endParaRPr lang="zh-CN" altLang="en-US" sz="1400" dirty="0"/>
          </a:p>
        </p:txBody>
      </p:sp>
      <p:sp>
        <p:nvSpPr>
          <p:cNvPr id="17" name="箭头: 右 16">
            <a:extLst>
              <a:ext uri="{FF2B5EF4-FFF2-40B4-BE49-F238E27FC236}">
                <a16:creationId xmlns:a16="http://schemas.microsoft.com/office/drawing/2014/main" xmlns="" id="{C18997BC-8A46-4480-BDE2-8A42CE9D6E96}"/>
              </a:ext>
            </a:extLst>
          </p:cNvPr>
          <p:cNvSpPr/>
          <p:nvPr/>
        </p:nvSpPr>
        <p:spPr>
          <a:xfrm>
            <a:off x="4706994" y="3210631"/>
            <a:ext cx="145928" cy="155342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3" name="文本框 612">
            <a:extLst>
              <a:ext uri="{FF2B5EF4-FFF2-40B4-BE49-F238E27FC236}">
                <a16:creationId xmlns:a16="http://schemas.microsoft.com/office/drawing/2014/main" xmlns="" id="{8AD2200D-CA44-4767-84EF-C1856654B4FA}"/>
              </a:ext>
            </a:extLst>
          </p:cNvPr>
          <p:cNvSpPr txBox="1"/>
          <p:nvPr/>
        </p:nvSpPr>
        <p:spPr>
          <a:xfrm>
            <a:off x="5935328" y="4737112"/>
            <a:ext cx="2413387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000" dirty="0"/>
              <a:t>在打开的编辑器中编辑智能图表</a:t>
            </a:r>
            <a:endParaRPr lang="en-US" altLang="zh-CN" sz="1000" dirty="0"/>
          </a:p>
          <a:p>
            <a:r>
              <a:rPr lang="en-US" altLang="zh-CN" sz="1000" dirty="0"/>
              <a:t>Edit the smart diagram in the “Editor”</a:t>
            </a:r>
            <a:endParaRPr lang="zh-CN" altLang="en-US" sz="1000" dirty="0"/>
          </a:p>
        </p:txBody>
      </p:sp>
      <p:sp>
        <p:nvSpPr>
          <p:cNvPr id="614" name="椭圆 613">
            <a:extLst>
              <a:ext uri="{FF2B5EF4-FFF2-40B4-BE49-F238E27FC236}">
                <a16:creationId xmlns:a16="http://schemas.microsoft.com/office/drawing/2014/main" xmlns="" id="{0EF98DBB-FD28-4F75-8C30-91D37F4F411F}"/>
              </a:ext>
            </a:extLst>
          </p:cNvPr>
          <p:cNvSpPr/>
          <p:nvPr/>
        </p:nvSpPr>
        <p:spPr>
          <a:xfrm>
            <a:off x="5648579" y="4820817"/>
            <a:ext cx="246501" cy="24650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</a:t>
            </a:r>
            <a:endParaRPr lang="zh-CN" altLang="en-US" sz="1400" dirty="0"/>
          </a:p>
        </p:txBody>
      </p:sp>
      <p:sp>
        <p:nvSpPr>
          <p:cNvPr id="618" name="矩形 617">
            <a:extLst>
              <a:ext uri="{FF2B5EF4-FFF2-40B4-BE49-F238E27FC236}">
                <a16:creationId xmlns:a16="http://schemas.microsoft.com/office/drawing/2014/main" xmlns="" id="{4D01F01E-C352-49D4-BCC6-FBC90ECFD7D4}"/>
              </a:ext>
            </a:extLst>
          </p:cNvPr>
          <p:cNvSpPr/>
          <p:nvPr/>
        </p:nvSpPr>
        <p:spPr>
          <a:xfrm>
            <a:off x="9651125" y="128572"/>
            <a:ext cx="2540875" cy="771556"/>
          </a:xfrm>
          <a:prstGeom prst="rect">
            <a:avLst/>
          </a:prstGeom>
          <a:solidFill>
            <a:schemeClr val="tx1"/>
          </a:solidFill>
          <a:ln w="12700">
            <a:noFill/>
            <a:prstDash val="sysDash"/>
          </a:ln>
        </p:spPr>
        <p:txBody>
          <a:bodyPr wrap="square" lIns="91440" tIns="91440" rIns="91440" bIns="91440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b="1" dirty="0">
                <a:solidFill>
                  <a:schemeClr val="bg1"/>
                </a:solidFill>
              </a:rPr>
              <a:t>Note:</a:t>
            </a:r>
          </a:p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</a:rPr>
              <a:t>本页为主题使用说明页，使用时请删除本页内容。</a:t>
            </a:r>
            <a:endParaRPr lang="en-US" altLang="zh-CN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</a:rPr>
              <a:t>This is an instruction. Please delete this slide before use the template for presentation.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17" name="Freeform 5">
            <a:extLst>
              <a:ext uri="{FF2B5EF4-FFF2-40B4-BE49-F238E27FC236}">
                <a16:creationId xmlns:a16="http://schemas.microsoft.com/office/drawing/2014/main" xmlns="" id="{663AB67E-B93F-4A9B-92EE-58D0E2D2BE37}"/>
              </a:ext>
            </a:extLst>
          </p:cNvPr>
          <p:cNvSpPr>
            <a:spLocks/>
          </p:cNvSpPr>
          <p:nvPr/>
        </p:nvSpPr>
        <p:spPr bwMode="auto">
          <a:xfrm>
            <a:off x="682954" y="2018787"/>
            <a:ext cx="3366228" cy="212615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8" name="Freeform 6">
            <a:extLst>
              <a:ext uri="{FF2B5EF4-FFF2-40B4-BE49-F238E27FC236}">
                <a16:creationId xmlns:a16="http://schemas.microsoft.com/office/drawing/2014/main" xmlns="" id="{C64C7F5E-AB12-44B8-A2CA-2038D58AD4B3}"/>
              </a:ext>
            </a:extLst>
          </p:cNvPr>
          <p:cNvSpPr>
            <a:spLocks/>
          </p:cNvSpPr>
          <p:nvPr/>
        </p:nvSpPr>
        <p:spPr bwMode="auto">
          <a:xfrm>
            <a:off x="673099" y="2009754"/>
            <a:ext cx="3385938" cy="2144224"/>
          </a:xfrm>
          <a:prstGeom prst="rect">
            <a:avLst/>
          </a:prstGeom>
          <a:solidFill>
            <a:schemeClr val="bg1"/>
          </a:solidFill>
          <a:ln w="9525">
            <a:solidFill>
              <a:srgbClr val="EAECE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9" name="Rectangle 7">
            <a:extLst>
              <a:ext uri="{FF2B5EF4-FFF2-40B4-BE49-F238E27FC236}">
                <a16:creationId xmlns:a16="http://schemas.microsoft.com/office/drawing/2014/main" xmlns="" id="{220BD6B8-8427-4C26-A2B9-440CE442B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35" y="2229022"/>
            <a:ext cx="3147781" cy="253759"/>
          </a:xfrm>
          <a:prstGeom prst="rect">
            <a:avLst/>
          </a:prstGeom>
          <a:solidFill>
            <a:srgbClr val="EDED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0" name="Rectangle 8">
            <a:extLst>
              <a:ext uri="{FF2B5EF4-FFF2-40B4-BE49-F238E27FC236}">
                <a16:creationId xmlns:a16="http://schemas.microsoft.com/office/drawing/2014/main" xmlns="" id="{8FA2B56D-8274-4816-B514-A73396232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35" y="2229022"/>
            <a:ext cx="3147781" cy="25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1" name="Rectangle 9">
            <a:extLst>
              <a:ext uri="{FF2B5EF4-FFF2-40B4-BE49-F238E27FC236}">
                <a16:creationId xmlns:a16="http://schemas.microsoft.com/office/drawing/2014/main" xmlns="" id="{1487F237-5DF3-4A3C-8B5A-8ABDD7816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35" y="2229022"/>
            <a:ext cx="3147781" cy="147821"/>
          </a:xfrm>
          <a:prstGeom prst="rect">
            <a:avLst/>
          </a:prstGeom>
          <a:solidFill>
            <a:srgbClr val="CC4A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2" name="Rectangle 10">
            <a:extLst>
              <a:ext uri="{FF2B5EF4-FFF2-40B4-BE49-F238E27FC236}">
                <a16:creationId xmlns:a16="http://schemas.microsoft.com/office/drawing/2014/main" xmlns="" id="{2310BB76-95C6-4249-AED3-AE6203897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35" y="2229022"/>
            <a:ext cx="3147781" cy="147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3" name="Rectangle 11">
            <a:extLst>
              <a:ext uri="{FF2B5EF4-FFF2-40B4-BE49-F238E27FC236}">
                <a16:creationId xmlns:a16="http://schemas.microsoft.com/office/drawing/2014/main" xmlns="" id="{66FF99B7-8257-4C10-BB2B-14C796787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35" y="2647847"/>
            <a:ext cx="546940" cy="412256"/>
          </a:xfrm>
          <a:prstGeom prst="rect">
            <a:avLst/>
          </a:prstGeom>
          <a:solidFill>
            <a:srgbClr val="F4F4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4" name="Rectangle 12">
            <a:extLst>
              <a:ext uri="{FF2B5EF4-FFF2-40B4-BE49-F238E27FC236}">
                <a16:creationId xmlns:a16="http://schemas.microsoft.com/office/drawing/2014/main" xmlns="" id="{FE044FBD-1A1E-43DA-ADDB-A32A1701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35" y="3144690"/>
            <a:ext cx="546940" cy="412256"/>
          </a:xfrm>
          <a:prstGeom prst="rect">
            <a:avLst/>
          </a:prstGeom>
          <a:solidFill>
            <a:srgbClr val="F4F4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5" name="Rectangle 13">
            <a:extLst>
              <a:ext uri="{FF2B5EF4-FFF2-40B4-BE49-F238E27FC236}">
                <a16:creationId xmlns:a16="http://schemas.microsoft.com/office/drawing/2014/main" xmlns="" id="{59B8E2D7-56D0-4CDC-8012-FBCDEA8BD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35" y="3640711"/>
            <a:ext cx="546940" cy="413077"/>
          </a:xfrm>
          <a:prstGeom prst="rect">
            <a:avLst/>
          </a:prstGeom>
          <a:solidFill>
            <a:srgbClr val="F4F4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6" name="Oval 14">
            <a:extLst>
              <a:ext uri="{FF2B5EF4-FFF2-40B4-BE49-F238E27FC236}">
                <a16:creationId xmlns:a16="http://schemas.microsoft.com/office/drawing/2014/main" xmlns="" id="{194625DD-9908-4950-B5FE-F7742FCDE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318" y="2123083"/>
            <a:ext cx="50916" cy="50916"/>
          </a:xfrm>
          <a:prstGeom prst="ellipse">
            <a:avLst/>
          </a:prstGeom>
          <a:solidFill>
            <a:srgbClr val="EDED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7" name="Oval 15">
            <a:extLst>
              <a:ext uri="{FF2B5EF4-FFF2-40B4-BE49-F238E27FC236}">
                <a16:creationId xmlns:a16="http://schemas.microsoft.com/office/drawing/2014/main" xmlns="" id="{6D5D9AA3-4FFA-4288-9335-5DCA5945E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8832" y="2123083"/>
            <a:ext cx="51738" cy="50916"/>
          </a:xfrm>
          <a:prstGeom prst="ellipse">
            <a:avLst/>
          </a:prstGeom>
          <a:solidFill>
            <a:srgbClr val="EDED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8" name="Oval 16">
            <a:extLst>
              <a:ext uri="{FF2B5EF4-FFF2-40B4-BE49-F238E27FC236}">
                <a16:creationId xmlns:a16="http://schemas.microsoft.com/office/drawing/2014/main" xmlns="" id="{E990C791-CEC5-49C1-B87F-9D5BCE7AB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8347" y="2123083"/>
            <a:ext cx="51738" cy="50916"/>
          </a:xfrm>
          <a:prstGeom prst="ellipse">
            <a:avLst/>
          </a:prstGeom>
          <a:solidFill>
            <a:srgbClr val="EDED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9" name="Freeform 17">
            <a:extLst>
              <a:ext uri="{FF2B5EF4-FFF2-40B4-BE49-F238E27FC236}">
                <a16:creationId xmlns:a16="http://schemas.microsoft.com/office/drawing/2014/main" xmlns="" id="{6B976D12-057F-4F8B-BE8A-C2BDD8F755D4}"/>
              </a:ext>
            </a:extLst>
          </p:cNvPr>
          <p:cNvSpPr>
            <a:spLocks noEditPoints="1"/>
          </p:cNvSpPr>
          <p:nvPr/>
        </p:nvSpPr>
        <p:spPr bwMode="auto">
          <a:xfrm>
            <a:off x="1482833" y="2649490"/>
            <a:ext cx="2464516" cy="1413332"/>
          </a:xfrm>
          <a:custGeom>
            <a:avLst/>
            <a:gdLst>
              <a:gd name="T0" fmla="*/ 81 w 3119"/>
              <a:gd name="T1" fmla="*/ 1764 h 1788"/>
              <a:gd name="T2" fmla="*/ 41 w 3119"/>
              <a:gd name="T3" fmla="*/ 1747 h 1788"/>
              <a:gd name="T4" fmla="*/ 24 w 3119"/>
              <a:gd name="T5" fmla="*/ 1706 h 1788"/>
              <a:gd name="T6" fmla="*/ 24 w 3119"/>
              <a:gd name="T7" fmla="*/ 81 h 1788"/>
              <a:gd name="T8" fmla="*/ 41 w 3119"/>
              <a:gd name="T9" fmla="*/ 41 h 1788"/>
              <a:gd name="T10" fmla="*/ 81 w 3119"/>
              <a:gd name="T11" fmla="*/ 24 h 1788"/>
              <a:gd name="T12" fmla="*/ 3037 w 3119"/>
              <a:gd name="T13" fmla="*/ 24 h 1788"/>
              <a:gd name="T14" fmla="*/ 3078 w 3119"/>
              <a:gd name="T15" fmla="*/ 41 h 1788"/>
              <a:gd name="T16" fmla="*/ 3095 w 3119"/>
              <a:gd name="T17" fmla="*/ 81 h 1788"/>
              <a:gd name="T18" fmla="*/ 3095 w 3119"/>
              <a:gd name="T19" fmla="*/ 1706 h 1788"/>
              <a:gd name="T20" fmla="*/ 3078 w 3119"/>
              <a:gd name="T21" fmla="*/ 1747 h 1788"/>
              <a:gd name="T22" fmla="*/ 3037 w 3119"/>
              <a:gd name="T23" fmla="*/ 1764 h 1788"/>
              <a:gd name="T24" fmla="*/ 3037 w 3119"/>
              <a:gd name="T25" fmla="*/ 1764 h 1788"/>
              <a:gd name="T26" fmla="*/ 81 w 3119"/>
              <a:gd name="T27" fmla="*/ 1764 h 1788"/>
              <a:gd name="T28" fmla="*/ 3037 w 3119"/>
              <a:gd name="T29" fmla="*/ 0 h 1788"/>
              <a:gd name="T30" fmla="*/ 3037 w 3119"/>
              <a:gd name="T31" fmla="*/ 0 h 1788"/>
              <a:gd name="T32" fmla="*/ 81 w 3119"/>
              <a:gd name="T33" fmla="*/ 0 h 1788"/>
              <a:gd name="T34" fmla="*/ 24 w 3119"/>
              <a:gd name="T35" fmla="*/ 24 h 1788"/>
              <a:gd name="T36" fmla="*/ 0 w 3119"/>
              <a:gd name="T37" fmla="*/ 81 h 1788"/>
              <a:gd name="T38" fmla="*/ 0 w 3119"/>
              <a:gd name="T39" fmla="*/ 1706 h 1788"/>
              <a:gd name="T40" fmla="*/ 24 w 3119"/>
              <a:gd name="T41" fmla="*/ 1764 h 1788"/>
              <a:gd name="T42" fmla="*/ 81 w 3119"/>
              <a:gd name="T43" fmla="*/ 1788 h 1788"/>
              <a:gd name="T44" fmla="*/ 81 w 3119"/>
              <a:gd name="T45" fmla="*/ 1788 h 1788"/>
              <a:gd name="T46" fmla="*/ 3037 w 3119"/>
              <a:gd name="T47" fmla="*/ 1788 h 1788"/>
              <a:gd name="T48" fmla="*/ 3095 w 3119"/>
              <a:gd name="T49" fmla="*/ 1764 h 1788"/>
              <a:gd name="T50" fmla="*/ 3119 w 3119"/>
              <a:gd name="T51" fmla="*/ 1706 h 1788"/>
              <a:gd name="T52" fmla="*/ 3119 w 3119"/>
              <a:gd name="T53" fmla="*/ 81 h 1788"/>
              <a:gd name="T54" fmla="*/ 3095 w 3119"/>
              <a:gd name="T55" fmla="*/ 24 h 1788"/>
              <a:gd name="T56" fmla="*/ 3037 w 3119"/>
              <a:gd name="T57" fmla="*/ 0 h 17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119" h="1788">
                <a:moveTo>
                  <a:pt x="81" y="1764"/>
                </a:moveTo>
                <a:cubicBezTo>
                  <a:pt x="65" y="1764"/>
                  <a:pt x="51" y="1757"/>
                  <a:pt x="41" y="1747"/>
                </a:cubicBezTo>
                <a:cubicBezTo>
                  <a:pt x="30" y="1737"/>
                  <a:pt x="24" y="1722"/>
                  <a:pt x="24" y="1706"/>
                </a:cubicBezTo>
                <a:cubicBezTo>
                  <a:pt x="24" y="81"/>
                  <a:pt x="24" y="81"/>
                  <a:pt x="24" y="81"/>
                </a:cubicBezTo>
                <a:cubicBezTo>
                  <a:pt x="24" y="66"/>
                  <a:pt x="30" y="51"/>
                  <a:pt x="41" y="41"/>
                </a:cubicBezTo>
                <a:cubicBezTo>
                  <a:pt x="51" y="30"/>
                  <a:pt x="65" y="24"/>
                  <a:pt x="81" y="24"/>
                </a:cubicBezTo>
                <a:cubicBezTo>
                  <a:pt x="3037" y="24"/>
                  <a:pt x="3037" y="24"/>
                  <a:pt x="3037" y="24"/>
                </a:cubicBezTo>
                <a:cubicBezTo>
                  <a:pt x="3053" y="24"/>
                  <a:pt x="3068" y="30"/>
                  <a:pt x="3078" y="41"/>
                </a:cubicBezTo>
                <a:cubicBezTo>
                  <a:pt x="3089" y="51"/>
                  <a:pt x="3095" y="66"/>
                  <a:pt x="3095" y="81"/>
                </a:cubicBezTo>
                <a:cubicBezTo>
                  <a:pt x="3095" y="1706"/>
                  <a:pt x="3095" y="1706"/>
                  <a:pt x="3095" y="1706"/>
                </a:cubicBezTo>
                <a:cubicBezTo>
                  <a:pt x="3095" y="1722"/>
                  <a:pt x="3089" y="1737"/>
                  <a:pt x="3078" y="1747"/>
                </a:cubicBezTo>
                <a:cubicBezTo>
                  <a:pt x="3068" y="1757"/>
                  <a:pt x="3053" y="1764"/>
                  <a:pt x="3037" y="1764"/>
                </a:cubicBezTo>
                <a:cubicBezTo>
                  <a:pt x="3037" y="1764"/>
                  <a:pt x="3037" y="1764"/>
                  <a:pt x="3037" y="1764"/>
                </a:cubicBezTo>
                <a:cubicBezTo>
                  <a:pt x="81" y="1764"/>
                  <a:pt x="81" y="1764"/>
                  <a:pt x="81" y="1764"/>
                </a:cubicBezTo>
                <a:moveTo>
                  <a:pt x="3037" y="0"/>
                </a:moveTo>
                <a:cubicBezTo>
                  <a:pt x="3037" y="0"/>
                  <a:pt x="3037" y="0"/>
                  <a:pt x="3037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59" y="0"/>
                  <a:pt x="38" y="9"/>
                  <a:pt x="24" y="24"/>
                </a:cubicBezTo>
                <a:cubicBezTo>
                  <a:pt x="9" y="39"/>
                  <a:pt x="0" y="59"/>
                  <a:pt x="0" y="81"/>
                </a:cubicBezTo>
                <a:cubicBezTo>
                  <a:pt x="0" y="1706"/>
                  <a:pt x="0" y="1706"/>
                  <a:pt x="0" y="1706"/>
                </a:cubicBezTo>
                <a:cubicBezTo>
                  <a:pt x="0" y="1729"/>
                  <a:pt x="9" y="1749"/>
                  <a:pt x="24" y="1764"/>
                </a:cubicBezTo>
                <a:cubicBezTo>
                  <a:pt x="38" y="1779"/>
                  <a:pt x="59" y="1788"/>
                  <a:pt x="81" y="1788"/>
                </a:cubicBezTo>
                <a:cubicBezTo>
                  <a:pt x="81" y="1788"/>
                  <a:pt x="81" y="1788"/>
                  <a:pt x="81" y="1788"/>
                </a:cubicBezTo>
                <a:cubicBezTo>
                  <a:pt x="3037" y="1788"/>
                  <a:pt x="3037" y="1788"/>
                  <a:pt x="3037" y="1788"/>
                </a:cubicBezTo>
                <a:cubicBezTo>
                  <a:pt x="3060" y="1788"/>
                  <a:pt x="3080" y="1779"/>
                  <a:pt x="3095" y="1764"/>
                </a:cubicBezTo>
                <a:cubicBezTo>
                  <a:pt x="3110" y="1749"/>
                  <a:pt x="3119" y="1729"/>
                  <a:pt x="3119" y="1706"/>
                </a:cubicBezTo>
                <a:cubicBezTo>
                  <a:pt x="3119" y="81"/>
                  <a:pt x="3119" y="81"/>
                  <a:pt x="3119" y="81"/>
                </a:cubicBezTo>
                <a:cubicBezTo>
                  <a:pt x="3119" y="59"/>
                  <a:pt x="3110" y="39"/>
                  <a:pt x="3095" y="24"/>
                </a:cubicBezTo>
                <a:cubicBezTo>
                  <a:pt x="3080" y="9"/>
                  <a:pt x="3060" y="0"/>
                  <a:pt x="3037" y="0"/>
                </a:cubicBezTo>
              </a:path>
            </a:pathLst>
          </a:custGeom>
          <a:solidFill>
            <a:srgbClr val="F6F7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0" name="Freeform 18">
            <a:extLst>
              <a:ext uri="{FF2B5EF4-FFF2-40B4-BE49-F238E27FC236}">
                <a16:creationId xmlns:a16="http://schemas.microsoft.com/office/drawing/2014/main" xmlns="" id="{02B68954-1C30-4237-AFAE-42A4B34396B7}"/>
              </a:ext>
            </a:extLst>
          </p:cNvPr>
          <p:cNvSpPr>
            <a:spLocks/>
          </p:cNvSpPr>
          <p:nvPr/>
        </p:nvSpPr>
        <p:spPr bwMode="auto">
          <a:xfrm>
            <a:off x="1478727" y="2256943"/>
            <a:ext cx="431968" cy="133860"/>
          </a:xfrm>
          <a:custGeom>
            <a:avLst/>
            <a:gdLst>
              <a:gd name="T0" fmla="*/ 520 w 547"/>
              <a:gd name="T1" fmla="*/ 170 h 170"/>
              <a:gd name="T2" fmla="*/ 27 w 547"/>
              <a:gd name="T3" fmla="*/ 170 h 170"/>
              <a:gd name="T4" fmla="*/ 0 w 547"/>
              <a:gd name="T5" fmla="*/ 143 h 170"/>
              <a:gd name="T6" fmla="*/ 0 w 547"/>
              <a:gd name="T7" fmla="*/ 27 h 170"/>
              <a:gd name="T8" fmla="*/ 27 w 547"/>
              <a:gd name="T9" fmla="*/ 0 h 170"/>
              <a:gd name="T10" fmla="*/ 520 w 547"/>
              <a:gd name="T11" fmla="*/ 0 h 170"/>
              <a:gd name="T12" fmla="*/ 547 w 547"/>
              <a:gd name="T13" fmla="*/ 27 h 170"/>
              <a:gd name="T14" fmla="*/ 547 w 547"/>
              <a:gd name="T15" fmla="*/ 143 h 170"/>
              <a:gd name="T16" fmla="*/ 520 w 547"/>
              <a:gd name="T17" fmla="*/ 17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47" h="170">
                <a:moveTo>
                  <a:pt x="520" y="170"/>
                </a:moveTo>
                <a:cubicBezTo>
                  <a:pt x="27" y="170"/>
                  <a:pt x="27" y="170"/>
                  <a:pt x="27" y="170"/>
                </a:cubicBezTo>
                <a:cubicBezTo>
                  <a:pt x="12" y="170"/>
                  <a:pt x="0" y="158"/>
                  <a:pt x="0" y="143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520" y="0"/>
                  <a:pt x="520" y="0"/>
                  <a:pt x="520" y="0"/>
                </a:cubicBezTo>
                <a:cubicBezTo>
                  <a:pt x="535" y="0"/>
                  <a:pt x="547" y="12"/>
                  <a:pt x="547" y="27"/>
                </a:cubicBezTo>
                <a:cubicBezTo>
                  <a:pt x="547" y="143"/>
                  <a:pt x="547" y="143"/>
                  <a:pt x="547" y="143"/>
                </a:cubicBezTo>
                <a:cubicBezTo>
                  <a:pt x="547" y="158"/>
                  <a:pt x="535" y="170"/>
                  <a:pt x="520" y="170"/>
                </a:cubicBezTo>
                <a:close/>
              </a:path>
            </a:pathLst>
          </a:custGeom>
          <a:solidFill>
            <a:srgbClr val="EDED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1" name="Rectangle 19">
            <a:extLst>
              <a:ext uri="{FF2B5EF4-FFF2-40B4-BE49-F238E27FC236}">
                <a16:creationId xmlns:a16="http://schemas.microsoft.com/office/drawing/2014/main" xmlns="" id="{9AEF6CA1-B76C-4E7D-97B1-E64E95E3F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024" y="2305396"/>
            <a:ext cx="208593" cy="20531"/>
          </a:xfrm>
          <a:prstGeom prst="rect">
            <a:avLst/>
          </a:prstGeom>
          <a:solidFill>
            <a:srgbClr val="C4C4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2" name="Freeform 20">
            <a:extLst>
              <a:ext uri="{FF2B5EF4-FFF2-40B4-BE49-F238E27FC236}">
                <a16:creationId xmlns:a16="http://schemas.microsoft.com/office/drawing/2014/main" xmlns="" id="{FEB04C3B-E090-4F8E-9FD8-C09BE82F796D}"/>
              </a:ext>
            </a:extLst>
          </p:cNvPr>
          <p:cNvSpPr>
            <a:spLocks/>
          </p:cNvSpPr>
          <p:nvPr/>
        </p:nvSpPr>
        <p:spPr bwMode="auto">
          <a:xfrm>
            <a:off x="1072218" y="2292256"/>
            <a:ext cx="198738" cy="40240"/>
          </a:xfrm>
          <a:custGeom>
            <a:avLst/>
            <a:gdLst>
              <a:gd name="T0" fmla="*/ 227 w 251"/>
              <a:gd name="T1" fmla="*/ 0 h 51"/>
              <a:gd name="T2" fmla="*/ 24 w 251"/>
              <a:gd name="T3" fmla="*/ 0 h 51"/>
              <a:gd name="T4" fmla="*/ 0 w 251"/>
              <a:gd name="T5" fmla="*/ 24 h 51"/>
              <a:gd name="T6" fmla="*/ 0 w 251"/>
              <a:gd name="T7" fmla="*/ 27 h 51"/>
              <a:gd name="T8" fmla="*/ 24 w 251"/>
              <a:gd name="T9" fmla="*/ 51 h 51"/>
              <a:gd name="T10" fmla="*/ 227 w 251"/>
              <a:gd name="T11" fmla="*/ 51 h 51"/>
              <a:gd name="T12" fmla="*/ 251 w 251"/>
              <a:gd name="T13" fmla="*/ 27 h 51"/>
              <a:gd name="T14" fmla="*/ 251 w 251"/>
              <a:gd name="T15" fmla="*/ 24 h 51"/>
              <a:gd name="T16" fmla="*/ 227 w 251"/>
              <a:gd name="T17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1" h="51">
                <a:moveTo>
                  <a:pt x="227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41"/>
                  <a:pt x="11" y="51"/>
                  <a:pt x="24" y="51"/>
                </a:cubicBezTo>
                <a:cubicBezTo>
                  <a:pt x="227" y="51"/>
                  <a:pt x="227" y="51"/>
                  <a:pt x="227" y="51"/>
                </a:cubicBezTo>
                <a:cubicBezTo>
                  <a:pt x="240" y="51"/>
                  <a:pt x="251" y="41"/>
                  <a:pt x="251" y="27"/>
                </a:cubicBezTo>
                <a:cubicBezTo>
                  <a:pt x="251" y="24"/>
                  <a:pt x="251" y="24"/>
                  <a:pt x="251" y="24"/>
                </a:cubicBezTo>
                <a:cubicBezTo>
                  <a:pt x="251" y="11"/>
                  <a:pt x="240" y="0"/>
                  <a:pt x="227" y="0"/>
                </a:cubicBezTo>
              </a:path>
            </a:pathLst>
          </a:custGeom>
          <a:solidFill>
            <a:srgbClr val="EAECEF">
              <a:alpha val="66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3" name="Freeform 21">
            <a:extLst>
              <a:ext uri="{FF2B5EF4-FFF2-40B4-BE49-F238E27FC236}">
                <a16:creationId xmlns:a16="http://schemas.microsoft.com/office/drawing/2014/main" xmlns="" id="{F7505594-0B5C-4570-B61E-5423971C8739}"/>
              </a:ext>
            </a:extLst>
          </p:cNvPr>
          <p:cNvSpPr>
            <a:spLocks/>
          </p:cNvSpPr>
          <p:nvPr/>
        </p:nvSpPr>
        <p:spPr bwMode="auto">
          <a:xfrm>
            <a:off x="2079048" y="2292256"/>
            <a:ext cx="197917" cy="40240"/>
          </a:xfrm>
          <a:custGeom>
            <a:avLst/>
            <a:gdLst>
              <a:gd name="T0" fmla="*/ 226 w 250"/>
              <a:gd name="T1" fmla="*/ 0 h 51"/>
              <a:gd name="T2" fmla="*/ 24 w 250"/>
              <a:gd name="T3" fmla="*/ 0 h 51"/>
              <a:gd name="T4" fmla="*/ 0 w 250"/>
              <a:gd name="T5" fmla="*/ 24 h 51"/>
              <a:gd name="T6" fmla="*/ 0 w 250"/>
              <a:gd name="T7" fmla="*/ 27 h 51"/>
              <a:gd name="T8" fmla="*/ 24 w 250"/>
              <a:gd name="T9" fmla="*/ 51 h 51"/>
              <a:gd name="T10" fmla="*/ 226 w 250"/>
              <a:gd name="T11" fmla="*/ 51 h 51"/>
              <a:gd name="T12" fmla="*/ 250 w 250"/>
              <a:gd name="T13" fmla="*/ 27 h 51"/>
              <a:gd name="T14" fmla="*/ 250 w 250"/>
              <a:gd name="T15" fmla="*/ 24 h 51"/>
              <a:gd name="T16" fmla="*/ 226 w 250"/>
              <a:gd name="T17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0" h="51">
                <a:moveTo>
                  <a:pt x="226" y="0"/>
                </a:moveTo>
                <a:cubicBezTo>
                  <a:pt x="24" y="0"/>
                  <a:pt x="24" y="0"/>
                  <a:pt x="24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41"/>
                  <a:pt x="10" y="51"/>
                  <a:pt x="24" y="51"/>
                </a:cubicBezTo>
                <a:cubicBezTo>
                  <a:pt x="226" y="51"/>
                  <a:pt x="226" y="51"/>
                  <a:pt x="226" y="51"/>
                </a:cubicBezTo>
                <a:cubicBezTo>
                  <a:pt x="239" y="51"/>
                  <a:pt x="250" y="41"/>
                  <a:pt x="250" y="27"/>
                </a:cubicBezTo>
                <a:cubicBezTo>
                  <a:pt x="250" y="24"/>
                  <a:pt x="250" y="24"/>
                  <a:pt x="250" y="24"/>
                </a:cubicBezTo>
                <a:cubicBezTo>
                  <a:pt x="250" y="11"/>
                  <a:pt x="239" y="0"/>
                  <a:pt x="226" y="0"/>
                </a:cubicBezTo>
              </a:path>
            </a:pathLst>
          </a:custGeom>
          <a:solidFill>
            <a:srgbClr val="EAECEF">
              <a:alpha val="66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4" name="Freeform 22">
            <a:extLst>
              <a:ext uri="{FF2B5EF4-FFF2-40B4-BE49-F238E27FC236}">
                <a16:creationId xmlns:a16="http://schemas.microsoft.com/office/drawing/2014/main" xmlns="" id="{5DC06A08-16DA-4970-B1B7-EC867C0103FC}"/>
              </a:ext>
            </a:extLst>
          </p:cNvPr>
          <p:cNvSpPr>
            <a:spLocks/>
          </p:cNvSpPr>
          <p:nvPr/>
        </p:nvSpPr>
        <p:spPr bwMode="auto">
          <a:xfrm>
            <a:off x="2455172" y="2292256"/>
            <a:ext cx="197917" cy="40240"/>
          </a:xfrm>
          <a:custGeom>
            <a:avLst/>
            <a:gdLst>
              <a:gd name="T0" fmla="*/ 226 w 250"/>
              <a:gd name="T1" fmla="*/ 0 h 51"/>
              <a:gd name="T2" fmla="*/ 24 w 250"/>
              <a:gd name="T3" fmla="*/ 0 h 51"/>
              <a:gd name="T4" fmla="*/ 0 w 250"/>
              <a:gd name="T5" fmla="*/ 24 h 51"/>
              <a:gd name="T6" fmla="*/ 0 w 250"/>
              <a:gd name="T7" fmla="*/ 27 h 51"/>
              <a:gd name="T8" fmla="*/ 24 w 250"/>
              <a:gd name="T9" fmla="*/ 51 h 51"/>
              <a:gd name="T10" fmla="*/ 226 w 250"/>
              <a:gd name="T11" fmla="*/ 51 h 51"/>
              <a:gd name="T12" fmla="*/ 250 w 250"/>
              <a:gd name="T13" fmla="*/ 27 h 51"/>
              <a:gd name="T14" fmla="*/ 250 w 250"/>
              <a:gd name="T15" fmla="*/ 24 h 51"/>
              <a:gd name="T16" fmla="*/ 226 w 250"/>
              <a:gd name="T17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0" h="51">
                <a:moveTo>
                  <a:pt x="226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41"/>
                  <a:pt x="11" y="51"/>
                  <a:pt x="24" y="51"/>
                </a:cubicBezTo>
                <a:cubicBezTo>
                  <a:pt x="226" y="51"/>
                  <a:pt x="226" y="51"/>
                  <a:pt x="226" y="51"/>
                </a:cubicBezTo>
                <a:cubicBezTo>
                  <a:pt x="240" y="51"/>
                  <a:pt x="250" y="41"/>
                  <a:pt x="250" y="27"/>
                </a:cubicBezTo>
                <a:cubicBezTo>
                  <a:pt x="250" y="24"/>
                  <a:pt x="250" y="24"/>
                  <a:pt x="250" y="24"/>
                </a:cubicBezTo>
                <a:cubicBezTo>
                  <a:pt x="250" y="11"/>
                  <a:pt x="240" y="0"/>
                  <a:pt x="226" y="0"/>
                </a:cubicBezTo>
              </a:path>
            </a:pathLst>
          </a:custGeom>
          <a:solidFill>
            <a:srgbClr val="EAECEF">
              <a:alpha val="66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5" name="Freeform 23">
            <a:extLst>
              <a:ext uri="{FF2B5EF4-FFF2-40B4-BE49-F238E27FC236}">
                <a16:creationId xmlns:a16="http://schemas.microsoft.com/office/drawing/2014/main" xmlns="" id="{456779F5-4CE4-414F-B037-BDEA5A31579A}"/>
              </a:ext>
            </a:extLst>
          </p:cNvPr>
          <p:cNvSpPr>
            <a:spLocks/>
          </p:cNvSpPr>
          <p:nvPr/>
        </p:nvSpPr>
        <p:spPr bwMode="auto">
          <a:xfrm>
            <a:off x="2831296" y="2292256"/>
            <a:ext cx="197917" cy="40240"/>
          </a:xfrm>
          <a:custGeom>
            <a:avLst/>
            <a:gdLst>
              <a:gd name="T0" fmla="*/ 227 w 250"/>
              <a:gd name="T1" fmla="*/ 0 h 51"/>
              <a:gd name="T2" fmla="*/ 24 w 250"/>
              <a:gd name="T3" fmla="*/ 0 h 51"/>
              <a:gd name="T4" fmla="*/ 0 w 250"/>
              <a:gd name="T5" fmla="*/ 24 h 51"/>
              <a:gd name="T6" fmla="*/ 0 w 250"/>
              <a:gd name="T7" fmla="*/ 27 h 51"/>
              <a:gd name="T8" fmla="*/ 24 w 250"/>
              <a:gd name="T9" fmla="*/ 51 h 51"/>
              <a:gd name="T10" fmla="*/ 227 w 250"/>
              <a:gd name="T11" fmla="*/ 51 h 51"/>
              <a:gd name="T12" fmla="*/ 250 w 250"/>
              <a:gd name="T13" fmla="*/ 27 h 51"/>
              <a:gd name="T14" fmla="*/ 250 w 250"/>
              <a:gd name="T15" fmla="*/ 24 h 51"/>
              <a:gd name="T16" fmla="*/ 227 w 250"/>
              <a:gd name="T17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0" h="51">
                <a:moveTo>
                  <a:pt x="227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41"/>
                  <a:pt x="11" y="51"/>
                  <a:pt x="24" y="51"/>
                </a:cubicBezTo>
                <a:cubicBezTo>
                  <a:pt x="227" y="51"/>
                  <a:pt x="227" y="51"/>
                  <a:pt x="227" y="51"/>
                </a:cubicBezTo>
                <a:cubicBezTo>
                  <a:pt x="240" y="51"/>
                  <a:pt x="250" y="41"/>
                  <a:pt x="250" y="27"/>
                </a:cubicBezTo>
                <a:cubicBezTo>
                  <a:pt x="250" y="24"/>
                  <a:pt x="250" y="24"/>
                  <a:pt x="250" y="24"/>
                </a:cubicBezTo>
                <a:cubicBezTo>
                  <a:pt x="250" y="11"/>
                  <a:pt x="240" y="0"/>
                  <a:pt x="227" y="0"/>
                </a:cubicBezTo>
              </a:path>
            </a:pathLst>
          </a:custGeom>
          <a:solidFill>
            <a:srgbClr val="EAECEF">
              <a:alpha val="66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82" name="4ce2bbc8-f473-4d45-83c3-5134e7b75b8b" descr="+gYAAB+LCAAAAAAABAC9VEtvozAQ/i/e7o1WBKVNl1u2XSoOfUiJuodVDi6eBldgImOqVBH/vWPHvArZhEvFBYZvZr5vXjtypj42QHyySKlUt5yuJU1DBSlxSMiIL4okcchvLhgX6zuZFZuc+P92tVv7z1+u4pssyeQzTQrQAQRXnCb7T7/n1ME+SY4MPoztEBZhvViPr688gmUMKVSYJRdqLtgipgwR7oWLAiRfx0pAnlvD48sbRKrl5l9qVJHHGPNHEEynM+9mqoOZNG5ZOmQBUSbYd5G8Pk7yNvgzCy67JA8Vu6rzPRc8LVILM3nv6bZlmrh7I2csgTYsFArke93OibaZ94WSmCDIZEoVJty55c+mCNOrC8MrFAy2GKkiSzrdtyT14A3Ol/5Rj5cZtsbpieLIAnIbUN33a9AOmYt1UqmrSliHxc5s4AGxmpAVqk0TsupqqOhgZBCqr650DtKas7ciVym6jZPT+LXl2BJ7X5t8/mugzd4MjcfVei21HbYdtUeFLmE7UqL2aIsbGrL/0jcpG/KWwTja1bKOnbQ2cdz9HNQ8ijCv3eL9BTL23mE6eQ69r3M4OIKkXA3oq891iBft+KE2qKEdtu6nbm8Xfko1tUeDG7ecNlunJnslK3w+AXmNuwj6BgAA">
            <a:extLst>
              <a:ext uri="{FF2B5EF4-FFF2-40B4-BE49-F238E27FC236}">
                <a16:creationId xmlns:a16="http://schemas.microsoft.com/office/drawing/2014/main" xmlns="" id="{983DC5FE-7EFC-4C18-8C8C-5C2580422A25}"/>
              </a:ext>
            </a:extLst>
          </p:cNvPr>
          <p:cNvGrpSpPr>
            <a:grpSpLocks noChangeAspect="1"/>
          </p:cNvGrpSpPr>
          <p:nvPr/>
        </p:nvGrpSpPr>
        <p:grpSpPr>
          <a:xfrm>
            <a:off x="1803159" y="2926718"/>
            <a:ext cx="1706126" cy="846640"/>
            <a:chOff x="-5339368" y="-309856"/>
            <a:chExt cx="7633777" cy="3788147"/>
          </a:xfrm>
        </p:grpSpPr>
        <p:sp>
          <p:nvSpPr>
            <p:cNvPr id="483" name="CustomText1">
              <a:extLst>
                <a:ext uri="{FF2B5EF4-FFF2-40B4-BE49-F238E27FC236}">
                  <a16:creationId xmlns:a16="http://schemas.microsoft.com/office/drawing/2014/main" xmlns="" id="{B1393D9A-2327-4B16-9B2E-24082CBC6B7E}"/>
                </a:ext>
              </a:extLst>
            </p:cNvPr>
            <p:cNvSpPr/>
            <p:nvPr/>
          </p:nvSpPr>
          <p:spPr>
            <a:xfrm>
              <a:off x="-5339368" y="2461819"/>
              <a:ext cx="401961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normAutofit fontScale="25000" lnSpcReduction="20000"/>
            </a:bodyPr>
            <a:lstStyle/>
            <a:p>
              <a:r>
                <a:rPr lang="en-US" altLang="zh-CN" dirty="0"/>
                <a:t>Supporting text here</a:t>
              </a:r>
            </a:p>
          </p:txBody>
        </p:sp>
        <p:sp>
          <p:nvSpPr>
            <p:cNvPr id="484" name="BackShape">
              <a:extLst>
                <a:ext uri="{FF2B5EF4-FFF2-40B4-BE49-F238E27FC236}">
                  <a16:creationId xmlns:a16="http://schemas.microsoft.com/office/drawing/2014/main" xmlns="" id="{13567628-D649-4EAA-89BF-9EF57D6E4274}"/>
                </a:ext>
              </a:extLst>
            </p:cNvPr>
            <p:cNvSpPr/>
            <p:nvPr/>
          </p:nvSpPr>
          <p:spPr>
            <a:xfrm>
              <a:off x="-430364" y="619557"/>
              <a:ext cx="2214064" cy="2214067"/>
            </a:xfrm>
            <a:prstGeom prst="ellipse">
              <a:avLst/>
            </a:prstGeom>
            <a:pattFill prst="dkDnDiag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5" name="ValueShape2">
              <a:extLst>
                <a:ext uri="{FF2B5EF4-FFF2-40B4-BE49-F238E27FC236}">
                  <a16:creationId xmlns:a16="http://schemas.microsoft.com/office/drawing/2014/main" xmlns="" id="{BCD07642-08B7-4AEA-9292-BAF97DA12517}"/>
                </a:ext>
              </a:extLst>
            </p:cNvPr>
            <p:cNvSpPr/>
            <p:nvPr/>
          </p:nvSpPr>
          <p:spPr>
            <a:xfrm>
              <a:off x="-657480" y="392440"/>
              <a:ext cx="2668300" cy="2668302"/>
            </a:xfrm>
            <a:prstGeom prst="pie">
              <a:avLst>
                <a:gd name="adj1" fmla="val 16200000"/>
                <a:gd name="adj2" fmla="val 4536000"/>
              </a:avLst>
            </a:prstGeom>
            <a:solidFill>
              <a:schemeClr val="accent1">
                <a:lumMod val="100000"/>
              </a:schemeClr>
            </a:solidFill>
            <a:ln w="2222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6" name="ValueText">
              <a:extLst>
                <a:ext uri="{FF2B5EF4-FFF2-40B4-BE49-F238E27FC236}">
                  <a16:creationId xmlns:a16="http://schemas.microsoft.com/office/drawing/2014/main" xmlns="" id="{99B4787C-9D38-4F51-A680-28AA3A7A54C6}"/>
                </a:ext>
              </a:extLst>
            </p:cNvPr>
            <p:cNvSpPr txBox="1"/>
            <p:nvPr/>
          </p:nvSpPr>
          <p:spPr>
            <a:xfrm>
              <a:off x="1532559" y="-309856"/>
              <a:ext cx="704951" cy="52871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>
              <a:prstTxWarp prst="textPlain">
                <a:avLst/>
              </a:prstTxWarp>
              <a:normAutofit fontScale="47500" lnSpcReduction="20000"/>
            </a:bodyPr>
            <a:lstStyle/>
            <a:p>
              <a:r>
                <a:rPr lang="en-US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46%</a:t>
              </a:r>
            </a:p>
          </p:txBody>
        </p:sp>
        <p:sp>
          <p:nvSpPr>
            <p:cNvPr id="487" name="CustomText2">
              <a:extLst>
                <a:ext uri="{FF2B5EF4-FFF2-40B4-BE49-F238E27FC236}">
                  <a16:creationId xmlns:a16="http://schemas.microsoft.com/office/drawing/2014/main" xmlns="" id="{FFCD4060-DE48-4443-8373-F52A5E94BBA4}"/>
                </a:ext>
              </a:extLst>
            </p:cNvPr>
            <p:cNvSpPr/>
            <p:nvPr/>
          </p:nvSpPr>
          <p:spPr>
            <a:xfrm>
              <a:off x="-549529" y="3136659"/>
              <a:ext cx="2452394" cy="341632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en-US" altLang="zh-CN" sz="400" dirty="0"/>
                <a:t>Supporting text here</a:t>
              </a:r>
            </a:p>
          </p:txBody>
        </p:sp>
        <p:cxnSp>
          <p:nvCxnSpPr>
            <p:cNvPr id="488" name="ExtraShape">
              <a:extLst>
                <a:ext uri="{FF2B5EF4-FFF2-40B4-BE49-F238E27FC236}">
                  <a16:creationId xmlns:a16="http://schemas.microsoft.com/office/drawing/2014/main" xmlns="" id="{EBB53FF8-AD56-41FB-9087-EFBF6CEE8F06}"/>
                </a:ext>
              </a:extLst>
            </p:cNvPr>
            <p:cNvCxnSpPr/>
            <p:nvPr/>
          </p:nvCxnSpPr>
          <p:spPr>
            <a:xfrm>
              <a:off x="-5195781" y="2456107"/>
              <a:ext cx="4510046" cy="0"/>
            </a:xfrm>
            <a:prstGeom prst="lin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89" name="CustomText3">
              <a:extLst>
                <a:ext uri="{FF2B5EF4-FFF2-40B4-BE49-F238E27FC236}">
                  <a16:creationId xmlns:a16="http://schemas.microsoft.com/office/drawing/2014/main" xmlns="" id="{93F4ED90-80F3-46CA-9824-0C342BB2EE04}"/>
                </a:ext>
              </a:extLst>
            </p:cNvPr>
            <p:cNvSpPr txBox="1"/>
            <p:nvPr/>
          </p:nvSpPr>
          <p:spPr>
            <a:xfrm flipH="1">
              <a:off x="1475658" y="241240"/>
              <a:ext cx="818751" cy="302400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 fontScale="25000" lnSpcReduction="20000"/>
            </a:bodyPr>
            <a:lstStyle/>
            <a:p>
              <a:pPr algn="r"/>
              <a:r>
                <a:rPr lang="en-US" altLang="zh-CN" dirty="0">
                  <a:solidFill>
                    <a:schemeClr val="accent1">
                      <a:lumMod val="100000"/>
                    </a:schemeClr>
                  </a:solidFill>
                </a:rPr>
                <a:t>Text here</a:t>
              </a:r>
            </a:p>
          </p:txBody>
        </p:sp>
        <p:sp>
          <p:nvSpPr>
            <p:cNvPr id="490" name="ValueShape1">
              <a:extLst>
                <a:ext uri="{FF2B5EF4-FFF2-40B4-BE49-F238E27FC236}">
                  <a16:creationId xmlns:a16="http://schemas.microsoft.com/office/drawing/2014/main" xmlns="" id="{4D3ACBE6-BE43-454D-81B0-7AE4BA09E5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-5195781" y="908449"/>
              <a:ext cx="697510" cy="1443027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</p:sp>
        <p:sp>
          <p:nvSpPr>
            <p:cNvPr id="491" name="ValueShape1">
              <a:extLst>
                <a:ext uri="{FF2B5EF4-FFF2-40B4-BE49-F238E27FC236}">
                  <a16:creationId xmlns:a16="http://schemas.microsoft.com/office/drawing/2014/main" xmlns="" id="{2C1CCD9F-0EFF-435F-A528-362948310C5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-4433274" y="908449"/>
              <a:ext cx="697510" cy="1443027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</p:sp>
        <p:sp>
          <p:nvSpPr>
            <p:cNvPr id="492" name="ValueShape1">
              <a:extLst>
                <a:ext uri="{FF2B5EF4-FFF2-40B4-BE49-F238E27FC236}">
                  <a16:creationId xmlns:a16="http://schemas.microsoft.com/office/drawing/2014/main" xmlns="" id="{B998D676-A34D-4D58-90D5-AE4CD331EDC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-3670767" y="908449"/>
              <a:ext cx="697510" cy="1443027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76000">
                  <a:schemeClr val="accent1">
                    <a:lumMod val="100000"/>
                  </a:schemeClr>
                </a:gs>
                <a:gs pos="76100">
                  <a:schemeClr val="accent1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</p:sp>
        <p:sp>
          <p:nvSpPr>
            <p:cNvPr id="493" name="ValueShape1">
              <a:extLst>
                <a:ext uri="{FF2B5EF4-FFF2-40B4-BE49-F238E27FC236}">
                  <a16:creationId xmlns:a16="http://schemas.microsoft.com/office/drawing/2014/main" xmlns="" id="{1A3AA9AE-2DE5-4983-A830-8113360858A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-2908260" y="908449"/>
              <a:ext cx="697510" cy="1443027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</p:sp>
        <p:sp>
          <p:nvSpPr>
            <p:cNvPr id="494" name="ValueShape1">
              <a:extLst>
                <a:ext uri="{FF2B5EF4-FFF2-40B4-BE49-F238E27FC236}">
                  <a16:creationId xmlns:a16="http://schemas.microsoft.com/office/drawing/2014/main" xmlns="" id="{7082410B-24A5-4993-937F-24320F8F59B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-2145752" y="908449"/>
              <a:ext cx="697510" cy="1443027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</p:sp>
        <p:sp>
          <p:nvSpPr>
            <p:cNvPr id="495" name="ValueShape1">
              <a:extLst>
                <a:ext uri="{FF2B5EF4-FFF2-40B4-BE49-F238E27FC236}">
                  <a16:creationId xmlns:a16="http://schemas.microsoft.com/office/drawing/2014/main" xmlns="" id="{E52CD02D-EBD7-433F-AA4E-23A756278A1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-1383245" y="908449"/>
              <a:ext cx="697510" cy="1443027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375B73B-2473-4698-A312-34E6BCCFD285}"/>
              </a:ext>
            </a:extLst>
          </p:cNvPr>
          <p:cNvGrpSpPr/>
          <p:nvPr/>
        </p:nvGrpSpPr>
        <p:grpSpPr>
          <a:xfrm>
            <a:off x="1735678" y="2662661"/>
            <a:ext cx="2015029" cy="1320574"/>
            <a:chOff x="1735678" y="2662661"/>
            <a:chExt cx="2015029" cy="1320574"/>
          </a:xfrm>
        </p:grpSpPr>
        <p:sp>
          <p:nvSpPr>
            <p:cNvPr id="497" name="矩形 496">
              <a:extLst>
                <a:ext uri="{FF2B5EF4-FFF2-40B4-BE49-F238E27FC236}">
                  <a16:creationId xmlns:a16="http://schemas.microsoft.com/office/drawing/2014/main" xmlns="" id="{A08449B0-BCFE-4542-9CFC-AD69807DEC1D}"/>
                </a:ext>
              </a:extLst>
            </p:cNvPr>
            <p:cNvSpPr/>
            <p:nvPr/>
          </p:nvSpPr>
          <p:spPr>
            <a:xfrm>
              <a:off x="1783333" y="2710304"/>
              <a:ext cx="1911305" cy="1251639"/>
            </a:xfrm>
            <a:prstGeom prst="rect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8" name="椭圆 497">
              <a:extLst>
                <a:ext uri="{FF2B5EF4-FFF2-40B4-BE49-F238E27FC236}">
                  <a16:creationId xmlns:a16="http://schemas.microsoft.com/office/drawing/2014/main" xmlns="" id="{C58C3997-0486-4168-AB97-831EBBA103EE}"/>
                </a:ext>
              </a:extLst>
            </p:cNvPr>
            <p:cNvSpPr/>
            <p:nvPr/>
          </p:nvSpPr>
          <p:spPr>
            <a:xfrm flipH="1">
              <a:off x="1735678" y="2662661"/>
              <a:ext cx="95274" cy="9527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9" name="椭圆 498">
              <a:extLst>
                <a:ext uri="{FF2B5EF4-FFF2-40B4-BE49-F238E27FC236}">
                  <a16:creationId xmlns:a16="http://schemas.microsoft.com/office/drawing/2014/main" xmlns="" id="{92AABE16-E364-41C0-A42E-9E79510E784F}"/>
                </a:ext>
              </a:extLst>
            </p:cNvPr>
            <p:cNvSpPr/>
            <p:nvPr/>
          </p:nvSpPr>
          <p:spPr>
            <a:xfrm flipH="1">
              <a:off x="2695550" y="2662661"/>
              <a:ext cx="95274" cy="9527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0" name="椭圆 499">
              <a:extLst>
                <a:ext uri="{FF2B5EF4-FFF2-40B4-BE49-F238E27FC236}">
                  <a16:creationId xmlns:a16="http://schemas.microsoft.com/office/drawing/2014/main" xmlns="" id="{04207A7D-CE86-417C-9C7E-62490874C2EB}"/>
                </a:ext>
              </a:extLst>
            </p:cNvPr>
            <p:cNvSpPr/>
            <p:nvPr/>
          </p:nvSpPr>
          <p:spPr>
            <a:xfrm flipH="1">
              <a:off x="3655421" y="2662661"/>
              <a:ext cx="95274" cy="9527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1" name="椭圆 500">
              <a:extLst>
                <a:ext uri="{FF2B5EF4-FFF2-40B4-BE49-F238E27FC236}">
                  <a16:creationId xmlns:a16="http://schemas.microsoft.com/office/drawing/2014/main" xmlns="" id="{F450C75D-7EFC-4590-A358-77F6740707BC}"/>
                </a:ext>
              </a:extLst>
            </p:cNvPr>
            <p:cNvSpPr/>
            <p:nvPr/>
          </p:nvSpPr>
          <p:spPr>
            <a:xfrm flipH="1">
              <a:off x="1735678" y="3887955"/>
              <a:ext cx="95274" cy="9527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2" name="椭圆 501">
              <a:extLst>
                <a:ext uri="{FF2B5EF4-FFF2-40B4-BE49-F238E27FC236}">
                  <a16:creationId xmlns:a16="http://schemas.microsoft.com/office/drawing/2014/main" xmlns="" id="{A8C536A9-D1CC-4EF4-9189-57314B8FEBE0}"/>
                </a:ext>
              </a:extLst>
            </p:cNvPr>
            <p:cNvSpPr/>
            <p:nvPr/>
          </p:nvSpPr>
          <p:spPr>
            <a:xfrm flipH="1">
              <a:off x="2695555" y="3887955"/>
              <a:ext cx="95274" cy="9527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3" name="椭圆 502">
              <a:extLst>
                <a:ext uri="{FF2B5EF4-FFF2-40B4-BE49-F238E27FC236}">
                  <a16:creationId xmlns:a16="http://schemas.microsoft.com/office/drawing/2014/main" xmlns="" id="{01B1AFE8-BBEA-41FD-95B2-ACD2AF07AC5B}"/>
                </a:ext>
              </a:extLst>
            </p:cNvPr>
            <p:cNvSpPr/>
            <p:nvPr/>
          </p:nvSpPr>
          <p:spPr>
            <a:xfrm flipH="1">
              <a:off x="3655433" y="3887961"/>
              <a:ext cx="95274" cy="9527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4" name="椭圆 503">
              <a:extLst>
                <a:ext uri="{FF2B5EF4-FFF2-40B4-BE49-F238E27FC236}">
                  <a16:creationId xmlns:a16="http://schemas.microsoft.com/office/drawing/2014/main" xmlns="" id="{74E9E24A-1FF1-4D68-A0EE-285CD3E7D687}"/>
                </a:ext>
              </a:extLst>
            </p:cNvPr>
            <p:cNvSpPr/>
            <p:nvPr/>
          </p:nvSpPr>
          <p:spPr>
            <a:xfrm flipH="1">
              <a:off x="1735678" y="3297563"/>
              <a:ext cx="95274" cy="9527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5" name="椭圆 504">
              <a:extLst>
                <a:ext uri="{FF2B5EF4-FFF2-40B4-BE49-F238E27FC236}">
                  <a16:creationId xmlns:a16="http://schemas.microsoft.com/office/drawing/2014/main" xmlns="" id="{0B564A3E-8BA3-4B7A-82B5-9B62DA678FEE}"/>
                </a:ext>
              </a:extLst>
            </p:cNvPr>
            <p:cNvSpPr/>
            <p:nvPr/>
          </p:nvSpPr>
          <p:spPr>
            <a:xfrm flipH="1">
              <a:off x="3642580" y="3297563"/>
              <a:ext cx="95274" cy="9527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CDF19ADC-4BFE-4B14-9F80-4226065210AC}"/>
              </a:ext>
            </a:extLst>
          </p:cNvPr>
          <p:cNvGrpSpPr/>
          <p:nvPr/>
        </p:nvGrpSpPr>
        <p:grpSpPr>
          <a:xfrm>
            <a:off x="5648579" y="2018794"/>
            <a:ext cx="2700136" cy="2783090"/>
            <a:chOff x="4745932" y="2018794"/>
            <a:chExt cx="2700136" cy="2783090"/>
          </a:xfrm>
        </p:grpSpPr>
        <p:sp>
          <p:nvSpPr>
            <p:cNvPr id="530" name="矩形 529">
              <a:extLst>
                <a:ext uri="{FF2B5EF4-FFF2-40B4-BE49-F238E27FC236}">
                  <a16:creationId xmlns:a16="http://schemas.microsoft.com/office/drawing/2014/main" xmlns="" id="{D544CC29-B618-4FEC-9019-507758A2C346}"/>
                </a:ext>
              </a:extLst>
            </p:cNvPr>
            <p:cNvSpPr/>
            <p:nvPr/>
          </p:nvSpPr>
          <p:spPr>
            <a:xfrm>
              <a:off x="4745932" y="2018794"/>
              <a:ext cx="2700136" cy="278309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gradFill flip="none" rotWithShape="1">
                <a:gsLst>
                  <a:gs pos="0">
                    <a:schemeClr val="accent1">
                      <a:lumMod val="0"/>
                      <a:lumOff val="100000"/>
                      <a:alpha val="0"/>
                    </a:schemeClr>
                  </a:gs>
                  <a:gs pos="51000">
                    <a:srgbClr val="CC4B4A"/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7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531" name="矩形 530">
              <a:extLst>
                <a:ext uri="{FF2B5EF4-FFF2-40B4-BE49-F238E27FC236}">
                  <a16:creationId xmlns:a16="http://schemas.microsoft.com/office/drawing/2014/main" xmlns="" id="{6981A32D-467A-4673-AE41-0197613DA6E5}"/>
                </a:ext>
              </a:extLst>
            </p:cNvPr>
            <p:cNvSpPr/>
            <p:nvPr/>
          </p:nvSpPr>
          <p:spPr>
            <a:xfrm>
              <a:off x="4745932" y="2018794"/>
              <a:ext cx="2700136" cy="202647"/>
            </a:xfrm>
            <a:prstGeom prst="rect">
              <a:avLst/>
            </a:prstGeom>
            <a:solidFill>
              <a:srgbClr val="CE4C4B"/>
            </a:solidFill>
            <a:ln w="12700" cap="flat" cmpd="sng" algn="ctr">
              <a:solidFill>
                <a:srgbClr val="CE4C4B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7">
                <a:defRPr/>
              </a:pPr>
              <a:r>
                <a:rPr lang="zh-CN" altLang="en-US" sz="1000" kern="0" dirty="0">
                  <a:solidFill>
                    <a:srgbClr val="FFFFFF"/>
                  </a:solidFill>
                  <a:latin typeface="Arial"/>
                  <a:ea typeface="微软雅黑"/>
                </a:rPr>
                <a:t>编辑器 </a:t>
              </a:r>
              <a:r>
                <a:rPr lang="en-US" altLang="zh-CN" sz="1000" kern="0" dirty="0">
                  <a:solidFill>
                    <a:srgbClr val="FFFFFF"/>
                  </a:solidFill>
                  <a:latin typeface="Arial"/>
                  <a:ea typeface="微软雅黑"/>
                </a:rPr>
                <a:t>/ Editor</a:t>
              </a:r>
              <a:endParaRPr lang="zh-CN" altLang="en-US" sz="1000" kern="0" dirty="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533" name="乘号 532">
              <a:extLst>
                <a:ext uri="{FF2B5EF4-FFF2-40B4-BE49-F238E27FC236}">
                  <a16:creationId xmlns:a16="http://schemas.microsoft.com/office/drawing/2014/main" xmlns="" id="{2DAEDA58-EF2A-40FF-A29F-F6B53347C5CF}"/>
                </a:ext>
              </a:extLst>
            </p:cNvPr>
            <p:cNvSpPr/>
            <p:nvPr/>
          </p:nvSpPr>
          <p:spPr>
            <a:xfrm>
              <a:off x="7275789" y="2051656"/>
              <a:ext cx="136922" cy="136922"/>
            </a:xfrm>
            <a:prstGeom prst="mathMultiply">
              <a:avLst>
                <a:gd name="adj1" fmla="val 13304"/>
              </a:avLst>
            </a:prstGeom>
            <a:solidFill>
              <a:srgbClr val="CE4C4B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534" name="push-pin-pointing-down_8930">
              <a:extLst>
                <a:ext uri="{FF2B5EF4-FFF2-40B4-BE49-F238E27FC236}">
                  <a16:creationId xmlns:a16="http://schemas.microsoft.com/office/drawing/2014/main" xmlns="" id="{613F05E8-ABBF-4CDF-9AF2-BC93E58A0FF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71719" y="2066769"/>
              <a:ext cx="105878" cy="105381"/>
            </a:xfrm>
            <a:prstGeom prst="ellipse">
              <a:avLst/>
            </a:prstGeom>
            <a:noFill/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>
                <a:defRPr/>
              </a:pPr>
              <a:r>
                <a:rPr lang="en-US" altLang="zh-CN" sz="1400" b="1" dirty="0">
                  <a:solidFill>
                    <a:srgbClr val="CE4C4B">
                      <a:lumMod val="20000"/>
                      <a:lumOff val="80000"/>
                    </a:srgbClr>
                  </a:solidFill>
                  <a:latin typeface="Arial"/>
                  <a:ea typeface="微软雅黑"/>
                </a:rPr>
                <a:t>?</a:t>
              </a:r>
              <a:endParaRPr lang="zh-CN" altLang="en-US" sz="1400" b="1" dirty="0">
                <a:solidFill>
                  <a:srgbClr val="CE4C4B">
                    <a:lumMod val="20000"/>
                    <a:lumOff val="80000"/>
                  </a:srgbClr>
                </a:solidFill>
                <a:latin typeface="Arial"/>
                <a:ea typeface="微软雅黑"/>
              </a:endParaRPr>
            </a:p>
          </p:txBody>
        </p:sp>
        <p:cxnSp>
          <p:nvCxnSpPr>
            <p:cNvPr id="535" name="直接连接符 534">
              <a:extLst>
                <a:ext uri="{FF2B5EF4-FFF2-40B4-BE49-F238E27FC236}">
                  <a16:creationId xmlns:a16="http://schemas.microsoft.com/office/drawing/2014/main" xmlns="" id="{B965E895-3A05-439E-920E-0D00464467EB}"/>
                </a:ext>
              </a:extLst>
            </p:cNvPr>
            <p:cNvCxnSpPr>
              <a:cxnSpLocks/>
            </p:cNvCxnSpPr>
            <p:nvPr/>
          </p:nvCxnSpPr>
          <p:spPr>
            <a:xfrm>
              <a:off x="7231993" y="2072052"/>
              <a:ext cx="0" cy="100097"/>
            </a:xfrm>
            <a:prstGeom prst="line">
              <a:avLst/>
            </a:prstGeom>
            <a:noFill/>
            <a:ln w="6350" cap="flat" cmpd="sng" algn="ctr">
              <a:solidFill>
                <a:srgbClr val="CE4C4B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</p:cxn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1D8168CC-49D7-4A4F-96ED-7DCE970742F6}"/>
                </a:ext>
              </a:extLst>
            </p:cNvPr>
            <p:cNvGrpSpPr/>
            <p:nvPr/>
          </p:nvGrpSpPr>
          <p:grpSpPr>
            <a:xfrm>
              <a:off x="4838700" y="2669729"/>
              <a:ext cx="2508993" cy="215031"/>
              <a:chOff x="4838700" y="2929659"/>
              <a:chExt cx="2508993" cy="215031"/>
            </a:xfrm>
          </p:grpSpPr>
          <p:sp>
            <p:nvSpPr>
              <p:cNvPr id="511" name="矩形 510">
                <a:extLst>
                  <a:ext uri="{FF2B5EF4-FFF2-40B4-BE49-F238E27FC236}">
                    <a16:creationId xmlns:a16="http://schemas.microsoft.com/office/drawing/2014/main" xmlns="" id="{1626C598-4FC3-41E4-A80C-25DACAD75524}"/>
                  </a:ext>
                </a:extLst>
              </p:cNvPr>
              <p:cNvSpPr/>
              <p:nvPr/>
            </p:nvSpPr>
            <p:spPr>
              <a:xfrm>
                <a:off x="4838700" y="2954621"/>
                <a:ext cx="354070" cy="165107"/>
              </a:xfrm>
              <a:prstGeom prst="rect">
                <a:avLst/>
              </a:prstGeom>
              <a:solidFill>
                <a:srgbClr val="FFFFFF">
                  <a:lumMod val="95000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900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12" name="矩形 511">
                <a:extLst>
                  <a:ext uri="{FF2B5EF4-FFF2-40B4-BE49-F238E27FC236}">
                    <a16:creationId xmlns:a16="http://schemas.microsoft.com/office/drawing/2014/main" xmlns="" id="{44B8F862-EF4F-451A-B6A0-1562F1E881F2}"/>
                  </a:ext>
                </a:extLst>
              </p:cNvPr>
              <p:cNvSpPr/>
              <p:nvPr/>
            </p:nvSpPr>
            <p:spPr>
              <a:xfrm>
                <a:off x="5364835" y="3014315"/>
                <a:ext cx="1240497" cy="45719"/>
              </a:xfrm>
              <a:prstGeom prst="rect">
                <a:avLst/>
              </a:prstGeom>
              <a:solidFill>
                <a:srgbClr val="FFFFFF">
                  <a:lumMod val="95000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900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13" name="矩形 512">
                <a:extLst>
                  <a:ext uri="{FF2B5EF4-FFF2-40B4-BE49-F238E27FC236}">
                    <a16:creationId xmlns:a16="http://schemas.microsoft.com/office/drawing/2014/main" xmlns="" id="{6FF06DEE-6C9B-40D4-A7F1-F235600E502D}"/>
                  </a:ext>
                </a:extLst>
              </p:cNvPr>
              <p:cNvSpPr/>
              <p:nvPr/>
            </p:nvSpPr>
            <p:spPr>
              <a:xfrm>
                <a:off x="6750691" y="2929659"/>
                <a:ext cx="597002" cy="215031"/>
              </a:xfrm>
              <a:prstGeom prst="rect">
                <a:avLst/>
              </a:prstGeom>
              <a:solidFill>
                <a:srgbClr val="FFFFFF">
                  <a:lumMod val="95000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900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14" name="矩形 513">
                <a:extLst>
                  <a:ext uri="{FF2B5EF4-FFF2-40B4-BE49-F238E27FC236}">
                    <a16:creationId xmlns:a16="http://schemas.microsoft.com/office/drawing/2014/main" xmlns="" id="{88BBA550-162B-4C56-AE54-A480C19989D2}"/>
                  </a:ext>
                </a:extLst>
              </p:cNvPr>
              <p:cNvSpPr/>
              <p:nvPr/>
            </p:nvSpPr>
            <p:spPr>
              <a:xfrm>
                <a:off x="5701632" y="2929659"/>
                <a:ext cx="65567" cy="21503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900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/>
                  <a:ea typeface="微软雅黑"/>
                </a:endParaRPr>
              </a:p>
            </p:txBody>
          </p:sp>
        </p:grpSp>
        <p:grpSp>
          <p:nvGrpSpPr>
            <p:cNvPr id="515" name="组合 514">
              <a:extLst>
                <a:ext uri="{FF2B5EF4-FFF2-40B4-BE49-F238E27FC236}">
                  <a16:creationId xmlns:a16="http://schemas.microsoft.com/office/drawing/2014/main" xmlns="" id="{EB2E83E7-E917-414E-9226-A642A099F1E6}"/>
                </a:ext>
              </a:extLst>
            </p:cNvPr>
            <p:cNvGrpSpPr/>
            <p:nvPr/>
          </p:nvGrpSpPr>
          <p:grpSpPr>
            <a:xfrm>
              <a:off x="4838700" y="3037633"/>
              <a:ext cx="2508993" cy="602902"/>
              <a:chOff x="4838700" y="2929659"/>
              <a:chExt cx="2508993" cy="602902"/>
            </a:xfrm>
          </p:grpSpPr>
          <p:sp>
            <p:nvSpPr>
              <p:cNvPr id="516" name="矩形 515">
                <a:extLst>
                  <a:ext uri="{FF2B5EF4-FFF2-40B4-BE49-F238E27FC236}">
                    <a16:creationId xmlns:a16="http://schemas.microsoft.com/office/drawing/2014/main" xmlns="" id="{09DA46ED-DF86-4663-8393-C86148180688}"/>
                  </a:ext>
                </a:extLst>
              </p:cNvPr>
              <p:cNvSpPr/>
              <p:nvPr/>
            </p:nvSpPr>
            <p:spPr>
              <a:xfrm>
                <a:off x="4838700" y="2954621"/>
                <a:ext cx="354070" cy="165107"/>
              </a:xfrm>
              <a:prstGeom prst="rect">
                <a:avLst/>
              </a:prstGeom>
              <a:solidFill>
                <a:srgbClr val="FFFFFF">
                  <a:lumMod val="95000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900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17" name="矩形 516">
                <a:extLst>
                  <a:ext uri="{FF2B5EF4-FFF2-40B4-BE49-F238E27FC236}">
                    <a16:creationId xmlns:a16="http://schemas.microsoft.com/office/drawing/2014/main" xmlns="" id="{4D823444-5257-4B73-8532-EF8B65370F43}"/>
                  </a:ext>
                </a:extLst>
              </p:cNvPr>
              <p:cNvSpPr/>
              <p:nvPr/>
            </p:nvSpPr>
            <p:spPr>
              <a:xfrm>
                <a:off x="5364835" y="3014315"/>
                <a:ext cx="1240497" cy="45719"/>
              </a:xfrm>
              <a:prstGeom prst="rect">
                <a:avLst/>
              </a:prstGeom>
              <a:solidFill>
                <a:srgbClr val="FFFFFF">
                  <a:lumMod val="95000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900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18" name="矩形 517">
                <a:extLst>
                  <a:ext uri="{FF2B5EF4-FFF2-40B4-BE49-F238E27FC236}">
                    <a16:creationId xmlns:a16="http://schemas.microsoft.com/office/drawing/2014/main" xmlns="" id="{93A1DFA1-5EDB-4521-AA60-5D801260B657}"/>
                  </a:ext>
                </a:extLst>
              </p:cNvPr>
              <p:cNvSpPr/>
              <p:nvPr/>
            </p:nvSpPr>
            <p:spPr>
              <a:xfrm>
                <a:off x="6750691" y="2929659"/>
                <a:ext cx="597002" cy="215031"/>
              </a:xfrm>
              <a:prstGeom prst="rect">
                <a:avLst/>
              </a:prstGeom>
              <a:solidFill>
                <a:srgbClr val="FFFFFF">
                  <a:lumMod val="95000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900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19" name="矩形 518">
                <a:extLst>
                  <a:ext uri="{FF2B5EF4-FFF2-40B4-BE49-F238E27FC236}">
                    <a16:creationId xmlns:a16="http://schemas.microsoft.com/office/drawing/2014/main" xmlns="" id="{13665FF8-7B2E-4AD4-8BB2-45DE4CD352F7}"/>
                  </a:ext>
                </a:extLst>
              </p:cNvPr>
              <p:cNvSpPr/>
              <p:nvPr/>
            </p:nvSpPr>
            <p:spPr>
              <a:xfrm>
                <a:off x="5988427" y="2929659"/>
                <a:ext cx="65567" cy="21503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900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20" name="矩形 519">
                <a:extLst>
                  <a:ext uri="{FF2B5EF4-FFF2-40B4-BE49-F238E27FC236}">
                    <a16:creationId xmlns:a16="http://schemas.microsoft.com/office/drawing/2014/main" xmlns="" id="{00C04C9F-248A-48A0-91E9-64BB2C64E71F}"/>
                  </a:ext>
                </a:extLst>
              </p:cNvPr>
              <p:cNvSpPr/>
              <p:nvPr/>
            </p:nvSpPr>
            <p:spPr>
              <a:xfrm>
                <a:off x="6750691" y="3317530"/>
                <a:ext cx="597002" cy="215031"/>
              </a:xfrm>
              <a:prstGeom prst="rect">
                <a:avLst/>
              </a:prstGeom>
              <a:solidFill>
                <a:srgbClr val="FFFFFF">
                  <a:lumMod val="95000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900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/>
                  <a:ea typeface="微软雅黑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74406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02C7BDCF-6A42-4EE9-912B-C8B925F44750}"/>
              </a:ext>
            </a:extLst>
          </p:cNvPr>
          <p:cNvGrpSpPr/>
          <p:nvPr/>
        </p:nvGrpSpPr>
        <p:grpSpPr>
          <a:xfrm>
            <a:off x="669925" y="3648073"/>
            <a:ext cx="10850563" cy="2495553"/>
            <a:chOff x="3012141" y="1290918"/>
            <a:chExt cx="6122894" cy="3440782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75486114-FC9B-40A3-9061-F98147F95CBC}"/>
                </a:ext>
              </a:extLst>
            </p:cNvPr>
            <p:cNvSpPr/>
            <p:nvPr/>
          </p:nvSpPr>
          <p:spPr>
            <a:xfrm>
              <a:off x="3012141" y="1748117"/>
              <a:ext cx="6122894" cy="2983583"/>
            </a:xfrm>
            <a:prstGeom prst="rect">
              <a:avLst/>
            </a:prstGeom>
            <a:ln w="3175">
              <a:solidFill>
                <a:srgbClr val="000000"/>
              </a:solidFill>
            </a:ln>
          </p:spPr>
          <p:txBody>
            <a:bodyPr wrap="square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7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本素材由</a:t>
              </a:r>
              <a:r>
                <a:rPr lang="en-US" altLang="zh-CN" sz="700" dirty="0"/>
                <a:t>iSlide</a:t>
              </a:r>
              <a:r>
                <a:rPr lang="en-US" altLang="zh-CN" sz="700" baseline="30000" dirty="0"/>
                <a:t>  </a:t>
              </a:r>
              <a:r>
                <a:rPr lang="zh-CN" altLang="en-US" sz="7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提供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700" dirty="0"/>
                <a:t>iSlide </a:t>
              </a:r>
              <a:r>
                <a:rPr lang="zh-CN" altLang="en-US" sz="7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尊重知识产权并注重保护用户享有的各项权利。郑重提醒您：</a:t>
              </a:r>
            </a:p>
            <a:p>
              <a:pPr>
                <a:lnSpc>
                  <a:spcPct val="150000"/>
                </a:lnSpc>
              </a:pPr>
              <a:endParaRPr lang="zh-CN" altLang="en-US" sz="7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700" dirty="0"/>
                <a:t>iSlide</a:t>
              </a:r>
              <a:r>
                <a:rPr lang="en-US" altLang="zh-CN" sz="700" baseline="30000" dirty="0"/>
                <a:t> </a:t>
              </a:r>
              <a:r>
                <a:rPr lang="zh-CN" altLang="en-US" sz="7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插件中提供的任何信息内容的所有权、知识产权归其原始权利人或权利受让人所有，您免费</a:t>
              </a:r>
              <a:r>
                <a:rPr lang="en-US" altLang="zh-CN" sz="7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/</a:t>
              </a:r>
              <a:r>
                <a:rPr lang="zh-CN" altLang="en-US" sz="7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购买获得的是信息内容的使用权，并受下述条款的约束；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7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1. </a:t>
              </a:r>
              <a:r>
                <a:rPr lang="zh-CN" altLang="en-US" sz="7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您仅可以个人非商业用途使用该等信息内容，不可将信息内容的全部或部分用于出售，或以出租、出借、转让、分销、发布等其他任何方式供他人使用；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7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2. </a:t>
              </a:r>
              <a:r>
                <a:rPr lang="zh-CN" altLang="en-US" sz="7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禁止在接入互联网或移动互联网的任何网站、平台、应用或程序上以任何方式为他人提供</a:t>
              </a:r>
              <a:r>
                <a:rPr lang="en-US" altLang="zh-CN" sz="700" dirty="0"/>
                <a:t>iSlide</a:t>
              </a:r>
              <a:r>
                <a:rPr lang="en-US" altLang="zh-CN" sz="700" baseline="30000" dirty="0"/>
                <a:t> </a:t>
              </a:r>
              <a:r>
                <a:rPr lang="zh-CN" altLang="en-US" sz="7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插件资源内容的下载。</a:t>
              </a:r>
            </a:p>
            <a:p>
              <a:pPr>
                <a:lnSpc>
                  <a:spcPct val="150000"/>
                </a:lnSpc>
              </a:pPr>
              <a:endParaRPr lang="zh-CN" altLang="en-US" sz="7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7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The resource is supplied by </a:t>
              </a:r>
              <a:r>
                <a:rPr lang="en-US" altLang="zh-CN" sz="700" dirty="0"/>
                <a:t>iSlide</a:t>
              </a:r>
              <a:r>
                <a:rPr lang="en-US" altLang="zh-CN" sz="7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700" dirty="0"/>
                <a:t>iSlide</a:t>
              </a:r>
              <a:r>
                <a:rPr lang="en-US" altLang="zh-CN" sz="700" baseline="30000" dirty="0"/>
                <a:t> </a:t>
              </a:r>
              <a:r>
                <a:rPr lang="en-US" altLang="zh-CN" sz="7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respects all intellectual property rights and protects all the rights its users acquired. Solemnly remind you: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7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 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7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The ownership and intellectual property of the resources supplied in iSlide Add-in belongs to its owner or the assignee of this ownership. You only acquired the usage of the resources supplied in iSlide Add-in, as well as respected the following restrain terms: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7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1.You are only allowed to use such resource for personal and non-commercial aim, not allowed to use such resource or part of it for the sale; or rent, lend, transfer to others; or distribute or release it in any way.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7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2.You are not permitted to provide the resource of iSlide Add-in to any website, platform, application in the Internet or mobile Internet.</a:t>
              </a:r>
              <a:endParaRPr lang="zh-CN" altLang="en-US" sz="7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05F3D130-F90D-4A87-9E3D-AC01D526B87B}"/>
                </a:ext>
              </a:extLst>
            </p:cNvPr>
            <p:cNvSpPr/>
            <p:nvPr/>
          </p:nvSpPr>
          <p:spPr>
            <a:xfrm>
              <a:off x="3012141" y="1290918"/>
              <a:ext cx="6122894" cy="457200"/>
            </a:xfrm>
            <a:prstGeom prst="rect">
              <a:avLst/>
            </a:prstGeom>
            <a:solidFill>
              <a:srgbClr val="000000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050" dirty="0"/>
                <a:t>iSlide</a:t>
              </a:r>
              <a:r>
                <a:rPr lang="en-US" altLang="zh-CN" sz="1050" baseline="30000" dirty="0"/>
                <a:t>  </a:t>
              </a:r>
              <a:r>
                <a:rPr lang="zh-CN" altLang="en-US" sz="1051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版权声明  </a:t>
              </a:r>
              <a:r>
                <a:rPr lang="en-US" altLang="zh-CN" sz="1051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COPYRIGHT NOTICE</a:t>
              </a:r>
              <a:endParaRPr lang="zh-CN" altLang="en-US" sz="105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205E32D3-F97D-4444-85C3-800AAD5285EE}"/>
              </a:ext>
            </a:extLst>
          </p:cNvPr>
          <p:cNvGrpSpPr/>
          <p:nvPr/>
        </p:nvGrpSpPr>
        <p:grpSpPr>
          <a:xfrm>
            <a:off x="3351892" y="1132701"/>
            <a:ext cx="3551553" cy="1643957"/>
            <a:chOff x="3351892" y="1132701"/>
            <a:chExt cx="3551553" cy="1643957"/>
          </a:xfrm>
        </p:grpSpPr>
        <p:sp>
          <p:nvSpPr>
            <p:cNvPr id="32" name="矩形 189">
              <a:extLst>
                <a:ext uri="{FF2B5EF4-FFF2-40B4-BE49-F238E27FC236}">
                  <a16:creationId xmlns:a16="http://schemas.microsoft.com/office/drawing/2014/main" xmlns="" id="{FEBC6BBC-BB54-4927-B452-5451B28DDDA5}"/>
                </a:ext>
              </a:extLst>
            </p:cNvPr>
            <p:cNvSpPr/>
            <p:nvPr/>
          </p:nvSpPr>
          <p:spPr>
            <a:xfrm>
              <a:off x="3351892" y="2453493"/>
              <a:ext cx="3336479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/>
            <a:p>
              <a:pPr defTabSz="914354">
                <a:lnSpc>
                  <a:spcPct val="150000"/>
                </a:lnSpc>
                <a:defRPr/>
              </a:pPr>
              <a:r>
                <a:rPr lang="en-US" altLang="zh-CN" sz="10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  <a:hlinkClick r:id="rId4"/>
                </a:rPr>
                <a:t>www.islide.cc</a:t>
              </a:r>
              <a:endPara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矩形 190">
              <a:extLst>
                <a:ext uri="{FF2B5EF4-FFF2-40B4-BE49-F238E27FC236}">
                  <a16:creationId xmlns:a16="http://schemas.microsoft.com/office/drawing/2014/main" xmlns="" id="{387C4D2F-DDE4-4325-9289-797FA395D4BE}"/>
                </a:ext>
              </a:extLst>
            </p:cNvPr>
            <p:cNvSpPr/>
            <p:nvPr/>
          </p:nvSpPr>
          <p:spPr>
            <a:xfrm>
              <a:off x="3351892" y="1132701"/>
              <a:ext cx="3551553" cy="126188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defTabSz="914354">
                <a:lnSpc>
                  <a:spcPct val="120000"/>
                </a:lnSpc>
                <a:defRPr/>
              </a:pPr>
              <a:r>
                <a:rPr lang="en-US" altLang="zh-CN" sz="10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PPT</a:t>
              </a:r>
              <a:r>
                <a:rPr lang="zh-CN" altLang="en-US" sz="10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“一键”美化神器</a:t>
              </a:r>
              <a:endPara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914354">
                <a:lnSpc>
                  <a:spcPct val="120000"/>
                </a:lnSpc>
                <a:defRPr/>
              </a:pPr>
              <a:r>
                <a:rPr lang="en-US" altLang="zh-CN" sz="10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180K+</a:t>
              </a:r>
              <a:r>
                <a:rPr lang="zh-CN" altLang="en-US" sz="10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专业</a:t>
              </a:r>
              <a:r>
                <a:rPr lang="en-US" altLang="zh-CN" sz="10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PPT</a:t>
              </a:r>
              <a:r>
                <a:rPr lang="zh-CN" altLang="en-US" sz="10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素材资源下载</a:t>
              </a:r>
              <a:endPara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914354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rgbClr val="CC4B4A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让</a:t>
              </a:r>
              <a:r>
                <a:rPr lang="en-US" altLang="zh-CN" sz="1000" dirty="0">
                  <a:solidFill>
                    <a:srgbClr val="CC4B4A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PPT</a:t>
              </a:r>
              <a:r>
                <a:rPr lang="zh-CN" altLang="en-US" sz="1000" dirty="0">
                  <a:solidFill>
                    <a:srgbClr val="CC4B4A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设计简单起来！</a:t>
              </a:r>
              <a:endParaRPr lang="en-US" altLang="zh-CN" sz="1000" dirty="0">
                <a:solidFill>
                  <a:srgbClr val="CC4B4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914354">
                <a:defRPr/>
              </a:pPr>
              <a:endParaRPr lang="en-US" altLang="zh-CN" sz="1000" dirty="0">
                <a:solidFill>
                  <a:srgbClr val="CC4B4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914354">
                <a:defRPr/>
              </a:pPr>
              <a:r>
                <a:rPr lang="en-US" altLang="zh-CN" sz="10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All-in-One PowerPoint Optimization Add-in </a:t>
              </a:r>
            </a:p>
            <a:p>
              <a:pPr defTabSz="914354">
                <a:defRPr/>
              </a:pPr>
              <a:r>
                <a:rPr lang="en-US" altLang="zh-CN" sz="10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180K+ Professional PowerPoint Resources</a:t>
              </a:r>
            </a:p>
            <a:p>
              <a:pPr defTabSz="914354">
                <a:defRPr/>
              </a:pPr>
              <a:r>
                <a:rPr lang="en-US" altLang="zh-CN" sz="10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Make Presentation Design Easy</a:t>
              </a:r>
              <a:endPara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DBF86C5A-46C1-4DD7-84CF-BB20DBAF36B2}"/>
              </a:ext>
            </a:extLst>
          </p:cNvPr>
          <p:cNvGrpSpPr/>
          <p:nvPr/>
        </p:nvGrpSpPr>
        <p:grpSpPr>
          <a:xfrm>
            <a:off x="7381329" y="1128666"/>
            <a:ext cx="1980029" cy="1757843"/>
            <a:chOff x="7381329" y="1128666"/>
            <a:chExt cx="1980029" cy="1757843"/>
          </a:xfrm>
        </p:grpSpPr>
        <p:sp>
          <p:nvSpPr>
            <p:cNvPr id="34" name="矩形 211">
              <a:extLst>
                <a:ext uri="{FF2B5EF4-FFF2-40B4-BE49-F238E27FC236}">
                  <a16:creationId xmlns:a16="http://schemas.microsoft.com/office/drawing/2014/main" xmlns="" id="{7D7628F9-10BB-4B1A-9FD7-13B5C4904AEE}"/>
                </a:ext>
              </a:extLst>
            </p:cNvPr>
            <p:cNvSpPr/>
            <p:nvPr/>
          </p:nvSpPr>
          <p:spPr>
            <a:xfrm>
              <a:off x="7381329" y="2486399"/>
              <a:ext cx="19800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关注官方微信公众号</a:t>
              </a:r>
              <a:br>
                <a:rPr lang="zh-CN" altLang="en-US" sz="10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en-US" altLang="zh-CN" sz="10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Contact us at support@islide.cc</a:t>
              </a:r>
            </a:p>
          </p:txBody>
        </p:sp>
        <p:grpSp>
          <p:nvGrpSpPr>
            <p:cNvPr id="35" name="组合 212">
              <a:extLst>
                <a:ext uri="{FF2B5EF4-FFF2-40B4-BE49-F238E27FC236}">
                  <a16:creationId xmlns:a16="http://schemas.microsoft.com/office/drawing/2014/main" xmlns="" id="{9D4A6AFC-4EDB-4329-A490-B7F93AD11431}"/>
                </a:ext>
              </a:extLst>
            </p:cNvPr>
            <p:cNvGrpSpPr/>
            <p:nvPr/>
          </p:nvGrpSpPr>
          <p:grpSpPr>
            <a:xfrm>
              <a:off x="7692468" y="1128666"/>
              <a:ext cx="1357733" cy="1357734"/>
              <a:chOff x="4693653" y="1484781"/>
              <a:chExt cx="2329760" cy="2329758"/>
            </a:xfrm>
          </p:grpSpPr>
          <p:pic>
            <p:nvPicPr>
              <p:cNvPr id="36" name="图片 213">
                <a:extLst>
                  <a:ext uri="{FF2B5EF4-FFF2-40B4-BE49-F238E27FC236}">
                    <a16:creationId xmlns:a16="http://schemas.microsoft.com/office/drawing/2014/main" xmlns="" id="{942EAD01-3CC1-4412-880E-B86F171325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93653" y="1484781"/>
                <a:ext cx="2329760" cy="2329758"/>
              </a:xfrm>
              <a:prstGeom prst="rect">
                <a:avLst/>
              </a:prstGeom>
            </p:spPr>
          </p:pic>
          <p:grpSp>
            <p:nvGrpSpPr>
              <p:cNvPr id="37" name="组合 214">
                <a:extLst>
                  <a:ext uri="{FF2B5EF4-FFF2-40B4-BE49-F238E27FC236}">
                    <a16:creationId xmlns:a16="http://schemas.microsoft.com/office/drawing/2014/main" xmlns="" id="{D01E47ED-C402-438D-9A79-BC1163AB6CE1}"/>
                  </a:ext>
                </a:extLst>
              </p:cNvPr>
              <p:cNvGrpSpPr/>
              <p:nvPr/>
            </p:nvGrpSpPr>
            <p:grpSpPr>
              <a:xfrm>
                <a:off x="5497245" y="2228001"/>
                <a:ext cx="722580" cy="722580"/>
                <a:chOff x="5758004" y="2227152"/>
                <a:chExt cx="724278" cy="724278"/>
              </a:xfrm>
            </p:grpSpPr>
            <p:sp>
              <p:nvSpPr>
                <p:cNvPr id="38" name="圆角矩形 215">
                  <a:extLst>
                    <a:ext uri="{FF2B5EF4-FFF2-40B4-BE49-F238E27FC236}">
                      <a16:creationId xmlns:a16="http://schemas.microsoft.com/office/drawing/2014/main" xmlns="" id="{CEE1B0A4-0F49-4D05-B77A-DAF004479898}"/>
                    </a:ext>
                  </a:extLst>
                </p:cNvPr>
                <p:cNvSpPr/>
                <p:nvPr/>
              </p:nvSpPr>
              <p:spPr>
                <a:xfrm>
                  <a:off x="5758004" y="2227152"/>
                  <a:ext cx="724278" cy="724278"/>
                </a:xfrm>
                <a:prstGeom prst="roundRect">
                  <a:avLst>
                    <a:gd name="adj" fmla="val 7023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圆角矩形 216">
                  <a:extLst>
                    <a:ext uri="{FF2B5EF4-FFF2-40B4-BE49-F238E27FC236}">
                      <a16:creationId xmlns:a16="http://schemas.microsoft.com/office/drawing/2014/main" xmlns="" id="{9AFDF6F6-5203-42D6-8C4C-E3737A97AB7C}"/>
                    </a:ext>
                  </a:extLst>
                </p:cNvPr>
                <p:cNvSpPr/>
                <p:nvPr/>
              </p:nvSpPr>
              <p:spPr>
                <a:xfrm>
                  <a:off x="5804041" y="2273189"/>
                  <a:ext cx="632205" cy="632205"/>
                </a:xfrm>
                <a:prstGeom prst="roundRect">
                  <a:avLst>
                    <a:gd name="adj" fmla="val 10091"/>
                  </a:avLst>
                </a:prstGeom>
                <a:blipFill>
                  <a:blip r:embed="rId6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xmlns="" id="{C3A85DFC-ADF1-474C-BF81-0F72CD8A2D8A}"/>
              </a:ext>
            </a:extLst>
          </p:cNvPr>
          <p:cNvCxnSpPr/>
          <p:nvPr/>
        </p:nvCxnSpPr>
        <p:spPr>
          <a:xfrm>
            <a:off x="3007696" y="1070043"/>
            <a:ext cx="0" cy="1689055"/>
          </a:xfrm>
          <a:prstGeom prst="line">
            <a:avLst/>
          </a:prstGeom>
          <a:ln w="3175">
            <a:solidFill>
              <a:srgbClr val="000000"/>
            </a:solidFill>
          </a:ln>
        </p:spPr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xmlns="" id="{9EA76247-2E45-497B-9699-23C3E298E518}"/>
              </a:ext>
            </a:extLst>
          </p:cNvPr>
          <p:cNvCxnSpPr/>
          <p:nvPr/>
        </p:nvCxnSpPr>
        <p:spPr>
          <a:xfrm>
            <a:off x="7247640" y="1070043"/>
            <a:ext cx="0" cy="1689055"/>
          </a:xfrm>
          <a:prstGeom prst="line">
            <a:avLst/>
          </a:prstGeom>
          <a:ln w="3175">
            <a:solidFill>
              <a:srgbClr val="000000"/>
            </a:solidFill>
          </a:ln>
        </p:spPr>
      </p:cxn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6E55B609-DF7B-4808-8F5D-EA3B33D46549}"/>
              </a:ext>
            </a:extLst>
          </p:cNvPr>
          <p:cNvGrpSpPr/>
          <p:nvPr/>
        </p:nvGrpSpPr>
        <p:grpSpPr>
          <a:xfrm>
            <a:off x="669926" y="1204895"/>
            <a:ext cx="1263649" cy="331470"/>
            <a:chOff x="669926" y="1204895"/>
            <a:chExt cx="1699443" cy="445784"/>
          </a:xfrm>
        </p:grpSpPr>
        <p:sp>
          <p:nvSpPr>
            <p:cNvPr id="40" name="AutoShape 15">
              <a:extLst>
                <a:ext uri="{FF2B5EF4-FFF2-40B4-BE49-F238E27FC236}">
                  <a16:creationId xmlns:a16="http://schemas.microsoft.com/office/drawing/2014/main" xmlns="" id="{F7A235F1-D186-4F8C-9E3D-0DB3AD5C3DA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69926" y="1204895"/>
              <a:ext cx="1699443" cy="445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xmlns="" id="{941C3095-FFD0-4B57-883A-2C237609F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473" y="1204895"/>
              <a:ext cx="444415" cy="445784"/>
            </a:xfrm>
            <a:custGeom>
              <a:avLst/>
              <a:gdLst>
                <a:gd name="T0" fmla="*/ 344 w 687"/>
                <a:gd name="T1" fmla="*/ 687 h 687"/>
                <a:gd name="T2" fmla="*/ 344 w 687"/>
                <a:gd name="T3" fmla="*/ 687 h 687"/>
                <a:gd name="T4" fmla="*/ 0 w 687"/>
                <a:gd name="T5" fmla="*/ 344 h 687"/>
                <a:gd name="T6" fmla="*/ 0 w 687"/>
                <a:gd name="T7" fmla="*/ 344 h 687"/>
                <a:gd name="T8" fmla="*/ 344 w 687"/>
                <a:gd name="T9" fmla="*/ 0 h 687"/>
                <a:gd name="T10" fmla="*/ 344 w 687"/>
                <a:gd name="T11" fmla="*/ 0 h 687"/>
                <a:gd name="T12" fmla="*/ 687 w 687"/>
                <a:gd name="T13" fmla="*/ 344 h 687"/>
                <a:gd name="T14" fmla="*/ 687 w 687"/>
                <a:gd name="T15" fmla="*/ 344 h 687"/>
                <a:gd name="T16" fmla="*/ 344 w 687"/>
                <a:gd name="T17" fmla="*/ 687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7" h="687">
                  <a:moveTo>
                    <a:pt x="344" y="687"/>
                  </a:moveTo>
                  <a:cubicBezTo>
                    <a:pt x="344" y="687"/>
                    <a:pt x="344" y="687"/>
                    <a:pt x="344" y="687"/>
                  </a:cubicBezTo>
                  <a:cubicBezTo>
                    <a:pt x="155" y="687"/>
                    <a:pt x="0" y="533"/>
                    <a:pt x="0" y="344"/>
                  </a:cubicBezTo>
                  <a:cubicBezTo>
                    <a:pt x="0" y="344"/>
                    <a:pt x="0" y="344"/>
                    <a:pt x="0" y="344"/>
                  </a:cubicBezTo>
                  <a:cubicBezTo>
                    <a:pt x="0" y="155"/>
                    <a:pt x="155" y="0"/>
                    <a:pt x="344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533" y="0"/>
                    <a:pt x="687" y="155"/>
                    <a:pt x="687" y="344"/>
                  </a:cubicBezTo>
                  <a:cubicBezTo>
                    <a:pt x="687" y="344"/>
                    <a:pt x="687" y="344"/>
                    <a:pt x="687" y="344"/>
                  </a:cubicBezTo>
                  <a:cubicBezTo>
                    <a:pt x="687" y="533"/>
                    <a:pt x="533" y="687"/>
                    <a:pt x="344" y="6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xmlns="" id="{CC5E806E-76B1-4ABF-BEE7-23A937B981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0473" y="1204895"/>
              <a:ext cx="444415" cy="444417"/>
            </a:xfrm>
            <a:custGeom>
              <a:avLst/>
              <a:gdLst>
                <a:gd name="T0" fmla="*/ 344 w 687"/>
                <a:gd name="T1" fmla="*/ 0 h 685"/>
                <a:gd name="T2" fmla="*/ 344 w 687"/>
                <a:gd name="T3" fmla="*/ 0 h 685"/>
                <a:gd name="T4" fmla="*/ 0 w 687"/>
                <a:gd name="T5" fmla="*/ 344 h 685"/>
                <a:gd name="T6" fmla="*/ 209 w 687"/>
                <a:gd name="T7" fmla="*/ 659 h 685"/>
                <a:gd name="T8" fmla="*/ 210 w 687"/>
                <a:gd name="T9" fmla="*/ 648 h 685"/>
                <a:gd name="T10" fmla="*/ 260 w 687"/>
                <a:gd name="T11" fmla="*/ 402 h 685"/>
                <a:gd name="T12" fmla="*/ 362 w 687"/>
                <a:gd name="T13" fmla="*/ 334 h 685"/>
                <a:gd name="T14" fmla="*/ 430 w 687"/>
                <a:gd name="T15" fmla="*/ 436 h 685"/>
                <a:gd name="T16" fmla="*/ 380 w 687"/>
                <a:gd name="T17" fmla="*/ 682 h 685"/>
                <a:gd name="T18" fmla="*/ 379 w 687"/>
                <a:gd name="T19" fmla="*/ 685 h 685"/>
                <a:gd name="T20" fmla="*/ 687 w 687"/>
                <a:gd name="T21" fmla="*/ 344 h 685"/>
                <a:gd name="T22" fmla="*/ 344 w 687"/>
                <a:gd name="T23" fmla="*/ 0 h 685"/>
                <a:gd name="T24" fmla="*/ 388 w 687"/>
                <a:gd name="T25" fmla="*/ 293 h 685"/>
                <a:gd name="T26" fmla="*/ 299 w 687"/>
                <a:gd name="T27" fmla="*/ 204 h 685"/>
                <a:gd name="T28" fmla="*/ 388 w 687"/>
                <a:gd name="T29" fmla="*/ 115 h 685"/>
                <a:gd name="T30" fmla="*/ 477 w 687"/>
                <a:gd name="T31" fmla="*/ 204 h 685"/>
                <a:gd name="T32" fmla="*/ 388 w 687"/>
                <a:gd name="T33" fmla="*/ 293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87" h="685">
                  <a:moveTo>
                    <a:pt x="344" y="0"/>
                  </a:moveTo>
                  <a:cubicBezTo>
                    <a:pt x="344" y="0"/>
                    <a:pt x="344" y="0"/>
                    <a:pt x="344" y="0"/>
                  </a:cubicBezTo>
                  <a:cubicBezTo>
                    <a:pt x="155" y="0"/>
                    <a:pt x="0" y="155"/>
                    <a:pt x="0" y="344"/>
                  </a:cubicBezTo>
                  <a:cubicBezTo>
                    <a:pt x="0" y="485"/>
                    <a:pt x="86" y="607"/>
                    <a:pt x="209" y="659"/>
                  </a:cubicBezTo>
                  <a:cubicBezTo>
                    <a:pt x="209" y="656"/>
                    <a:pt x="209" y="652"/>
                    <a:pt x="210" y="648"/>
                  </a:cubicBezTo>
                  <a:cubicBezTo>
                    <a:pt x="260" y="402"/>
                    <a:pt x="260" y="402"/>
                    <a:pt x="260" y="402"/>
                  </a:cubicBezTo>
                  <a:cubicBezTo>
                    <a:pt x="269" y="355"/>
                    <a:pt x="315" y="325"/>
                    <a:pt x="362" y="334"/>
                  </a:cubicBezTo>
                  <a:cubicBezTo>
                    <a:pt x="409" y="344"/>
                    <a:pt x="439" y="390"/>
                    <a:pt x="430" y="436"/>
                  </a:cubicBezTo>
                  <a:cubicBezTo>
                    <a:pt x="380" y="682"/>
                    <a:pt x="380" y="682"/>
                    <a:pt x="380" y="682"/>
                  </a:cubicBezTo>
                  <a:cubicBezTo>
                    <a:pt x="379" y="684"/>
                    <a:pt x="379" y="684"/>
                    <a:pt x="379" y="685"/>
                  </a:cubicBezTo>
                  <a:cubicBezTo>
                    <a:pt x="551" y="668"/>
                    <a:pt x="687" y="521"/>
                    <a:pt x="687" y="344"/>
                  </a:cubicBezTo>
                  <a:cubicBezTo>
                    <a:pt x="687" y="155"/>
                    <a:pt x="533" y="0"/>
                    <a:pt x="344" y="0"/>
                  </a:cubicBezTo>
                  <a:close/>
                  <a:moveTo>
                    <a:pt x="388" y="293"/>
                  </a:moveTo>
                  <a:cubicBezTo>
                    <a:pt x="339" y="293"/>
                    <a:pt x="299" y="253"/>
                    <a:pt x="299" y="204"/>
                  </a:cubicBezTo>
                  <a:cubicBezTo>
                    <a:pt x="299" y="155"/>
                    <a:pt x="339" y="115"/>
                    <a:pt x="388" y="115"/>
                  </a:cubicBezTo>
                  <a:cubicBezTo>
                    <a:pt x="437" y="115"/>
                    <a:pt x="477" y="155"/>
                    <a:pt x="477" y="204"/>
                  </a:cubicBezTo>
                  <a:cubicBezTo>
                    <a:pt x="477" y="253"/>
                    <a:pt x="437" y="293"/>
                    <a:pt x="388" y="293"/>
                  </a:cubicBezTo>
                  <a:close/>
                </a:path>
              </a:pathLst>
            </a:custGeom>
            <a:solidFill>
              <a:srgbClr val="CC4B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19">
              <a:extLst>
                <a:ext uri="{FF2B5EF4-FFF2-40B4-BE49-F238E27FC236}">
                  <a16:creationId xmlns:a16="http://schemas.microsoft.com/office/drawing/2014/main" xmlns="" id="{FBA0A1B2-675D-40DD-9B20-019CEA484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721" y="1281471"/>
              <a:ext cx="237933" cy="309587"/>
            </a:xfrm>
            <a:custGeom>
              <a:avLst/>
              <a:gdLst>
                <a:gd name="T0" fmla="*/ 320 w 368"/>
                <a:gd name="T1" fmla="*/ 141 h 477"/>
                <a:gd name="T2" fmla="*/ 291 w 368"/>
                <a:gd name="T3" fmla="*/ 119 h 477"/>
                <a:gd name="T4" fmla="*/ 263 w 368"/>
                <a:gd name="T5" fmla="*/ 77 h 477"/>
                <a:gd name="T6" fmla="*/ 183 w 368"/>
                <a:gd name="T7" fmla="*/ 54 h 477"/>
                <a:gd name="T8" fmla="*/ 106 w 368"/>
                <a:gd name="T9" fmla="*/ 72 h 477"/>
                <a:gd name="T10" fmla="*/ 76 w 368"/>
                <a:gd name="T11" fmla="*/ 123 h 477"/>
                <a:gd name="T12" fmla="*/ 99 w 368"/>
                <a:gd name="T13" fmla="*/ 168 h 477"/>
                <a:gd name="T14" fmla="*/ 187 w 368"/>
                <a:gd name="T15" fmla="*/ 197 h 477"/>
                <a:gd name="T16" fmla="*/ 280 w 368"/>
                <a:gd name="T17" fmla="*/ 223 h 477"/>
                <a:gd name="T18" fmla="*/ 342 w 368"/>
                <a:gd name="T19" fmla="*/ 264 h 477"/>
                <a:gd name="T20" fmla="*/ 368 w 368"/>
                <a:gd name="T21" fmla="*/ 339 h 477"/>
                <a:gd name="T22" fmla="*/ 321 w 368"/>
                <a:gd name="T23" fmla="*/ 438 h 477"/>
                <a:gd name="T24" fmla="*/ 197 w 368"/>
                <a:gd name="T25" fmla="*/ 477 h 477"/>
                <a:gd name="T26" fmla="*/ 51 w 368"/>
                <a:gd name="T27" fmla="*/ 434 h 477"/>
                <a:gd name="T28" fmla="*/ 4 w 368"/>
                <a:gd name="T29" fmla="*/ 351 h 477"/>
                <a:gd name="T30" fmla="*/ 29 w 368"/>
                <a:gd name="T31" fmla="*/ 318 h 477"/>
                <a:gd name="T32" fmla="*/ 32 w 368"/>
                <a:gd name="T33" fmla="*/ 318 h 477"/>
                <a:gd name="T34" fmla="*/ 62 w 368"/>
                <a:gd name="T35" fmla="*/ 340 h 477"/>
                <a:gd name="T36" fmla="*/ 101 w 368"/>
                <a:gd name="T37" fmla="*/ 397 h 477"/>
                <a:gd name="T38" fmla="*/ 194 w 368"/>
                <a:gd name="T39" fmla="*/ 422 h 477"/>
                <a:gd name="T40" fmla="*/ 277 w 368"/>
                <a:gd name="T41" fmla="*/ 401 h 477"/>
                <a:gd name="T42" fmla="*/ 309 w 368"/>
                <a:gd name="T43" fmla="*/ 343 h 477"/>
                <a:gd name="T44" fmla="*/ 276 w 368"/>
                <a:gd name="T45" fmla="*/ 288 h 477"/>
                <a:gd name="T46" fmla="*/ 165 w 368"/>
                <a:gd name="T47" fmla="*/ 254 h 477"/>
                <a:gd name="T48" fmla="*/ 53 w 368"/>
                <a:gd name="T49" fmla="*/ 207 h 477"/>
                <a:gd name="T50" fmla="*/ 18 w 368"/>
                <a:gd name="T51" fmla="*/ 127 h 477"/>
                <a:gd name="T52" fmla="*/ 62 w 368"/>
                <a:gd name="T53" fmla="*/ 36 h 477"/>
                <a:gd name="T54" fmla="*/ 180 w 368"/>
                <a:gd name="T55" fmla="*/ 0 h 477"/>
                <a:gd name="T56" fmla="*/ 304 w 368"/>
                <a:gd name="T57" fmla="*/ 36 h 477"/>
                <a:gd name="T58" fmla="*/ 349 w 368"/>
                <a:gd name="T59" fmla="*/ 108 h 477"/>
                <a:gd name="T60" fmla="*/ 324 w 368"/>
                <a:gd name="T61" fmla="*/ 140 h 477"/>
                <a:gd name="T62" fmla="*/ 320 w 368"/>
                <a:gd name="T63" fmla="*/ 141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8" h="477">
                  <a:moveTo>
                    <a:pt x="320" y="141"/>
                  </a:moveTo>
                  <a:cubicBezTo>
                    <a:pt x="306" y="142"/>
                    <a:pt x="294" y="133"/>
                    <a:pt x="291" y="119"/>
                  </a:cubicBezTo>
                  <a:cubicBezTo>
                    <a:pt x="286" y="101"/>
                    <a:pt x="276" y="87"/>
                    <a:pt x="263" y="77"/>
                  </a:cubicBezTo>
                  <a:cubicBezTo>
                    <a:pt x="244" y="62"/>
                    <a:pt x="218" y="54"/>
                    <a:pt x="183" y="54"/>
                  </a:cubicBezTo>
                  <a:cubicBezTo>
                    <a:pt x="151" y="54"/>
                    <a:pt x="126" y="60"/>
                    <a:pt x="106" y="72"/>
                  </a:cubicBezTo>
                  <a:cubicBezTo>
                    <a:pt x="86" y="84"/>
                    <a:pt x="76" y="101"/>
                    <a:pt x="76" y="123"/>
                  </a:cubicBezTo>
                  <a:cubicBezTo>
                    <a:pt x="76" y="143"/>
                    <a:pt x="84" y="158"/>
                    <a:pt x="99" y="168"/>
                  </a:cubicBezTo>
                  <a:cubicBezTo>
                    <a:pt x="114" y="178"/>
                    <a:pt x="144" y="187"/>
                    <a:pt x="187" y="197"/>
                  </a:cubicBezTo>
                  <a:cubicBezTo>
                    <a:pt x="225" y="205"/>
                    <a:pt x="256" y="214"/>
                    <a:pt x="280" y="223"/>
                  </a:cubicBezTo>
                  <a:cubicBezTo>
                    <a:pt x="304" y="232"/>
                    <a:pt x="325" y="245"/>
                    <a:pt x="342" y="264"/>
                  </a:cubicBezTo>
                  <a:cubicBezTo>
                    <a:pt x="359" y="283"/>
                    <a:pt x="368" y="307"/>
                    <a:pt x="368" y="339"/>
                  </a:cubicBezTo>
                  <a:cubicBezTo>
                    <a:pt x="368" y="378"/>
                    <a:pt x="352" y="411"/>
                    <a:pt x="321" y="438"/>
                  </a:cubicBezTo>
                  <a:cubicBezTo>
                    <a:pt x="289" y="464"/>
                    <a:pt x="248" y="477"/>
                    <a:pt x="197" y="477"/>
                  </a:cubicBezTo>
                  <a:cubicBezTo>
                    <a:pt x="132" y="477"/>
                    <a:pt x="84" y="462"/>
                    <a:pt x="51" y="434"/>
                  </a:cubicBezTo>
                  <a:cubicBezTo>
                    <a:pt x="26" y="411"/>
                    <a:pt x="11" y="384"/>
                    <a:pt x="4" y="351"/>
                  </a:cubicBezTo>
                  <a:cubicBezTo>
                    <a:pt x="0" y="335"/>
                    <a:pt x="13" y="320"/>
                    <a:pt x="29" y="318"/>
                  </a:cubicBezTo>
                  <a:cubicBezTo>
                    <a:pt x="32" y="318"/>
                    <a:pt x="32" y="318"/>
                    <a:pt x="32" y="318"/>
                  </a:cubicBezTo>
                  <a:cubicBezTo>
                    <a:pt x="46" y="317"/>
                    <a:pt x="58" y="326"/>
                    <a:pt x="62" y="340"/>
                  </a:cubicBezTo>
                  <a:cubicBezTo>
                    <a:pt x="68" y="365"/>
                    <a:pt x="81" y="384"/>
                    <a:pt x="101" y="397"/>
                  </a:cubicBezTo>
                  <a:cubicBezTo>
                    <a:pt x="127" y="413"/>
                    <a:pt x="158" y="422"/>
                    <a:pt x="194" y="422"/>
                  </a:cubicBezTo>
                  <a:cubicBezTo>
                    <a:pt x="229" y="422"/>
                    <a:pt x="256" y="415"/>
                    <a:pt x="277" y="401"/>
                  </a:cubicBezTo>
                  <a:cubicBezTo>
                    <a:pt x="298" y="387"/>
                    <a:pt x="309" y="368"/>
                    <a:pt x="309" y="343"/>
                  </a:cubicBezTo>
                  <a:cubicBezTo>
                    <a:pt x="309" y="318"/>
                    <a:pt x="298" y="300"/>
                    <a:pt x="276" y="288"/>
                  </a:cubicBezTo>
                  <a:cubicBezTo>
                    <a:pt x="254" y="277"/>
                    <a:pt x="217" y="265"/>
                    <a:pt x="165" y="254"/>
                  </a:cubicBezTo>
                  <a:cubicBezTo>
                    <a:pt x="113" y="243"/>
                    <a:pt x="76" y="227"/>
                    <a:pt x="53" y="207"/>
                  </a:cubicBezTo>
                  <a:cubicBezTo>
                    <a:pt x="30" y="186"/>
                    <a:pt x="18" y="160"/>
                    <a:pt x="18" y="127"/>
                  </a:cubicBezTo>
                  <a:cubicBezTo>
                    <a:pt x="18" y="90"/>
                    <a:pt x="33" y="60"/>
                    <a:pt x="62" y="36"/>
                  </a:cubicBezTo>
                  <a:cubicBezTo>
                    <a:pt x="91" y="12"/>
                    <a:pt x="130" y="0"/>
                    <a:pt x="180" y="0"/>
                  </a:cubicBezTo>
                  <a:cubicBezTo>
                    <a:pt x="231" y="0"/>
                    <a:pt x="273" y="12"/>
                    <a:pt x="304" y="36"/>
                  </a:cubicBezTo>
                  <a:cubicBezTo>
                    <a:pt x="327" y="54"/>
                    <a:pt x="343" y="78"/>
                    <a:pt x="349" y="108"/>
                  </a:cubicBezTo>
                  <a:cubicBezTo>
                    <a:pt x="353" y="124"/>
                    <a:pt x="341" y="139"/>
                    <a:pt x="324" y="140"/>
                  </a:cubicBezTo>
                  <a:lnTo>
                    <a:pt x="320" y="141"/>
                  </a:lnTo>
                  <a:close/>
                </a:path>
              </a:pathLst>
            </a:custGeom>
            <a:solidFill>
              <a:srgbClr val="354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reeform 20">
              <a:extLst>
                <a:ext uri="{FF2B5EF4-FFF2-40B4-BE49-F238E27FC236}">
                  <a16:creationId xmlns:a16="http://schemas.microsoft.com/office/drawing/2014/main" xmlns="" id="{8895173D-9045-411E-B47E-7FD23A132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3608" y="1286121"/>
              <a:ext cx="36921" cy="299742"/>
            </a:xfrm>
            <a:custGeom>
              <a:avLst/>
              <a:gdLst>
                <a:gd name="T0" fmla="*/ 29 w 57"/>
                <a:gd name="T1" fmla="*/ 462 h 462"/>
                <a:gd name="T2" fmla="*/ 29 w 57"/>
                <a:gd name="T3" fmla="*/ 462 h 462"/>
                <a:gd name="T4" fmla="*/ 0 w 57"/>
                <a:gd name="T5" fmla="*/ 434 h 462"/>
                <a:gd name="T6" fmla="*/ 0 w 57"/>
                <a:gd name="T7" fmla="*/ 29 h 462"/>
                <a:gd name="T8" fmla="*/ 29 w 57"/>
                <a:gd name="T9" fmla="*/ 0 h 462"/>
                <a:gd name="T10" fmla="*/ 29 w 57"/>
                <a:gd name="T11" fmla="*/ 0 h 462"/>
                <a:gd name="T12" fmla="*/ 57 w 57"/>
                <a:gd name="T13" fmla="*/ 29 h 462"/>
                <a:gd name="T14" fmla="*/ 57 w 57"/>
                <a:gd name="T15" fmla="*/ 434 h 462"/>
                <a:gd name="T16" fmla="*/ 29 w 57"/>
                <a:gd name="T17" fmla="*/ 46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62">
                  <a:moveTo>
                    <a:pt x="29" y="462"/>
                  </a:moveTo>
                  <a:cubicBezTo>
                    <a:pt x="29" y="462"/>
                    <a:pt x="29" y="462"/>
                    <a:pt x="29" y="462"/>
                  </a:cubicBezTo>
                  <a:cubicBezTo>
                    <a:pt x="13" y="462"/>
                    <a:pt x="0" y="449"/>
                    <a:pt x="0" y="43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434"/>
                    <a:pt x="57" y="434"/>
                    <a:pt x="57" y="434"/>
                  </a:cubicBezTo>
                  <a:cubicBezTo>
                    <a:pt x="57" y="449"/>
                    <a:pt x="44" y="462"/>
                    <a:pt x="29" y="462"/>
                  </a:cubicBezTo>
                  <a:close/>
                </a:path>
              </a:pathLst>
            </a:custGeom>
            <a:solidFill>
              <a:srgbClr val="354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Freeform 21">
              <a:extLst>
                <a:ext uri="{FF2B5EF4-FFF2-40B4-BE49-F238E27FC236}">
                  <a16:creationId xmlns:a16="http://schemas.microsoft.com/office/drawing/2014/main" xmlns="" id="{0A1E4CE6-4E33-4BA6-9D4F-22B8D5940A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96867" y="1286121"/>
              <a:ext cx="36100" cy="299742"/>
            </a:xfrm>
            <a:custGeom>
              <a:avLst/>
              <a:gdLst>
                <a:gd name="T0" fmla="*/ 28 w 56"/>
                <a:gd name="T1" fmla="*/ 65 h 462"/>
                <a:gd name="T2" fmla="*/ 28 w 56"/>
                <a:gd name="T3" fmla="*/ 65 h 462"/>
                <a:gd name="T4" fmla="*/ 0 w 56"/>
                <a:gd name="T5" fmla="*/ 36 h 462"/>
                <a:gd name="T6" fmla="*/ 0 w 56"/>
                <a:gd name="T7" fmla="*/ 29 h 462"/>
                <a:gd name="T8" fmla="*/ 28 w 56"/>
                <a:gd name="T9" fmla="*/ 0 h 462"/>
                <a:gd name="T10" fmla="*/ 28 w 56"/>
                <a:gd name="T11" fmla="*/ 0 h 462"/>
                <a:gd name="T12" fmla="*/ 56 w 56"/>
                <a:gd name="T13" fmla="*/ 29 h 462"/>
                <a:gd name="T14" fmla="*/ 56 w 56"/>
                <a:gd name="T15" fmla="*/ 36 h 462"/>
                <a:gd name="T16" fmla="*/ 28 w 56"/>
                <a:gd name="T17" fmla="*/ 65 h 462"/>
                <a:gd name="T18" fmla="*/ 28 w 56"/>
                <a:gd name="T19" fmla="*/ 462 h 462"/>
                <a:gd name="T20" fmla="*/ 28 w 56"/>
                <a:gd name="T21" fmla="*/ 462 h 462"/>
                <a:gd name="T22" fmla="*/ 0 w 56"/>
                <a:gd name="T23" fmla="*/ 434 h 462"/>
                <a:gd name="T24" fmla="*/ 0 w 56"/>
                <a:gd name="T25" fmla="*/ 156 h 462"/>
                <a:gd name="T26" fmla="*/ 28 w 56"/>
                <a:gd name="T27" fmla="*/ 128 h 462"/>
                <a:gd name="T28" fmla="*/ 28 w 56"/>
                <a:gd name="T29" fmla="*/ 128 h 462"/>
                <a:gd name="T30" fmla="*/ 56 w 56"/>
                <a:gd name="T31" fmla="*/ 156 h 462"/>
                <a:gd name="T32" fmla="*/ 56 w 56"/>
                <a:gd name="T33" fmla="*/ 434 h 462"/>
                <a:gd name="T34" fmla="*/ 28 w 56"/>
                <a:gd name="T35" fmla="*/ 46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462">
                  <a:moveTo>
                    <a:pt x="28" y="65"/>
                  </a:moveTo>
                  <a:cubicBezTo>
                    <a:pt x="28" y="65"/>
                    <a:pt x="28" y="65"/>
                    <a:pt x="28" y="65"/>
                  </a:cubicBezTo>
                  <a:cubicBezTo>
                    <a:pt x="12" y="65"/>
                    <a:pt x="0" y="52"/>
                    <a:pt x="0" y="36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44" y="0"/>
                    <a:pt x="56" y="13"/>
                    <a:pt x="56" y="29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6" y="52"/>
                    <a:pt x="44" y="65"/>
                    <a:pt x="28" y="65"/>
                  </a:cubicBezTo>
                  <a:close/>
                  <a:moveTo>
                    <a:pt x="28" y="462"/>
                  </a:moveTo>
                  <a:cubicBezTo>
                    <a:pt x="28" y="462"/>
                    <a:pt x="28" y="462"/>
                    <a:pt x="28" y="462"/>
                  </a:cubicBezTo>
                  <a:cubicBezTo>
                    <a:pt x="12" y="462"/>
                    <a:pt x="0" y="449"/>
                    <a:pt x="0" y="434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41"/>
                    <a:pt x="12" y="128"/>
                    <a:pt x="28" y="12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44" y="128"/>
                    <a:pt x="56" y="141"/>
                    <a:pt x="56" y="156"/>
                  </a:cubicBezTo>
                  <a:cubicBezTo>
                    <a:pt x="56" y="434"/>
                    <a:pt x="56" y="434"/>
                    <a:pt x="56" y="434"/>
                  </a:cubicBezTo>
                  <a:cubicBezTo>
                    <a:pt x="56" y="449"/>
                    <a:pt x="44" y="462"/>
                    <a:pt x="28" y="462"/>
                  </a:cubicBezTo>
                  <a:close/>
                </a:path>
              </a:pathLst>
            </a:custGeom>
            <a:solidFill>
              <a:srgbClr val="354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22">
              <a:extLst>
                <a:ext uri="{FF2B5EF4-FFF2-40B4-BE49-F238E27FC236}">
                  <a16:creationId xmlns:a16="http://schemas.microsoft.com/office/drawing/2014/main" xmlns="" id="{53805563-2D7C-487B-AB41-2ABCDF5A2D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35222" y="1286121"/>
              <a:ext cx="36647" cy="299742"/>
            </a:xfrm>
            <a:custGeom>
              <a:avLst/>
              <a:gdLst>
                <a:gd name="T0" fmla="*/ 29 w 57"/>
                <a:gd name="T1" fmla="*/ 65 h 462"/>
                <a:gd name="T2" fmla="*/ 29 w 57"/>
                <a:gd name="T3" fmla="*/ 65 h 462"/>
                <a:gd name="T4" fmla="*/ 0 w 57"/>
                <a:gd name="T5" fmla="*/ 36 h 462"/>
                <a:gd name="T6" fmla="*/ 0 w 57"/>
                <a:gd name="T7" fmla="*/ 29 h 462"/>
                <a:gd name="T8" fmla="*/ 29 w 57"/>
                <a:gd name="T9" fmla="*/ 0 h 462"/>
                <a:gd name="T10" fmla="*/ 29 w 57"/>
                <a:gd name="T11" fmla="*/ 0 h 462"/>
                <a:gd name="T12" fmla="*/ 57 w 57"/>
                <a:gd name="T13" fmla="*/ 29 h 462"/>
                <a:gd name="T14" fmla="*/ 57 w 57"/>
                <a:gd name="T15" fmla="*/ 36 h 462"/>
                <a:gd name="T16" fmla="*/ 29 w 57"/>
                <a:gd name="T17" fmla="*/ 65 h 462"/>
                <a:gd name="T18" fmla="*/ 29 w 57"/>
                <a:gd name="T19" fmla="*/ 462 h 462"/>
                <a:gd name="T20" fmla="*/ 29 w 57"/>
                <a:gd name="T21" fmla="*/ 462 h 462"/>
                <a:gd name="T22" fmla="*/ 0 w 57"/>
                <a:gd name="T23" fmla="*/ 434 h 462"/>
                <a:gd name="T24" fmla="*/ 0 w 57"/>
                <a:gd name="T25" fmla="*/ 156 h 462"/>
                <a:gd name="T26" fmla="*/ 29 w 57"/>
                <a:gd name="T27" fmla="*/ 128 h 462"/>
                <a:gd name="T28" fmla="*/ 29 w 57"/>
                <a:gd name="T29" fmla="*/ 128 h 462"/>
                <a:gd name="T30" fmla="*/ 57 w 57"/>
                <a:gd name="T31" fmla="*/ 156 h 462"/>
                <a:gd name="T32" fmla="*/ 57 w 57"/>
                <a:gd name="T33" fmla="*/ 434 h 462"/>
                <a:gd name="T34" fmla="*/ 29 w 57"/>
                <a:gd name="T35" fmla="*/ 46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462"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  <a:cubicBezTo>
                    <a:pt x="13" y="65"/>
                    <a:pt x="0" y="52"/>
                    <a:pt x="0" y="36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57" y="52"/>
                    <a:pt x="44" y="65"/>
                    <a:pt x="29" y="65"/>
                  </a:cubicBezTo>
                  <a:close/>
                  <a:moveTo>
                    <a:pt x="29" y="462"/>
                  </a:moveTo>
                  <a:cubicBezTo>
                    <a:pt x="29" y="462"/>
                    <a:pt x="29" y="462"/>
                    <a:pt x="29" y="462"/>
                  </a:cubicBezTo>
                  <a:cubicBezTo>
                    <a:pt x="13" y="462"/>
                    <a:pt x="0" y="449"/>
                    <a:pt x="0" y="434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41"/>
                    <a:pt x="13" y="128"/>
                    <a:pt x="29" y="128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44" y="128"/>
                    <a:pt x="57" y="141"/>
                    <a:pt x="57" y="156"/>
                  </a:cubicBezTo>
                  <a:cubicBezTo>
                    <a:pt x="57" y="434"/>
                    <a:pt x="57" y="434"/>
                    <a:pt x="57" y="434"/>
                  </a:cubicBezTo>
                  <a:cubicBezTo>
                    <a:pt x="57" y="449"/>
                    <a:pt x="44" y="462"/>
                    <a:pt x="29" y="462"/>
                  </a:cubicBezTo>
                  <a:close/>
                </a:path>
              </a:pathLst>
            </a:custGeom>
            <a:solidFill>
              <a:srgbClr val="354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23">
              <a:extLst>
                <a:ext uri="{FF2B5EF4-FFF2-40B4-BE49-F238E27FC236}">
                  <a16:creationId xmlns:a16="http://schemas.microsoft.com/office/drawing/2014/main" xmlns="" id="{F5B09A70-BD5C-4AEC-8E34-1AB2A86C5B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76451" y="1286121"/>
              <a:ext cx="187338" cy="304938"/>
            </a:xfrm>
            <a:custGeom>
              <a:avLst/>
              <a:gdLst>
                <a:gd name="T0" fmla="*/ 264 w 290"/>
                <a:gd name="T1" fmla="*/ 462 h 470"/>
                <a:gd name="T2" fmla="*/ 264 w 290"/>
                <a:gd name="T3" fmla="*/ 462 h 470"/>
                <a:gd name="T4" fmla="*/ 237 w 290"/>
                <a:gd name="T5" fmla="*/ 436 h 470"/>
                <a:gd name="T6" fmla="*/ 237 w 290"/>
                <a:gd name="T7" fmla="*/ 420 h 470"/>
                <a:gd name="T8" fmla="*/ 236 w 290"/>
                <a:gd name="T9" fmla="*/ 420 h 470"/>
                <a:gd name="T10" fmla="*/ 144 w 290"/>
                <a:gd name="T11" fmla="*/ 470 h 470"/>
                <a:gd name="T12" fmla="*/ 41 w 290"/>
                <a:gd name="T13" fmla="*/ 421 h 470"/>
                <a:gd name="T14" fmla="*/ 0 w 290"/>
                <a:gd name="T15" fmla="*/ 295 h 470"/>
                <a:gd name="T16" fmla="*/ 39 w 290"/>
                <a:gd name="T17" fmla="*/ 167 h 470"/>
                <a:gd name="T18" fmla="*/ 141 w 290"/>
                <a:gd name="T19" fmla="*/ 120 h 470"/>
                <a:gd name="T20" fmla="*/ 232 w 290"/>
                <a:gd name="T21" fmla="*/ 166 h 470"/>
                <a:gd name="T22" fmla="*/ 234 w 290"/>
                <a:gd name="T23" fmla="*/ 166 h 470"/>
                <a:gd name="T24" fmla="*/ 234 w 290"/>
                <a:gd name="T25" fmla="*/ 27 h 470"/>
                <a:gd name="T26" fmla="*/ 260 w 290"/>
                <a:gd name="T27" fmla="*/ 0 h 470"/>
                <a:gd name="T28" fmla="*/ 264 w 290"/>
                <a:gd name="T29" fmla="*/ 0 h 470"/>
                <a:gd name="T30" fmla="*/ 290 w 290"/>
                <a:gd name="T31" fmla="*/ 27 h 470"/>
                <a:gd name="T32" fmla="*/ 290 w 290"/>
                <a:gd name="T33" fmla="*/ 436 h 470"/>
                <a:gd name="T34" fmla="*/ 264 w 290"/>
                <a:gd name="T35" fmla="*/ 462 h 470"/>
                <a:gd name="T36" fmla="*/ 150 w 290"/>
                <a:gd name="T37" fmla="*/ 423 h 470"/>
                <a:gd name="T38" fmla="*/ 213 w 290"/>
                <a:gd name="T39" fmla="*/ 393 h 470"/>
                <a:gd name="T40" fmla="*/ 239 w 290"/>
                <a:gd name="T41" fmla="*/ 300 h 470"/>
                <a:gd name="T42" fmla="*/ 215 w 290"/>
                <a:gd name="T43" fmla="*/ 203 h 470"/>
                <a:gd name="T44" fmla="*/ 147 w 290"/>
                <a:gd name="T45" fmla="*/ 167 h 470"/>
                <a:gd name="T46" fmla="*/ 81 w 290"/>
                <a:gd name="T47" fmla="*/ 202 h 470"/>
                <a:gd name="T48" fmla="*/ 58 w 290"/>
                <a:gd name="T49" fmla="*/ 295 h 470"/>
                <a:gd name="T50" fmla="*/ 70 w 290"/>
                <a:gd name="T51" fmla="*/ 366 h 470"/>
                <a:gd name="T52" fmla="*/ 104 w 290"/>
                <a:gd name="T53" fmla="*/ 409 h 470"/>
                <a:gd name="T54" fmla="*/ 150 w 290"/>
                <a:gd name="T55" fmla="*/ 423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0" h="470">
                  <a:moveTo>
                    <a:pt x="264" y="462"/>
                  </a:moveTo>
                  <a:cubicBezTo>
                    <a:pt x="264" y="462"/>
                    <a:pt x="264" y="462"/>
                    <a:pt x="264" y="462"/>
                  </a:cubicBezTo>
                  <a:cubicBezTo>
                    <a:pt x="249" y="462"/>
                    <a:pt x="237" y="450"/>
                    <a:pt x="237" y="436"/>
                  </a:cubicBezTo>
                  <a:cubicBezTo>
                    <a:pt x="237" y="420"/>
                    <a:pt x="237" y="420"/>
                    <a:pt x="237" y="420"/>
                  </a:cubicBezTo>
                  <a:cubicBezTo>
                    <a:pt x="236" y="420"/>
                    <a:pt x="236" y="420"/>
                    <a:pt x="236" y="420"/>
                  </a:cubicBezTo>
                  <a:cubicBezTo>
                    <a:pt x="216" y="453"/>
                    <a:pt x="185" y="470"/>
                    <a:pt x="144" y="470"/>
                  </a:cubicBezTo>
                  <a:cubicBezTo>
                    <a:pt x="103" y="470"/>
                    <a:pt x="69" y="454"/>
                    <a:pt x="41" y="421"/>
                  </a:cubicBezTo>
                  <a:cubicBezTo>
                    <a:pt x="14" y="389"/>
                    <a:pt x="0" y="347"/>
                    <a:pt x="0" y="295"/>
                  </a:cubicBezTo>
                  <a:cubicBezTo>
                    <a:pt x="0" y="241"/>
                    <a:pt x="13" y="199"/>
                    <a:pt x="39" y="167"/>
                  </a:cubicBezTo>
                  <a:cubicBezTo>
                    <a:pt x="65" y="136"/>
                    <a:pt x="99" y="120"/>
                    <a:pt x="141" y="120"/>
                  </a:cubicBezTo>
                  <a:cubicBezTo>
                    <a:pt x="181" y="120"/>
                    <a:pt x="212" y="136"/>
                    <a:pt x="232" y="166"/>
                  </a:cubicBezTo>
                  <a:cubicBezTo>
                    <a:pt x="234" y="166"/>
                    <a:pt x="234" y="166"/>
                    <a:pt x="234" y="166"/>
                  </a:cubicBezTo>
                  <a:cubicBezTo>
                    <a:pt x="234" y="27"/>
                    <a:pt x="234" y="27"/>
                    <a:pt x="234" y="27"/>
                  </a:cubicBezTo>
                  <a:cubicBezTo>
                    <a:pt x="234" y="12"/>
                    <a:pt x="245" y="0"/>
                    <a:pt x="260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78" y="0"/>
                    <a:pt x="290" y="12"/>
                    <a:pt x="290" y="27"/>
                  </a:cubicBezTo>
                  <a:cubicBezTo>
                    <a:pt x="290" y="436"/>
                    <a:pt x="290" y="436"/>
                    <a:pt x="290" y="436"/>
                  </a:cubicBezTo>
                  <a:cubicBezTo>
                    <a:pt x="290" y="450"/>
                    <a:pt x="278" y="462"/>
                    <a:pt x="264" y="462"/>
                  </a:cubicBezTo>
                  <a:close/>
                  <a:moveTo>
                    <a:pt x="150" y="423"/>
                  </a:moveTo>
                  <a:cubicBezTo>
                    <a:pt x="175" y="423"/>
                    <a:pt x="196" y="413"/>
                    <a:pt x="213" y="393"/>
                  </a:cubicBezTo>
                  <a:cubicBezTo>
                    <a:pt x="230" y="372"/>
                    <a:pt x="239" y="342"/>
                    <a:pt x="239" y="300"/>
                  </a:cubicBezTo>
                  <a:cubicBezTo>
                    <a:pt x="239" y="260"/>
                    <a:pt x="231" y="227"/>
                    <a:pt x="215" y="203"/>
                  </a:cubicBezTo>
                  <a:cubicBezTo>
                    <a:pt x="199" y="179"/>
                    <a:pt x="177" y="167"/>
                    <a:pt x="147" y="167"/>
                  </a:cubicBezTo>
                  <a:cubicBezTo>
                    <a:pt x="118" y="167"/>
                    <a:pt x="96" y="178"/>
                    <a:pt x="81" y="202"/>
                  </a:cubicBezTo>
                  <a:cubicBezTo>
                    <a:pt x="66" y="226"/>
                    <a:pt x="58" y="257"/>
                    <a:pt x="58" y="295"/>
                  </a:cubicBezTo>
                  <a:cubicBezTo>
                    <a:pt x="58" y="323"/>
                    <a:pt x="62" y="346"/>
                    <a:pt x="70" y="366"/>
                  </a:cubicBezTo>
                  <a:cubicBezTo>
                    <a:pt x="78" y="385"/>
                    <a:pt x="90" y="399"/>
                    <a:pt x="104" y="409"/>
                  </a:cubicBezTo>
                  <a:cubicBezTo>
                    <a:pt x="119" y="419"/>
                    <a:pt x="134" y="423"/>
                    <a:pt x="150" y="423"/>
                  </a:cubicBezTo>
                  <a:close/>
                </a:path>
              </a:pathLst>
            </a:custGeom>
            <a:solidFill>
              <a:srgbClr val="354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24">
              <a:extLst>
                <a:ext uri="{FF2B5EF4-FFF2-40B4-BE49-F238E27FC236}">
                  <a16:creationId xmlns:a16="http://schemas.microsoft.com/office/drawing/2014/main" xmlns="" id="{3776C0FC-51B4-43E9-A802-9FD933C30A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9735" y="1363791"/>
              <a:ext cx="199371" cy="227268"/>
            </a:xfrm>
            <a:custGeom>
              <a:avLst/>
              <a:gdLst>
                <a:gd name="T0" fmla="*/ 280 w 308"/>
                <a:gd name="T1" fmla="*/ 189 h 350"/>
                <a:gd name="T2" fmla="*/ 68 w 308"/>
                <a:gd name="T3" fmla="*/ 189 h 350"/>
                <a:gd name="T4" fmla="*/ 59 w 308"/>
                <a:gd name="T5" fmla="*/ 200 h 350"/>
                <a:gd name="T6" fmla="*/ 89 w 308"/>
                <a:gd name="T7" fmla="*/ 274 h 350"/>
                <a:gd name="T8" fmla="*/ 160 w 308"/>
                <a:gd name="T9" fmla="*/ 303 h 350"/>
                <a:gd name="T10" fmla="*/ 214 w 308"/>
                <a:gd name="T11" fmla="*/ 286 h 350"/>
                <a:gd name="T12" fmla="*/ 239 w 308"/>
                <a:gd name="T13" fmla="*/ 255 h 350"/>
                <a:gd name="T14" fmla="*/ 272 w 308"/>
                <a:gd name="T15" fmla="*/ 237 h 350"/>
                <a:gd name="T16" fmla="*/ 272 w 308"/>
                <a:gd name="T17" fmla="*/ 237 h 350"/>
                <a:gd name="T18" fmla="*/ 293 w 308"/>
                <a:gd name="T19" fmla="*/ 277 h 350"/>
                <a:gd name="T20" fmla="*/ 254 w 308"/>
                <a:gd name="T21" fmla="*/ 322 h 350"/>
                <a:gd name="T22" fmla="*/ 160 w 308"/>
                <a:gd name="T23" fmla="*/ 350 h 350"/>
                <a:gd name="T24" fmla="*/ 42 w 308"/>
                <a:gd name="T25" fmla="*/ 304 h 350"/>
                <a:gd name="T26" fmla="*/ 0 w 308"/>
                <a:gd name="T27" fmla="*/ 178 h 350"/>
                <a:gd name="T28" fmla="*/ 41 w 308"/>
                <a:gd name="T29" fmla="*/ 50 h 350"/>
                <a:gd name="T30" fmla="*/ 157 w 308"/>
                <a:gd name="T31" fmla="*/ 0 h 350"/>
                <a:gd name="T32" fmla="*/ 227 w 308"/>
                <a:gd name="T33" fmla="*/ 16 h 350"/>
                <a:gd name="T34" fmla="*/ 284 w 308"/>
                <a:gd name="T35" fmla="*/ 71 h 350"/>
                <a:gd name="T36" fmla="*/ 307 w 308"/>
                <a:gd name="T37" fmla="*/ 161 h 350"/>
                <a:gd name="T38" fmla="*/ 280 w 308"/>
                <a:gd name="T39" fmla="*/ 189 h 350"/>
                <a:gd name="T40" fmla="*/ 245 w 308"/>
                <a:gd name="T41" fmla="*/ 143 h 350"/>
                <a:gd name="T42" fmla="*/ 249 w 308"/>
                <a:gd name="T43" fmla="*/ 137 h 350"/>
                <a:gd name="T44" fmla="*/ 218 w 308"/>
                <a:gd name="T45" fmla="*/ 69 h 350"/>
                <a:gd name="T46" fmla="*/ 157 w 308"/>
                <a:gd name="T47" fmla="*/ 47 h 350"/>
                <a:gd name="T48" fmla="*/ 91 w 308"/>
                <a:gd name="T49" fmla="*/ 73 h 350"/>
                <a:gd name="T50" fmla="*/ 63 w 308"/>
                <a:gd name="T51" fmla="*/ 127 h 350"/>
                <a:gd name="T52" fmla="*/ 75 w 308"/>
                <a:gd name="T53" fmla="*/ 143 h 350"/>
                <a:gd name="T54" fmla="*/ 245 w 308"/>
                <a:gd name="T55" fmla="*/ 143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08" h="350">
                  <a:moveTo>
                    <a:pt x="280" y="189"/>
                  </a:moveTo>
                  <a:cubicBezTo>
                    <a:pt x="68" y="189"/>
                    <a:pt x="68" y="189"/>
                    <a:pt x="68" y="189"/>
                  </a:cubicBezTo>
                  <a:cubicBezTo>
                    <a:pt x="63" y="189"/>
                    <a:pt x="58" y="194"/>
                    <a:pt x="59" y="200"/>
                  </a:cubicBezTo>
                  <a:cubicBezTo>
                    <a:pt x="62" y="232"/>
                    <a:pt x="72" y="256"/>
                    <a:pt x="89" y="274"/>
                  </a:cubicBezTo>
                  <a:cubicBezTo>
                    <a:pt x="108" y="294"/>
                    <a:pt x="132" y="303"/>
                    <a:pt x="160" y="303"/>
                  </a:cubicBezTo>
                  <a:cubicBezTo>
                    <a:pt x="181" y="303"/>
                    <a:pt x="200" y="298"/>
                    <a:pt x="214" y="286"/>
                  </a:cubicBezTo>
                  <a:cubicBezTo>
                    <a:pt x="224" y="278"/>
                    <a:pt x="232" y="268"/>
                    <a:pt x="239" y="255"/>
                  </a:cubicBezTo>
                  <a:cubicBezTo>
                    <a:pt x="246" y="243"/>
                    <a:pt x="258" y="236"/>
                    <a:pt x="272" y="237"/>
                  </a:cubicBezTo>
                  <a:cubicBezTo>
                    <a:pt x="272" y="237"/>
                    <a:pt x="272" y="237"/>
                    <a:pt x="272" y="237"/>
                  </a:cubicBezTo>
                  <a:cubicBezTo>
                    <a:pt x="291" y="240"/>
                    <a:pt x="301" y="260"/>
                    <a:pt x="293" y="277"/>
                  </a:cubicBezTo>
                  <a:cubicBezTo>
                    <a:pt x="283" y="295"/>
                    <a:pt x="270" y="310"/>
                    <a:pt x="254" y="322"/>
                  </a:cubicBezTo>
                  <a:cubicBezTo>
                    <a:pt x="229" y="341"/>
                    <a:pt x="198" y="350"/>
                    <a:pt x="160" y="350"/>
                  </a:cubicBezTo>
                  <a:cubicBezTo>
                    <a:pt x="110" y="350"/>
                    <a:pt x="70" y="335"/>
                    <a:pt x="42" y="304"/>
                  </a:cubicBezTo>
                  <a:cubicBezTo>
                    <a:pt x="14" y="273"/>
                    <a:pt x="0" y="231"/>
                    <a:pt x="0" y="178"/>
                  </a:cubicBezTo>
                  <a:cubicBezTo>
                    <a:pt x="0" y="125"/>
                    <a:pt x="13" y="82"/>
                    <a:pt x="41" y="50"/>
                  </a:cubicBezTo>
                  <a:cubicBezTo>
                    <a:pt x="68" y="17"/>
                    <a:pt x="107" y="0"/>
                    <a:pt x="157" y="0"/>
                  </a:cubicBezTo>
                  <a:cubicBezTo>
                    <a:pt x="181" y="0"/>
                    <a:pt x="204" y="6"/>
                    <a:pt x="227" y="16"/>
                  </a:cubicBezTo>
                  <a:cubicBezTo>
                    <a:pt x="250" y="27"/>
                    <a:pt x="269" y="45"/>
                    <a:pt x="284" y="71"/>
                  </a:cubicBezTo>
                  <a:cubicBezTo>
                    <a:pt x="297" y="92"/>
                    <a:pt x="305" y="122"/>
                    <a:pt x="307" y="161"/>
                  </a:cubicBezTo>
                  <a:cubicBezTo>
                    <a:pt x="308" y="176"/>
                    <a:pt x="296" y="189"/>
                    <a:pt x="280" y="189"/>
                  </a:cubicBezTo>
                  <a:close/>
                  <a:moveTo>
                    <a:pt x="245" y="143"/>
                  </a:moveTo>
                  <a:cubicBezTo>
                    <a:pt x="247" y="143"/>
                    <a:pt x="250" y="140"/>
                    <a:pt x="249" y="137"/>
                  </a:cubicBezTo>
                  <a:cubicBezTo>
                    <a:pt x="246" y="106"/>
                    <a:pt x="236" y="83"/>
                    <a:pt x="218" y="69"/>
                  </a:cubicBezTo>
                  <a:cubicBezTo>
                    <a:pt x="199" y="54"/>
                    <a:pt x="179" y="47"/>
                    <a:pt x="157" y="47"/>
                  </a:cubicBezTo>
                  <a:cubicBezTo>
                    <a:pt x="130" y="47"/>
                    <a:pt x="108" y="56"/>
                    <a:pt x="91" y="73"/>
                  </a:cubicBezTo>
                  <a:cubicBezTo>
                    <a:pt x="77" y="88"/>
                    <a:pt x="68" y="106"/>
                    <a:pt x="63" y="127"/>
                  </a:cubicBezTo>
                  <a:cubicBezTo>
                    <a:pt x="62" y="135"/>
                    <a:pt x="67" y="143"/>
                    <a:pt x="75" y="143"/>
                  </a:cubicBezTo>
                  <a:lnTo>
                    <a:pt x="245" y="143"/>
                  </a:lnTo>
                  <a:close/>
                </a:path>
              </a:pathLst>
            </a:custGeom>
            <a:solidFill>
              <a:srgbClr val="354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6107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57984" y="3968496"/>
            <a:ext cx="522457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/>
              <a:t>Islide</a:t>
            </a:r>
            <a:r>
              <a:rPr lang="en-US" altLang="zh-CN" dirty="0" smtClean="0"/>
              <a:t>  </a:t>
            </a:r>
            <a:r>
              <a:rPr lang="zh-CN" altLang="en-US" dirty="0" smtClean="0"/>
              <a:t>原创作品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51PPT</a:t>
            </a:r>
            <a:r>
              <a:rPr lang="zh-CN" altLang="en-US" dirty="0" smtClean="0"/>
              <a:t>模板网   </a:t>
            </a:r>
            <a:r>
              <a:rPr lang="en-US" altLang="zh-CN" dirty="0" smtClean="0">
                <a:hlinkClick r:id="rId2"/>
              </a:rPr>
              <a:t>www.51pptmoban.com</a:t>
            </a:r>
            <a:r>
              <a:rPr lang="en-US" altLang="zh-CN" dirty="0" smtClean="0"/>
              <a:t>   </a:t>
            </a:r>
            <a:r>
              <a:rPr lang="zh-CN" altLang="en-US" dirty="0" smtClean="0"/>
              <a:t>授权发布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24603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ISLIDE.THEME" val="8b92f58f-770f-4154-b02b-9dd37e25c59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dec3d3c-0e93-4187-9c95-42890b19ad2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0fa1228-009e-41f8-881d-722e8232491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e96e51e-8745-4ea6-944e-cbefeb4d833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c3f4571-abf3-44b2-9814-eecd7282181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e1a958e-7d77-4027-be84-775d1d420b7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db34cd7-333f-4658-baec-88d4fbea09e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68e0a93-aa89-43b6-a482-7b32c3c581b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5967864-c8b5-4706-a8e0-173644fba19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6de5371-3f91-48f9-b5dc-e8829cad133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888ac0e-fd95-45ab-ac1d-ff8201c6f44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31edfa5-9c97-4e89-9904-5c11a6a0f73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892e650-cb69-47d5-9918-7dade06c9f7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41067ae-78c3-4471-940d-7ac8c13a9a1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1f41b4a-117a-43cd-a554-f923c269f72d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69b021d-ccad-4ed8-ba92-4746318a981b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942e368-ad82-46ab-adfc-4fb85c81a88d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ed43b85-90a2-42ac-b17f-64aa792d40b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cf7138c-90fb-45cc-968c-18e899bf2b2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512cfc8-fc4d-4282-a9d6-a00a7847a2a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fc3bfb0-a0fd-4475-83a6-07de5a71360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e96d0c8-e9df-45c9-b835-c8fa8054591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e700aa4-91ce-4053-9b72-3a03afcf22c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.HELP1" val="iSlide，让PPT设计简单起来！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.HELP1" val="iSlide，让PPT设计简单起来！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.HELP1" val="iSlide，让PPT设计简单起来！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.HELP1" val="iSlide，让PPT设计简单起来！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.HELP1" val="iSlide，让PPT设计简单起来！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.HELP1" val="iSlide，让PPT设计简单起来！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.HELP2" val="iSlide，让PPT设计简单起来！"/>
</p:tagLst>
</file>

<file path=ppt/theme/theme1.xml><?xml version="1.0" encoding="utf-8"?>
<a:theme xmlns:a="http://schemas.openxmlformats.org/drawingml/2006/main" name="主题5">
  <a:themeElements>
    <a:clrScheme name="自定义 50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05BAC"/>
      </a:accent1>
      <a:accent2>
        <a:srgbClr val="F7864A"/>
      </a:accent2>
      <a:accent3>
        <a:srgbClr val="527EA7"/>
      </a:accent3>
      <a:accent4>
        <a:srgbClr val="3D5E7D"/>
      </a:accent4>
      <a:accent5>
        <a:srgbClr val="F7864A"/>
      </a:accent5>
      <a:accent6>
        <a:srgbClr val="24517B"/>
      </a:accent6>
      <a:hlink>
        <a:srgbClr val="005BAC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iSlide</Template>
  <TotalTime>19</TotalTime>
  <Words>3183</Words>
  <Application>Microsoft Office PowerPoint</Application>
  <PresentationFormat>宽屏</PresentationFormat>
  <Paragraphs>587</Paragraphs>
  <Slides>41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47" baseType="lpstr">
      <vt:lpstr>宋体</vt:lpstr>
      <vt:lpstr>微软雅黑</vt:lpstr>
      <vt:lpstr>Arial</vt:lpstr>
      <vt:lpstr>Calibri</vt:lpstr>
      <vt:lpstr>Impact</vt:lpstr>
      <vt:lpstr>主题5</vt:lpstr>
      <vt:lpstr>蓝色简约商务主题模板</vt:lpstr>
      <vt:lpstr>PowerPoint 演示文稿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Section Header Here</vt:lpstr>
      <vt:lpstr>Click to edit Master title style</vt:lpstr>
      <vt:lpstr>Click to edit Master title style</vt:lpstr>
      <vt:lpstr>Click to edit Master title style</vt:lpstr>
      <vt:lpstr>Thanks. And Your Slogan Here.</vt:lpstr>
      <vt:lpstr>PowerPoint 演示文稿</vt:lpstr>
      <vt:lpstr>PowerPoint 演示文稿</vt:lpstr>
      <vt:lpstr>快速设计页面  Quick Slides Design</vt:lpstr>
      <vt:lpstr>更改页面中的图标  Replace Icons</vt:lpstr>
      <vt:lpstr>填充图示中的图片  Picture Fill</vt:lpstr>
      <vt:lpstr>更改图示中的插图  Replace Vectors</vt:lpstr>
      <vt:lpstr>编辑智能图表 Edit Smart Diagram</vt:lpstr>
      <vt:lpstr>PowerPoint 演示文稿</vt:lpstr>
      <vt:lpstr>PowerPoint 演示文稿</vt:lpstr>
    </vt:vector>
  </TitlesOfParts>
  <Manager>iSlide</Manager>
  <Company>iSlide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iSlide</dc:creator>
  <cp:keywords>www.51pptmoban.com</cp:keywords>
  <cp:lastModifiedBy>阳光 男孩</cp:lastModifiedBy>
  <cp:revision>7</cp:revision>
  <cp:lastPrinted>2017-11-29T16:00:00Z</cp:lastPrinted>
  <dcterms:created xsi:type="dcterms:W3CDTF">2017-11-29T16:00:00Z</dcterms:created>
  <dcterms:modified xsi:type="dcterms:W3CDTF">2019-01-02T14:49:37Z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</Properties>
</file>