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notesSlides/notesSlide4.xml" ContentType="application/vnd.openxmlformats-officedocument.presentationml.notesSlide+xml"/>
  <Override PartName="/ppt/tags/tag5.xml" ContentType="application/vnd.openxmlformats-officedocument.presentationml.tags+xml"/>
  <Override PartName="/ppt/notesSlides/notesSlide5.xml" ContentType="application/vnd.openxmlformats-officedocument.presentationml.notesSlide+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notesSlides/notesSlide6.xml" ContentType="application/vnd.openxmlformats-officedocument.presentationml.notesSlide+xml"/>
  <Override PartName="/ppt/notesSlides/notesSlide7.xml" ContentType="application/vnd.openxmlformats-officedocument.presentationml.notesSlide+xml"/>
  <Override PartName="/ppt/tags/tag18.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 id="2147483651" r:id="rId2"/>
    <p:sldMasterId id="2147483656" r:id="rId3"/>
  </p:sldMasterIdLst>
  <p:notesMasterIdLst>
    <p:notesMasterId r:id="rId27"/>
  </p:notesMasterIdLst>
  <p:sldIdLst>
    <p:sldId id="283" r:id="rId4"/>
    <p:sldId id="284" r:id="rId5"/>
    <p:sldId id="290" r:id="rId6"/>
    <p:sldId id="271" r:id="rId7"/>
    <p:sldId id="264" r:id="rId8"/>
    <p:sldId id="288" r:id="rId9"/>
    <p:sldId id="289" r:id="rId10"/>
    <p:sldId id="263" r:id="rId11"/>
    <p:sldId id="268" r:id="rId12"/>
    <p:sldId id="266" r:id="rId13"/>
    <p:sldId id="291" r:id="rId14"/>
    <p:sldId id="265" r:id="rId15"/>
    <p:sldId id="267" r:id="rId16"/>
    <p:sldId id="296" r:id="rId17"/>
    <p:sldId id="292" r:id="rId18"/>
    <p:sldId id="273" r:id="rId19"/>
    <p:sldId id="270" r:id="rId20"/>
    <p:sldId id="275" r:id="rId21"/>
    <p:sldId id="293" r:id="rId22"/>
    <p:sldId id="277" r:id="rId23"/>
    <p:sldId id="274" r:id="rId24"/>
    <p:sldId id="295" r:id="rId25"/>
    <p:sldId id="287" r:id="rId26"/>
  </p:sldIdLst>
  <p:sldSz cx="12192000" cy="6858000"/>
  <p:notesSz cx="6858000" cy="9144000"/>
  <p:embeddedFontLst>
    <p:embeddedFont>
      <p:font typeface="幼圆" panose="02010509060101010101" pitchFamily="49" charset="-122"/>
      <p:regular r:id="rId28"/>
    </p:embeddedFont>
    <p:embeddedFont>
      <p:font typeface="微软雅黑 Light" panose="02010600030101010101" charset="-122"/>
      <p:regular r:id="rId29"/>
    </p:embeddedFont>
    <p:embeddedFont>
      <p:font typeface="等线" panose="02010600030101010101" charset="-122"/>
      <p:regular r:id="rId30"/>
      <p:bold r:id="rId31"/>
    </p:embeddedFont>
    <p:embeddedFont>
      <p:font typeface="Calibri Light" panose="020F0302020204030204" pitchFamily="34" charset="0"/>
      <p:regular r:id="rId32"/>
      <p:italic r:id="rId33"/>
    </p:embeddedFont>
    <p:embeddedFont>
      <p:font typeface="Open Sans" panose="020B0606030504020204" pitchFamily="34" charset="0"/>
      <p:regular r:id="rId34"/>
      <p:bold r:id="rId35"/>
      <p:italic r:id="rId36"/>
      <p:boldItalic r:id="rId37"/>
    </p:embeddedFont>
    <p:embeddedFont>
      <p:font typeface="微软雅黑" panose="020B0503020204020204" pitchFamily="34" charset="-122"/>
      <p:regular r:id="rId38"/>
      <p:bold r:id="rId39"/>
    </p:embeddedFont>
    <p:embeddedFont>
      <p:font typeface="Calibri" panose="020F0502020204030204" pitchFamily="34" charset="0"/>
      <p:regular r:id="rId40"/>
      <p:bold r:id="rId41"/>
      <p:italic r:id="rId42"/>
      <p:boldItalic r:id="rId43"/>
    </p:embeddedFont>
    <p:embeddedFont>
      <p:font typeface="Cordia New" panose="020B0304020202020204" pitchFamily="34" charset="-34"/>
      <p:regular r:id="rId44"/>
      <p:bold r:id="rId45"/>
      <p:italic r:id="rId46"/>
      <p:boldItalic r:id="rId47"/>
    </p:embeddedFont>
  </p:embeddedFont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228">
          <p15:clr>
            <a:srgbClr val="A4A3A4"/>
          </p15:clr>
        </p15:guide>
        <p15:guide id="2" pos="3817">
          <p15:clr>
            <a:srgbClr val="A4A3A4"/>
          </p15:clr>
        </p15:guide>
        <p15:guide id="3" orient="horz" pos="123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1F1F1"/>
    <a:srgbClr val="9BC54B"/>
    <a:srgbClr val="5C9A00"/>
    <a:srgbClr val="497A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0" autoAdjust="0"/>
    <p:restoredTop sz="96154" autoAdjust="0"/>
  </p:normalViewPr>
  <p:slideViewPr>
    <p:cSldViewPr snapToGrid="0" showGuides="1">
      <p:cViewPr varScale="1">
        <p:scale>
          <a:sx n="86" d="100"/>
          <a:sy n="86" d="100"/>
        </p:scale>
        <p:origin x="-288" y="-78"/>
      </p:cViewPr>
      <p:guideLst>
        <p:guide orient="horz" pos="2228"/>
        <p:guide orient="horz" pos="1230"/>
        <p:guide pos="3817"/>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font" Target="fonts/font12.fntdata"/><Relationship Id="rId3" Type="http://schemas.openxmlformats.org/officeDocument/2006/relationships/slideMaster" Target="slideMasters/slideMaster3.xml"/><Relationship Id="rId21" Type="http://schemas.openxmlformats.org/officeDocument/2006/relationships/slide" Target="slides/slide18.xml"/><Relationship Id="rId34" Type="http://schemas.openxmlformats.org/officeDocument/2006/relationships/font" Target="fonts/font7.fntdata"/><Relationship Id="rId42" Type="http://schemas.openxmlformats.org/officeDocument/2006/relationships/font" Target="fonts/font15.fntdata"/><Relationship Id="rId47" Type="http://schemas.openxmlformats.org/officeDocument/2006/relationships/font" Target="fonts/font20.fntdata"/><Relationship Id="rId50" Type="http://schemas.openxmlformats.org/officeDocument/2006/relationships/theme" Target="theme/theme1.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font" Target="fonts/font6.fntdata"/><Relationship Id="rId38" Type="http://schemas.openxmlformats.org/officeDocument/2006/relationships/font" Target="fonts/font11.fntdata"/><Relationship Id="rId46" Type="http://schemas.openxmlformats.org/officeDocument/2006/relationships/font" Target="fonts/font19.fntdata"/><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font" Target="fonts/font2.fntdata"/><Relationship Id="rId41" Type="http://schemas.openxmlformats.org/officeDocument/2006/relationships/font" Target="fonts/font14.fntdata"/><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font" Target="fonts/font5.fntdata"/><Relationship Id="rId37" Type="http://schemas.openxmlformats.org/officeDocument/2006/relationships/font" Target="fonts/font10.fntdata"/><Relationship Id="rId40" Type="http://schemas.openxmlformats.org/officeDocument/2006/relationships/font" Target="fonts/font13.fntdata"/><Relationship Id="rId45" Type="http://schemas.openxmlformats.org/officeDocument/2006/relationships/font" Target="fonts/font18.fntdata"/><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font" Target="fonts/font1.fntdata"/><Relationship Id="rId36" Type="http://schemas.openxmlformats.org/officeDocument/2006/relationships/font" Target="fonts/font9.fntdata"/><Relationship Id="rId49" Type="http://schemas.openxmlformats.org/officeDocument/2006/relationships/viewProps" Target="viewProps.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font" Target="fonts/font4.fntdata"/><Relationship Id="rId44" Type="http://schemas.openxmlformats.org/officeDocument/2006/relationships/font" Target="fonts/font17.fntdata"/><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notesMaster" Target="notesMasters/notesMaster1.xml"/><Relationship Id="rId30" Type="http://schemas.openxmlformats.org/officeDocument/2006/relationships/font" Target="fonts/font3.fntdata"/><Relationship Id="rId35" Type="http://schemas.openxmlformats.org/officeDocument/2006/relationships/font" Target="fonts/font8.fntdata"/><Relationship Id="rId43" Type="http://schemas.openxmlformats.org/officeDocument/2006/relationships/font" Target="fonts/font16.fntdata"/><Relationship Id="rId48" Type="http://schemas.openxmlformats.org/officeDocument/2006/relationships/presProps" Target="presProps.xml"/><Relationship Id="rId8" Type="http://schemas.openxmlformats.org/officeDocument/2006/relationships/slide" Target="slides/slide5.xml"/><Relationship Id="rId51"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058B40B-1DCC-4F37-8D16-4285A0E31BDE}" type="datetimeFigureOut">
              <a:rPr lang="zh-CN" altLang="en-US" smtClean="0"/>
              <a:t>2018/2/9</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51D8B41-4818-4A74-93E7-50477B33F1D4}" type="slidenum">
              <a:rPr lang="zh-CN" altLang="en-US" smtClean="0"/>
              <a:t>‹#›</a:t>
            </a:fld>
            <a:endParaRPr lang="zh-CN" altLang="en-US"/>
          </a:p>
        </p:txBody>
      </p:sp>
    </p:spTree>
    <p:extLst>
      <p:ext uri="{BB962C8B-B14F-4D97-AF65-F5344CB8AC3E}">
        <p14:creationId xmlns:p14="http://schemas.microsoft.com/office/powerpoint/2010/main" val="7615325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dirty="0"/>
          </a:p>
        </p:txBody>
      </p:sp>
    </p:spTree>
    <p:extLst>
      <p:ext uri="{BB962C8B-B14F-4D97-AF65-F5344CB8AC3E}">
        <p14:creationId xmlns:p14="http://schemas.microsoft.com/office/powerpoint/2010/main" val="422220734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DDCAE882-252E-4B18-B851-34198A1E84F3}" type="slidenum">
              <a:rPr kumimoji="0" lang="zh-CN" altLang="en-US" sz="1200" b="0" i="0" u="none" strike="noStrike" kern="1200" cap="none" spc="0" normalizeH="0" baseline="0" noProof="0" smtClean="0">
                <a:ln>
                  <a:noFill/>
                </a:ln>
                <a:solidFill>
                  <a:prstClr val="black"/>
                </a:solidFill>
                <a:effectLst/>
                <a:uLnTx/>
                <a:uFillTx/>
                <a:latin typeface="等线" panose="02010600030101010101"/>
                <a:ea typeface="等线" panose="02010600030101010101" pitchFamily="2" charset="-122"/>
                <a:cs typeface="+mn-cs"/>
              </a:rPr>
              <a:t>2</a:t>
            </a:fld>
            <a:endParaRPr kumimoji="0" lang="zh-CN" altLang="en-US" sz="1200" b="0" i="0" u="none" strike="noStrike" kern="1200" cap="none" spc="0" normalizeH="0" baseline="0" noProof="0">
              <a:ln>
                <a:noFill/>
              </a:ln>
              <a:solidFill>
                <a:prstClr val="black"/>
              </a:solidFill>
              <a:effectLst/>
              <a:uLnTx/>
              <a:uFillTx/>
              <a:latin typeface="等线" panose="02010600030101010101"/>
              <a:ea typeface="等线" panose="02010600030101010101" pitchFamily="2" charset="-122"/>
              <a:cs typeface="+mn-cs"/>
            </a:endParaRPr>
          </a:p>
        </p:txBody>
      </p:sp>
    </p:spTree>
    <p:extLst>
      <p:ext uri="{BB962C8B-B14F-4D97-AF65-F5344CB8AC3E}">
        <p14:creationId xmlns:p14="http://schemas.microsoft.com/office/powerpoint/2010/main" val="246232374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DDCAE882-252E-4B18-B851-34198A1E84F3}" type="slidenum">
              <a:rPr kumimoji="0" lang="zh-CN" altLang="en-US" sz="1200" b="0" i="0" u="none" strike="noStrike" kern="1200" cap="none" spc="0" normalizeH="0" baseline="0" noProof="0" smtClean="0">
                <a:ln>
                  <a:noFill/>
                </a:ln>
                <a:solidFill>
                  <a:prstClr val="black"/>
                </a:solidFill>
                <a:effectLst/>
                <a:uLnTx/>
                <a:uFillTx/>
                <a:latin typeface="等线" panose="02010600030101010101"/>
                <a:ea typeface="等线" panose="02010600030101010101" pitchFamily="2" charset="-122"/>
                <a:cs typeface="+mn-cs"/>
              </a:rPr>
              <a:t>3</a:t>
            </a:fld>
            <a:endParaRPr kumimoji="0" lang="zh-CN" altLang="en-US" sz="1200" b="0" i="0" u="none" strike="noStrike" kern="1200" cap="none" spc="0" normalizeH="0" baseline="0" noProof="0">
              <a:ln>
                <a:noFill/>
              </a:ln>
              <a:solidFill>
                <a:prstClr val="black"/>
              </a:solidFill>
              <a:effectLst/>
              <a:uLnTx/>
              <a:uFillTx/>
              <a:latin typeface="等线" panose="02010600030101010101"/>
              <a:ea typeface="等线" panose="02010600030101010101" pitchFamily="2" charset="-122"/>
              <a:cs typeface="+mn-cs"/>
            </a:endParaRPr>
          </a:p>
        </p:txBody>
      </p:sp>
    </p:spTree>
    <p:extLst>
      <p:ext uri="{BB962C8B-B14F-4D97-AF65-F5344CB8AC3E}">
        <p14:creationId xmlns:p14="http://schemas.microsoft.com/office/powerpoint/2010/main" val="12010080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DDCAE882-252E-4B18-B851-34198A1E84F3}" type="slidenum">
              <a:rPr kumimoji="0" lang="zh-CN" altLang="en-US" sz="1200" b="0" i="0" u="none" strike="noStrike" kern="1200" cap="none" spc="0" normalizeH="0" baseline="0" noProof="0" smtClean="0">
                <a:ln>
                  <a:noFill/>
                </a:ln>
                <a:solidFill>
                  <a:prstClr val="black"/>
                </a:solidFill>
                <a:effectLst/>
                <a:uLnTx/>
                <a:uFillTx/>
                <a:latin typeface="等线" panose="02010600030101010101"/>
                <a:ea typeface="等线" panose="02010600030101010101" pitchFamily="2" charset="-122"/>
                <a:cs typeface="+mn-cs"/>
              </a:rPr>
              <a:t>7</a:t>
            </a:fld>
            <a:endParaRPr kumimoji="0" lang="zh-CN" altLang="en-US" sz="1200" b="0" i="0" u="none" strike="noStrike" kern="1200" cap="none" spc="0" normalizeH="0" baseline="0" noProof="0">
              <a:ln>
                <a:noFill/>
              </a:ln>
              <a:solidFill>
                <a:prstClr val="black"/>
              </a:solidFill>
              <a:effectLst/>
              <a:uLnTx/>
              <a:uFillTx/>
              <a:latin typeface="等线" panose="02010600030101010101"/>
              <a:ea typeface="等线" panose="02010600030101010101" pitchFamily="2" charset="-122"/>
              <a:cs typeface="+mn-cs"/>
            </a:endParaRPr>
          </a:p>
        </p:txBody>
      </p:sp>
    </p:spTree>
    <p:extLst>
      <p:ext uri="{BB962C8B-B14F-4D97-AF65-F5344CB8AC3E}">
        <p14:creationId xmlns:p14="http://schemas.microsoft.com/office/powerpoint/2010/main" val="112282807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DDCAE882-252E-4B18-B851-34198A1E84F3}" type="slidenum">
              <a:rPr kumimoji="0" lang="zh-CN" altLang="en-US" sz="1200" b="0" i="0" u="none" strike="noStrike" kern="1200" cap="none" spc="0" normalizeH="0" baseline="0" noProof="0" smtClean="0">
                <a:ln>
                  <a:noFill/>
                </a:ln>
                <a:solidFill>
                  <a:prstClr val="black"/>
                </a:solidFill>
                <a:effectLst/>
                <a:uLnTx/>
                <a:uFillTx/>
                <a:latin typeface="等线" panose="02010600030101010101"/>
                <a:ea typeface="等线" panose="02010600030101010101" pitchFamily="2" charset="-122"/>
                <a:cs typeface="+mn-cs"/>
              </a:rPr>
              <a:t>11</a:t>
            </a:fld>
            <a:endParaRPr kumimoji="0" lang="zh-CN" altLang="en-US" sz="1200" b="0" i="0" u="none" strike="noStrike" kern="1200" cap="none" spc="0" normalizeH="0" baseline="0" noProof="0">
              <a:ln>
                <a:noFill/>
              </a:ln>
              <a:solidFill>
                <a:prstClr val="black"/>
              </a:solidFill>
              <a:effectLst/>
              <a:uLnTx/>
              <a:uFillTx/>
              <a:latin typeface="等线" panose="02010600030101010101"/>
              <a:ea typeface="等线" panose="02010600030101010101" pitchFamily="2" charset="-122"/>
              <a:cs typeface="+mn-cs"/>
            </a:endParaRPr>
          </a:p>
        </p:txBody>
      </p:sp>
    </p:spTree>
    <p:extLst>
      <p:ext uri="{BB962C8B-B14F-4D97-AF65-F5344CB8AC3E}">
        <p14:creationId xmlns:p14="http://schemas.microsoft.com/office/powerpoint/2010/main" val="141404806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DDCAE882-252E-4B18-B851-34198A1E84F3}" type="slidenum">
              <a:rPr kumimoji="0" lang="zh-CN" altLang="en-US" sz="1200" b="0" i="0" u="none" strike="noStrike" kern="1200" cap="none" spc="0" normalizeH="0" baseline="0" noProof="0" smtClean="0">
                <a:ln>
                  <a:noFill/>
                </a:ln>
                <a:solidFill>
                  <a:prstClr val="black"/>
                </a:solidFill>
                <a:effectLst/>
                <a:uLnTx/>
                <a:uFillTx/>
                <a:latin typeface="等线" panose="02010600030101010101"/>
                <a:ea typeface="等线" panose="02010600030101010101" pitchFamily="2" charset="-122"/>
                <a:cs typeface="+mn-cs"/>
              </a:rPr>
              <a:t>15</a:t>
            </a:fld>
            <a:endParaRPr kumimoji="0" lang="zh-CN" altLang="en-US" sz="1200" b="0" i="0" u="none" strike="noStrike" kern="1200" cap="none" spc="0" normalizeH="0" baseline="0" noProof="0">
              <a:ln>
                <a:noFill/>
              </a:ln>
              <a:solidFill>
                <a:prstClr val="black"/>
              </a:solidFill>
              <a:effectLst/>
              <a:uLnTx/>
              <a:uFillTx/>
              <a:latin typeface="等线" panose="02010600030101010101"/>
              <a:ea typeface="等线" panose="02010600030101010101" pitchFamily="2" charset="-122"/>
              <a:cs typeface="+mn-cs"/>
            </a:endParaRPr>
          </a:p>
        </p:txBody>
      </p:sp>
    </p:spTree>
    <p:extLst>
      <p:ext uri="{BB962C8B-B14F-4D97-AF65-F5344CB8AC3E}">
        <p14:creationId xmlns:p14="http://schemas.microsoft.com/office/powerpoint/2010/main" val="2373038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DDCAE882-252E-4B18-B851-34198A1E84F3}" type="slidenum">
              <a:rPr kumimoji="0" lang="zh-CN" altLang="en-US" sz="1200" b="0" i="0" u="none" strike="noStrike" kern="1200" cap="none" spc="0" normalizeH="0" baseline="0" noProof="0" smtClean="0">
                <a:ln>
                  <a:noFill/>
                </a:ln>
                <a:solidFill>
                  <a:prstClr val="black"/>
                </a:solidFill>
                <a:effectLst/>
                <a:uLnTx/>
                <a:uFillTx/>
                <a:latin typeface="等线" panose="02010600030101010101"/>
                <a:ea typeface="等线" panose="02010600030101010101" pitchFamily="2" charset="-122"/>
                <a:cs typeface="+mn-cs"/>
              </a:rPr>
              <a:t>19</a:t>
            </a:fld>
            <a:endParaRPr kumimoji="0" lang="zh-CN" altLang="en-US" sz="1200" b="0" i="0" u="none" strike="noStrike" kern="1200" cap="none" spc="0" normalizeH="0" baseline="0" noProof="0">
              <a:ln>
                <a:noFill/>
              </a:ln>
              <a:solidFill>
                <a:prstClr val="black"/>
              </a:solidFill>
              <a:effectLst/>
              <a:uLnTx/>
              <a:uFillTx/>
              <a:latin typeface="等线" panose="02010600030101010101"/>
              <a:ea typeface="等线" panose="02010600030101010101" pitchFamily="2" charset="-122"/>
              <a:cs typeface="+mn-cs"/>
            </a:endParaRPr>
          </a:p>
        </p:txBody>
      </p:sp>
    </p:spTree>
    <p:extLst>
      <p:ext uri="{BB962C8B-B14F-4D97-AF65-F5344CB8AC3E}">
        <p14:creationId xmlns:p14="http://schemas.microsoft.com/office/powerpoint/2010/main" val="75113849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B097957F-0D44-4A18-829C-722ED7420F7C}" type="datetimeFigureOut">
              <a:rPr lang="zh-CN" altLang="en-US" smtClean="0"/>
              <a:t>2018/2/9</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6A0CD6E3-761A-420C-85B9-A420F0E9EFF0}" type="slidenum">
              <a:rPr lang="zh-CN" altLang="en-US" smtClean="0"/>
              <a:t>‹#›</a:t>
            </a:fld>
            <a:endParaRPr lang="zh-CN" altLang="en-US"/>
          </a:p>
        </p:txBody>
      </p:sp>
    </p:spTree>
  </p:cSld>
  <p:clrMapOvr>
    <a:masterClrMapping/>
  </p:clrMapOvr>
  <p:transition>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pic>
        <p:nvPicPr>
          <p:cNvPr id="3" name="图片 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rot="10800000" flipH="1">
            <a:off x="8030068" y="4124154"/>
            <a:ext cx="4161932" cy="2733846"/>
          </a:xfrm>
          <a:prstGeom prst="rect">
            <a:avLst/>
          </a:prstGeom>
        </p:spPr>
      </p:pic>
      <p:pic>
        <p:nvPicPr>
          <p:cNvPr id="5" name="图片 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flipH="1">
            <a:off x="0" y="0"/>
            <a:ext cx="1929909" cy="1929909"/>
          </a:xfrm>
          <a:prstGeom prst="rect">
            <a:avLst/>
          </a:prstGeom>
        </p:spPr>
      </p:pic>
    </p:spTree>
  </p:cSld>
  <p:clrMapOvr>
    <a:masterClrMapping/>
  </p:clrMapOvr>
  <p:transition>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Free Blank">
    <p:spTree>
      <p:nvGrpSpPr>
        <p:cNvPr id="1" name=""/>
        <p:cNvGrpSpPr/>
        <p:nvPr/>
      </p:nvGrpSpPr>
      <p:grpSpPr>
        <a:xfrm>
          <a:off x="0" y="0"/>
          <a:ext cx="0" cy="0"/>
          <a:chOff x="0" y="0"/>
          <a:chExt cx="0" cy="0"/>
        </a:xfrm>
      </p:grpSpPr>
    </p:spTree>
  </p:cSld>
  <p:clrMapOvr>
    <a:masterClrMapping/>
  </p:clrMapOvr>
  <p:transition spd="slow">
    <p:cover dir="d"/>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Free Blank With Footer">
    <p:spTree>
      <p:nvGrpSpPr>
        <p:cNvPr id="1" name=""/>
        <p:cNvGrpSpPr/>
        <p:nvPr/>
      </p:nvGrpSpPr>
      <p:grpSpPr>
        <a:xfrm>
          <a:off x="0" y="0"/>
          <a:ext cx="0" cy="0"/>
          <a:chOff x="0" y="0"/>
          <a:chExt cx="0" cy="0"/>
        </a:xfrm>
      </p:grpSpPr>
      <p:grpSp>
        <p:nvGrpSpPr>
          <p:cNvPr id="16" name="Group 15"/>
          <p:cNvGrpSpPr/>
          <p:nvPr userDrawn="1"/>
        </p:nvGrpSpPr>
        <p:grpSpPr>
          <a:xfrm>
            <a:off x="0" y="6731802"/>
            <a:ext cx="12192000" cy="126199"/>
            <a:chOff x="0" y="2573904"/>
            <a:chExt cx="8767278" cy="44695"/>
          </a:xfrm>
        </p:grpSpPr>
        <p:grpSp>
          <p:nvGrpSpPr>
            <p:cNvPr id="17" name="Group 43"/>
            <p:cNvGrpSpPr/>
            <p:nvPr/>
          </p:nvGrpSpPr>
          <p:grpSpPr>
            <a:xfrm>
              <a:off x="0" y="2573904"/>
              <a:ext cx="3752335" cy="44695"/>
              <a:chOff x="0" y="2573904"/>
              <a:chExt cx="3752335" cy="44695"/>
            </a:xfrm>
          </p:grpSpPr>
          <p:sp>
            <p:nvSpPr>
              <p:cNvPr id="23" name="Rectangle 22"/>
              <p:cNvSpPr/>
              <p:nvPr/>
            </p:nvSpPr>
            <p:spPr>
              <a:xfrm>
                <a:off x="0" y="2573904"/>
                <a:ext cx="1262608" cy="4469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4" name="Rectangle 23"/>
              <p:cNvSpPr/>
              <p:nvPr/>
            </p:nvSpPr>
            <p:spPr>
              <a:xfrm>
                <a:off x="1262608" y="2573904"/>
                <a:ext cx="1262608" cy="4469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sp>
            <p:nvSpPr>
              <p:cNvPr id="25" name="Rectangle 24"/>
              <p:cNvSpPr/>
              <p:nvPr/>
            </p:nvSpPr>
            <p:spPr>
              <a:xfrm>
                <a:off x="2489727" y="2573904"/>
                <a:ext cx="1262608" cy="4469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grpSp>
        <p:grpSp>
          <p:nvGrpSpPr>
            <p:cNvPr id="18" name="Group 44"/>
            <p:cNvGrpSpPr/>
            <p:nvPr/>
          </p:nvGrpSpPr>
          <p:grpSpPr>
            <a:xfrm>
              <a:off x="3752335" y="2573904"/>
              <a:ext cx="5014943" cy="44695"/>
              <a:chOff x="0" y="2573904"/>
              <a:chExt cx="5014943" cy="44695"/>
            </a:xfrm>
          </p:grpSpPr>
          <p:sp>
            <p:nvSpPr>
              <p:cNvPr id="19" name="Rectangle 18"/>
              <p:cNvSpPr/>
              <p:nvPr/>
            </p:nvSpPr>
            <p:spPr>
              <a:xfrm>
                <a:off x="0" y="2573904"/>
                <a:ext cx="1262608" cy="4469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0" name="Rectangle 19"/>
              <p:cNvSpPr/>
              <p:nvPr/>
            </p:nvSpPr>
            <p:spPr>
              <a:xfrm>
                <a:off x="1262608" y="2573904"/>
                <a:ext cx="1262608" cy="44695"/>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sp>
            <p:nvSpPr>
              <p:cNvPr id="21" name="Rectangle 20"/>
              <p:cNvSpPr/>
              <p:nvPr/>
            </p:nvSpPr>
            <p:spPr>
              <a:xfrm>
                <a:off x="2489727" y="2573904"/>
                <a:ext cx="1262608" cy="44695"/>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sp>
            <p:nvSpPr>
              <p:cNvPr id="22" name="Rectangle 21"/>
              <p:cNvSpPr/>
              <p:nvPr/>
            </p:nvSpPr>
            <p:spPr>
              <a:xfrm>
                <a:off x="3752335" y="2573904"/>
                <a:ext cx="1262608" cy="4469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grpSp>
      </p:grpSp>
    </p:spTree>
  </p:cSld>
  <p:clrMapOvr>
    <a:masterClrMapping/>
  </p:clrMapOvr>
  <p:transition spd="slow">
    <p:cover dir="d"/>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Main Title+ SubTitle_Footer">
    <p:spTree>
      <p:nvGrpSpPr>
        <p:cNvPr id="1" name=""/>
        <p:cNvGrpSpPr/>
        <p:nvPr/>
      </p:nvGrpSpPr>
      <p:grpSpPr>
        <a:xfrm>
          <a:off x="0" y="0"/>
          <a:ext cx="0" cy="0"/>
          <a:chOff x="0" y="0"/>
          <a:chExt cx="0" cy="0"/>
        </a:xfrm>
      </p:grpSpPr>
      <p:grpSp>
        <p:nvGrpSpPr>
          <p:cNvPr id="8" name="Group 7"/>
          <p:cNvGrpSpPr/>
          <p:nvPr userDrawn="1"/>
        </p:nvGrpSpPr>
        <p:grpSpPr>
          <a:xfrm>
            <a:off x="0" y="6731802"/>
            <a:ext cx="12192000" cy="126199"/>
            <a:chOff x="0" y="2573904"/>
            <a:chExt cx="8767278" cy="44695"/>
          </a:xfrm>
        </p:grpSpPr>
        <p:grpSp>
          <p:nvGrpSpPr>
            <p:cNvPr id="9" name="Group 43"/>
            <p:cNvGrpSpPr/>
            <p:nvPr/>
          </p:nvGrpSpPr>
          <p:grpSpPr>
            <a:xfrm>
              <a:off x="0" y="2573904"/>
              <a:ext cx="3752335" cy="44695"/>
              <a:chOff x="0" y="2573904"/>
              <a:chExt cx="3752335" cy="44695"/>
            </a:xfrm>
          </p:grpSpPr>
          <p:sp>
            <p:nvSpPr>
              <p:cNvPr id="18" name="Rectangle 17"/>
              <p:cNvSpPr/>
              <p:nvPr/>
            </p:nvSpPr>
            <p:spPr>
              <a:xfrm>
                <a:off x="0" y="2573904"/>
                <a:ext cx="1262608" cy="4469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9" name="Rectangle 18"/>
              <p:cNvSpPr/>
              <p:nvPr/>
            </p:nvSpPr>
            <p:spPr>
              <a:xfrm>
                <a:off x="1262608" y="2573904"/>
                <a:ext cx="1262608" cy="4469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sp>
            <p:nvSpPr>
              <p:cNvPr id="20" name="Rectangle 19"/>
              <p:cNvSpPr/>
              <p:nvPr/>
            </p:nvSpPr>
            <p:spPr>
              <a:xfrm>
                <a:off x="2489727" y="2573904"/>
                <a:ext cx="1262608" cy="4469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grpSp>
        <p:grpSp>
          <p:nvGrpSpPr>
            <p:cNvPr id="10" name="Group 44"/>
            <p:cNvGrpSpPr/>
            <p:nvPr/>
          </p:nvGrpSpPr>
          <p:grpSpPr>
            <a:xfrm>
              <a:off x="3752335" y="2573904"/>
              <a:ext cx="5014943" cy="44695"/>
              <a:chOff x="0" y="2573904"/>
              <a:chExt cx="5014943" cy="44695"/>
            </a:xfrm>
          </p:grpSpPr>
          <p:sp>
            <p:nvSpPr>
              <p:cNvPr id="12" name="Rectangle 11"/>
              <p:cNvSpPr/>
              <p:nvPr/>
            </p:nvSpPr>
            <p:spPr>
              <a:xfrm>
                <a:off x="0" y="2573904"/>
                <a:ext cx="1262608" cy="4469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3" name="Rectangle 12"/>
              <p:cNvSpPr/>
              <p:nvPr/>
            </p:nvSpPr>
            <p:spPr>
              <a:xfrm>
                <a:off x="1262608" y="2573904"/>
                <a:ext cx="1262608" cy="44695"/>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sp>
            <p:nvSpPr>
              <p:cNvPr id="14" name="Rectangle 13"/>
              <p:cNvSpPr/>
              <p:nvPr/>
            </p:nvSpPr>
            <p:spPr>
              <a:xfrm>
                <a:off x="2489727" y="2573904"/>
                <a:ext cx="1262608" cy="44695"/>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sp>
            <p:nvSpPr>
              <p:cNvPr id="16" name="Rectangle 15"/>
              <p:cNvSpPr/>
              <p:nvPr/>
            </p:nvSpPr>
            <p:spPr>
              <a:xfrm>
                <a:off x="3752335" y="2573904"/>
                <a:ext cx="1262608" cy="4469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grpSp>
      </p:grpSp>
    </p:spTree>
  </p:cSld>
  <p:clrMapOvr>
    <a:masterClrMapping/>
  </p:clrMapOvr>
  <p:transition spd="slow">
    <p:cover dir="d"/>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Main Title+ SubTitle Only">
    <p:spTree>
      <p:nvGrpSpPr>
        <p:cNvPr id="1" name=""/>
        <p:cNvGrpSpPr/>
        <p:nvPr/>
      </p:nvGrpSpPr>
      <p:grpSpPr>
        <a:xfrm>
          <a:off x="0" y="0"/>
          <a:ext cx="0" cy="0"/>
          <a:chOff x="0" y="0"/>
          <a:chExt cx="0" cy="0"/>
        </a:xfrm>
      </p:grpSpPr>
      <p:sp>
        <p:nvSpPr>
          <p:cNvPr id="2" name="Title 1"/>
          <p:cNvSpPr>
            <a:spLocks noGrp="1"/>
          </p:cNvSpPr>
          <p:nvPr>
            <p:ph type="title"/>
          </p:nvPr>
        </p:nvSpPr>
        <p:spPr>
          <a:xfrm>
            <a:off x="1026584" y="356628"/>
            <a:ext cx="7518400" cy="471365"/>
          </a:xfrm>
          <a:prstGeom prst="rect">
            <a:avLst/>
          </a:prstGeom>
        </p:spPr>
        <p:txBody>
          <a:bodyPr wrap="none" lIns="0" tIns="0" rIns="0" bIns="0" anchor="ctr">
            <a:noAutofit/>
          </a:bodyPr>
          <a:lstStyle>
            <a:lvl1pPr algn="l">
              <a:defRPr sz="3200" b="1" baseline="0">
                <a:solidFill>
                  <a:schemeClr val="tx1">
                    <a:lumMod val="85000"/>
                    <a:lumOff val="15000"/>
                  </a:schemeClr>
                </a:solidFill>
              </a:defRPr>
            </a:lvl1pPr>
          </a:lstStyle>
          <a:p>
            <a:endParaRPr lang="en-US" dirty="0"/>
          </a:p>
        </p:txBody>
      </p:sp>
      <p:sp>
        <p:nvSpPr>
          <p:cNvPr id="15" name="Text Placeholder 3"/>
          <p:cNvSpPr>
            <a:spLocks noGrp="1"/>
          </p:cNvSpPr>
          <p:nvPr>
            <p:ph type="body" sz="half" idx="2"/>
          </p:nvPr>
        </p:nvSpPr>
        <p:spPr>
          <a:xfrm>
            <a:off x="1026584" y="825950"/>
            <a:ext cx="5486400" cy="267661"/>
          </a:xfrm>
          <a:prstGeom prst="rect">
            <a:avLst/>
          </a:prstGeom>
        </p:spPr>
        <p:txBody>
          <a:bodyPr wrap="none" lIns="0" tIns="0" rIns="0" bIns="0" anchor="ctr">
            <a:noAutofit/>
          </a:bodyPr>
          <a:lstStyle>
            <a:lvl1pPr marL="0" indent="0" algn="l">
              <a:buNone/>
              <a:defRPr sz="1865" b="1" baseline="0">
                <a:solidFill>
                  <a:schemeClr val="bg1">
                    <a:lumMod val="75000"/>
                  </a:schemeClr>
                </a:solidFill>
              </a:defRPr>
            </a:lvl1pPr>
            <a:lvl2pPr marL="609600" indent="0">
              <a:buNone/>
              <a:defRPr sz="1600"/>
            </a:lvl2pPr>
            <a:lvl3pPr marL="1219200" indent="0">
              <a:buNone/>
              <a:defRPr sz="1335"/>
            </a:lvl3pPr>
            <a:lvl4pPr marL="1828800" indent="0">
              <a:buNone/>
              <a:defRPr sz="1200"/>
            </a:lvl4pPr>
            <a:lvl5pPr marL="2438400" indent="0">
              <a:buNone/>
              <a:defRPr sz="1200"/>
            </a:lvl5pPr>
            <a:lvl6pPr marL="3048000" indent="0">
              <a:buNone/>
              <a:defRPr sz="1200"/>
            </a:lvl6pPr>
            <a:lvl7pPr marL="3657600" indent="0">
              <a:buNone/>
              <a:defRPr sz="1200"/>
            </a:lvl7pPr>
            <a:lvl8pPr marL="4267200" indent="0">
              <a:buNone/>
              <a:defRPr sz="1200"/>
            </a:lvl8pPr>
            <a:lvl9pPr marL="4876800" indent="0">
              <a:buNone/>
              <a:defRPr sz="1200"/>
            </a:lvl9pPr>
          </a:lstStyle>
          <a:p>
            <a:pPr lvl="0"/>
            <a:endParaRPr lang="en-US" dirty="0"/>
          </a:p>
        </p:txBody>
      </p:sp>
      <p:sp>
        <p:nvSpPr>
          <p:cNvPr id="14" name="Flowchart: Off-page Connector 13"/>
          <p:cNvSpPr/>
          <p:nvPr userDrawn="1"/>
        </p:nvSpPr>
        <p:spPr>
          <a:xfrm>
            <a:off x="11496242" y="317598"/>
            <a:ext cx="384047" cy="314532"/>
          </a:xfrm>
          <a:prstGeom prst="flowChartOffpageConnector">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sp>
        <p:nvSpPr>
          <p:cNvPr id="16" name="Slide Number Placeholder 4"/>
          <p:cNvSpPr>
            <a:spLocks noGrp="1"/>
          </p:cNvSpPr>
          <p:nvPr>
            <p:ph type="sldNum" sz="quarter" idx="12"/>
          </p:nvPr>
        </p:nvSpPr>
        <p:spPr>
          <a:xfrm>
            <a:off x="11389494" y="263969"/>
            <a:ext cx="610241" cy="366183"/>
          </a:xfrm>
          <a:prstGeom prst="rect">
            <a:avLst/>
          </a:prstGeom>
        </p:spPr>
        <p:txBody>
          <a:bodyPr anchor="ctr"/>
          <a:lstStyle>
            <a:lvl1pPr algn="ctr">
              <a:defRPr sz="1335" b="1">
                <a:solidFill>
                  <a:schemeClr val="bg1"/>
                </a:solidFill>
              </a:defRPr>
            </a:lvl1pPr>
          </a:lstStyle>
          <a:p>
            <a:fld id="{C136B7D2-B98C-44FD-8D04-7EC62A564975}" type="slidenum">
              <a:rPr lang="en-US" smtClean="0"/>
              <a:t>‹#›</a:t>
            </a:fld>
            <a:endParaRPr lang="en-US" dirty="0"/>
          </a:p>
        </p:txBody>
      </p:sp>
    </p:spTree>
  </p:cSld>
  <p:clrMapOvr>
    <a:masterClrMapping/>
  </p:clrMapOvr>
  <p:transition spd="slow">
    <p:cover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nodePh="1">
                                  <p:stCondLst>
                                    <p:cond delay="0"/>
                                  </p:stCondLst>
                                  <p:endCondLst>
                                    <p:cond evt="begin" delay="0">
                                      <p:tn val="5"/>
                                    </p:cond>
                                  </p:end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10" presetClass="entr" presetSubtype="0" fill="hold" grpId="0" nodeType="afterEffect" nodePh="1">
                                  <p:stCondLst>
                                    <p:cond delay="0"/>
                                  </p:stCondLst>
                                  <p:endCondLst>
                                    <p:cond evt="begin" delay="0">
                                      <p:tn val="9"/>
                                    </p:cond>
                                  </p:endCondLst>
                                  <p:childTnLst>
                                    <p:set>
                                      <p:cBhvr>
                                        <p:cTn id="10" dur="1" fill="hold">
                                          <p:stCondLst>
                                            <p:cond delay="0"/>
                                          </p:stCondLst>
                                        </p:cTn>
                                        <p:tgtEl>
                                          <p:spTgt spid="15">
                                            <p:txEl>
                                              <p:pRg st="0" end="0"/>
                                            </p:txEl>
                                          </p:spTgt>
                                        </p:tgtEl>
                                        <p:attrNameLst>
                                          <p:attrName>style.visibility</p:attrName>
                                        </p:attrNameLst>
                                      </p:cBhvr>
                                      <p:to>
                                        <p:strVal val="visible"/>
                                      </p:to>
                                    </p:set>
                                    <p:animEffect transition="in" filter="fade">
                                      <p:cBhvr>
                                        <p:cTn id="11" dur="500"/>
                                        <p:tgtEl>
                                          <p:spTgt spid="1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5" grpId="0" build="p">
        <p:tmplLst>
          <p:tmpl lvl="1">
            <p:tnLst>
              <p:par>
                <p:cTn presetID="10" presetClass="entr" presetSubtype="0" fill="hold" nodeType="afterEffect" nodePh="1">
                  <p:stCondLst>
                    <p:cond delay="0"/>
                  </p:stCondLst>
                  <p:endCondLst>
                    <p:cond delay="0"/>
                  </p:endCondLst>
                  <p:childTnLst>
                    <p:set>
                      <p:cBhvr>
                        <p:cTn dur="1" fill="hold">
                          <p:stCondLst>
                            <p:cond delay="0"/>
                          </p:stCondLst>
                        </p:cTn>
                        <p:tgtEl>
                          <p:spTgt spid="15"/>
                        </p:tgtEl>
                        <p:attrNameLst>
                          <p:attrName>style.visibility</p:attrName>
                        </p:attrNameLst>
                      </p:cBhvr>
                      <p:to>
                        <p:strVal val="visible"/>
                      </p:to>
                    </p:set>
                    <p:animEffect transition="in" filter="fade">
                      <p:cBhvr>
                        <p:cTn dur="500"/>
                        <p:tgtEl>
                          <p:spTgt spid="15"/>
                        </p:tgtEl>
                      </p:cBhvr>
                    </p:animEffect>
                  </p:childTnLst>
                </p:cTn>
              </p:par>
            </p:tnLst>
          </p:tmpl>
        </p:tmplLst>
      </p:bldP>
    </p:bld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p:cNvSpPr>
            <a:spLocks noGrp="1"/>
          </p:cNvSpPr>
          <p:nvPr>
            <p:ph type="dt" sz="half" idx="10"/>
          </p:nvPr>
        </p:nvSpPr>
        <p:spPr/>
        <p:txBody>
          <a:bodyPr/>
          <a:lstStyle/>
          <a:p>
            <a:fld id="{82F288E0-7875-42C4-84C8-98DBBD3BF4D2}" type="datetimeFigureOut">
              <a:rPr lang="zh-CN" altLang="en-US" smtClean="0"/>
              <a:t>2018/2/9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82F288E0-7875-42C4-84C8-98DBBD3BF4D2}" type="datetimeFigureOut">
              <a:rPr lang="zh-CN" altLang="en-US" smtClean="0"/>
              <a:t>2018/2/9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p>
            <a:fld id="{82F288E0-7875-42C4-84C8-98DBBD3BF4D2}" type="datetimeFigureOut">
              <a:rPr lang="zh-CN" altLang="en-US" smtClean="0"/>
              <a:t>2018/2/9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200" y="1825625"/>
            <a:ext cx="5181600" cy="435133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2200" y="1825625"/>
            <a:ext cx="5181600" cy="435133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82F288E0-7875-42C4-84C8-98DBBD3BF4D2}" type="datetimeFigureOut">
              <a:rPr lang="zh-CN" altLang="en-US" smtClean="0"/>
              <a:t>2018/2/9</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p:cNvSpPr>
            <a:spLocks noGrp="1"/>
          </p:cNvSpPr>
          <p:nvPr>
            <p:ph type="body" idx="1"/>
          </p:nvPr>
        </p:nvSpPr>
        <p:spPr>
          <a:xfrm>
            <a:off x="1186774" y="1778438"/>
            <a:ext cx="4873574" cy="823912"/>
          </a:xfrm>
        </p:spPr>
        <p:txBody>
          <a:bodyPr anchor="ctr" anchorCtr="0"/>
          <a:lstStyle>
            <a:lvl1pPr marL="0" indent="0">
              <a:buNone/>
              <a:defRPr sz="2800"/>
            </a:lvl1pPr>
            <a:lvl2pPr marL="457200" indent="0">
              <a:buNone/>
              <a:defRPr sz="2400"/>
            </a:lvl2pPr>
            <a:lvl3pPr marL="914400" indent="0">
              <a:buNone/>
              <a:defRPr sz="2000"/>
            </a:lvl3pPr>
            <a:lvl4pPr marL="1371600" indent="0">
              <a:buNone/>
              <a:defRPr sz="1800"/>
            </a:lvl4pPr>
            <a:lvl5pPr marL="1828800" indent="0">
              <a:buNone/>
              <a:defRPr sz="1800"/>
            </a:lvl5pPr>
            <a:lvl6pPr marL="2286000" indent="0">
              <a:buNone/>
              <a:defRPr sz="1800"/>
            </a:lvl6pPr>
            <a:lvl7pPr marL="2743200" indent="0">
              <a:buNone/>
              <a:defRPr sz="1800"/>
            </a:lvl7pPr>
            <a:lvl8pPr marL="3200400" indent="0">
              <a:buNone/>
              <a:defRPr sz="1800"/>
            </a:lvl8pPr>
            <a:lvl9pPr marL="3657600" indent="0">
              <a:buNone/>
              <a:defRPr sz="1800"/>
            </a:lvl9pPr>
          </a:lstStyle>
          <a:p>
            <a:pPr lvl="0"/>
            <a:r>
              <a:rPr lang="zh-CN" altLang="en-US"/>
              <a:t>单击此处编辑母版文本样式</a:t>
            </a:r>
          </a:p>
        </p:txBody>
      </p:sp>
      <p:sp>
        <p:nvSpPr>
          <p:cNvPr id="4" name="内容占位符 3"/>
          <p:cNvSpPr>
            <a:spLocks noGrp="1"/>
          </p:cNvSpPr>
          <p:nvPr>
            <p:ph sz="half" idx="2"/>
          </p:nvPr>
        </p:nvSpPr>
        <p:spPr>
          <a:xfrm>
            <a:off x="1186774" y="2665379"/>
            <a:ext cx="4873574" cy="3524284"/>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256938" y="1778438"/>
            <a:ext cx="4897576" cy="823912"/>
          </a:xfrm>
        </p:spPr>
        <p:txBody>
          <a:bodyPr anchor="ctr" anchorCtr="0"/>
          <a:lstStyle>
            <a:lvl1pPr marL="0" indent="0">
              <a:buNone/>
              <a:defRPr sz="2800"/>
            </a:lvl1pPr>
            <a:lvl2pPr marL="457200" indent="0">
              <a:buNone/>
              <a:defRPr sz="2400"/>
            </a:lvl2pPr>
            <a:lvl3pPr marL="914400" indent="0">
              <a:buNone/>
              <a:defRPr sz="2000"/>
            </a:lvl3pPr>
            <a:lvl4pPr marL="1371600" indent="0">
              <a:buNone/>
              <a:defRPr sz="1800"/>
            </a:lvl4pPr>
            <a:lvl5pPr marL="1828800" indent="0">
              <a:buNone/>
              <a:defRPr sz="1800"/>
            </a:lvl5pPr>
            <a:lvl6pPr marL="2286000" indent="0">
              <a:buNone/>
              <a:defRPr sz="1800"/>
            </a:lvl6pPr>
            <a:lvl7pPr marL="2743200" indent="0">
              <a:buNone/>
              <a:defRPr sz="1800"/>
            </a:lvl7pPr>
            <a:lvl8pPr marL="3200400" indent="0">
              <a:buNone/>
              <a:defRPr sz="1800"/>
            </a:lvl8pPr>
            <a:lvl9pPr marL="3657600" indent="0">
              <a:buNone/>
              <a:defRPr sz="1800"/>
            </a:lvl9pPr>
          </a:lstStyle>
          <a:p>
            <a:pPr lvl="0"/>
            <a:r>
              <a:rPr lang="zh-CN" altLang="en-US"/>
              <a:t>单击此处编辑母版文本样式</a:t>
            </a:r>
          </a:p>
        </p:txBody>
      </p:sp>
      <p:sp>
        <p:nvSpPr>
          <p:cNvPr id="6" name="内容占位符 5"/>
          <p:cNvSpPr>
            <a:spLocks noGrp="1"/>
          </p:cNvSpPr>
          <p:nvPr>
            <p:ph sz="quarter" idx="4"/>
          </p:nvPr>
        </p:nvSpPr>
        <p:spPr>
          <a:xfrm>
            <a:off x="6256938" y="2665379"/>
            <a:ext cx="4897576" cy="3524284"/>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82F288E0-7875-42C4-84C8-98DBBD3BF4D2}" type="datetimeFigureOut">
              <a:rPr lang="zh-CN" altLang="en-US" smtClean="0"/>
              <a:t>2018/2/9</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82F288E0-7875-42C4-84C8-98DBBD3BF4D2}" type="datetimeFigureOut">
              <a:rPr lang="zh-CN" altLang="en-US" smtClean="0"/>
              <a:t>2018/2/9</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82F288E0-7875-42C4-84C8-98DBBD3BF4D2}" type="datetimeFigureOut">
              <a:rPr lang="zh-CN" altLang="en-US" smtClean="0"/>
              <a:t>2018/2/9</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4165349" cy="1600200"/>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3188" y="457201"/>
            <a:ext cx="6172200" cy="540385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4165349" cy="3811588"/>
          </a:xfrm>
        </p:spPr>
        <p:txBody>
          <a:bodyPr/>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82F288E0-7875-42C4-84C8-98DBBD3BF4D2}" type="datetimeFigureOut">
              <a:rPr lang="zh-CN" altLang="en-US" smtClean="0"/>
              <a:t>2018/2/9</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itleAndTx" preserve="1">
  <p:cSld name="竖版">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82F288E0-7875-42C4-84C8-98DBBD3BF4D2}" type="datetimeFigureOut">
              <a:rPr lang="zh-CN" altLang="en-US" smtClean="0"/>
              <a:t>2018/2/9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Only" preserve="1">
  <p:cSld name="内容">
    <p:spTree>
      <p:nvGrpSpPr>
        <p:cNvPr id="1" name=""/>
        <p:cNvGrpSpPr/>
        <p:nvPr/>
      </p:nvGrpSpPr>
      <p:grpSpPr>
        <a:xfrm>
          <a:off x="0" y="0"/>
          <a:ext cx="0" cy="0"/>
          <a:chOff x="0" y="0"/>
          <a:chExt cx="0" cy="0"/>
        </a:xfrm>
      </p:grpSpPr>
      <p:sp>
        <p:nvSpPr>
          <p:cNvPr id="2" name="内容占位符 1"/>
          <p:cNvSpPr>
            <a:spLocks noGrp="1"/>
          </p:cNvSpPr>
          <p:nvPr>
            <p:ph/>
          </p:nvPr>
        </p:nvSpPr>
        <p:spPr>
          <a:xfrm>
            <a:off x="838200" y="365125"/>
            <a:ext cx="10515600" cy="581183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3" name="日期占位符 2"/>
          <p:cNvSpPr>
            <a:spLocks noGrp="1"/>
          </p:cNvSpPr>
          <p:nvPr>
            <p:ph type="dt" sz="half" idx="10"/>
          </p:nvPr>
        </p:nvSpPr>
        <p:spPr/>
        <p:txBody>
          <a:bodyPr/>
          <a:lstStyle/>
          <a:p>
            <a:fld id="{82F288E0-7875-42C4-84C8-98DBBD3BF4D2}" type="datetimeFigureOut">
              <a:rPr lang="zh-CN" altLang="en-US" smtClean="0"/>
              <a:t>2018/2/9</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slideLayout" Target="../slideLayouts/slideLayout4.xml"/><Relationship Id="rId1" Type="http://schemas.openxmlformats.org/officeDocument/2006/relationships/slideLayout" Target="../slideLayouts/slideLayout3.xml"/><Relationship Id="rId5" Type="http://schemas.openxmlformats.org/officeDocument/2006/relationships/theme" Target="../theme/theme2.xml"/><Relationship Id="rId4" Type="http://schemas.openxmlformats.org/officeDocument/2006/relationships/slideLayout" Target="../slideLayouts/slideLayout6.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14.xml"/><Relationship Id="rId3" Type="http://schemas.openxmlformats.org/officeDocument/2006/relationships/slideLayout" Target="../slideLayouts/slideLayout9.xml"/><Relationship Id="rId7" Type="http://schemas.openxmlformats.org/officeDocument/2006/relationships/slideLayout" Target="../slideLayouts/slideLayout13.xml"/><Relationship Id="rId2" Type="http://schemas.openxmlformats.org/officeDocument/2006/relationships/slideLayout" Target="../slideLayouts/slideLayout8.xml"/><Relationship Id="rId1" Type="http://schemas.openxmlformats.org/officeDocument/2006/relationships/slideLayout" Target="../slideLayouts/slideLayout7.xml"/><Relationship Id="rId6" Type="http://schemas.openxmlformats.org/officeDocument/2006/relationships/slideLayout" Target="../slideLayouts/slideLayout12.xml"/><Relationship Id="rId11" Type="http://schemas.openxmlformats.org/officeDocument/2006/relationships/theme" Target="../theme/theme3.xml"/><Relationship Id="rId5" Type="http://schemas.openxmlformats.org/officeDocument/2006/relationships/slideLayout" Target="../slideLayouts/slideLayout11.xml"/><Relationship Id="rId10" Type="http://schemas.openxmlformats.org/officeDocument/2006/relationships/slideLayout" Target="../slideLayouts/slideLayout16.xml"/><Relationship Id="rId4" Type="http://schemas.openxmlformats.org/officeDocument/2006/relationships/slideLayout" Target="../slideLayouts/slideLayout10.xml"/><Relationship Id="rId9" Type="http://schemas.openxmlformats.org/officeDocument/2006/relationships/slideLayout" Target="../slideLayouts/slideLayout1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lumMod val="95000"/>
            <a:alpha val="28000"/>
          </a:schemeClr>
        </a:solid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097957F-0D44-4A18-829C-722ED7420F7C}" type="datetimeFigureOut">
              <a:rPr lang="zh-CN" altLang="en-US" smtClean="0"/>
              <a:t>2018/2/9</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A0CD6E3-761A-420C-85B9-A420F0E9EFF0}"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Lst>
  <p:transition>
    <p:fade/>
  </p:transition>
  <p:txStyles>
    <p:titleStyle>
      <a:lvl1pPr algn="l" defTabSz="914400" rtl="0" eaLnBrk="1" latinLnBrk="0" hangingPunct="1">
        <a:lnSpc>
          <a:spcPct val="90000"/>
        </a:lnSpc>
        <a:spcBef>
          <a:spcPct val="0"/>
        </a:spcBef>
        <a:buNone/>
        <a:defRPr sz="4400" kern="1200">
          <a:solidFill>
            <a:schemeClr val="tx1"/>
          </a:solidFill>
          <a:latin typeface="微软雅黑 Light" panose="020B0502040204020203" pitchFamily="34" charset="-122"/>
          <a:ea typeface="微软雅黑 Light" panose="020B0502040204020203" pitchFamily="34" charset="-122"/>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微软雅黑 Light" panose="020B0502040204020203" pitchFamily="34" charset="-122"/>
          <a:ea typeface="微软雅黑 Light" panose="020B0502040204020203"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微软雅黑 Light" panose="020B0502040204020203" pitchFamily="34" charset="-122"/>
          <a:ea typeface="微软雅黑 Light" panose="020B0502040204020203" pitchFamily="34" charset="-122"/>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微软雅黑 Light" panose="020B0502040204020203" pitchFamily="34" charset="-122"/>
          <a:ea typeface="微软雅黑 Light" panose="020B0502040204020203" pitchFamily="34" charset="-122"/>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微软雅黑 Light" panose="020B0502040204020203" pitchFamily="34" charset="-122"/>
          <a:ea typeface="微软雅黑 Light" panose="020B0502040204020203" pitchFamily="34" charset="-122"/>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微软雅黑 Light" panose="020B0502040204020203" pitchFamily="34" charset="-122"/>
          <a:ea typeface="微软雅黑 Light" panose="020B0502040204020203" pitchFamily="34"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52" r:id="rId1"/>
    <p:sldLayoutId id="2147483653" r:id="rId2"/>
    <p:sldLayoutId id="2147483654" r:id="rId3"/>
    <p:sldLayoutId id="2147483655" r:id="rId4"/>
  </p:sldLayoutIdLst>
  <p:transition spd="slow">
    <p:cover dir="d"/>
  </p:transition>
  <p:hf hdr="0" ftr="0" dt="0"/>
  <p:txStyles>
    <p:titleStyle>
      <a:lvl1pPr algn="ctr" defTabSz="1218565" rtl="0" eaLnBrk="1" latinLnBrk="0" hangingPunct="1">
        <a:spcBef>
          <a:spcPct val="0"/>
        </a:spcBef>
        <a:buNone/>
        <a:defRPr sz="5865" kern="1200">
          <a:solidFill>
            <a:schemeClr val="tx1"/>
          </a:solidFill>
          <a:latin typeface="+mj-lt"/>
          <a:ea typeface="+mj-ea"/>
          <a:cs typeface="+mj-cs"/>
        </a:defRPr>
      </a:lvl1pPr>
    </p:titleStyle>
    <p:bodyStyle>
      <a:lvl1pPr marL="457200" indent="-457200" algn="l" defTabSz="1218565" rtl="0" eaLnBrk="1" latinLnBrk="0" hangingPunct="1">
        <a:spcBef>
          <a:spcPct val="20000"/>
        </a:spcBef>
        <a:buFont typeface="Arial" panose="020B0604020202020204" pitchFamily="34" charset="0"/>
        <a:buChar char="•"/>
        <a:defRPr sz="4265" kern="1200">
          <a:solidFill>
            <a:schemeClr val="tx1"/>
          </a:solidFill>
          <a:latin typeface="+mn-lt"/>
          <a:ea typeface="+mn-ea"/>
          <a:cs typeface="+mn-cs"/>
        </a:defRPr>
      </a:lvl1pPr>
      <a:lvl2pPr marL="990600" indent="-381000" algn="l" defTabSz="1218565" rtl="0" eaLnBrk="1" latinLnBrk="0" hangingPunct="1">
        <a:spcBef>
          <a:spcPct val="20000"/>
        </a:spcBef>
        <a:buFont typeface="Arial" panose="020B0604020202020204" pitchFamily="34" charset="0"/>
        <a:buChar char="–"/>
        <a:defRPr sz="3735" kern="1200">
          <a:solidFill>
            <a:schemeClr val="tx1"/>
          </a:solidFill>
          <a:latin typeface="+mn-lt"/>
          <a:ea typeface="+mn-ea"/>
          <a:cs typeface="+mn-cs"/>
        </a:defRPr>
      </a:lvl2pPr>
      <a:lvl3pPr marL="1524000" indent="-304800" algn="l" defTabSz="1218565"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3pPr>
      <a:lvl4pPr marL="2133600" indent="-304800" algn="l" defTabSz="1218565" rtl="0" eaLnBrk="1" latinLnBrk="0" hangingPunct="1">
        <a:spcBef>
          <a:spcPct val="20000"/>
        </a:spcBef>
        <a:buFont typeface="Arial" panose="020B0604020202020204" pitchFamily="34" charset="0"/>
        <a:buChar char="–"/>
        <a:defRPr sz="2665" kern="1200">
          <a:solidFill>
            <a:schemeClr val="tx1"/>
          </a:solidFill>
          <a:latin typeface="+mn-lt"/>
          <a:ea typeface="+mn-ea"/>
          <a:cs typeface="+mn-cs"/>
        </a:defRPr>
      </a:lvl4pPr>
      <a:lvl5pPr marL="2743200" indent="-304800" algn="l" defTabSz="1218565" rtl="0" eaLnBrk="1" latinLnBrk="0" hangingPunct="1">
        <a:spcBef>
          <a:spcPct val="20000"/>
        </a:spcBef>
        <a:buFont typeface="Arial" panose="020B0604020202020204" pitchFamily="34" charset="0"/>
        <a:buChar char="»"/>
        <a:defRPr sz="2665" kern="1200">
          <a:solidFill>
            <a:schemeClr val="tx1"/>
          </a:solidFill>
          <a:latin typeface="+mn-lt"/>
          <a:ea typeface="+mn-ea"/>
          <a:cs typeface="+mn-cs"/>
        </a:defRPr>
      </a:lvl5pPr>
      <a:lvl6pPr marL="3352800" indent="-304800" algn="l" defTabSz="1218565" rtl="0" eaLnBrk="1" latinLnBrk="0" hangingPunct="1">
        <a:spcBef>
          <a:spcPct val="20000"/>
        </a:spcBef>
        <a:buFont typeface="Arial" panose="020B0604020202020204" pitchFamily="34" charset="0"/>
        <a:buChar char="•"/>
        <a:defRPr sz="2665" kern="1200">
          <a:solidFill>
            <a:schemeClr val="tx1"/>
          </a:solidFill>
          <a:latin typeface="+mn-lt"/>
          <a:ea typeface="+mn-ea"/>
          <a:cs typeface="+mn-cs"/>
        </a:defRPr>
      </a:lvl6pPr>
      <a:lvl7pPr marL="3962400" indent="-304800" algn="l" defTabSz="1218565" rtl="0" eaLnBrk="1" latinLnBrk="0" hangingPunct="1">
        <a:spcBef>
          <a:spcPct val="20000"/>
        </a:spcBef>
        <a:buFont typeface="Arial" panose="020B0604020202020204" pitchFamily="34" charset="0"/>
        <a:buChar char="•"/>
        <a:defRPr sz="2665" kern="1200">
          <a:solidFill>
            <a:schemeClr val="tx1"/>
          </a:solidFill>
          <a:latin typeface="+mn-lt"/>
          <a:ea typeface="+mn-ea"/>
          <a:cs typeface="+mn-cs"/>
        </a:defRPr>
      </a:lvl7pPr>
      <a:lvl8pPr marL="4572000" indent="-304800" algn="l" defTabSz="1218565" rtl="0" eaLnBrk="1" latinLnBrk="0" hangingPunct="1">
        <a:spcBef>
          <a:spcPct val="20000"/>
        </a:spcBef>
        <a:buFont typeface="Arial" panose="020B0604020202020204" pitchFamily="34" charset="0"/>
        <a:buChar char="•"/>
        <a:defRPr sz="2665" kern="1200">
          <a:solidFill>
            <a:schemeClr val="tx1"/>
          </a:solidFill>
          <a:latin typeface="+mn-lt"/>
          <a:ea typeface="+mn-ea"/>
          <a:cs typeface="+mn-cs"/>
        </a:defRPr>
      </a:lvl8pPr>
      <a:lvl9pPr marL="5181600" indent="-304800" algn="l" defTabSz="1218565" rtl="0" eaLnBrk="1" latinLnBrk="0" hangingPunct="1">
        <a:spcBef>
          <a:spcPct val="20000"/>
        </a:spcBef>
        <a:buFont typeface="Arial" panose="020B0604020202020204" pitchFamily="34" charset="0"/>
        <a:buChar char="•"/>
        <a:defRPr sz="2665" kern="1200">
          <a:solidFill>
            <a:schemeClr val="tx1"/>
          </a:solidFill>
          <a:latin typeface="+mn-lt"/>
          <a:ea typeface="+mn-ea"/>
          <a:cs typeface="+mn-cs"/>
        </a:defRPr>
      </a:lvl9pPr>
    </p:bodyStyle>
    <p:otherStyle>
      <a:defPPr>
        <a:defRPr lang="en-US"/>
      </a:defPPr>
      <a:lvl1pPr marL="0" algn="l" defTabSz="1218565" rtl="0" eaLnBrk="1" latinLnBrk="0" hangingPunct="1">
        <a:defRPr sz="2400" kern="1200">
          <a:solidFill>
            <a:schemeClr val="tx1"/>
          </a:solidFill>
          <a:latin typeface="+mn-lt"/>
          <a:ea typeface="+mn-ea"/>
          <a:cs typeface="+mn-cs"/>
        </a:defRPr>
      </a:lvl1pPr>
      <a:lvl2pPr marL="609600" algn="l" defTabSz="1218565" rtl="0" eaLnBrk="1" latinLnBrk="0" hangingPunct="1">
        <a:defRPr sz="2400" kern="1200">
          <a:solidFill>
            <a:schemeClr val="tx1"/>
          </a:solidFill>
          <a:latin typeface="+mn-lt"/>
          <a:ea typeface="+mn-ea"/>
          <a:cs typeface="+mn-cs"/>
        </a:defRPr>
      </a:lvl2pPr>
      <a:lvl3pPr marL="1219200" algn="l" defTabSz="1218565" rtl="0" eaLnBrk="1" latinLnBrk="0" hangingPunct="1">
        <a:defRPr sz="2400" kern="1200">
          <a:solidFill>
            <a:schemeClr val="tx1"/>
          </a:solidFill>
          <a:latin typeface="+mn-lt"/>
          <a:ea typeface="+mn-ea"/>
          <a:cs typeface="+mn-cs"/>
        </a:defRPr>
      </a:lvl3pPr>
      <a:lvl4pPr marL="1828800" algn="l" defTabSz="1218565" rtl="0" eaLnBrk="1" latinLnBrk="0" hangingPunct="1">
        <a:defRPr sz="2400" kern="1200">
          <a:solidFill>
            <a:schemeClr val="tx1"/>
          </a:solidFill>
          <a:latin typeface="+mn-lt"/>
          <a:ea typeface="+mn-ea"/>
          <a:cs typeface="+mn-cs"/>
        </a:defRPr>
      </a:lvl4pPr>
      <a:lvl5pPr marL="2438400" algn="l" defTabSz="1218565" rtl="0" eaLnBrk="1" latinLnBrk="0" hangingPunct="1">
        <a:defRPr sz="2400" kern="1200">
          <a:solidFill>
            <a:schemeClr val="tx1"/>
          </a:solidFill>
          <a:latin typeface="+mn-lt"/>
          <a:ea typeface="+mn-ea"/>
          <a:cs typeface="+mn-cs"/>
        </a:defRPr>
      </a:lvl5pPr>
      <a:lvl6pPr marL="3048000" algn="l" defTabSz="1218565" rtl="0" eaLnBrk="1" latinLnBrk="0" hangingPunct="1">
        <a:defRPr sz="2400" kern="1200">
          <a:solidFill>
            <a:schemeClr val="tx1"/>
          </a:solidFill>
          <a:latin typeface="+mn-lt"/>
          <a:ea typeface="+mn-ea"/>
          <a:cs typeface="+mn-cs"/>
        </a:defRPr>
      </a:lvl6pPr>
      <a:lvl7pPr marL="3657600" algn="l" defTabSz="1218565" rtl="0" eaLnBrk="1" latinLnBrk="0" hangingPunct="1">
        <a:defRPr sz="2400" kern="1200">
          <a:solidFill>
            <a:schemeClr val="tx1"/>
          </a:solidFill>
          <a:latin typeface="+mn-lt"/>
          <a:ea typeface="+mn-ea"/>
          <a:cs typeface="+mn-cs"/>
        </a:defRPr>
      </a:lvl7pPr>
      <a:lvl8pPr marL="4267200" algn="l" defTabSz="1218565" rtl="0" eaLnBrk="1" latinLnBrk="0" hangingPunct="1">
        <a:defRPr sz="2400" kern="1200">
          <a:solidFill>
            <a:schemeClr val="tx1"/>
          </a:solidFill>
          <a:latin typeface="+mn-lt"/>
          <a:ea typeface="+mn-ea"/>
          <a:cs typeface="+mn-cs"/>
        </a:defRPr>
      </a:lvl8pPr>
      <a:lvl9pPr marL="4876800" algn="l" defTabSz="1218565" rtl="0" eaLnBrk="1" latinLnBrk="0" hangingPunct="1">
        <a:defRPr sz="24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2F288E0-7875-42C4-84C8-98DBBD3BF4D2}" type="datetimeFigureOut">
              <a:rPr lang="zh-CN" altLang="en-US" smtClean="0"/>
              <a:t>2018/2/9</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D9BB5D0-35E4-459D-AEF3-FE4D7C45CC19}"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57" r:id="rId1"/>
    <p:sldLayoutId id="2147483658" r:id="rId2"/>
    <p:sldLayoutId id="2147483659" r:id="rId3"/>
    <p:sldLayoutId id="2147483660" r:id="rId4"/>
    <p:sldLayoutId id="2147483661" r:id="rId5"/>
    <p:sldLayoutId id="2147483662" r:id="rId6"/>
    <p:sldLayoutId id="2147483663" r:id="rId7"/>
    <p:sldLayoutId id="2147483664" r:id="rId8"/>
    <p:sldLayoutId id="2147483665" r:id="rId9"/>
    <p:sldLayoutId id="2147483666" r:id="rId10"/>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4.xml"/><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xml"/><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3.xml"/><Relationship Id="rId1" Type="http://schemas.openxmlformats.org/officeDocument/2006/relationships/slideLayout" Target="../slideLayouts/slideLayout8.xml"/><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tags" Target="../tags/tag3.xml"/><Relationship Id="rId7" Type="http://schemas.openxmlformats.org/officeDocument/2006/relationships/image" Target="../media/image9.jpeg"/><Relationship Id="rId2" Type="http://schemas.openxmlformats.org/officeDocument/2006/relationships/tags" Target="../tags/tag2.xml"/><Relationship Id="rId1" Type="http://schemas.openxmlformats.org/officeDocument/2006/relationships/tags" Target="../tags/tag1.xml"/><Relationship Id="rId6" Type="http://schemas.openxmlformats.org/officeDocument/2006/relationships/image" Target="../media/image8.jpeg"/><Relationship Id="rId5" Type="http://schemas.openxmlformats.org/officeDocument/2006/relationships/slideLayout" Target="../slideLayouts/slideLayout2.xml"/><Relationship Id="rId4" Type="http://schemas.openxmlformats.org/officeDocument/2006/relationships/tags" Target="../tags/tag4.xml"/></Relationships>
</file>

<file path=ppt/slides/_rels/slide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xml"/><Relationship Id="rId1" Type="http://schemas.openxmlformats.org/officeDocument/2006/relationships/slideLayout" Target="../slideLayouts/slideLayout8.xml"/><Relationship Id="rId4" Type="http://schemas.openxmlformats.org/officeDocument/2006/relationships/image" Target="../media/image7.png"/></Relationships>
</file>

<file path=ppt/slides/_rels/slide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slideLayout" Target="../slideLayouts/slideLayout2.xml"/><Relationship Id="rId1" Type="http://schemas.openxmlformats.org/officeDocument/2006/relationships/tags" Target="../tags/tag5.xml"/></Relationships>
</file>

<file path=ppt/slides/_rels/slide1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8.xml"/><Relationship Id="rId4" Type="http://schemas.openxmlformats.org/officeDocument/2006/relationships/image" Target="../media/image7.png"/></Relationships>
</file>

<file path=ppt/slides/_rels/slide1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8" Type="http://schemas.openxmlformats.org/officeDocument/2006/relationships/tags" Target="../tags/tag13.xml"/><Relationship Id="rId13" Type="http://schemas.openxmlformats.org/officeDocument/2006/relationships/slideLayout" Target="../slideLayouts/slideLayout2.xml"/><Relationship Id="rId3" Type="http://schemas.openxmlformats.org/officeDocument/2006/relationships/tags" Target="../tags/tag8.xml"/><Relationship Id="rId7" Type="http://schemas.openxmlformats.org/officeDocument/2006/relationships/tags" Target="../tags/tag12.xml"/><Relationship Id="rId12" Type="http://schemas.openxmlformats.org/officeDocument/2006/relationships/tags" Target="../tags/tag17.xml"/><Relationship Id="rId2" Type="http://schemas.openxmlformats.org/officeDocument/2006/relationships/tags" Target="../tags/tag7.xml"/><Relationship Id="rId1" Type="http://schemas.openxmlformats.org/officeDocument/2006/relationships/tags" Target="../tags/tag6.xml"/><Relationship Id="rId6" Type="http://schemas.openxmlformats.org/officeDocument/2006/relationships/tags" Target="../tags/tag11.xml"/><Relationship Id="rId11" Type="http://schemas.openxmlformats.org/officeDocument/2006/relationships/tags" Target="../tags/tag16.xml"/><Relationship Id="rId5" Type="http://schemas.openxmlformats.org/officeDocument/2006/relationships/tags" Target="../tags/tag10.xml"/><Relationship Id="rId10" Type="http://schemas.openxmlformats.org/officeDocument/2006/relationships/tags" Target="../tags/tag15.xml"/><Relationship Id="rId4" Type="http://schemas.openxmlformats.org/officeDocument/2006/relationships/tags" Target="../tags/tag9.xml"/><Relationship Id="rId9" Type="http://schemas.openxmlformats.org/officeDocument/2006/relationships/tags" Target="../tags/tag14.xml"/></Relationships>
</file>

<file path=ppt/slides/_rels/slide1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6.xml"/><Relationship Id="rId1" Type="http://schemas.openxmlformats.org/officeDocument/2006/relationships/slideLayout" Target="../slideLayouts/slideLayout8.xml"/><Relationship Id="rId4" Type="http://schemas.openxmlformats.org/officeDocument/2006/relationships/image" Target="../media/image7.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7.xml"/><Relationship Id="rId1" Type="http://schemas.openxmlformats.org/officeDocument/2006/relationships/slideLayout" Target="../slideLayouts/slideLayout8.xml"/><Relationship Id="rId4" Type="http://schemas.openxmlformats.org/officeDocument/2006/relationships/image" Target="../media/image7.png"/></Relationships>
</file>

<file path=ppt/slides/_rels/slide20.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slideLayout" Target="../slideLayouts/slideLayout2.xml"/><Relationship Id="rId1" Type="http://schemas.openxmlformats.org/officeDocument/2006/relationships/tags" Target="../tags/tag18.xml"/><Relationship Id="rId4" Type="http://schemas.openxmlformats.org/officeDocument/2006/relationships/image" Target="../media/image19.jpe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Z:\ppt业务\陈明婵\锐网\jjy403695526\QQ图片20151217165811.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
            <a:ext cx="12192000" cy="6699884"/>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4636623" y="3515730"/>
            <a:ext cx="5753919" cy="820674"/>
          </a:xfrm>
          <a:prstGeom prst="rect">
            <a:avLst/>
          </a:prstGeom>
          <a:noFill/>
        </p:spPr>
        <p:txBody>
          <a:bodyPr wrap="square" lIns="0" tIns="0" rIns="0" bIns="0" rtlCol="0">
            <a:spAutoFit/>
          </a:bodyPr>
          <a:lstStyle/>
          <a:p>
            <a:pPr defTabSz="1375410"/>
            <a:r>
              <a:rPr lang="zh-CN" altLang="en-US" sz="5335" b="1">
                <a:solidFill>
                  <a:srgbClr val="1E8246">
                    <a:lumMod val="75000"/>
                  </a:srgbClr>
                </a:solidFill>
                <a:latin typeface="微软雅黑" panose="020B0503020204020204" charset="-122"/>
                <a:ea typeface="微软雅黑" panose="020B0503020204020204" charset="-122"/>
              </a:rPr>
              <a:t>中国烟草通用模板</a:t>
            </a:r>
            <a:endParaRPr lang="en-US" sz="5335" b="1" dirty="0">
              <a:solidFill>
                <a:srgbClr val="1E8246">
                  <a:lumMod val="75000"/>
                </a:srgbClr>
              </a:solidFill>
              <a:latin typeface="微软雅黑" panose="020B0503020204020204" charset="-122"/>
              <a:ea typeface="微软雅黑" panose="020B0503020204020204" charset="-122"/>
            </a:endParaRPr>
          </a:p>
        </p:txBody>
      </p:sp>
      <p:sp>
        <p:nvSpPr>
          <p:cNvPr id="5" name="TextBox 4"/>
          <p:cNvSpPr txBox="1"/>
          <p:nvPr/>
        </p:nvSpPr>
        <p:spPr>
          <a:xfrm>
            <a:off x="5505083" y="4517443"/>
            <a:ext cx="5000027" cy="502766"/>
          </a:xfrm>
          <a:prstGeom prst="rect">
            <a:avLst/>
          </a:prstGeom>
          <a:noFill/>
        </p:spPr>
        <p:txBody>
          <a:bodyPr wrap="square" rtlCol="0">
            <a:spAutoFit/>
          </a:bodyPr>
          <a:lstStyle/>
          <a:p>
            <a:pPr defTabSz="1375410"/>
            <a:r>
              <a:rPr lang="en-US" altLang="zh-CN" sz="2665">
                <a:solidFill>
                  <a:srgbClr val="1E8246">
                    <a:lumMod val="75000"/>
                  </a:srgbClr>
                </a:solidFill>
                <a:latin typeface="微软雅黑" panose="020B0503020204020204" charset="-122"/>
                <a:ea typeface="微软雅黑" panose="020B0503020204020204" charset="-122"/>
              </a:rPr>
              <a:t>——</a:t>
            </a:r>
            <a:r>
              <a:rPr lang="zh-CN" altLang="en-US" sz="2665">
                <a:solidFill>
                  <a:srgbClr val="1E8246">
                    <a:lumMod val="75000"/>
                  </a:srgbClr>
                </a:solidFill>
                <a:latin typeface="微软雅黑" panose="020B0503020204020204" charset="-122"/>
                <a:ea typeface="微软雅黑" panose="020B0503020204020204" charset="-122"/>
              </a:rPr>
              <a:t>此处添加您的副标题</a:t>
            </a:r>
            <a:endParaRPr lang="zh-CN" altLang="en-US" sz="2665" dirty="0">
              <a:solidFill>
                <a:srgbClr val="1E8246">
                  <a:lumMod val="75000"/>
                </a:srgbClr>
              </a:solidFill>
              <a:latin typeface="微软雅黑" panose="020B0503020204020204" charset="-122"/>
              <a:ea typeface="微软雅黑" panose="020B0503020204020204" charset="-122"/>
            </a:endParaRPr>
          </a:p>
        </p:txBody>
      </p:sp>
      <p:pic>
        <p:nvPicPr>
          <p:cNvPr id="3" name="图片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58492" y="-181038"/>
            <a:ext cx="2841945" cy="2130207"/>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1000"/>
                                        <p:tgtEl>
                                          <p:spTgt spid="4"/>
                                        </p:tgtEl>
                                      </p:cBhvr>
                                    </p:animEffect>
                                    <p:anim calcmode="lin" valueType="num">
                                      <p:cBhvr>
                                        <p:cTn id="12" dur="1000" fill="hold"/>
                                        <p:tgtEl>
                                          <p:spTgt spid="4"/>
                                        </p:tgtEl>
                                        <p:attrNameLst>
                                          <p:attrName>ppt_x</p:attrName>
                                        </p:attrNameLst>
                                      </p:cBhvr>
                                      <p:tavLst>
                                        <p:tav tm="0">
                                          <p:val>
                                            <p:strVal val="#ppt_x"/>
                                          </p:val>
                                        </p:tav>
                                        <p:tav tm="100000">
                                          <p:val>
                                            <p:strVal val="#ppt_x"/>
                                          </p:val>
                                        </p:tav>
                                      </p:tavLst>
                                    </p:anim>
                                    <p:anim calcmode="lin" valueType="num">
                                      <p:cBhvr>
                                        <p:cTn id="13" dur="1000" fill="hold"/>
                                        <p:tgtEl>
                                          <p:spTgt spid="4"/>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42" presetClass="entr" presetSubtype="0" fill="hold" grpId="0" nodeType="after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1000"/>
                                        <p:tgtEl>
                                          <p:spTgt spid="5"/>
                                        </p:tgtEl>
                                      </p:cBhvr>
                                    </p:animEffect>
                                    <p:anim calcmode="lin" valueType="num">
                                      <p:cBhvr>
                                        <p:cTn id="18" dur="1000" fill="hold"/>
                                        <p:tgtEl>
                                          <p:spTgt spid="5"/>
                                        </p:tgtEl>
                                        <p:attrNameLst>
                                          <p:attrName>ppt_x</p:attrName>
                                        </p:attrNameLst>
                                      </p:cBhvr>
                                      <p:tavLst>
                                        <p:tav tm="0">
                                          <p:val>
                                            <p:strVal val="#ppt_x"/>
                                          </p:val>
                                        </p:tav>
                                        <p:tav tm="100000">
                                          <p:val>
                                            <p:strVal val="#ppt_x"/>
                                          </p:val>
                                        </p:tav>
                                      </p:tavLst>
                                    </p:anim>
                                    <p:anim calcmode="lin" valueType="num">
                                      <p:cBhvr>
                                        <p:cTn id="1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14605"/>
            <a:ext cx="3234055" cy="688784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nvGrpSpPr>
          <p:cNvPr id="10" name="组合 9"/>
          <p:cNvGrpSpPr/>
          <p:nvPr/>
        </p:nvGrpSpPr>
        <p:grpSpPr>
          <a:xfrm>
            <a:off x="705485" y="400685"/>
            <a:ext cx="3380740" cy="6057900"/>
            <a:chOff x="937" y="408"/>
            <a:chExt cx="5572" cy="9984"/>
          </a:xfrm>
        </p:grpSpPr>
        <p:pic>
          <p:nvPicPr>
            <p:cNvPr id="8" name="图片 7" descr="152acf029905ac480b705aeefc976e08"/>
            <p:cNvPicPr>
              <a:picLocks noChangeAspect="1"/>
            </p:cNvPicPr>
            <p:nvPr/>
          </p:nvPicPr>
          <p:blipFill>
            <a:blip r:embed="rId3"/>
            <a:srcRect r="64823"/>
            <a:stretch>
              <a:fillRect/>
            </a:stretch>
          </p:blipFill>
          <p:spPr>
            <a:xfrm>
              <a:off x="937" y="408"/>
              <a:ext cx="5572" cy="9984"/>
            </a:xfrm>
            <a:prstGeom prst="rect">
              <a:avLst/>
            </a:prstGeom>
          </p:spPr>
        </p:pic>
        <p:sp>
          <p:nvSpPr>
            <p:cNvPr id="9" name="矩形 8"/>
            <p:cNvSpPr/>
            <p:nvPr/>
          </p:nvSpPr>
          <p:spPr>
            <a:xfrm>
              <a:off x="937" y="408"/>
              <a:ext cx="5572" cy="9983"/>
            </a:xfrm>
            <a:prstGeom prst="rect">
              <a:avLst/>
            </a:prstGeom>
            <a:solidFill>
              <a:schemeClr val="accent6">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sp>
        <p:nvSpPr>
          <p:cNvPr id="38924" name="文本框 5"/>
          <p:cNvSpPr txBox="1"/>
          <p:nvPr/>
        </p:nvSpPr>
        <p:spPr>
          <a:xfrm>
            <a:off x="1225550" y="1027430"/>
            <a:ext cx="2742565" cy="645160"/>
          </a:xfrm>
          <a:prstGeom prst="rect">
            <a:avLst/>
          </a:prstGeom>
          <a:noFill/>
          <a:ln w="9525">
            <a:noFill/>
          </a:ln>
        </p:spPr>
        <p:txBody>
          <a:bodyPr wrap="none">
            <a:spAutoFit/>
          </a:bodyPr>
          <a:lstStyle/>
          <a:p>
            <a:pPr marL="0" marR="0" lvl="0" indent="0" algn="r" defTabSz="914400" rtl="0" eaLnBrk="1" fontAlgn="auto" latinLnBrk="0" hangingPunct="1">
              <a:lnSpc>
                <a:spcPct val="100000"/>
              </a:lnSpc>
              <a:spcBef>
                <a:spcPts val="0"/>
              </a:spcBef>
              <a:spcAft>
                <a:spcPts val="0"/>
              </a:spcAft>
              <a:buClrTx/>
              <a:buSzTx/>
              <a:buFontTx/>
              <a:buNone/>
              <a:defRPr/>
            </a:pPr>
            <a:r>
              <a:rPr kumimoji="0" lang="en-US" altLang="zh-CN" sz="3600" b="1"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rPr>
              <a:t>CONTENTS</a:t>
            </a:r>
          </a:p>
        </p:txBody>
      </p:sp>
      <p:sp>
        <p:nvSpPr>
          <p:cNvPr id="47" name="矩形 46"/>
          <p:cNvSpPr/>
          <p:nvPr/>
        </p:nvSpPr>
        <p:spPr>
          <a:xfrm>
            <a:off x="3191510" y="2015173"/>
            <a:ext cx="476250" cy="476250"/>
          </a:xfrm>
          <a:prstGeom prst="rect">
            <a:avLst/>
          </a:prstGeom>
          <a:noFill/>
          <a:ln>
            <a:solidFill>
              <a:schemeClr val="bg1">
                <a:alpha val="74902"/>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46" name="矩形 45"/>
          <p:cNvSpPr/>
          <p:nvPr/>
        </p:nvSpPr>
        <p:spPr>
          <a:xfrm>
            <a:off x="3380423" y="1853248"/>
            <a:ext cx="476250" cy="476250"/>
          </a:xfrm>
          <a:prstGeom prst="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1" name="矩形 10"/>
          <p:cNvSpPr/>
          <p:nvPr/>
        </p:nvSpPr>
        <p:spPr>
          <a:xfrm>
            <a:off x="5147945" y="1210945"/>
            <a:ext cx="683260" cy="683260"/>
          </a:xfrm>
          <a:prstGeom prst="rect">
            <a:avLst/>
          </a:prstGeom>
          <a:noFill/>
          <a:ln w="158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2800" b="1" i="0" u="none" strike="noStrike" kern="1200" cap="none" spc="0" normalizeH="0" baseline="0" noProof="0">
                <a:ln>
                  <a:noFill/>
                </a:ln>
                <a:solidFill>
                  <a:srgbClr val="70AD47"/>
                </a:solidFill>
                <a:effectLst/>
                <a:uLnTx/>
                <a:uFillTx/>
                <a:latin typeface="微软雅黑" panose="020B0503020204020204" charset="-122"/>
                <a:ea typeface="微软雅黑" panose="020B0503020204020204" charset="-122"/>
                <a:cs typeface="+mn-cs"/>
              </a:rPr>
              <a:t>01</a:t>
            </a:r>
          </a:p>
        </p:txBody>
      </p:sp>
      <p:sp>
        <p:nvSpPr>
          <p:cNvPr id="16" name="文本框 15"/>
          <p:cNvSpPr txBox="1"/>
          <p:nvPr/>
        </p:nvSpPr>
        <p:spPr>
          <a:xfrm>
            <a:off x="6017895" y="1210945"/>
            <a:ext cx="5301615" cy="67564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2000" b="0" i="0" u="none" strike="noStrike" kern="1200" cap="none" spc="0" normalizeH="0" baseline="0" noProof="0">
                <a:ln>
                  <a:noFill/>
                </a:ln>
                <a:solidFill>
                  <a:prstClr val="black">
                    <a:lumMod val="65000"/>
                    <a:lumOff val="35000"/>
                  </a:prstClr>
                </a:solidFill>
                <a:effectLst/>
                <a:uLnTx/>
                <a:uFillTx/>
                <a:latin typeface="造字工房尚黑（非商用）常规体" charset="-122"/>
                <a:ea typeface="造字工房尚黑（非商用）常规体" charset="-122"/>
                <a:cs typeface="+mn-cs"/>
                <a:sym typeface="+mn-ea"/>
              </a:rPr>
              <a:t>单击此处输入标题文本</a:t>
            </a:r>
          </a:p>
          <a:p>
            <a:pPr marL="0" marR="0" lvl="0" indent="0" algn="l" defTabSz="914400" rtl="0" eaLnBrk="1" fontAlgn="auto" latinLnBrk="0" hangingPunct="1">
              <a:lnSpc>
                <a:spcPct val="150000"/>
              </a:lnSpc>
              <a:spcBef>
                <a:spcPts val="0"/>
              </a:spcBef>
              <a:spcAft>
                <a:spcPts val="0"/>
              </a:spcAft>
              <a:buClrTx/>
              <a:buSzTx/>
              <a:buFontTx/>
              <a:buNone/>
              <a:defRPr/>
            </a:pPr>
            <a:r>
              <a:rPr kumimoji="0" lang="zh-CN" altLang="en-US" sz="1200" b="0" i="0" u="none" strike="noStrike" kern="1200" cap="none" spc="0" normalizeH="0" baseline="0" noProof="0">
                <a:ln>
                  <a:noFill/>
                </a:ln>
                <a:solidFill>
                  <a:prstClr val="black">
                    <a:lumMod val="65000"/>
                    <a:lumOff val="35000"/>
                  </a:prstClr>
                </a:solidFill>
                <a:effectLst/>
                <a:uLnTx/>
                <a:uFillTx/>
                <a:latin typeface="微软雅黑" panose="020B0503020204020204" charset="-122"/>
                <a:ea typeface="微软雅黑" panose="020B0503020204020204" charset="-122"/>
                <a:cs typeface="+mn-cs"/>
                <a:sym typeface="+mn-ea"/>
              </a:rPr>
              <a:t>If you are ever in trouble, don't try to be brave, just run, just run away. </a:t>
            </a:r>
            <a:endParaRPr kumimoji="0" lang="zh-CN" altLang="en-US" sz="1200" b="1" i="0" u="none" strike="noStrike" kern="1200" cap="none" spc="0" normalizeH="0" baseline="0" noProof="0">
              <a:ln>
                <a:noFill/>
              </a:ln>
              <a:solidFill>
                <a:prstClr val="black">
                  <a:lumMod val="65000"/>
                  <a:lumOff val="35000"/>
                </a:prstClr>
              </a:solidFill>
              <a:effectLst/>
              <a:uLnTx/>
              <a:uFillTx/>
              <a:latin typeface="微软雅黑" panose="020B0503020204020204" charset="-122"/>
              <a:ea typeface="微软雅黑" panose="020B0503020204020204" charset="-122"/>
              <a:cs typeface="+mn-cs"/>
              <a:sym typeface="+mn-ea"/>
            </a:endParaRPr>
          </a:p>
        </p:txBody>
      </p:sp>
      <p:sp>
        <p:nvSpPr>
          <p:cNvPr id="20" name="矩形 19"/>
          <p:cNvSpPr/>
          <p:nvPr/>
        </p:nvSpPr>
        <p:spPr>
          <a:xfrm>
            <a:off x="5147945" y="2442845"/>
            <a:ext cx="683260" cy="683260"/>
          </a:xfrm>
          <a:prstGeom prst="rect">
            <a:avLst/>
          </a:prstGeom>
          <a:noFill/>
          <a:ln w="158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2800" b="1" i="0" u="none" strike="noStrike" kern="1200" cap="none" spc="0" normalizeH="0" baseline="0" noProof="0">
                <a:ln>
                  <a:noFill/>
                </a:ln>
                <a:solidFill>
                  <a:srgbClr val="70AD47"/>
                </a:solidFill>
                <a:effectLst/>
                <a:uLnTx/>
                <a:uFillTx/>
                <a:latin typeface="微软雅黑" panose="020B0503020204020204" charset="-122"/>
                <a:ea typeface="微软雅黑" panose="020B0503020204020204" charset="-122"/>
                <a:cs typeface="+mn-cs"/>
              </a:rPr>
              <a:t>02</a:t>
            </a:r>
          </a:p>
        </p:txBody>
      </p:sp>
      <p:sp>
        <p:nvSpPr>
          <p:cNvPr id="22" name="矩形 21"/>
          <p:cNvSpPr/>
          <p:nvPr/>
        </p:nvSpPr>
        <p:spPr>
          <a:xfrm>
            <a:off x="5147945" y="3674745"/>
            <a:ext cx="683260" cy="683260"/>
          </a:xfrm>
          <a:prstGeom prst="rect">
            <a:avLst/>
          </a:prstGeom>
          <a:noFill/>
          <a:ln w="158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2800" b="1" i="0" u="none" strike="noStrike" kern="1200" cap="none" spc="0" normalizeH="0" baseline="0" noProof="0">
                <a:ln>
                  <a:noFill/>
                </a:ln>
                <a:solidFill>
                  <a:srgbClr val="70AD47"/>
                </a:solidFill>
                <a:effectLst/>
                <a:uLnTx/>
                <a:uFillTx/>
                <a:latin typeface="微软雅黑" panose="020B0503020204020204" charset="-122"/>
                <a:ea typeface="微软雅黑" panose="020B0503020204020204" charset="-122"/>
                <a:cs typeface="+mn-cs"/>
              </a:rPr>
              <a:t>03</a:t>
            </a:r>
          </a:p>
        </p:txBody>
      </p:sp>
      <p:sp>
        <p:nvSpPr>
          <p:cNvPr id="24" name="矩形 23"/>
          <p:cNvSpPr/>
          <p:nvPr/>
        </p:nvSpPr>
        <p:spPr>
          <a:xfrm>
            <a:off x="5147945" y="4906645"/>
            <a:ext cx="683260" cy="683260"/>
          </a:xfrm>
          <a:prstGeom prst="rect">
            <a:avLst/>
          </a:prstGeom>
          <a:noFill/>
          <a:ln w="158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2800" b="1" i="0" u="none" strike="noStrike" kern="1200" cap="none" spc="0" normalizeH="0" baseline="0" noProof="0">
                <a:ln>
                  <a:noFill/>
                </a:ln>
                <a:solidFill>
                  <a:srgbClr val="70AD47"/>
                </a:solidFill>
                <a:effectLst/>
                <a:uLnTx/>
                <a:uFillTx/>
                <a:latin typeface="微软雅黑" panose="020B0503020204020204" charset="-122"/>
                <a:ea typeface="微软雅黑" panose="020B0503020204020204" charset="-122"/>
                <a:cs typeface="+mn-cs"/>
              </a:rPr>
              <a:t>04</a:t>
            </a:r>
          </a:p>
        </p:txBody>
      </p:sp>
      <p:sp>
        <p:nvSpPr>
          <p:cNvPr id="26" name="文本框 25"/>
          <p:cNvSpPr txBox="1"/>
          <p:nvPr/>
        </p:nvSpPr>
        <p:spPr>
          <a:xfrm>
            <a:off x="6017895" y="2442845"/>
            <a:ext cx="5301615" cy="67564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2000" b="0" i="0" u="none" strike="noStrike" kern="1200" cap="none" spc="0" normalizeH="0" baseline="0" noProof="0">
                <a:ln>
                  <a:noFill/>
                </a:ln>
                <a:solidFill>
                  <a:prstClr val="black">
                    <a:lumMod val="65000"/>
                    <a:lumOff val="35000"/>
                  </a:prstClr>
                </a:solidFill>
                <a:effectLst/>
                <a:uLnTx/>
                <a:uFillTx/>
                <a:latin typeface="造字工房尚黑（非商用）常规体" charset="-122"/>
                <a:ea typeface="造字工房尚黑（非商用）常规体" charset="-122"/>
                <a:cs typeface="+mn-cs"/>
                <a:sym typeface="+mn-ea"/>
              </a:rPr>
              <a:t>单击此处输入标题文本</a:t>
            </a:r>
          </a:p>
          <a:p>
            <a:pPr marL="0" marR="0" lvl="0" indent="0" algn="l" defTabSz="914400" rtl="0" eaLnBrk="1" fontAlgn="auto" latinLnBrk="0" hangingPunct="1">
              <a:lnSpc>
                <a:spcPct val="150000"/>
              </a:lnSpc>
              <a:spcBef>
                <a:spcPts val="0"/>
              </a:spcBef>
              <a:spcAft>
                <a:spcPts val="0"/>
              </a:spcAft>
              <a:buClrTx/>
              <a:buSzTx/>
              <a:buFontTx/>
              <a:buNone/>
              <a:defRPr/>
            </a:pPr>
            <a:r>
              <a:rPr kumimoji="0" lang="zh-CN" altLang="en-US" sz="1200" b="0" i="0" u="none" strike="noStrike" kern="1200" cap="none" spc="0" normalizeH="0" baseline="0" noProof="0">
                <a:ln>
                  <a:noFill/>
                </a:ln>
                <a:solidFill>
                  <a:prstClr val="black">
                    <a:lumMod val="65000"/>
                    <a:lumOff val="35000"/>
                  </a:prstClr>
                </a:solidFill>
                <a:effectLst/>
                <a:uLnTx/>
                <a:uFillTx/>
                <a:latin typeface="微软雅黑" panose="020B0503020204020204" charset="-122"/>
                <a:ea typeface="微软雅黑" panose="020B0503020204020204" charset="-122"/>
                <a:cs typeface="+mn-cs"/>
                <a:sym typeface="+mn-ea"/>
              </a:rPr>
              <a:t>If you are ever in trouble, don't try to be brave, just run, just run away. </a:t>
            </a:r>
            <a:endParaRPr kumimoji="0" lang="zh-CN" altLang="en-US" sz="1200" b="1" i="0" u="none" strike="noStrike" kern="1200" cap="none" spc="0" normalizeH="0" baseline="0" noProof="0">
              <a:ln>
                <a:noFill/>
              </a:ln>
              <a:solidFill>
                <a:prstClr val="black">
                  <a:lumMod val="65000"/>
                  <a:lumOff val="35000"/>
                </a:prstClr>
              </a:solidFill>
              <a:effectLst/>
              <a:uLnTx/>
              <a:uFillTx/>
              <a:latin typeface="微软雅黑" panose="020B0503020204020204" charset="-122"/>
              <a:ea typeface="微软雅黑" panose="020B0503020204020204" charset="-122"/>
              <a:cs typeface="+mn-cs"/>
              <a:sym typeface="+mn-ea"/>
            </a:endParaRPr>
          </a:p>
        </p:txBody>
      </p:sp>
      <p:sp>
        <p:nvSpPr>
          <p:cNvPr id="27" name="文本框 26"/>
          <p:cNvSpPr txBox="1"/>
          <p:nvPr/>
        </p:nvSpPr>
        <p:spPr>
          <a:xfrm>
            <a:off x="6017895" y="3674745"/>
            <a:ext cx="5301615" cy="67564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2000" b="0" i="0" u="none" strike="noStrike" kern="1200" cap="none" spc="0" normalizeH="0" baseline="0" noProof="0">
                <a:ln>
                  <a:noFill/>
                </a:ln>
                <a:solidFill>
                  <a:prstClr val="black">
                    <a:lumMod val="65000"/>
                    <a:lumOff val="35000"/>
                  </a:prstClr>
                </a:solidFill>
                <a:effectLst/>
                <a:uLnTx/>
                <a:uFillTx/>
                <a:latin typeface="造字工房尚黑（非商用）常规体" charset="-122"/>
                <a:ea typeface="造字工房尚黑（非商用）常规体" charset="-122"/>
                <a:cs typeface="+mn-cs"/>
                <a:sym typeface="+mn-ea"/>
              </a:rPr>
              <a:t>单击此处输入标题文本</a:t>
            </a:r>
          </a:p>
          <a:p>
            <a:pPr marL="0" marR="0" lvl="0" indent="0" algn="l" defTabSz="914400" rtl="0" eaLnBrk="1" fontAlgn="auto" latinLnBrk="0" hangingPunct="1">
              <a:lnSpc>
                <a:spcPct val="150000"/>
              </a:lnSpc>
              <a:spcBef>
                <a:spcPts val="0"/>
              </a:spcBef>
              <a:spcAft>
                <a:spcPts val="0"/>
              </a:spcAft>
              <a:buClrTx/>
              <a:buSzTx/>
              <a:buFontTx/>
              <a:buNone/>
              <a:defRPr/>
            </a:pPr>
            <a:r>
              <a:rPr kumimoji="0" lang="zh-CN" altLang="en-US" sz="1200" b="0" i="0" u="none" strike="noStrike" kern="1200" cap="none" spc="0" normalizeH="0" baseline="0" noProof="0">
                <a:ln>
                  <a:noFill/>
                </a:ln>
                <a:solidFill>
                  <a:prstClr val="black">
                    <a:lumMod val="65000"/>
                    <a:lumOff val="35000"/>
                  </a:prstClr>
                </a:solidFill>
                <a:effectLst/>
                <a:uLnTx/>
                <a:uFillTx/>
                <a:latin typeface="微软雅黑" panose="020B0503020204020204" charset="-122"/>
                <a:ea typeface="微软雅黑" panose="020B0503020204020204" charset="-122"/>
                <a:cs typeface="+mn-cs"/>
                <a:sym typeface="+mn-ea"/>
              </a:rPr>
              <a:t>If you are ever in trouble, don't try to be brave, just run, just run away. </a:t>
            </a:r>
            <a:endParaRPr kumimoji="0" lang="zh-CN" altLang="en-US" sz="1200" b="1" i="0" u="none" strike="noStrike" kern="1200" cap="none" spc="0" normalizeH="0" baseline="0" noProof="0">
              <a:ln>
                <a:noFill/>
              </a:ln>
              <a:solidFill>
                <a:prstClr val="black">
                  <a:lumMod val="65000"/>
                  <a:lumOff val="35000"/>
                </a:prstClr>
              </a:solidFill>
              <a:effectLst/>
              <a:uLnTx/>
              <a:uFillTx/>
              <a:latin typeface="微软雅黑" panose="020B0503020204020204" charset="-122"/>
              <a:ea typeface="微软雅黑" panose="020B0503020204020204" charset="-122"/>
              <a:cs typeface="+mn-cs"/>
              <a:sym typeface="+mn-ea"/>
            </a:endParaRPr>
          </a:p>
        </p:txBody>
      </p:sp>
      <p:sp>
        <p:nvSpPr>
          <p:cNvPr id="28" name="文本框 27"/>
          <p:cNvSpPr txBox="1"/>
          <p:nvPr/>
        </p:nvSpPr>
        <p:spPr>
          <a:xfrm>
            <a:off x="6017895" y="4906645"/>
            <a:ext cx="5301615" cy="67564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2000" b="0" i="0" u="none" strike="noStrike" kern="1200" cap="none" spc="0" normalizeH="0" baseline="0" noProof="0">
                <a:ln>
                  <a:noFill/>
                </a:ln>
                <a:solidFill>
                  <a:prstClr val="black">
                    <a:lumMod val="65000"/>
                    <a:lumOff val="35000"/>
                  </a:prstClr>
                </a:solidFill>
                <a:effectLst/>
                <a:uLnTx/>
                <a:uFillTx/>
                <a:latin typeface="造字工房尚黑（非商用）常规体" charset="-122"/>
                <a:ea typeface="造字工房尚黑（非商用）常规体" charset="-122"/>
                <a:cs typeface="+mn-cs"/>
                <a:sym typeface="+mn-ea"/>
              </a:rPr>
              <a:t>单击此处输入标题文本</a:t>
            </a:r>
          </a:p>
          <a:p>
            <a:pPr marL="0" marR="0" lvl="0" indent="0" algn="l" defTabSz="914400" rtl="0" eaLnBrk="1" fontAlgn="auto" latinLnBrk="0" hangingPunct="1">
              <a:lnSpc>
                <a:spcPct val="150000"/>
              </a:lnSpc>
              <a:spcBef>
                <a:spcPts val="0"/>
              </a:spcBef>
              <a:spcAft>
                <a:spcPts val="0"/>
              </a:spcAft>
              <a:buClrTx/>
              <a:buSzTx/>
              <a:buFontTx/>
              <a:buNone/>
              <a:defRPr/>
            </a:pPr>
            <a:r>
              <a:rPr kumimoji="0" lang="zh-CN" altLang="en-US" sz="1200" b="0" i="0" u="none" strike="noStrike" kern="1200" cap="none" spc="0" normalizeH="0" baseline="0" noProof="0">
                <a:ln>
                  <a:noFill/>
                </a:ln>
                <a:solidFill>
                  <a:prstClr val="black">
                    <a:lumMod val="65000"/>
                    <a:lumOff val="35000"/>
                  </a:prstClr>
                </a:solidFill>
                <a:effectLst/>
                <a:uLnTx/>
                <a:uFillTx/>
                <a:latin typeface="微软雅黑" panose="020B0503020204020204" charset="-122"/>
                <a:ea typeface="微软雅黑" panose="020B0503020204020204" charset="-122"/>
                <a:cs typeface="+mn-cs"/>
                <a:sym typeface="+mn-ea"/>
              </a:rPr>
              <a:t>If you are ever in trouble, don't try to be brave, just run, just run away. </a:t>
            </a:r>
            <a:endParaRPr kumimoji="0" lang="zh-CN" altLang="en-US" sz="1200" b="1" i="0" u="none" strike="noStrike" kern="1200" cap="none" spc="0" normalizeH="0" baseline="0" noProof="0">
              <a:ln>
                <a:noFill/>
              </a:ln>
              <a:solidFill>
                <a:prstClr val="black">
                  <a:lumMod val="65000"/>
                  <a:lumOff val="35000"/>
                </a:prstClr>
              </a:solidFill>
              <a:effectLst/>
              <a:uLnTx/>
              <a:uFillTx/>
              <a:latin typeface="微软雅黑" panose="020B0503020204020204" charset="-122"/>
              <a:ea typeface="微软雅黑" panose="020B0503020204020204" charset="-122"/>
              <a:cs typeface="+mn-cs"/>
              <a:sym typeface="+mn-ea"/>
            </a:endParaRPr>
          </a:p>
        </p:txBody>
      </p:sp>
    </p:spTree>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fade">
                                      <p:cBhvr>
                                        <p:cTn id="11" dur="500"/>
                                        <p:tgtEl>
                                          <p:spTgt spid="10"/>
                                        </p:tgtEl>
                                      </p:cBhvr>
                                    </p:animEffect>
                                    <p:anim calcmode="lin" valueType="num">
                                      <p:cBhvr>
                                        <p:cTn id="12" dur="500" fill="hold"/>
                                        <p:tgtEl>
                                          <p:spTgt spid="10"/>
                                        </p:tgtEl>
                                        <p:attrNameLst>
                                          <p:attrName>ppt_x</p:attrName>
                                        </p:attrNameLst>
                                      </p:cBhvr>
                                      <p:tavLst>
                                        <p:tav tm="0">
                                          <p:val>
                                            <p:strVal val="#ppt_x"/>
                                          </p:val>
                                        </p:tav>
                                        <p:tav tm="100000">
                                          <p:val>
                                            <p:strVal val="#ppt_x"/>
                                          </p:val>
                                        </p:tav>
                                      </p:tavLst>
                                    </p:anim>
                                    <p:anim calcmode="lin" valueType="num">
                                      <p:cBhvr>
                                        <p:cTn id="13" dur="500" fill="hold"/>
                                        <p:tgtEl>
                                          <p:spTgt spid="10"/>
                                        </p:tgtEl>
                                        <p:attrNameLst>
                                          <p:attrName>ppt_y</p:attrName>
                                        </p:attrNameLst>
                                      </p:cBhvr>
                                      <p:tavLst>
                                        <p:tav tm="0">
                                          <p:val>
                                            <p:strVal val="#ppt_y+.1"/>
                                          </p:val>
                                        </p:tav>
                                        <p:tav tm="100000">
                                          <p:val>
                                            <p:strVal val="#ppt_y"/>
                                          </p:val>
                                        </p:tav>
                                      </p:tavLst>
                                    </p:anim>
                                  </p:childTnLst>
                                </p:cTn>
                              </p:par>
                            </p:childTnLst>
                          </p:cTn>
                        </p:par>
                        <p:par>
                          <p:cTn id="14" fill="hold">
                            <p:stCondLst>
                              <p:cond delay="1000"/>
                            </p:stCondLst>
                            <p:childTnLst>
                              <p:par>
                                <p:cTn id="15" presetID="41" presetClass="entr" presetSubtype="0" fill="hold" grpId="0" nodeType="afterEffect">
                                  <p:stCondLst>
                                    <p:cond delay="0"/>
                                  </p:stCondLst>
                                  <p:iterate type="lt">
                                    <p:tmPct val="10000"/>
                                  </p:iterate>
                                  <p:childTnLst>
                                    <p:set>
                                      <p:cBhvr>
                                        <p:cTn id="16" dur="1" fill="hold">
                                          <p:stCondLst>
                                            <p:cond delay="0"/>
                                          </p:stCondLst>
                                        </p:cTn>
                                        <p:tgtEl>
                                          <p:spTgt spid="38924"/>
                                        </p:tgtEl>
                                        <p:attrNameLst>
                                          <p:attrName>style.visibility</p:attrName>
                                        </p:attrNameLst>
                                      </p:cBhvr>
                                      <p:to>
                                        <p:strVal val="visible"/>
                                      </p:to>
                                    </p:set>
                                    <p:anim calcmode="lin" valueType="num">
                                      <p:cBhvr>
                                        <p:cTn id="17" dur="500" fill="hold"/>
                                        <p:tgtEl>
                                          <p:spTgt spid="38924"/>
                                        </p:tgtEl>
                                        <p:attrNameLst>
                                          <p:attrName>ppt_x</p:attrName>
                                        </p:attrNameLst>
                                      </p:cBhvr>
                                      <p:tavLst>
                                        <p:tav tm="0">
                                          <p:val>
                                            <p:strVal val="#ppt_x"/>
                                          </p:val>
                                        </p:tav>
                                        <p:tav tm="50000">
                                          <p:val>
                                            <p:strVal val="#ppt_x+.1"/>
                                          </p:val>
                                        </p:tav>
                                        <p:tav tm="100000">
                                          <p:val>
                                            <p:strVal val="#ppt_x"/>
                                          </p:val>
                                        </p:tav>
                                      </p:tavLst>
                                    </p:anim>
                                    <p:anim calcmode="lin" valueType="num">
                                      <p:cBhvr>
                                        <p:cTn id="18" dur="500" fill="hold"/>
                                        <p:tgtEl>
                                          <p:spTgt spid="38924"/>
                                        </p:tgtEl>
                                        <p:attrNameLst>
                                          <p:attrName>ppt_y</p:attrName>
                                        </p:attrNameLst>
                                      </p:cBhvr>
                                      <p:tavLst>
                                        <p:tav tm="0">
                                          <p:val>
                                            <p:strVal val="#ppt_y"/>
                                          </p:val>
                                        </p:tav>
                                        <p:tav tm="100000">
                                          <p:val>
                                            <p:strVal val="#ppt_y"/>
                                          </p:val>
                                        </p:tav>
                                      </p:tavLst>
                                    </p:anim>
                                    <p:anim calcmode="lin" valueType="num">
                                      <p:cBhvr>
                                        <p:cTn id="19" dur="500" fill="hold"/>
                                        <p:tgtEl>
                                          <p:spTgt spid="38924"/>
                                        </p:tgtEl>
                                        <p:attrNameLst>
                                          <p:attrName>ppt_h</p:attrName>
                                        </p:attrNameLst>
                                      </p:cBhvr>
                                      <p:tavLst>
                                        <p:tav tm="0">
                                          <p:val>
                                            <p:strVal val="#ppt_h/10"/>
                                          </p:val>
                                        </p:tav>
                                        <p:tav tm="50000">
                                          <p:val>
                                            <p:strVal val="#ppt_h+.01"/>
                                          </p:val>
                                        </p:tav>
                                        <p:tav tm="100000">
                                          <p:val>
                                            <p:strVal val="#ppt_h"/>
                                          </p:val>
                                        </p:tav>
                                      </p:tavLst>
                                    </p:anim>
                                    <p:anim calcmode="lin" valueType="num">
                                      <p:cBhvr>
                                        <p:cTn id="20" dur="500" fill="hold"/>
                                        <p:tgtEl>
                                          <p:spTgt spid="38924"/>
                                        </p:tgtEl>
                                        <p:attrNameLst>
                                          <p:attrName>ppt_w</p:attrName>
                                        </p:attrNameLst>
                                      </p:cBhvr>
                                      <p:tavLst>
                                        <p:tav tm="0">
                                          <p:val>
                                            <p:strVal val="#ppt_w/10"/>
                                          </p:val>
                                        </p:tav>
                                        <p:tav tm="50000">
                                          <p:val>
                                            <p:strVal val="#ppt_w+.01"/>
                                          </p:val>
                                        </p:tav>
                                        <p:tav tm="100000">
                                          <p:val>
                                            <p:strVal val="#ppt_w"/>
                                          </p:val>
                                        </p:tav>
                                      </p:tavLst>
                                    </p:anim>
                                    <p:animEffect transition="in" filter="fade">
                                      <p:cBhvr>
                                        <p:cTn id="21" dur="500" tmFilter="0,0; .5, 1; 1, 1"/>
                                        <p:tgtEl>
                                          <p:spTgt spid="38924"/>
                                        </p:tgtEl>
                                      </p:cBhvr>
                                    </p:animEffect>
                                  </p:childTnLst>
                                </p:cTn>
                              </p:par>
                            </p:childTnLst>
                          </p:cTn>
                        </p:par>
                        <p:par>
                          <p:cTn id="22" fill="hold">
                            <p:stCondLst>
                              <p:cond delay="1850"/>
                            </p:stCondLst>
                            <p:childTnLst>
                              <p:par>
                                <p:cTn id="23" presetID="53" presetClass="entr" presetSubtype="16" fill="hold" grpId="0" nodeType="afterEffect">
                                  <p:stCondLst>
                                    <p:cond delay="0"/>
                                  </p:stCondLst>
                                  <p:childTnLst>
                                    <p:set>
                                      <p:cBhvr>
                                        <p:cTn id="24" dur="1" fill="hold">
                                          <p:stCondLst>
                                            <p:cond delay="0"/>
                                          </p:stCondLst>
                                        </p:cTn>
                                        <p:tgtEl>
                                          <p:spTgt spid="46"/>
                                        </p:tgtEl>
                                        <p:attrNameLst>
                                          <p:attrName>style.visibility</p:attrName>
                                        </p:attrNameLst>
                                      </p:cBhvr>
                                      <p:to>
                                        <p:strVal val="visible"/>
                                      </p:to>
                                    </p:set>
                                    <p:anim calcmode="lin" valueType="num">
                                      <p:cBhvr>
                                        <p:cTn id="25" dur="500" fill="hold"/>
                                        <p:tgtEl>
                                          <p:spTgt spid="46"/>
                                        </p:tgtEl>
                                        <p:attrNameLst>
                                          <p:attrName>ppt_w</p:attrName>
                                        </p:attrNameLst>
                                      </p:cBhvr>
                                      <p:tavLst>
                                        <p:tav tm="0">
                                          <p:val>
                                            <p:fltVal val="0"/>
                                          </p:val>
                                        </p:tav>
                                        <p:tav tm="100000">
                                          <p:val>
                                            <p:strVal val="#ppt_w"/>
                                          </p:val>
                                        </p:tav>
                                      </p:tavLst>
                                    </p:anim>
                                    <p:anim calcmode="lin" valueType="num">
                                      <p:cBhvr>
                                        <p:cTn id="26" dur="500" fill="hold"/>
                                        <p:tgtEl>
                                          <p:spTgt spid="46"/>
                                        </p:tgtEl>
                                        <p:attrNameLst>
                                          <p:attrName>ppt_h</p:attrName>
                                        </p:attrNameLst>
                                      </p:cBhvr>
                                      <p:tavLst>
                                        <p:tav tm="0">
                                          <p:val>
                                            <p:fltVal val="0"/>
                                          </p:val>
                                        </p:tav>
                                        <p:tav tm="100000">
                                          <p:val>
                                            <p:strVal val="#ppt_h"/>
                                          </p:val>
                                        </p:tav>
                                      </p:tavLst>
                                    </p:anim>
                                    <p:animEffect transition="in" filter="fade">
                                      <p:cBhvr>
                                        <p:cTn id="27" dur="500"/>
                                        <p:tgtEl>
                                          <p:spTgt spid="46"/>
                                        </p:tgtEl>
                                      </p:cBhvr>
                                    </p:animEffect>
                                  </p:childTnLst>
                                </p:cTn>
                              </p:par>
                            </p:childTnLst>
                          </p:cTn>
                        </p:par>
                        <p:par>
                          <p:cTn id="28" fill="hold">
                            <p:stCondLst>
                              <p:cond delay="2350"/>
                            </p:stCondLst>
                            <p:childTnLst>
                              <p:par>
                                <p:cTn id="29" presetID="20" presetClass="entr" presetSubtype="0" fill="hold" grpId="0" nodeType="afterEffect">
                                  <p:stCondLst>
                                    <p:cond delay="0"/>
                                  </p:stCondLst>
                                  <p:childTnLst>
                                    <p:set>
                                      <p:cBhvr>
                                        <p:cTn id="30" dur="1" fill="hold">
                                          <p:stCondLst>
                                            <p:cond delay="0"/>
                                          </p:stCondLst>
                                        </p:cTn>
                                        <p:tgtEl>
                                          <p:spTgt spid="47"/>
                                        </p:tgtEl>
                                        <p:attrNameLst>
                                          <p:attrName>style.visibility</p:attrName>
                                        </p:attrNameLst>
                                      </p:cBhvr>
                                      <p:to>
                                        <p:strVal val="visible"/>
                                      </p:to>
                                    </p:set>
                                    <p:animEffect transition="in" filter="wedge">
                                      <p:cBhvr>
                                        <p:cTn id="31" dur="500"/>
                                        <p:tgtEl>
                                          <p:spTgt spid="47"/>
                                        </p:tgtEl>
                                      </p:cBhvr>
                                    </p:animEffect>
                                  </p:childTnLst>
                                </p:cTn>
                              </p:par>
                            </p:childTnLst>
                          </p:cTn>
                        </p:par>
                        <p:par>
                          <p:cTn id="32" fill="hold">
                            <p:stCondLst>
                              <p:cond delay="2850"/>
                            </p:stCondLst>
                            <p:childTnLst>
                              <p:par>
                                <p:cTn id="33" presetID="53" presetClass="entr" presetSubtype="16" fill="hold" grpId="0" nodeType="afterEffect">
                                  <p:stCondLst>
                                    <p:cond delay="0"/>
                                  </p:stCondLst>
                                  <p:childTnLst>
                                    <p:set>
                                      <p:cBhvr>
                                        <p:cTn id="34" dur="1" fill="hold">
                                          <p:stCondLst>
                                            <p:cond delay="0"/>
                                          </p:stCondLst>
                                        </p:cTn>
                                        <p:tgtEl>
                                          <p:spTgt spid="11"/>
                                        </p:tgtEl>
                                        <p:attrNameLst>
                                          <p:attrName>style.visibility</p:attrName>
                                        </p:attrNameLst>
                                      </p:cBhvr>
                                      <p:to>
                                        <p:strVal val="visible"/>
                                      </p:to>
                                    </p:set>
                                    <p:anim calcmode="lin" valueType="num">
                                      <p:cBhvr>
                                        <p:cTn id="35" dur="500" fill="hold"/>
                                        <p:tgtEl>
                                          <p:spTgt spid="11"/>
                                        </p:tgtEl>
                                        <p:attrNameLst>
                                          <p:attrName>ppt_w</p:attrName>
                                        </p:attrNameLst>
                                      </p:cBhvr>
                                      <p:tavLst>
                                        <p:tav tm="0">
                                          <p:val>
                                            <p:fltVal val="0"/>
                                          </p:val>
                                        </p:tav>
                                        <p:tav tm="100000">
                                          <p:val>
                                            <p:strVal val="#ppt_w"/>
                                          </p:val>
                                        </p:tav>
                                      </p:tavLst>
                                    </p:anim>
                                    <p:anim calcmode="lin" valueType="num">
                                      <p:cBhvr>
                                        <p:cTn id="36" dur="500" fill="hold"/>
                                        <p:tgtEl>
                                          <p:spTgt spid="11"/>
                                        </p:tgtEl>
                                        <p:attrNameLst>
                                          <p:attrName>ppt_h</p:attrName>
                                        </p:attrNameLst>
                                      </p:cBhvr>
                                      <p:tavLst>
                                        <p:tav tm="0">
                                          <p:val>
                                            <p:fltVal val="0"/>
                                          </p:val>
                                        </p:tav>
                                        <p:tav tm="100000">
                                          <p:val>
                                            <p:strVal val="#ppt_h"/>
                                          </p:val>
                                        </p:tav>
                                      </p:tavLst>
                                    </p:anim>
                                    <p:animEffect transition="in" filter="fade">
                                      <p:cBhvr>
                                        <p:cTn id="37" dur="500"/>
                                        <p:tgtEl>
                                          <p:spTgt spid="11"/>
                                        </p:tgtEl>
                                      </p:cBhvr>
                                    </p:animEffect>
                                  </p:childTnLst>
                                </p:cTn>
                              </p:par>
                            </p:childTnLst>
                          </p:cTn>
                        </p:par>
                        <p:par>
                          <p:cTn id="38" fill="hold">
                            <p:stCondLst>
                              <p:cond delay="3350"/>
                            </p:stCondLst>
                            <p:childTnLst>
                              <p:par>
                                <p:cTn id="39" presetID="22" presetClass="entr" presetSubtype="8" fill="hold" grpId="0" nodeType="afterEffect">
                                  <p:stCondLst>
                                    <p:cond delay="0"/>
                                  </p:stCondLst>
                                  <p:childTnLst>
                                    <p:set>
                                      <p:cBhvr>
                                        <p:cTn id="40" dur="1" fill="hold">
                                          <p:stCondLst>
                                            <p:cond delay="0"/>
                                          </p:stCondLst>
                                        </p:cTn>
                                        <p:tgtEl>
                                          <p:spTgt spid="16"/>
                                        </p:tgtEl>
                                        <p:attrNameLst>
                                          <p:attrName>style.visibility</p:attrName>
                                        </p:attrNameLst>
                                      </p:cBhvr>
                                      <p:to>
                                        <p:strVal val="visible"/>
                                      </p:to>
                                    </p:set>
                                    <p:animEffect transition="in" filter="wipe(left)">
                                      <p:cBhvr>
                                        <p:cTn id="41" dur="500"/>
                                        <p:tgtEl>
                                          <p:spTgt spid="16"/>
                                        </p:tgtEl>
                                      </p:cBhvr>
                                    </p:animEffect>
                                  </p:childTnLst>
                                </p:cTn>
                              </p:par>
                            </p:childTnLst>
                          </p:cTn>
                        </p:par>
                        <p:par>
                          <p:cTn id="42" fill="hold">
                            <p:stCondLst>
                              <p:cond delay="3850"/>
                            </p:stCondLst>
                            <p:childTnLst>
                              <p:par>
                                <p:cTn id="43" presetID="53" presetClass="entr" presetSubtype="16" fill="hold" grpId="0" nodeType="afterEffect">
                                  <p:stCondLst>
                                    <p:cond delay="0"/>
                                  </p:stCondLst>
                                  <p:childTnLst>
                                    <p:set>
                                      <p:cBhvr>
                                        <p:cTn id="44" dur="1" fill="hold">
                                          <p:stCondLst>
                                            <p:cond delay="0"/>
                                          </p:stCondLst>
                                        </p:cTn>
                                        <p:tgtEl>
                                          <p:spTgt spid="20"/>
                                        </p:tgtEl>
                                        <p:attrNameLst>
                                          <p:attrName>style.visibility</p:attrName>
                                        </p:attrNameLst>
                                      </p:cBhvr>
                                      <p:to>
                                        <p:strVal val="visible"/>
                                      </p:to>
                                    </p:set>
                                    <p:anim calcmode="lin" valueType="num">
                                      <p:cBhvr>
                                        <p:cTn id="45" dur="500" fill="hold"/>
                                        <p:tgtEl>
                                          <p:spTgt spid="20"/>
                                        </p:tgtEl>
                                        <p:attrNameLst>
                                          <p:attrName>ppt_w</p:attrName>
                                        </p:attrNameLst>
                                      </p:cBhvr>
                                      <p:tavLst>
                                        <p:tav tm="0">
                                          <p:val>
                                            <p:fltVal val="0"/>
                                          </p:val>
                                        </p:tav>
                                        <p:tav tm="100000">
                                          <p:val>
                                            <p:strVal val="#ppt_w"/>
                                          </p:val>
                                        </p:tav>
                                      </p:tavLst>
                                    </p:anim>
                                    <p:anim calcmode="lin" valueType="num">
                                      <p:cBhvr>
                                        <p:cTn id="46" dur="500" fill="hold"/>
                                        <p:tgtEl>
                                          <p:spTgt spid="20"/>
                                        </p:tgtEl>
                                        <p:attrNameLst>
                                          <p:attrName>ppt_h</p:attrName>
                                        </p:attrNameLst>
                                      </p:cBhvr>
                                      <p:tavLst>
                                        <p:tav tm="0">
                                          <p:val>
                                            <p:fltVal val="0"/>
                                          </p:val>
                                        </p:tav>
                                        <p:tav tm="100000">
                                          <p:val>
                                            <p:strVal val="#ppt_h"/>
                                          </p:val>
                                        </p:tav>
                                      </p:tavLst>
                                    </p:anim>
                                    <p:animEffect transition="in" filter="fade">
                                      <p:cBhvr>
                                        <p:cTn id="47" dur="500"/>
                                        <p:tgtEl>
                                          <p:spTgt spid="20"/>
                                        </p:tgtEl>
                                      </p:cBhvr>
                                    </p:animEffect>
                                  </p:childTnLst>
                                </p:cTn>
                              </p:par>
                            </p:childTnLst>
                          </p:cTn>
                        </p:par>
                        <p:par>
                          <p:cTn id="48" fill="hold">
                            <p:stCondLst>
                              <p:cond delay="4350"/>
                            </p:stCondLst>
                            <p:childTnLst>
                              <p:par>
                                <p:cTn id="49" presetID="22" presetClass="entr" presetSubtype="8" fill="hold" grpId="0" nodeType="afterEffect">
                                  <p:stCondLst>
                                    <p:cond delay="0"/>
                                  </p:stCondLst>
                                  <p:childTnLst>
                                    <p:set>
                                      <p:cBhvr>
                                        <p:cTn id="50" dur="1" fill="hold">
                                          <p:stCondLst>
                                            <p:cond delay="0"/>
                                          </p:stCondLst>
                                        </p:cTn>
                                        <p:tgtEl>
                                          <p:spTgt spid="26"/>
                                        </p:tgtEl>
                                        <p:attrNameLst>
                                          <p:attrName>style.visibility</p:attrName>
                                        </p:attrNameLst>
                                      </p:cBhvr>
                                      <p:to>
                                        <p:strVal val="visible"/>
                                      </p:to>
                                    </p:set>
                                    <p:animEffect transition="in" filter="wipe(left)">
                                      <p:cBhvr>
                                        <p:cTn id="51" dur="500"/>
                                        <p:tgtEl>
                                          <p:spTgt spid="26"/>
                                        </p:tgtEl>
                                      </p:cBhvr>
                                    </p:animEffect>
                                  </p:childTnLst>
                                </p:cTn>
                              </p:par>
                            </p:childTnLst>
                          </p:cTn>
                        </p:par>
                        <p:par>
                          <p:cTn id="52" fill="hold">
                            <p:stCondLst>
                              <p:cond delay="4850"/>
                            </p:stCondLst>
                            <p:childTnLst>
                              <p:par>
                                <p:cTn id="53" presetID="53" presetClass="entr" presetSubtype="16" fill="hold" grpId="0" nodeType="afterEffect">
                                  <p:stCondLst>
                                    <p:cond delay="0"/>
                                  </p:stCondLst>
                                  <p:childTnLst>
                                    <p:set>
                                      <p:cBhvr>
                                        <p:cTn id="54" dur="1" fill="hold">
                                          <p:stCondLst>
                                            <p:cond delay="0"/>
                                          </p:stCondLst>
                                        </p:cTn>
                                        <p:tgtEl>
                                          <p:spTgt spid="22"/>
                                        </p:tgtEl>
                                        <p:attrNameLst>
                                          <p:attrName>style.visibility</p:attrName>
                                        </p:attrNameLst>
                                      </p:cBhvr>
                                      <p:to>
                                        <p:strVal val="visible"/>
                                      </p:to>
                                    </p:set>
                                    <p:anim calcmode="lin" valueType="num">
                                      <p:cBhvr>
                                        <p:cTn id="55" dur="500" fill="hold"/>
                                        <p:tgtEl>
                                          <p:spTgt spid="22"/>
                                        </p:tgtEl>
                                        <p:attrNameLst>
                                          <p:attrName>ppt_w</p:attrName>
                                        </p:attrNameLst>
                                      </p:cBhvr>
                                      <p:tavLst>
                                        <p:tav tm="0">
                                          <p:val>
                                            <p:fltVal val="0"/>
                                          </p:val>
                                        </p:tav>
                                        <p:tav tm="100000">
                                          <p:val>
                                            <p:strVal val="#ppt_w"/>
                                          </p:val>
                                        </p:tav>
                                      </p:tavLst>
                                    </p:anim>
                                    <p:anim calcmode="lin" valueType="num">
                                      <p:cBhvr>
                                        <p:cTn id="56" dur="500" fill="hold"/>
                                        <p:tgtEl>
                                          <p:spTgt spid="22"/>
                                        </p:tgtEl>
                                        <p:attrNameLst>
                                          <p:attrName>ppt_h</p:attrName>
                                        </p:attrNameLst>
                                      </p:cBhvr>
                                      <p:tavLst>
                                        <p:tav tm="0">
                                          <p:val>
                                            <p:fltVal val="0"/>
                                          </p:val>
                                        </p:tav>
                                        <p:tav tm="100000">
                                          <p:val>
                                            <p:strVal val="#ppt_h"/>
                                          </p:val>
                                        </p:tav>
                                      </p:tavLst>
                                    </p:anim>
                                    <p:animEffect transition="in" filter="fade">
                                      <p:cBhvr>
                                        <p:cTn id="57" dur="500"/>
                                        <p:tgtEl>
                                          <p:spTgt spid="22"/>
                                        </p:tgtEl>
                                      </p:cBhvr>
                                    </p:animEffect>
                                  </p:childTnLst>
                                </p:cTn>
                              </p:par>
                            </p:childTnLst>
                          </p:cTn>
                        </p:par>
                        <p:par>
                          <p:cTn id="58" fill="hold">
                            <p:stCondLst>
                              <p:cond delay="5350"/>
                            </p:stCondLst>
                            <p:childTnLst>
                              <p:par>
                                <p:cTn id="59" presetID="22" presetClass="entr" presetSubtype="8" fill="hold" grpId="0" nodeType="afterEffect">
                                  <p:stCondLst>
                                    <p:cond delay="0"/>
                                  </p:stCondLst>
                                  <p:childTnLst>
                                    <p:set>
                                      <p:cBhvr>
                                        <p:cTn id="60" dur="1" fill="hold">
                                          <p:stCondLst>
                                            <p:cond delay="0"/>
                                          </p:stCondLst>
                                        </p:cTn>
                                        <p:tgtEl>
                                          <p:spTgt spid="27"/>
                                        </p:tgtEl>
                                        <p:attrNameLst>
                                          <p:attrName>style.visibility</p:attrName>
                                        </p:attrNameLst>
                                      </p:cBhvr>
                                      <p:to>
                                        <p:strVal val="visible"/>
                                      </p:to>
                                    </p:set>
                                    <p:animEffect transition="in" filter="wipe(left)">
                                      <p:cBhvr>
                                        <p:cTn id="61" dur="500"/>
                                        <p:tgtEl>
                                          <p:spTgt spid="27"/>
                                        </p:tgtEl>
                                      </p:cBhvr>
                                    </p:animEffect>
                                  </p:childTnLst>
                                </p:cTn>
                              </p:par>
                            </p:childTnLst>
                          </p:cTn>
                        </p:par>
                        <p:par>
                          <p:cTn id="62" fill="hold">
                            <p:stCondLst>
                              <p:cond delay="5850"/>
                            </p:stCondLst>
                            <p:childTnLst>
                              <p:par>
                                <p:cTn id="63" presetID="53" presetClass="entr" presetSubtype="16" fill="hold" grpId="0" nodeType="afterEffect">
                                  <p:stCondLst>
                                    <p:cond delay="0"/>
                                  </p:stCondLst>
                                  <p:childTnLst>
                                    <p:set>
                                      <p:cBhvr>
                                        <p:cTn id="64" dur="1" fill="hold">
                                          <p:stCondLst>
                                            <p:cond delay="0"/>
                                          </p:stCondLst>
                                        </p:cTn>
                                        <p:tgtEl>
                                          <p:spTgt spid="24"/>
                                        </p:tgtEl>
                                        <p:attrNameLst>
                                          <p:attrName>style.visibility</p:attrName>
                                        </p:attrNameLst>
                                      </p:cBhvr>
                                      <p:to>
                                        <p:strVal val="visible"/>
                                      </p:to>
                                    </p:set>
                                    <p:anim calcmode="lin" valueType="num">
                                      <p:cBhvr>
                                        <p:cTn id="65" dur="500" fill="hold"/>
                                        <p:tgtEl>
                                          <p:spTgt spid="24"/>
                                        </p:tgtEl>
                                        <p:attrNameLst>
                                          <p:attrName>ppt_w</p:attrName>
                                        </p:attrNameLst>
                                      </p:cBhvr>
                                      <p:tavLst>
                                        <p:tav tm="0">
                                          <p:val>
                                            <p:fltVal val="0"/>
                                          </p:val>
                                        </p:tav>
                                        <p:tav tm="100000">
                                          <p:val>
                                            <p:strVal val="#ppt_w"/>
                                          </p:val>
                                        </p:tav>
                                      </p:tavLst>
                                    </p:anim>
                                    <p:anim calcmode="lin" valueType="num">
                                      <p:cBhvr>
                                        <p:cTn id="66" dur="500" fill="hold"/>
                                        <p:tgtEl>
                                          <p:spTgt spid="24"/>
                                        </p:tgtEl>
                                        <p:attrNameLst>
                                          <p:attrName>ppt_h</p:attrName>
                                        </p:attrNameLst>
                                      </p:cBhvr>
                                      <p:tavLst>
                                        <p:tav tm="0">
                                          <p:val>
                                            <p:fltVal val="0"/>
                                          </p:val>
                                        </p:tav>
                                        <p:tav tm="100000">
                                          <p:val>
                                            <p:strVal val="#ppt_h"/>
                                          </p:val>
                                        </p:tav>
                                      </p:tavLst>
                                    </p:anim>
                                    <p:animEffect transition="in" filter="fade">
                                      <p:cBhvr>
                                        <p:cTn id="67" dur="500"/>
                                        <p:tgtEl>
                                          <p:spTgt spid="24"/>
                                        </p:tgtEl>
                                      </p:cBhvr>
                                    </p:animEffect>
                                  </p:childTnLst>
                                </p:cTn>
                              </p:par>
                            </p:childTnLst>
                          </p:cTn>
                        </p:par>
                        <p:par>
                          <p:cTn id="68" fill="hold">
                            <p:stCondLst>
                              <p:cond delay="6350"/>
                            </p:stCondLst>
                            <p:childTnLst>
                              <p:par>
                                <p:cTn id="69" presetID="22" presetClass="entr" presetSubtype="8" fill="hold" grpId="0" nodeType="afterEffect">
                                  <p:stCondLst>
                                    <p:cond delay="0"/>
                                  </p:stCondLst>
                                  <p:childTnLst>
                                    <p:set>
                                      <p:cBhvr>
                                        <p:cTn id="70" dur="1" fill="hold">
                                          <p:stCondLst>
                                            <p:cond delay="0"/>
                                          </p:stCondLst>
                                        </p:cTn>
                                        <p:tgtEl>
                                          <p:spTgt spid="28"/>
                                        </p:tgtEl>
                                        <p:attrNameLst>
                                          <p:attrName>style.visibility</p:attrName>
                                        </p:attrNameLst>
                                      </p:cBhvr>
                                      <p:to>
                                        <p:strVal val="visible"/>
                                      </p:to>
                                    </p:set>
                                    <p:animEffect transition="in" filter="wipe(left)">
                                      <p:cBhvr>
                                        <p:cTn id="71"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38924" grpId="0"/>
      <p:bldP spid="47" grpId="0" bldLvl="0" animBg="1"/>
      <p:bldP spid="46" grpId="0" bldLvl="0" animBg="1"/>
      <p:bldP spid="11" grpId="0" bldLvl="0" animBg="1"/>
      <p:bldP spid="16" grpId="0"/>
      <p:bldP spid="20" grpId="0" bldLvl="0" animBg="1"/>
      <p:bldP spid="22" grpId="0" bldLvl="0" animBg="1"/>
      <p:bldP spid="24" grpId="0" bldLvl="0" animBg="1"/>
      <p:bldP spid="26" grpId="0"/>
      <p:bldP spid="27" grpId="0"/>
      <p:bldP spid="28"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p:cNvGrpSpPr/>
          <p:nvPr/>
        </p:nvGrpSpPr>
        <p:grpSpPr>
          <a:xfrm>
            <a:off x="590550" y="1290955"/>
            <a:ext cx="11012170" cy="4276090"/>
            <a:chOff x="2407" y="2033"/>
            <a:chExt cx="14999" cy="6734"/>
          </a:xfrm>
          <a:blipFill rotWithShape="1">
            <a:blip r:embed="rId3"/>
            <a:stretch>
              <a:fillRect/>
            </a:stretch>
          </a:blipFill>
        </p:grpSpPr>
        <p:sp>
          <p:nvSpPr>
            <p:cNvPr id="4" name="矩形 3"/>
            <p:cNvSpPr/>
            <p:nvPr/>
          </p:nvSpPr>
          <p:spPr>
            <a:xfrm>
              <a:off x="2407" y="2033"/>
              <a:ext cx="219" cy="673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5" name="矩形 4"/>
            <p:cNvSpPr/>
            <p:nvPr/>
          </p:nvSpPr>
          <p:spPr>
            <a:xfrm>
              <a:off x="2804" y="2033"/>
              <a:ext cx="14603" cy="6734"/>
            </a:xfrm>
            <a:prstGeom prst="rect">
              <a:avLst/>
            </a:prstGeom>
            <a:blipFill dpi="0" rotWithShape="1">
              <a:blip r:embed="rId4">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sp>
        <p:nvSpPr>
          <p:cNvPr id="12" name="矩形 11"/>
          <p:cNvSpPr/>
          <p:nvPr/>
        </p:nvSpPr>
        <p:spPr>
          <a:xfrm>
            <a:off x="6897370" y="798195"/>
            <a:ext cx="3554095" cy="5261610"/>
          </a:xfrm>
          <a:prstGeom prst="rect">
            <a:avLst/>
          </a:prstGeom>
          <a:solidFill>
            <a:schemeClr val="accent6"/>
          </a:solidFill>
          <a:ln>
            <a:noFill/>
          </a:ln>
          <a:effectLst>
            <a:outerShdw blurRad="50800" dist="762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3" name="文本框 12"/>
          <p:cNvSpPr txBox="1"/>
          <p:nvPr/>
        </p:nvSpPr>
        <p:spPr>
          <a:xfrm>
            <a:off x="7550785" y="1304290"/>
            <a:ext cx="2247265" cy="156845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96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rPr>
              <a:t>01</a:t>
            </a:r>
          </a:p>
        </p:txBody>
      </p:sp>
      <p:sp>
        <p:nvSpPr>
          <p:cNvPr id="14" name="文本框 13"/>
          <p:cNvSpPr txBox="1"/>
          <p:nvPr/>
        </p:nvSpPr>
        <p:spPr>
          <a:xfrm>
            <a:off x="7217410" y="3011805"/>
            <a:ext cx="2914015" cy="4603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2400" b="0" i="0" u="none" strike="noStrike" kern="1200" cap="none" spc="0" normalizeH="0" baseline="0" noProof="0">
                <a:ln>
                  <a:noFill/>
                </a:ln>
                <a:solidFill>
                  <a:prstClr val="white"/>
                </a:solidFill>
                <a:effectLst/>
                <a:uLnTx/>
                <a:uFillTx/>
                <a:latin typeface="造字工房尚黑（非商用）常规体" charset="-122"/>
                <a:ea typeface="造字工房尚黑（非商用）常规体" charset="-122"/>
                <a:cs typeface="+mn-cs"/>
              </a:rPr>
              <a:t>单击此处输入标题</a:t>
            </a:r>
          </a:p>
        </p:txBody>
      </p:sp>
      <p:sp>
        <p:nvSpPr>
          <p:cNvPr id="15" name="文本框 14"/>
          <p:cNvSpPr txBox="1"/>
          <p:nvPr/>
        </p:nvSpPr>
        <p:spPr>
          <a:xfrm>
            <a:off x="7217410" y="3593465"/>
            <a:ext cx="2914650" cy="1568450"/>
          </a:xfrm>
          <a:prstGeom prst="rect">
            <a:avLst/>
          </a:prstGeom>
          <a:noFill/>
        </p:spPr>
        <p:txBody>
          <a:bodyPr wrap="square" rtlCol="0">
            <a:spAutoFit/>
          </a:bodyPr>
          <a:lstStyle/>
          <a:p>
            <a:pPr marL="0" marR="0" lvl="0" indent="0" algn="ctr" defTabSz="914400" rtl="0" eaLnBrk="1" fontAlgn="auto" latinLnBrk="0" hangingPunct="1">
              <a:lnSpc>
                <a:spcPct val="200000"/>
              </a:lnSpc>
              <a:spcBef>
                <a:spcPts val="0"/>
              </a:spcBef>
              <a:spcAft>
                <a:spcPts val="0"/>
              </a:spcAft>
              <a:buClrTx/>
              <a:buSzTx/>
              <a:buFontTx/>
              <a:buNone/>
              <a:defRPr/>
            </a:pPr>
            <a:r>
              <a:rPr kumimoji="0" lang="zh-CN" altLang="en-US" sz="1200"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mn-cs"/>
              </a:rPr>
              <a:t>I love you more than I've ever loved any woman. And I've waited longer for you than I've waited for any woman.</a:t>
            </a:r>
          </a:p>
        </p:txBody>
      </p:sp>
    </p:spTree>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12"/>
                                        </p:tgtEl>
                                        <p:attrNameLst>
                                          <p:attrName>style.visibility</p:attrName>
                                        </p:attrNameLst>
                                      </p:cBhvr>
                                      <p:to>
                                        <p:strVal val="visible"/>
                                      </p:to>
                                    </p:set>
                                    <p:animEffect transition="in" filter="fade">
                                      <p:cBhvr>
                                        <p:cTn id="11" dur="500"/>
                                        <p:tgtEl>
                                          <p:spTgt spid="12"/>
                                        </p:tgtEl>
                                      </p:cBhvr>
                                    </p:animEffect>
                                    <p:anim calcmode="lin" valueType="num">
                                      <p:cBhvr>
                                        <p:cTn id="12" dur="500" fill="hold"/>
                                        <p:tgtEl>
                                          <p:spTgt spid="12"/>
                                        </p:tgtEl>
                                        <p:attrNameLst>
                                          <p:attrName>ppt_x</p:attrName>
                                        </p:attrNameLst>
                                      </p:cBhvr>
                                      <p:tavLst>
                                        <p:tav tm="0">
                                          <p:val>
                                            <p:strVal val="#ppt_x"/>
                                          </p:val>
                                        </p:tav>
                                        <p:tav tm="100000">
                                          <p:val>
                                            <p:strVal val="#ppt_x"/>
                                          </p:val>
                                        </p:tav>
                                      </p:tavLst>
                                    </p:anim>
                                    <p:anim calcmode="lin" valueType="num">
                                      <p:cBhvr>
                                        <p:cTn id="13" dur="500" fill="hold"/>
                                        <p:tgtEl>
                                          <p:spTgt spid="12"/>
                                        </p:tgtEl>
                                        <p:attrNameLst>
                                          <p:attrName>ppt_y</p:attrName>
                                        </p:attrNameLst>
                                      </p:cBhvr>
                                      <p:tavLst>
                                        <p:tav tm="0">
                                          <p:val>
                                            <p:strVal val="#ppt_y+.1"/>
                                          </p:val>
                                        </p:tav>
                                        <p:tav tm="100000">
                                          <p:val>
                                            <p:strVal val="#ppt_y"/>
                                          </p:val>
                                        </p:tav>
                                      </p:tavLst>
                                    </p:anim>
                                  </p:childTnLst>
                                </p:cTn>
                              </p:par>
                            </p:childTnLst>
                          </p:cTn>
                        </p:par>
                        <p:par>
                          <p:cTn id="14" fill="hold">
                            <p:stCondLst>
                              <p:cond delay="1000"/>
                            </p:stCondLst>
                            <p:childTnLst>
                              <p:par>
                                <p:cTn id="15" presetID="53" presetClass="entr" presetSubtype="16" fill="hold" grpId="0" nodeType="afterEffect">
                                  <p:stCondLst>
                                    <p:cond delay="0"/>
                                  </p:stCondLst>
                                  <p:childTnLst>
                                    <p:set>
                                      <p:cBhvr>
                                        <p:cTn id="16" dur="1" fill="hold">
                                          <p:stCondLst>
                                            <p:cond delay="0"/>
                                          </p:stCondLst>
                                        </p:cTn>
                                        <p:tgtEl>
                                          <p:spTgt spid="13"/>
                                        </p:tgtEl>
                                        <p:attrNameLst>
                                          <p:attrName>style.visibility</p:attrName>
                                        </p:attrNameLst>
                                      </p:cBhvr>
                                      <p:to>
                                        <p:strVal val="visible"/>
                                      </p:to>
                                    </p:set>
                                    <p:anim calcmode="lin" valueType="num">
                                      <p:cBhvr>
                                        <p:cTn id="17" dur="500" fill="hold"/>
                                        <p:tgtEl>
                                          <p:spTgt spid="13"/>
                                        </p:tgtEl>
                                        <p:attrNameLst>
                                          <p:attrName>ppt_w</p:attrName>
                                        </p:attrNameLst>
                                      </p:cBhvr>
                                      <p:tavLst>
                                        <p:tav tm="0">
                                          <p:val>
                                            <p:fltVal val="0"/>
                                          </p:val>
                                        </p:tav>
                                        <p:tav tm="100000">
                                          <p:val>
                                            <p:strVal val="#ppt_w"/>
                                          </p:val>
                                        </p:tav>
                                      </p:tavLst>
                                    </p:anim>
                                    <p:anim calcmode="lin" valueType="num">
                                      <p:cBhvr>
                                        <p:cTn id="18" dur="500" fill="hold"/>
                                        <p:tgtEl>
                                          <p:spTgt spid="13"/>
                                        </p:tgtEl>
                                        <p:attrNameLst>
                                          <p:attrName>ppt_h</p:attrName>
                                        </p:attrNameLst>
                                      </p:cBhvr>
                                      <p:tavLst>
                                        <p:tav tm="0">
                                          <p:val>
                                            <p:fltVal val="0"/>
                                          </p:val>
                                        </p:tav>
                                        <p:tav tm="100000">
                                          <p:val>
                                            <p:strVal val="#ppt_h"/>
                                          </p:val>
                                        </p:tav>
                                      </p:tavLst>
                                    </p:anim>
                                    <p:animEffect transition="in" filter="fade">
                                      <p:cBhvr>
                                        <p:cTn id="19" dur="500"/>
                                        <p:tgtEl>
                                          <p:spTgt spid="13"/>
                                        </p:tgtEl>
                                      </p:cBhvr>
                                    </p:animEffect>
                                  </p:childTnLst>
                                </p:cTn>
                              </p:par>
                            </p:childTnLst>
                          </p:cTn>
                        </p:par>
                        <p:par>
                          <p:cTn id="20" fill="hold">
                            <p:stCondLst>
                              <p:cond delay="1500"/>
                            </p:stCondLst>
                            <p:childTnLst>
                              <p:par>
                                <p:cTn id="21" presetID="22" presetClass="entr" presetSubtype="8" fill="hold" grpId="0" nodeType="afterEffect">
                                  <p:stCondLst>
                                    <p:cond delay="0"/>
                                  </p:stCondLst>
                                  <p:childTnLst>
                                    <p:set>
                                      <p:cBhvr>
                                        <p:cTn id="22" dur="1" fill="hold">
                                          <p:stCondLst>
                                            <p:cond delay="0"/>
                                          </p:stCondLst>
                                        </p:cTn>
                                        <p:tgtEl>
                                          <p:spTgt spid="14"/>
                                        </p:tgtEl>
                                        <p:attrNameLst>
                                          <p:attrName>style.visibility</p:attrName>
                                        </p:attrNameLst>
                                      </p:cBhvr>
                                      <p:to>
                                        <p:strVal val="visible"/>
                                      </p:to>
                                    </p:set>
                                    <p:animEffect transition="in" filter="wipe(left)">
                                      <p:cBhvr>
                                        <p:cTn id="23" dur="500"/>
                                        <p:tgtEl>
                                          <p:spTgt spid="14"/>
                                        </p:tgtEl>
                                      </p:cBhvr>
                                    </p:animEffect>
                                  </p:childTnLst>
                                </p:cTn>
                              </p:par>
                            </p:childTnLst>
                          </p:cTn>
                        </p:par>
                        <p:par>
                          <p:cTn id="24" fill="hold">
                            <p:stCondLst>
                              <p:cond delay="2000"/>
                            </p:stCondLst>
                            <p:childTnLst>
                              <p:par>
                                <p:cTn id="25" presetID="12" presetClass="entr" presetSubtype="4" fill="hold" grpId="0" nodeType="afterEffect">
                                  <p:stCondLst>
                                    <p:cond delay="0"/>
                                  </p:stCondLst>
                                  <p:childTnLst>
                                    <p:set>
                                      <p:cBhvr>
                                        <p:cTn id="26" dur="1" fill="hold">
                                          <p:stCondLst>
                                            <p:cond delay="0"/>
                                          </p:stCondLst>
                                        </p:cTn>
                                        <p:tgtEl>
                                          <p:spTgt spid="15"/>
                                        </p:tgtEl>
                                        <p:attrNameLst>
                                          <p:attrName>style.visibility</p:attrName>
                                        </p:attrNameLst>
                                      </p:cBhvr>
                                      <p:to>
                                        <p:strVal val="visible"/>
                                      </p:to>
                                    </p:set>
                                    <p:anim calcmode="lin" valueType="num">
                                      <p:cBhvr additive="base">
                                        <p:cTn id="27" dur="500"/>
                                        <p:tgtEl>
                                          <p:spTgt spid="15"/>
                                        </p:tgtEl>
                                        <p:attrNameLst>
                                          <p:attrName>ppt_y</p:attrName>
                                        </p:attrNameLst>
                                      </p:cBhvr>
                                      <p:tavLst>
                                        <p:tav tm="0">
                                          <p:val>
                                            <p:strVal val="#ppt_y+#ppt_h*1.125000"/>
                                          </p:val>
                                        </p:tav>
                                        <p:tav tm="100000">
                                          <p:val>
                                            <p:strVal val="#ppt_y"/>
                                          </p:val>
                                        </p:tav>
                                      </p:tavLst>
                                    </p:anim>
                                    <p:animEffect transition="in" filter="wipe(up)">
                                      <p:cBhvr>
                                        <p:cTn id="28"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bldLvl="0" animBg="1"/>
      <p:bldP spid="13" grpId="0"/>
      <p:bldP spid="14" grpId="0"/>
      <p:bldP spid="15"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1284249" y="436405"/>
            <a:ext cx="5707101" cy="461665"/>
          </a:xfrm>
          <a:prstGeom prst="rect">
            <a:avLst/>
          </a:prstGeom>
          <a:noFill/>
        </p:spPr>
        <p:txBody>
          <a:bodyPr wrap="square" rtlCol="0">
            <a:spAutoFit/>
          </a:bodyPr>
          <a:lstStyle>
            <a:defPPr>
              <a:defRPr lang="zh-CN"/>
            </a:defPPr>
            <a:lvl1pPr>
              <a:defRPr sz="2400">
                <a:solidFill>
                  <a:schemeClr val="bg1"/>
                </a:solidFill>
                <a:latin typeface="微软雅黑 Light" panose="020B0502040204020203" pitchFamily="34" charset="-122"/>
                <a:ea typeface="微软雅黑 Light" panose="020B0502040204020203" pitchFamily="34" charset="-122"/>
              </a:defRPr>
            </a:lvl1pPr>
          </a:lstStyle>
          <a:p>
            <a:r>
              <a:rPr lang="zh-CN" altLang="en-US" dirty="0">
                <a:solidFill>
                  <a:schemeClr val="accent1"/>
                </a:solidFill>
              </a:rPr>
              <a:t>在这里输入您的标题</a:t>
            </a:r>
          </a:p>
        </p:txBody>
      </p:sp>
      <p:sp>
        <p:nvSpPr>
          <p:cNvPr id="52" name="MH_SubTitle_1"/>
          <p:cNvSpPr/>
          <p:nvPr/>
        </p:nvSpPr>
        <p:spPr>
          <a:xfrm>
            <a:off x="2868295" y="2597142"/>
            <a:ext cx="1791362" cy="1556444"/>
          </a:xfrm>
          <a:prstGeom prst="hexagon">
            <a:avLst/>
          </a:prstGeom>
          <a:solidFill>
            <a:srgbClr val="BADA5C"/>
          </a:solidFill>
          <a:ln w="12700" cap="flat" cmpd="sng" algn="ctr">
            <a:noFill/>
            <a:prstDash val="solid"/>
            <a:miter lim="800000"/>
          </a:ln>
          <a:effectLst/>
        </p:spPr>
        <p:txBody>
          <a:bodyPr anchor="ctr">
            <a:normAutofit/>
          </a:bodyPr>
          <a:lstStyle/>
          <a:p>
            <a:pPr algn="ctr">
              <a:lnSpc>
                <a:spcPct val="120000"/>
              </a:lnSpc>
              <a:defRPr/>
            </a:pPr>
            <a:r>
              <a:rPr lang="zh-CN" altLang="en-US" kern="0" dirty="0">
                <a:solidFill>
                  <a:srgbClr val="FFFFFF"/>
                </a:solidFill>
                <a:ea typeface="微软雅黑" panose="020B0503020204020204" charset="-122"/>
                <a:cs typeface="Arial" panose="020B0604020202020204" pitchFamily="34" charset="0"/>
              </a:rPr>
              <a:t>关键词</a:t>
            </a:r>
          </a:p>
        </p:txBody>
      </p:sp>
      <p:sp>
        <p:nvSpPr>
          <p:cNvPr id="53" name="MH_SubTitle_2"/>
          <p:cNvSpPr/>
          <p:nvPr/>
        </p:nvSpPr>
        <p:spPr>
          <a:xfrm>
            <a:off x="4436732" y="1653999"/>
            <a:ext cx="1792499" cy="1555871"/>
          </a:xfrm>
          <a:prstGeom prst="hexagon">
            <a:avLst/>
          </a:prstGeom>
          <a:solidFill>
            <a:srgbClr val="578B18"/>
          </a:solidFill>
          <a:ln w="12700" cap="flat" cmpd="sng" algn="ctr">
            <a:noFill/>
            <a:prstDash val="solid"/>
            <a:miter lim="800000"/>
          </a:ln>
          <a:effectLst/>
        </p:spPr>
        <p:txBody>
          <a:bodyPr anchor="ctr">
            <a:normAutofit/>
          </a:bodyPr>
          <a:lstStyle/>
          <a:p>
            <a:pPr algn="ctr">
              <a:lnSpc>
                <a:spcPct val="120000"/>
              </a:lnSpc>
              <a:defRPr/>
            </a:pPr>
            <a:r>
              <a:rPr lang="zh-CN" altLang="en-US" kern="0" dirty="0">
                <a:solidFill>
                  <a:srgbClr val="FFFFFF"/>
                </a:solidFill>
                <a:ea typeface="微软雅黑" panose="020B0503020204020204" charset="-122"/>
                <a:cs typeface="Arial" panose="020B0604020202020204" pitchFamily="34" charset="0"/>
                <a:sym typeface="+mn-ea"/>
              </a:rPr>
              <a:t>关键词</a:t>
            </a:r>
            <a:endParaRPr lang="zh-CN" altLang="en-US" kern="0" dirty="0">
              <a:solidFill>
                <a:srgbClr val="FFFFFF"/>
              </a:solidFill>
              <a:ea typeface="微软雅黑" panose="020B0503020204020204" charset="-122"/>
              <a:cs typeface="Arial" panose="020B0604020202020204" pitchFamily="34" charset="0"/>
            </a:endParaRPr>
          </a:p>
        </p:txBody>
      </p:sp>
      <p:sp>
        <p:nvSpPr>
          <p:cNvPr id="54" name="MH_SubTitle_3"/>
          <p:cNvSpPr/>
          <p:nvPr/>
        </p:nvSpPr>
        <p:spPr>
          <a:xfrm>
            <a:off x="6046114" y="2604587"/>
            <a:ext cx="1792499" cy="1555871"/>
          </a:xfrm>
          <a:prstGeom prst="hexagon">
            <a:avLst/>
          </a:prstGeom>
          <a:solidFill>
            <a:srgbClr val="BADA5C"/>
          </a:solidFill>
          <a:ln w="12700" cap="flat" cmpd="sng" algn="ctr">
            <a:noFill/>
            <a:prstDash val="solid"/>
            <a:miter lim="800000"/>
          </a:ln>
          <a:effectLst/>
        </p:spPr>
        <p:txBody>
          <a:bodyPr anchor="ctr">
            <a:normAutofit/>
          </a:bodyPr>
          <a:lstStyle/>
          <a:p>
            <a:pPr algn="ctr">
              <a:lnSpc>
                <a:spcPct val="120000"/>
              </a:lnSpc>
              <a:defRPr/>
            </a:pPr>
            <a:r>
              <a:rPr lang="zh-CN" altLang="en-US" kern="0" dirty="0">
                <a:solidFill>
                  <a:srgbClr val="FFFFFF"/>
                </a:solidFill>
                <a:ea typeface="微软雅黑" panose="020B0503020204020204" charset="-122"/>
                <a:cs typeface="Arial" panose="020B0604020202020204" pitchFamily="34" charset="0"/>
                <a:sym typeface="+mn-ea"/>
              </a:rPr>
              <a:t>关键词</a:t>
            </a:r>
            <a:endParaRPr lang="zh-CN" altLang="en-US" kern="0" dirty="0">
              <a:solidFill>
                <a:srgbClr val="FFFFFF"/>
              </a:solidFill>
              <a:ea typeface="微软雅黑" panose="020B0503020204020204" charset="-122"/>
              <a:cs typeface="Arial" panose="020B0604020202020204" pitchFamily="34" charset="0"/>
            </a:endParaRPr>
          </a:p>
        </p:txBody>
      </p:sp>
      <p:sp>
        <p:nvSpPr>
          <p:cNvPr id="55" name="MH_SubTitle_4"/>
          <p:cNvSpPr/>
          <p:nvPr/>
        </p:nvSpPr>
        <p:spPr>
          <a:xfrm>
            <a:off x="7622513" y="1646555"/>
            <a:ext cx="1791362" cy="1556444"/>
          </a:xfrm>
          <a:prstGeom prst="hexagon">
            <a:avLst/>
          </a:prstGeom>
          <a:solidFill>
            <a:srgbClr val="578B18"/>
          </a:solidFill>
          <a:ln w="12700" cap="flat" cmpd="sng" algn="ctr">
            <a:noFill/>
            <a:prstDash val="solid"/>
            <a:miter lim="800000"/>
          </a:ln>
          <a:effectLst/>
        </p:spPr>
        <p:txBody>
          <a:bodyPr anchor="ctr">
            <a:normAutofit/>
          </a:bodyPr>
          <a:lstStyle/>
          <a:p>
            <a:pPr algn="ctr">
              <a:lnSpc>
                <a:spcPct val="120000"/>
              </a:lnSpc>
              <a:defRPr/>
            </a:pPr>
            <a:r>
              <a:rPr lang="zh-CN" altLang="en-US" kern="0" dirty="0">
                <a:solidFill>
                  <a:srgbClr val="FFFFFF"/>
                </a:solidFill>
                <a:ea typeface="微软雅黑" panose="020B0503020204020204" charset="-122"/>
                <a:cs typeface="Arial" panose="020B0604020202020204" pitchFamily="34" charset="0"/>
                <a:sym typeface="+mn-ea"/>
              </a:rPr>
              <a:t>关键词</a:t>
            </a:r>
            <a:endParaRPr lang="zh-CN" altLang="en-US" kern="0" dirty="0">
              <a:solidFill>
                <a:srgbClr val="FFFFFF"/>
              </a:solidFill>
              <a:ea typeface="微软雅黑" panose="020B0503020204020204" charset="-122"/>
              <a:cs typeface="Arial" panose="020B0604020202020204" pitchFamily="34" charset="0"/>
            </a:endParaRPr>
          </a:p>
        </p:txBody>
      </p:sp>
      <p:sp>
        <p:nvSpPr>
          <p:cNvPr id="56" name="MH_Other_1"/>
          <p:cNvSpPr/>
          <p:nvPr/>
        </p:nvSpPr>
        <p:spPr>
          <a:xfrm>
            <a:off x="3455748" y="2136165"/>
            <a:ext cx="415141" cy="360765"/>
          </a:xfrm>
          <a:prstGeom prst="hexagon">
            <a:avLst/>
          </a:prstGeom>
          <a:solidFill>
            <a:srgbClr val="BADA5C"/>
          </a:solidFill>
          <a:ln w="12700" cap="flat" cmpd="sng" algn="ctr">
            <a:noFill/>
            <a:prstDash val="solid"/>
            <a:miter lim="800000"/>
          </a:ln>
          <a:effectLst/>
        </p:spPr>
        <p:txBody>
          <a:bodyPr anchor="ctr"/>
          <a:lstStyle/>
          <a:p>
            <a:pPr algn="ctr">
              <a:defRPr/>
            </a:pPr>
            <a:endParaRPr lang="zh-CN" altLang="en-US" sz="1790" kern="0">
              <a:solidFill>
                <a:prstClr val="white"/>
              </a:solidFill>
              <a:ea typeface="微软雅黑" panose="020B0503020204020204" charset="-122"/>
            </a:endParaRPr>
          </a:p>
        </p:txBody>
      </p:sp>
      <p:sp>
        <p:nvSpPr>
          <p:cNvPr id="57" name="MH_Other_2"/>
          <p:cNvSpPr/>
          <p:nvPr/>
        </p:nvSpPr>
        <p:spPr>
          <a:xfrm>
            <a:off x="4716526" y="3350168"/>
            <a:ext cx="416847" cy="359620"/>
          </a:xfrm>
          <a:prstGeom prst="hexagon">
            <a:avLst/>
          </a:prstGeom>
          <a:solidFill>
            <a:srgbClr val="BADA5C"/>
          </a:solidFill>
          <a:ln w="12700" cap="flat" cmpd="sng" algn="ctr">
            <a:noFill/>
            <a:prstDash val="solid"/>
            <a:miter lim="800000"/>
          </a:ln>
          <a:effectLst/>
        </p:spPr>
        <p:txBody>
          <a:bodyPr anchor="ctr"/>
          <a:lstStyle/>
          <a:p>
            <a:pPr algn="ctr">
              <a:defRPr/>
            </a:pPr>
            <a:endParaRPr lang="zh-CN" altLang="en-US" sz="1790" kern="0">
              <a:solidFill>
                <a:prstClr val="white"/>
              </a:solidFill>
              <a:ea typeface="微软雅黑" panose="020B0503020204020204" charset="-122"/>
            </a:endParaRPr>
          </a:p>
        </p:txBody>
      </p:sp>
      <p:sp>
        <p:nvSpPr>
          <p:cNvPr id="58" name="MH_Other_3"/>
          <p:cNvSpPr/>
          <p:nvPr/>
        </p:nvSpPr>
        <p:spPr>
          <a:xfrm>
            <a:off x="5616065" y="3423466"/>
            <a:ext cx="415141" cy="360765"/>
          </a:xfrm>
          <a:prstGeom prst="hexagon">
            <a:avLst/>
          </a:prstGeom>
          <a:solidFill>
            <a:srgbClr val="BADA5C"/>
          </a:solidFill>
          <a:ln w="12700" cap="flat" cmpd="sng" algn="ctr">
            <a:noFill/>
            <a:prstDash val="solid"/>
            <a:miter lim="800000"/>
          </a:ln>
          <a:effectLst/>
        </p:spPr>
        <p:txBody>
          <a:bodyPr anchor="ctr"/>
          <a:lstStyle/>
          <a:p>
            <a:pPr algn="ctr">
              <a:defRPr/>
            </a:pPr>
            <a:endParaRPr lang="zh-CN" altLang="en-US" sz="1790" kern="0">
              <a:solidFill>
                <a:prstClr val="white"/>
              </a:solidFill>
              <a:ea typeface="微软雅黑" panose="020B0503020204020204" charset="-122"/>
            </a:endParaRPr>
          </a:p>
        </p:txBody>
      </p:sp>
      <p:sp>
        <p:nvSpPr>
          <p:cNvPr id="59" name="MH_Other_4"/>
          <p:cNvSpPr/>
          <p:nvPr/>
        </p:nvSpPr>
        <p:spPr>
          <a:xfrm>
            <a:off x="6840569" y="2172241"/>
            <a:ext cx="267283" cy="231920"/>
          </a:xfrm>
          <a:prstGeom prst="hexagon">
            <a:avLst/>
          </a:prstGeom>
          <a:solidFill>
            <a:srgbClr val="578B18"/>
          </a:solidFill>
          <a:ln w="12700" cap="flat" cmpd="sng" algn="ctr">
            <a:noFill/>
            <a:prstDash val="solid"/>
            <a:miter lim="800000"/>
          </a:ln>
          <a:effectLst/>
        </p:spPr>
        <p:txBody>
          <a:bodyPr anchor="ctr"/>
          <a:lstStyle/>
          <a:p>
            <a:pPr algn="ctr">
              <a:defRPr/>
            </a:pPr>
            <a:endParaRPr lang="zh-CN" altLang="en-US" sz="1790" kern="0">
              <a:solidFill>
                <a:prstClr val="white"/>
              </a:solidFill>
              <a:ea typeface="微软雅黑" panose="020B0503020204020204" charset="-122"/>
            </a:endParaRPr>
          </a:p>
        </p:txBody>
      </p:sp>
      <p:sp>
        <p:nvSpPr>
          <p:cNvPr id="60" name="MH_Other_5"/>
          <p:cNvSpPr/>
          <p:nvPr/>
        </p:nvSpPr>
        <p:spPr>
          <a:xfrm>
            <a:off x="6239468" y="2033089"/>
            <a:ext cx="395237" cy="343586"/>
          </a:xfrm>
          <a:prstGeom prst="hexagon">
            <a:avLst/>
          </a:prstGeom>
          <a:solidFill>
            <a:srgbClr val="578B18"/>
          </a:solidFill>
          <a:ln w="12700" cap="flat" cmpd="sng" algn="ctr">
            <a:noFill/>
            <a:prstDash val="solid"/>
            <a:miter lim="800000"/>
          </a:ln>
          <a:effectLst/>
        </p:spPr>
        <p:txBody>
          <a:bodyPr anchor="ctr"/>
          <a:lstStyle/>
          <a:p>
            <a:pPr algn="ctr">
              <a:defRPr/>
            </a:pPr>
            <a:endParaRPr lang="zh-CN" altLang="en-US" sz="1790" kern="0">
              <a:solidFill>
                <a:prstClr val="white"/>
              </a:solidFill>
              <a:ea typeface="微软雅黑" panose="020B0503020204020204" charset="-122"/>
            </a:endParaRPr>
          </a:p>
        </p:txBody>
      </p:sp>
      <p:sp>
        <p:nvSpPr>
          <p:cNvPr id="61" name="MH_Other_6"/>
          <p:cNvSpPr/>
          <p:nvPr/>
        </p:nvSpPr>
        <p:spPr>
          <a:xfrm>
            <a:off x="4485070" y="1777118"/>
            <a:ext cx="162076" cy="140298"/>
          </a:xfrm>
          <a:prstGeom prst="hexagon">
            <a:avLst/>
          </a:prstGeom>
          <a:solidFill>
            <a:srgbClr val="BADA5C"/>
          </a:solidFill>
          <a:ln w="12700" cap="flat" cmpd="sng" algn="ctr">
            <a:noFill/>
            <a:prstDash val="solid"/>
            <a:miter lim="800000"/>
          </a:ln>
          <a:effectLst/>
        </p:spPr>
        <p:txBody>
          <a:bodyPr anchor="ctr"/>
          <a:lstStyle/>
          <a:p>
            <a:pPr algn="ctr">
              <a:defRPr/>
            </a:pPr>
            <a:endParaRPr lang="zh-CN" altLang="en-US" sz="1790" kern="0">
              <a:solidFill>
                <a:prstClr val="white"/>
              </a:solidFill>
              <a:ea typeface="微软雅黑" panose="020B0503020204020204" charset="-122"/>
            </a:endParaRPr>
          </a:p>
        </p:txBody>
      </p:sp>
      <p:sp>
        <p:nvSpPr>
          <p:cNvPr id="62" name="MH_Other_7"/>
          <p:cNvSpPr/>
          <p:nvPr/>
        </p:nvSpPr>
        <p:spPr>
          <a:xfrm>
            <a:off x="5458661" y="3347305"/>
            <a:ext cx="183686" cy="159195"/>
          </a:xfrm>
          <a:prstGeom prst="hexagon">
            <a:avLst/>
          </a:prstGeom>
          <a:solidFill>
            <a:srgbClr val="BADA5C"/>
          </a:solidFill>
          <a:ln w="12700" cap="flat" cmpd="sng" algn="ctr">
            <a:noFill/>
            <a:prstDash val="solid"/>
            <a:miter lim="800000"/>
          </a:ln>
          <a:effectLst/>
        </p:spPr>
        <p:txBody>
          <a:bodyPr anchor="ctr"/>
          <a:lstStyle/>
          <a:p>
            <a:pPr algn="ctr">
              <a:defRPr/>
            </a:pPr>
            <a:endParaRPr lang="zh-CN" altLang="en-US" sz="1790" kern="0">
              <a:solidFill>
                <a:prstClr val="white"/>
              </a:solidFill>
              <a:ea typeface="微软雅黑" panose="020B0503020204020204" charset="-122"/>
            </a:endParaRPr>
          </a:p>
        </p:txBody>
      </p:sp>
      <p:sp>
        <p:nvSpPr>
          <p:cNvPr id="63" name="MH_Other_8"/>
          <p:cNvSpPr/>
          <p:nvPr/>
        </p:nvSpPr>
        <p:spPr>
          <a:xfrm>
            <a:off x="6621625" y="2375530"/>
            <a:ext cx="192216" cy="166066"/>
          </a:xfrm>
          <a:prstGeom prst="hexagon">
            <a:avLst/>
          </a:prstGeom>
          <a:solidFill>
            <a:srgbClr val="578B18"/>
          </a:solidFill>
          <a:ln w="12700" cap="flat" cmpd="sng" algn="ctr">
            <a:noFill/>
            <a:prstDash val="solid"/>
            <a:miter lim="800000"/>
          </a:ln>
          <a:effectLst/>
        </p:spPr>
        <p:txBody>
          <a:bodyPr anchor="ctr"/>
          <a:lstStyle/>
          <a:p>
            <a:pPr algn="ctr">
              <a:defRPr/>
            </a:pPr>
            <a:endParaRPr lang="zh-CN" altLang="en-US" sz="1790" kern="0">
              <a:solidFill>
                <a:prstClr val="white"/>
              </a:solidFill>
              <a:ea typeface="微软雅黑" panose="020B0503020204020204" charset="-122"/>
            </a:endParaRPr>
          </a:p>
        </p:txBody>
      </p:sp>
      <p:sp>
        <p:nvSpPr>
          <p:cNvPr id="64" name="MH_Other_9"/>
          <p:cNvSpPr/>
          <p:nvPr/>
        </p:nvSpPr>
        <p:spPr>
          <a:xfrm>
            <a:off x="4206414" y="1941466"/>
            <a:ext cx="319602" cy="277732"/>
          </a:xfrm>
          <a:prstGeom prst="hexagon">
            <a:avLst/>
          </a:prstGeom>
          <a:solidFill>
            <a:srgbClr val="BADA5C"/>
          </a:solidFill>
          <a:ln w="12700" cap="flat" cmpd="sng" algn="ctr">
            <a:noFill/>
            <a:prstDash val="solid"/>
            <a:miter lim="800000"/>
          </a:ln>
          <a:effectLst/>
        </p:spPr>
        <p:txBody>
          <a:bodyPr anchor="ctr"/>
          <a:lstStyle/>
          <a:p>
            <a:pPr algn="ctr">
              <a:defRPr/>
            </a:pPr>
            <a:endParaRPr lang="zh-CN" altLang="en-US" sz="1790" kern="0">
              <a:solidFill>
                <a:prstClr val="white"/>
              </a:solidFill>
              <a:ea typeface="微软雅黑" panose="020B0503020204020204" charset="-122"/>
            </a:endParaRPr>
          </a:p>
        </p:txBody>
      </p:sp>
      <p:sp>
        <p:nvSpPr>
          <p:cNvPr id="66" name="MH_Other_10"/>
          <p:cNvSpPr/>
          <p:nvPr/>
        </p:nvSpPr>
        <p:spPr>
          <a:xfrm>
            <a:off x="7882971" y="3298630"/>
            <a:ext cx="395237" cy="343586"/>
          </a:xfrm>
          <a:prstGeom prst="hexagon">
            <a:avLst/>
          </a:prstGeom>
          <a:solidFill>
            <a:srgbClr val="578B18"/>
          </a:solidFill>
          <a:ln w="12700" cap="flat" cmpd="sng" algn="ctr">
            <a:noFill/>
            <a:prstDash val="solid"/>
            <a:miter lim="800000"/>
          </a:ln>
          <a:effectLst/>
        </p:spPr>
        <p:txBody>
          <a:bodyPr anchor="ctr"/>
          <a:lstStyle/>
          <a:p>
            <a:pPr algn="ctr">
              <a:defRPr/>
            </a:pPr>
            <a:endParaRPr lang="zh-CN" altLang="en-US" sz="1790" kern="0">
              <a:solidFill>
                <a:prstClr val="white"/>
              </a:solidFill>
              <a:ea typeface="微软雅黑" panose="020B0503020204020204" charset="-122"/>
            </a:endParaRPr>
          </a:p>
        </p:txBody>
      </p:sp>
      <p:sp>
        <p:nvSpPr>
          <p:cNvPr id="67" name="MH_Other_11"/>
          <p:cNvSpPr/>
          <p:nvPr/>
        </p:nvSpPr>
        <p:spPr>
          <a:xfrm>
            <a:off x="8369198" y="3260263"/>
            <a:ext cx="284343" cy="247382"/>
          </a:xfrm>
          <a:prstGeom prst="hexagon">
            <a:avLst/>
          </a:prstGeom>
          <a:solidFill>
            <a:srgbClr val="578B18"/>
          </a:solidFill>
          <a:ln w="12700" cap="flat" cmpd="sng" algn="ctr">
            <a:noFill/>
            <a:prstDash val="solid"/>
            <a:miter lim="800000"/>
          </a:ln>
          <a:effectLst/>
        </p:spPr>
        <p:txBody>
          <a:bodyPr anchor="ctr"/>
          <a:lstStyle/>
          <a:p>
            <a:pPr algn="ctr">
              <a:defRPr/>
            </a:pPr>
            <a:endParaRPr lang="zh-CN" altLang="en-US" sz="1790" kern="0">
              <a:solidFill>
                <a:prstClr val="white"/>
              </a:solidFill>
              <a:ea typeface="微软雅黑" panose="020B0503020204020204" charset="-122"/>
            </a:endParaRPr>
          </a:p>
        </p:txBody>
      </p:sp>
      <p:sp>
        <p:nvSpPr>
          <p:cNvPr id="83" name="MH_Other_12"/>
          <p:cNvSpPr/>
          <p:nvPr/>
        </p:nvSpPr>
        <p:spPr>
          <a:xfrm>
            <a:off x="8283895" y="3559183"/>
            <a:ext cx="190510" cy="166066"/>
          </a:xfrm>
          <a:prstGeom prst="hexagon">
            <a:avLst/>
          </a:prstGeom>
          <a:solidFill>
            <a:srgbClr val="578B18"/>
          </a:solidFill>
          <a:ln w="12700" cap="flat" cmpd="sng" algn="ctr">
            <a:noFill/>
            <a:prstDash val="solid"/>
            <a:miter lim="800000"/>
          </a:ln>
          <a:effectLst/>
        </p:spPr>
        <p:txBody>
          <a:bodyPr anchor="ctr"/>
          <a:lstStyle/>
          <a:p>
            <a:pPr algn="ctr">
              <a:defRPr/>
            </a:pPr>
            <a:endParaRPr lang="zh-CN" altLang="en-US" sz="1790" kern="0">
              <a:solidFill>
                <a:prstClr val="white"/>
              </a:solidFill>
              <a:ea typeface="微软雅黑" panose="020B0503020204020204" charset="-122"/>
            </a:endParaRPr>
          </a:p>
        </p:txBody>
      </p:sp>
      <p:sp>
        <p:nvSpPr>
          <p:cNvPr id="84" name="MH_Other_13"/>
          <p:cNvSpPr/>
          <p:nvPr/>
        </p:nvSpPr>
        <p:spPr>
          <a:xfrm>
            <a:off x="3931738" y="2183694"/>
            <a:ext cx="267283" cy="231920"/>
          </a:xfrm>
          <a:prstGeom prst="hexagon">
            <a:avLst/>
          </a:prstGeom>
          <a:solidFill>
            <a:srgbClr val="BADA5C"/>
          </a:solidFill>
          <a:ln w="12700" cap="flat" cmpd="sng" algn="ctr">
            <a:noFill/>
            <a:prstDash val="solid"/>
            <a:miter lim="800000"/>
          </a:ln>
          <a:effectLst/>
        </p:spPr>
        <p:txBody>
          <a:bodyPr anchor="ctr"/>
          <a:lstStyle/>
          <a:p>
            <a:pPr algn="ctr">
              <a:defRPr/>
            </a:pPr>
            <a:endParaRPr lang="zh-CN" altLang="en-US" sz="1790" kern="0">
              <a:solidFill>
                <a:prstClr val="white"/>
              </a:solidFill>
              <a:ea typeface="微软雅黑" panose="020B0503020204020204" charset="-122"/>
            </a:endParaRPr>
          </a:p>
        </p:txBody>
      </p:sp>
      <p:sp>
        <p:nvSpPr>
          <p:cNvPr id="85" name="矩形 84"/>
          <p:cNvSpPr/>
          <p:nvPr/>
        </p:nvSpPr>
        <p:spPr>
          <a:xfrm>
            <a:off x="-17780" y="4900295"/>
            <a:ext cx="12283440" cy="1178560"/>
          </a:xfrm>
          <a:prstGeom prst="rect">
            <a:avLst/>
          </a:prstGeom>
          <a:solidFill>
            <a:srgbClr val="578B18"/>
          </a:solidFill>
          <a:ln w="12700" cap="flat" cmpd="sng" algn="ctr">
            <a:noFill/>
            <a:prstDash val="solid"/>
            <a:miter lim="800000"/>
          </a:ln>
          <a:effectLst/>
        </p:spPr>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86" name="文本框 85"/>
          <p:cNvSpPr txBox="1"/>
          <p:nvPr/>
        </p:nvSpPr>
        <p:spPr>
          <a:xfrm>
            <a:off x="1158875" y="5076190"/>
            <a:ext cx="10637520" cy="844550"/>
          </a:xfrm>
          <a:prstGeom prst="rect">
            <a:avLst/>
          </a:prstGeom>
          <a:noFill/>
          <a:extLst>
            <a:ext uri="{909E8E84-426E-40DD-AFC4-6F175D3DCCD1}">
              <a14:hiddenFill xmlns:a14="http://schemas.microsoft.com/office/drawing/2010/main">
                <a:solidFill>
                  <a:srgbClr val="3B3479"/>
                </a:solidFill>
              </a14:hiddenFill>
            </a:ext>
          </a:extLst>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da-DK" sz="2000" b="1" dirty="0">
                <a:solidFill>
                  <a:prstClr val="white"/>
                </a:solidFill>
                <a:latin typeface="微软雅黑" panose="020B0503020204020204" charset="-122"/>
                <a:ea typeface="微软雅黑" panose="020B0503020204020204" charset="-122"/>
                <a:sym typeface="+mn-ea"/>
              </a:rPr>
              <a:t>输入标题</a:t>
            </a:r>
          </a:p>
          <a:p>
            <a:r>
              <a:rPr lang="zh-CN" altLang="da-DK" sz="1400" dirty="0">
                <a:solidFill>
                  <a:prstClr val="white"/>
                </a:solidFill>
                <a:latin typeface="微软雅黑" panose="020B0503020204020204" charset="-122"/>
                <a:ea typeface="微软雅黑" panose="020B0503020204020204" charset="-122"/>
                <a:sym typeface="+mn-ea"/>
              </a:rPr>
              <a:t>单击此处输入文本</a:t>
            </a:r>
            <a:r>
              <a:rPr lang="zh-CN" altLang="en-US" sz="1400" dirty="0">
                <a:solidFill>
                  <a:prstClr val="white"/>
                </a:solidFill>
                <a:latin typeface="微软雅黑" panose="020B0503020204020204" charset="-122"/>
                <a:ea typeface="微软雅黑" panose="020B0503020204020204" charset="-122"/>
                <a:sym typeface="+mn-ea"/>
              </a:rPr>
              <a:t>，</a:t>
            </a:r>
            <a:r>
              <a:rPr lang="zh-CN" altLang="da-DK" sz="1400" dirty="0">
                <a:solidFill>
                  <a:prstClr val="white"/>
                </a:solidFill>
                <a:latin typeface="微软雅黑" panose="020B0503020204020204" charset="-122"/>
                <a:ea typeface="微软雅黑" panose="020B0503020204020204" charset="-122"/>
                <a:sym typeface="+mn-ea"/>
              </a:rPr>
              <a:t>单击此处输入文本</a:t>
            </a:r>
            <a:r>
              <a:rPr lang="zh-CN" altLang="en-US" sz="1400" dirty="0">
                <a:solidFill>
                  <a:prstClr val="white"/>
                </a:solidFill>
                <a:latin typeface="微软雅黑" panose="020B0503020204020204" charset="-122"/>
                <a:ea typeface="微软雅黑" panose="020B0503020204020204" charset="-122"/>
                <a:sym typeface="+mn-ea"/>
              </a:rPr>
              <a:t>，</a:t>
            </a:r>
            <a:r>
              <a:rPr lang="zh-CN" altLang="da-DK" sz="1400" dirty="0">
                <a:solidFill>
                  <a:prstClr val="white"/>
                </a:solidFill>
                <a:latin typeface="微软雅黑" panose="020B0503020204020204" charset="-122"/>
                <a:ea typeface="微软雅黑" panose="020B0503020204020204" charset="-122"/>
                <a:sym typeface="+mn-ea"/>
              </a:rPr>
              <a:t>单击此处输入文本</a:t>
            </a:r>
            <a:r>
              <a:rPr lang="zh-CN" altLang="en-US" sz="1400" dirty="0">
                <a:solidFill>
                  <a:prstClr val="white"/>
                </a:solidFill>
                <a:latin typeface="微软雅黑" panose="020B0503020204020204" charset="-122"/>
                <a:ea typeface="微软雅黑" panose="020B0503020204020204" charset="-122"/>
                <a:sym typeface="+mn-ea"/>
              </a:rPr>
              <a:t>，</a:t>
            </a:r>
            <a:r>
              <a:rPr lang="zh-CN" altLang="da-DK" sz="1400" dirty="0">
                <a:solidFill>
                  <a:prstClr val="white"/>
                </a:solidFill>
                <a:latin typeface="微软雅黑" panose="020B0503020204020204" charset="-122"/>
                <a:ea typeface="微软雅黑" panose="020B0503020204020204" charset="-122"/>
                <a:sym typeface="+mn-ea"/>
              </a:rPr>
              <a:t>单击此处输入文本</a:t>
            </a:r>
            <a:r>
              <a:rPr lang="zh-CN" altLang="en-US" sz="1400" dirty="0">
                <a:solidFill>
                  <a:prstClr val="white"/>
                </a:solidFill>
                <a:latin typeface="微软雅黑" panose="020B0503020204020204" charset="-122"/>
                <a:ea typeface="微软雅黑" panose="020B0503020204020204" charset="-122"/>
                <a:sym typeface="+mn-ea"/>
              </a:rPr>
              <a:t>，</a:t>
            </a:r>
            <a:r>
              <a:rPr lang="zh-CN" altLang="da-DK" sz="1400" dirty="0">
                <a:solidFill>
                  <a:prstClr val="white"/>
                </a:solidFill>
                <a:latin typeface="微软雅黑" panose="020B0503020204020204" charset="-122"/>
                <a:ea typeface="微软雅黑" panose="020B0503020204020204" charset="-122"/>
                <a:sym typeface="+mn-ea"/>
              </a:rPr>
              <a:t>单击此处输入文本</a:t>
            </a:r>
            <a:r>
              <a:rPr lang="zh-CN" altLang="en-US" sz="1400" dirty="0">
                <a:solidFill>
                  <a:prstClr val="white"/>
                </a:solidFill>
                <a:latin typeface="微软雅黑" panose="020B0503020204020204" charset="-122"/>
                <a:ea typeface="微软雅黑" panose="020B0503020204020204" charset="-122"/>
                <a:sym typeface="+mn-ea"/>
              </a:rPr>
              <a:t>，</a:t>
            </a:r>
            <a:r>
              <a:rPr lang="zh-CN" altLang="da-DK" sz="1400" dirty="0">
                <a:solidFill>
                  <a:prstClr val="white"/>
                </a:solidFill>
                <a:latin typeface="微软雅黑" panose="020B0503020204020204" charset="-122"/>
                <a:ea typeface="微软雅黑" panose="020B0503020204020204" charset="-122"/>
                <a:sym typeface="+mn-ea"/>
              </a:rPr>
              <a:t>单击此处输入文本</a:t>
            </a:r>
            <a:r>
              <a:rPr lang="zh-CN" altLang="en-US" sz="1400" dirty="0">
                <a:solidFill>
                  <a:prstClr val="white"/>
                </a:solidFill>
                <a:latin typeface="微软雅黑" panose="020B0503020204020204" charset="-122"/>
                <a:ea typeface="微软雅黑" panose="020B0503020204020204" charset="-122"/>
                <a:sym typeface="+mn-ea"/>
              </a:rPr>
              <a:t>，</a:t>
            </a:r>
            <a:r>
              <a:rPr lang="zh-CN" altLang="da-DK" sz="1400" dirty="0">
                <a:solidFill>
                  <a:prstClr val="white"/>
                </a:solidFill>
                <a:latin typeface="微软雅黑" panose="020B0503020204020204" charset="-122"/>
                <a:ea typeface="微软雅黑" panose="020B0503020204020204" charset="-122"/>
                <a:sym typeface="+mn-ea"/>
              </a:rPr>
              <a:t>单击此处输入文本</a:t>
            </a:r>
            <a:r>
              <a:rPr lang="zh-CN" altLang="en-US" sz="1400" dirty="0">
                <a:solidFill>
                  <a:prstClr val="white"/>
                </a:solidFill>
                <a:latin typeface="微软雅黑" panose="020B0503020204020204" charset="-122"/>
                <a:ea typeface="微软雅黑" panose="020B0503020204020204" charset="-122"/>
                <a:sym typeface="+mn-ea"/>
              </a:rPr>
              <a:t>，</a:t>
            </a:r>
            <a:r>
              <a:rPr lang="zh-CN" altLang="da-DK" sz="1400" dirty="0">
                <a:solidFill>
                  <a:prstClr val="white"/>
                </a:solidFill>
                <a:latin typeface="微软雅黑" panose="020B0503020204020204" charset="-122"/>
                <a:ea typeface="微软雅黑" panose="020B0503020204020204" charset="-122"/>
                <a:sym typeface="+mn-ea"/>
              </a:rPr>
              <a:t>单击此处输入文本</a:t>
            </a:r>
            <a:r>
              <a:rPr lang="zh-CN" altLang="en-US" sz="1400" dirty="0">
                <a:solidFill>
                  <a:prstClr val="white"/>
                </a:solidFill>
                <a:latin typeface="微软雅黑" panose="020B0503020204020204" charset="-122"/>
                <a:ea typeface="微软雅黑" panose="020B0503020204020204" charset="-122"/>
                <a:sym typeface="+mn-ea"/>
              </a:rPr>
              <a:t>，</a:t>
            </a:r>
            <a:r>
              <a:rPr lang="zh-CN" altLang="da-DK" sz="1400" dirty="0">
                <a:solidFill>
                  <a:prstClr val="white"/>
                </a:solidFill>
                <a:latin typeface="微软雅黑" panose="020B0503020204020204" charset="-122"/>
                <a:ea typeface="微软雅黑" panose="020B0503020204020204" charset="-122"/>
                <a:sym typeface="+mn-ea"/>
              </a:rPr>
              <a:t>单击此处输入文本</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56"/>
                                        </p:tgtEl>
                                        <p:attrNameLst>
                                          <p:attrName>style.visibility</p:attrName>
                                        </p:attrNameLst>
                                      </p:cBhvr>
                                      <p:to>
                                        <p:strVal val="visible"/>
                                      </p:to>
                                    </p:set>
                                    <p:animEffect transition="in" filter="fade">
                                      <p:cBhvr>
                                        <p:cTn id="11" dur="500"/>
                                        <p:tgtEl>
                                          <p:spTgt spid="56"/>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84"/>
                                        </p:tgtEl>
                                        <p:attrNameLst>
                                          <p:attrName>style.visibility</p:attrName>
                                        </p:attrNameLst>
                                      </p:cBhvr>
                                      <p:to>
                                        <p:strVal val="visible"/>
                                      </p:to>
                                    </p:set>
                                    <p:animEffect transition="in" filter="fade">
                                      <p:cBhvr>
                                        <p:cTn id="14" dur="500"/>
                                        <p:tgtEl>
                                          <p:spTgt spid="84"/>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64"/>
                                        </p:tgtEl>
                                        <p:attrNameLst>
                                          <p:attrName>style.visibility</p:attrName>
                                        </p:attrNameLst>
                                      </p:cBhvr>
                                      <p:to>
                                        <p:strVal val="visible"/>
                                      </p:to>
                                    </p:set>
                                    <p:animEffect transition="in" filter="fade">
                                      <p:cBhvr>
                                        <p:cTn id="17" dur="500"/>
                                        <p:tgtEl>
                                          <p:spTgt spid="64"/>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61"/>
                                        </p:tgtEl>
                                        <p:attrNameLst>
                                          <p:attrName>style.visibility</p:attrName>
                                        </p:attrNameLst>
                                      </p:cBhvr>
                                      <p:to>
                                        <p:strVal val="visible"/>
                                      </p:to>
                                    </p:set>
                                    <p:animEffect transition="in" filter="fade">
                                      <p:cBhvr>
                                        <p:cTn id="20" dur="500"/>
                                        <p:tgtEl>
                                          <p:spTgt spid="61"/>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57"/>
                                        </p:tgtEl>
                                        <p:attrNameLst>
                                          <p:attrName>style.visibility</p:attrName>
                                        </p:attrNameLst>
                                      </p:cBhvr>
                                      <p:to>
                                        <p:strVal val="visible"/>
                                      </p:to>
                                    </p:set>
                                    <p:animEffect transition="in" filter="fade">
                                      <p:cBhvr>
                                        <p:cTn id="23" dur="500"/>
                                        <p:tgtEl>
                                          <p:spTgt spid="57"/>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62"/>
                                        </p:tgtEl>
                                        <p:attrNameLst>
                                          <p:attrName>style.visibility</p:attrName>
                                        </p:attrNameLst>
                                      </p:cBhvr>
                                      <p:to>
                                        <p:strVal val="visible"/>
                                      </p:to>
                                    </p:set>
                                    <p:animEffect transition="in" filter="fade">
                                      <p:cBhvr>
                                        <p:cTn id="26" dur="500"/>
                                        <p:tgtEl>
                                          <p:spTgt spid="62"/>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58"/>
                                        </p:tgtEl>
                                        <p:attrNameLst>
                                          <p:attrName>style.visibility</p:attrName>
                                        </p:attrNameLst>
                                      </p:cBhvr>
                                      <p:to>
                                        <p:strVal val="visible"/>
                                      </p:to>
                                    </p:set>
                                    <p:animEffect transition="in" filter="fade">
                                      <p:cBhvr>
                                        <p:cTn id="29" dur="500"/>
                                        <p:tgtEl>
                                          <p:spTgt spid="58"/>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60"/>
                                        </p:tgtEl>
                                        <p:attrNameLst>
                                          <p:attrName>style.visibility</p:attrName>
                                        </p:attrNameLst>
                                      </p:cBhvr>
                                      <p:to>
                                        <p:strVal val="visible"/>
                                      </p:to>
                                    </p:set>
                                    <p:animEffect transition="in" filter="fade">
                                      <p:cBhvr>
                                        <p:cTn id="32" dur="500"/>
                                        <p:tgtEl>
                                          <p:spTgt spid="60"/>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63"/>
                                        </p:tgtEl>
                                        <p:attrNameLst>
                                          <p:attrName>style.visibility</p:attrName>
                                        </p:attrNameLst>
                                      </p:cBhvr>
                                      <p:to>
                                        <p:strVal val="visible"/>
                                      </p:to>
                                    </p:set>
                                    <p:animEffect transition="in" filter="fade">
                                      <p:cBhvr>
                                        <p:cTn id="35" dur="500"/>
                                        <p:tgtEl>
                                          <p:spTgt spid="63"/>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59"/>
                                        </p:tgtEl>
                                        <p:attrNameLst>
                                          <p:attrName>style.visibility</p:attrName>
                                        </p:attrNameLst>
                                      </p:cBhvr>
                                      <p:to>
                                        <p:strVal val="visible"/>
                                      </p:to>
                                    </p:set>
                                    <p:animEffect transition="in" filter="fade">
                                      <p:cBhvr>
                                        <p:cTn id="38" dur="500"/>
                                        <p:tgtEl>
                                          <p:spTgt spid="59"/>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66"/>
                                        </p:tgtEl>
                                        <p:attrNameLst>
                                          <p:attrName>style.visibility</p:attrName>
                                        </p:attrNameLst>
                                      </p:cBhvr>
                                      <p:to>
                                        <p:strVal val="visible"/>
                                      </p:to>
                                    </p:set>
                                    <p:animEffect transition="in" filter="fade">
                                      <p:cBhvr>
                                        <p:cTn id="41" dur="500"/>
                                        <p:tgtEl>
                                          <p:spTgt spid="66"/>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83"/>
                                        </p:tgtEl>
                                        <p:attrNameLst>
                                          <p:attrName>style.visibility</p:attrName>
                                        </p:attrNameLst>
                                      </p:cBhvr>
                                      <p:to>
                                        <p:strVal val="visible"/>
                                      </p:to>
                                    </p:set>
                                    <p:animEffect transition="in" filter="fade">
                                      <p:cBhvr>
                                        <p:cTn id="44" dur="500"/>
                                        <p:tgtEl>
                                          <p:spTgt spid="83"/>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67"/>
                                        </p:tgtEl>
                                        <p:attrNameLst>
                                          <p:attrName>style.visibility</p:attrName>
                                        </p:attrNameLst>
                                      </p:cBhvr>
                                      <p:to>
                                        <p:strVal val="visible"/>
                                      </p:to>
                                    </p:set>
                                    <p:animEffect transition="in" filter="fade">
                                      <p:cBhvr>
                                        <p:cTn id="47" dur="500"/>
                                        <p:tgtEl>
                                          <p:spTgt spid="67"/>
                                        </p:tgtEl>
                                      </p:cBhvr>
                                    </p:animEffect>
                                  </p:childTnLst>
                                </p:cTn>
                              </p:par>
                            </p:childTnLst>
                          </p:cTn>
                        </p:par>
                        <p:par>
                          <p:cTn id="48" fill="hold">
                            <p:stCondLst>
                              <p:cond delay="1000"/>
                            </p:stCondLst>
                            <p:childTnLst>
                              <p:par>
                                <p:cTn id="49" presetID="22" presetClass="entr" presetSubtype="4" fill="hold" grpId="0" nodeType="afterEffect">
                                  <p:stCondLst>
                                    <p:cond delay="0"/>
                                  </p:stCondLst>
                                  <p:childTnLst>
                                    <p:set>
                                      <p:cBhvr>
                                        <p:cTn id="50" dur="1" fill="hold">
                                          <p:stCondLst>
                                            <p:cond delay="0"/>
                                          </p:stCondLst>
                                        </p:cTn>
                                        <p:tgtEl>
                                          <p:spTgt spid="52"/>
                                        </p:tgtEl>
                                        <p:attrNameLst>
                                          <p:attrName>style.visibility</p:attrName>
                                        </p:attrNameLst>
                                      </p:cBhvr>
                                      <p:to>
                                        <p:strVal val="visible"/>
                                      </p:to>
                                    </p:set>
                                    <p:animEffect transition="in" filter="wipe(down)">
                                      <p:cBhvr>
                                        <p:cTn id="51" dur="500"/>
                                        <p:tgtEl>
                                          <p:spTgt spid="52"/>
                                        </p:tgtEl>
                                      </p:cBhvr>
                                    </p:animEffect>
                                  </p:childTnLst>
                                </p:cTn>
                              </p:par>
                            </p:childTnLst>
                          </p:cTn>
                        </p:par>
                        <p:par>
                          <p:cTn id="52" fill="hold">
                            <p:stCondLst>
                              <p:cond delay="1500"/>
                            </p:stCondLst>
                            <p:childTnLst>
                              <p:par>
                                <p:cTn id="53" presetID="22" presetClass="entr" presetSubtype="4" fill="hold" grpId="0" nodeType="afterEffect">
                                  <p:stCondLst>
                                    <p:cond delay="0"/>
                                  </p:stCondLst>
                                  <p:childTnLst>
                                    <p:set>
                                      <p:cBhvr>
                                        <p:cTn id="54" dur="1" fill="hold">
                                          <p:stCondLst>
                                            <p:cond delay="0"/>
                                          </p:stCondLst>
                                        </p:cTn>
                                        <p:tgtEl>
                                          <p:spTgt spid="53"/>
                                        </p:tgtEl>
                                        <p:attrNameLst>
                                          <p:attrName>style.visibility</p:attrName>
                                        </p:attrNameLst>
                                      </p:cBhvr>
                                      <p:to>
                                        <p:strVal val="visible"/>
                                      </p:to>
                                    </p:set>
                                    <p:animEffect transition="in" filter="wipe(down)">
                                      <p:cBhvr>
                                        <p:cTn id="55" dur="500"/>
                                        <p:tgtEl>
                                          <p:spTgt spid="53"/>
                                        </p:tgtEl>
                                      </p:cBhvr>
                                    </p:animEffect>
                                  </p:childTnLst>
                                </p:cTn>
                              </p:par>
                            </p:childTnLst>
                          </p:cTn>
                        </p:par>
                        <p:par>
                          <p:cTn id="56" fill="hold">
                            <p:stCondLst>
                              <p:cond delay="2000"/>
                            </p:stCondLst>
                            <p:childTnLst>
                              <p:par>
                                <p:cTn id="57" presetID="22" presetClass="entr" presetSubtype="4" fill="hold" grpId="0" nodeType="afterEffect">
                                  <p:stCondLst>
                                    <p:cond delay="0"/>
                                  </p:stCondLst>
                                  <p:childTnLst>
                                    <p:set>
                                      <p:cBhvr>
                                        <p:cTn id="58" dur="1" fill="hold">
                                          <p:stCondLst>
                                            <p:cond delay="0"/>
                                          </p:stCondLst>
                                        </p:cTn>
                                        <p:tgtEl>
                                          <p:spTgt spid="54"/>
                                        </p:tgtEl>
                                        <p:attrNameLst>
                                          <p:attrName>style.visibility</p:attrName>
                                        </p:attrNameLst>
                                      </p:cBhvr>
                                      <p:to>
                                        <p:strVal val="visible"/>
                                      </p:to>
                                    </p:set>
                                    <p:animEffect transition="in" filter="wipe(down)">
                                      <p:cBhvr>
                                        <p:cTn id="59" dur="500"/>
                                        <p:tgtEl>
                                          <p:spTgt spid="54"/>
                                        </p:tgtEl>
                                      </p:cBhvr>
                                    </p:animEffect>
                                  </p:childTnLst>
                                </p:cTn>
                              </p:par>
                            </p:childTnLst>
                          </p:cTn>
                        </p:par>
                        <p:par>
                          <p:cTn id="60" fill="hold">
                            <p:stCondLst>
                              <p:cond delay="2500"/>
                            </p:stCondLst>
                            <p:childTnLst>
                              <p:par>
                                <p:cTn id="61" presetID="22" presetClass="entr" presetSubtype="4" fill="hold" grpId="0" nodeType="afterEffect">
                                  <p:stCondLst>
                                    <p:cond delay="0"/>
                                  </p:stCondLst>
                                  <p:childTnLst>
                                    <p:set>
                                      <p:cBhvr>
                                        <p:cTn id="62" dur="1" fill="hold">
                                          <p:stCondLst>
                                            <p:cond delay="0"/>
                                          </p:stCondLst>
                                        </p:cTn>
                                        <p:tgtEl>
                                          <p:spTgt spid="55"/>
                                        </p:tgtEl>
                                        <p:attrNameLst>
                                          <p:attrName>style.visibility</p:attrName>
                                        </p:attrNameLst>
                                      </p:cBhvr>
                                      <p:to>
                                        <p:strVal val="visible"/>
                                      </p:to>
                                    </p:set>
                                    <p:animEffect transition="in" filter="wipe(down)">
                                      <p:cBhvr>
                                        <p:cTn id="63" dur="500"/>
                                        <p:tgtEl>
                                          <p:spTgt spid="55"/>
                                        </p:tgtEl>
                                      </p:cBhvr>
                                    </p:animEffect>
                                  </p:childTnLst>
                                </p:cTn>
                              </p:par>
                            </p:childTnLst>
                          </p:cTn>
                        </p:par>
                        <p:par>
                          <p:cTn id="64" fill="hold">
                            <p:stCondLst>
                              <p:cond delay="3000"/>
                            </p:stCondLst>
                            <p:childTnLst>
                              <p:par>
                                <p:cTn id="65" presetID="22" presetClass="entr" presetSubtype="8" fill="hold" grpId="0" nodeType="afterEffect">
                                  <p:stCondLst>
                                    <p:cond delay="0"/>
                                  </p:stCondLst>
                                  <p:childTnLst>
                                    <p:set>
                                      <p:cBhvr>
                                        <p:cTn id="66" dur="1" fill="hold">
                                          <p:stCondLst>
                                            <p:cond delay="0"/>
                                          </p:stCondLst>
                                        </p:cTn>
                                        <p:tgtEl>
                                          <p:spTgt spid="86"/>
                                        </p:tgtEl>
                                        <p:attrNameLst>
                                          <p:attrName>style.visibility</p:attrName>
                                        </p:attrNameLst>
                                      </p:cBhvr>
                                      <p:to>
                                        <p:strVal val="visible"/>
                                      </p:to>
                                    </p:set>
                                    <p:animEffect transition="in" filter="wipe(left)">
                                      <p:cBhvr>
                                        <p:cTn id="67" dur="500"/>
                                        <p:tgtEl>
                                          <p:spTgt spid="8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2" grpId="0" animBg="1"/>
      <p:bldP spid="53" grpId="0" animBg="1"/>
      <p:bldP spid="54" grpId="0" animBg="1"/>
      <p:bldP spid="55" grpId="0" animBg="1"/>
      <p:bldP spid="56" grpId="0" animBg="1"/>
      <p:bldP spid="57" grpId="0" animBg="1"/>
      <p:bldP spid="58" grpId="0" animBg="1"/>
      <p:bldP spid="59" grpId="0" animBg="1"/>
      <p:bldP spid="60" grpId="0" animBg="1"/>
      <p:bldP spid="61" grpId="0" animBg="1"/>
      <p:bldP spid="62" grpId="0" animBg="1"/>
      <p:bldP spid="63" grpId="0" animBg="1"/>
      <p:bldP spid="64" grpId="0" animBg="1"/>
      <p:bldP spid="66" grpId="0" animBg="1"/>
      <p:bldP spid="67" grpId="0" animBg="1"/>
      <p:bldP spid="83" grpId="0" animBg="1"/>
      <p:bldP spid="84" grpId="0" animBg="1"/>
      <p:bldP spid="86"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文本框 8"/>
          <p:cNvSpPr txBox="1"/>
          <p:nvPr/>
        </p:nvSpPr>
        <p:spPr>
          <a:xfrm>
            <a:off x="1284249" y="436405"/>
            <a:ext cx="5707101" cy="461665"/>
          </a:xfrm>
          <a:prstGeom prst="rect">
            <a:avLst/>
          </a:prstGeom>
          <a:noFill/>
        </p:spPr>
        <p:txBody>
          <a:bodyPr wrap="square" rtlCol="0">
            <a:spAutoFit/>
          </a:bodyPr>
          <a:lstStyle>
            <a:defPPr>
              <a:defRPr lang="zh-CN"/>
            </a:defPPr>
            <a:lvl1pPr>
              <a:defRPr sz="2400">
                <a:solidFill>
                  <a:schemeClr val="bg1"/>
                </a:solidFill>
                <a:latin typeface="微软雅黑 Light" panose="020B0502040204020203" pitchFamily="34" charset="-122"/>
                <a:ea typeface="微软雅黑 Light" panose="020B0502040204020203" pitchFamily="34" charset="-122"/>
              </a:defRPr>
            </a:lvl1pPr>
          </a:lstStyle>
          <a:p>
            <a:r>
              <a:rPr lang="zh-CN" altLang="en-US" dirty="0">
                <a:solidFill>
                  <a:schemeClr val="accent1"/>
                </a:solidFill>
              </a:rPr>
              <a:t>在这里输入您的标题</a:t>
            </a:r>
          </a:p>
        </p:txBody>
      </p:sp>
      <p:grpSp>
        <p:nvGrpSpPr>
          <p:cNvPr id="130" name="组合 129"/>
          <p:cNvGrpSpPr/>
          <p:nvPr/>
        </p:nvGrpSpPr>
        <p:grpSpPr>
          <a:xfrm>
            <a:off x="577850" y="2565400"/>
            <a:ext cx="648335" cy="648335"/>
            <a:chOff x="2039" y="4640"/>
            <a:chExt cx="2356" cy="2356"/>
          </a:xfrm>
        </p:grpSpPr>
        <p:sp>
          <p:nvSpPr>
            <p:cNvPr id="131" name="PA_淘宝网chenying0907出品 885"/>
            <p:cNvSpPr/>
            <p:nvPr>
              <p:custDataLst>
                <p:tags r:id="rId3"/>
              </p:custDataLst>
            </p:nvPr>
          </p:nvSpPr>
          <p:spPr>
            <a:xfrm>
              <a:off x="2039" y="4640"/>
              <a:ext cx="2356" cy="2356"/>
            </a:xfrm>
            <a:prstGeom prst="rect">
              <a:avLst/>
            </a:prstGeom>
            <a:ln w="12700">
              <a:solidFill>
                <a:srgbClr val="70AD47"/>
              </a:solidFill>
              <a:miter/>
            </a:ln>
          </p:spPr>
          <p:txBody>
            <a:bodyPr lIns="45719" rIns="45719" anchor="ctr"/>
            <a:lstStyle/>
            <a:p>
              <a:pPr marL="0" marR="0" lvl="0" indent="0" algn="ctr" defTabSz="914400" eaLnBrk="1" fontAlgn="auto" latinLnBrk="0" hangingPunct="1">
                <a:lnSpc>
                  <a:spcPct val="100000"/>
                </a:lnSpc>
                <a:spcBef>
                  <a:spcPts val="0"/>
                </a:spcBef>
                <a:spcAft>
                  <a:spcPts val="0"/>
                </a:spcAft>
                <a:buClrTx/>
                <a:buSzTx/>
                <a:buFontTx/>
                <a:buNone/>
                <a:defRPr>
                  <a:solidFill>
                    <a:srgbClr val="FFFFFF"/>
                  </a:solidFill>
                </a:defRPr>
              </a:pPr>
              <a:endParaRPr kumimoji="0" sz="1800" b="0" i="0" u="none" strike="noStrike" kern="0" cap="none" spc="0" normalizeH="0" baseline="0" noProof="0">
                <a:ln>
                  <a:noFill/>
                </a:ln>
                <a:solidFill>
                  <a:srgbClr val="FFFFFF"/>
                </a:solidFill>
                <a:effectLst/>
                <a:uLnTx/>
                <a:uFillTx/>
                <a:latin typeface="Playfair Display" panose="00000500000000000000" pitchFamily="50" charset="0"/>
              </a:endParaRPr>
            </a:p>
          </p:txBody>
        </p:sp>
        <p:grpSp>
          <p:nvGrpSpPr>
            <p:cNvPr id="132" name="PA_淘宝网chenying0907出品 888"/>
            <p:cNvGrpSpPr/>
            <p:nvPr>
              <p:custDataLst>
                <p:tags r:id="rId4"/>
              </p:custDataLst>
            </p:nvPr>
          </p:nvGrpSpPr>
          <p:grpSpPr>
            <a:xfrm>
              <a:off x="2617" y="4959"/>
              <a:ext cx="1199" cy="1769"/>
              <a:chOff x="0" y="0"/>
              <a:chExt cx="441903" cy="652354"/>
            </a:xfrm>
          </p:grpSpPr>
          <p:sp>
            <p:nvSpPr>
              <p:cNvPr id="133" name="Shape 886"/>
              <p:cNvSpPr/>
              <p:nvPr/>
            </p:nvSpPr>
            <p:spPr>
              <a:xfrm>
                <a:off x="-1" y="325072"/>
                <a:ext cx="441905" cy="327284"/>
              </a:xfrm>
              <a:prstGeom prst="line">
                <a:avLst/>
              </a:prstGeom>
              <a:noFill/>
              <a:ln w="28575" cap="flat">
                <a:solidFill>
                  <a:srgbClr val="70AD47"/>
                </a:solidFill>
                <a:prstDash val="solid"/>
                <a:miter lim="800000"/>
              </a:ln>
              <a:effectLst/>
            </p:spPr>
            <p:txBody>
              <a:bodyPr wrap="square" lIns="45719" tIns="45719" rIns="45719" bIns="45719" numCol="1" anchor="t">
                <a:noAutofit/>
              </a:bodyPr>
              <a:lstStyle/>
              <a:p>
                <a:pPr marL="0" marR="0" lvl="0" indent="0" defTabSz="914400" eaLnBrk="1" fontAlgn="auto" latinLnBrk="0" hangingPunct="1">
                  <a:lnSpc>
                    <a:spcPct val="100000"/>
                  </a:lnSpc>
                  <a:spcBef>
                    <a:spcPts val="0"/>
                  </a:spcBef>
                  <a:spcAft>
                    <a:spcPts val="0"/>
                  </a:spcAft>
                  <a:buClrTx/>
                  <a:buSzTx/>
                  <a:buFontTx/>
                  <a:buNone/>
                  <a:defRPr/>
                </a:pPr>
                <a:endParaRPr kumimoji="0" sz="1800" b="0" i="0" u="none" strike="noStrike" kern="0" cap="none" spc="0" normalizeH="0" baseline="0" noProof="0">
                  <a:ln>
                    <a:noFill/>
                  </a:ln>
                  <a:solidFill>
                    <a:prstClr val="black"/>
                  </a:solidFill>
                  <a:effectLst/>
                  <a:uLnTx/>
                  <a:uFillTx/>
                  <a:latin typeface="Playfair Display" panose="00000500000000000000" pitchFamily="50" charset="0"/>
                </a:endParaRPr>
              </a:p>
            </p:txBody>
          </p:sp>
          <p:sp>
            <p:nvSpPr>
              <p:cNvPr id="134" name="Shape 887"/>
              <p:cNvSpPr/>
              <p:nvPr/>
            </p:nvSpPr>
            <p:spPr>
              <a:xfrm flipV="1">
                <a:off x="0" y="0"/>
                <a:ext cx="441903" cy="325073"/>
              </a:xfrm>
              <a:prstGeom prst="line">
                <a:avLst/>
              </a:prstGeom>
              <a:noFill/>
              <a:ln w="28575" cap="flat">
                <a:solidFill>
                  <a:srgbClr val="70AD47"/>
                </a:solidFill>
                <a:prstDash val="solid"/>
                <a:miter lim="800000"/>
              </a:ln>
              <a:effectLst/>
            </p:spPr>
            <p:txBody>
              <a:bodyPr wrap="square" lIns="45719" tIns="45719" rIns="45719" bIns="45719" numCol="1" anchor="t">
                <a:noAutofit/>
              </a:bodyPr>
              <a:lstStyle/>
              <a:p>
                <a:pPr marL="0" marR="0" lvl="0" indent="0" defTabSz="914400" eaLnBrk="1" fontAlgn="auto" latinLnBrk="0" hangingPunct="1">
                  <a:lnSpc>
                    <a:spcPct val="100000"/>
                  </a:lnSpc>
                  <a:spcBef>
                    <a:spcPts val="0"/>
                  </a:spcBef>
                  <a:spcAft>
                    <a:spcPts val="0"/>
                  </a:spcAft>
                  <a:buClrTx/>
                  <a:buSzTx/>
                  <a:buFontTx/>
                  <a:buNone/>
                  <a:defRPr/>
                </a:pPr>
                <a:endParaRPr kumimoji="0" sz="1800" b="0" i="0" u="none" strike="noStrike" kern="0" cap="none" spc="0" normalizeH="0" baseline="0" noProof="0">
                  <a:ln>
                    <a:noFill/>
                  </a:ln>
                  <a:solidFill>
                    <a:prstClr val="black"/>
                  </a:solidFill>
                  <a:effectLst/>
                  <a:uLnTx/>
                  <a:uFillTx/>
                  <a:latin typeface="Playfair Display" panose="00000500000000000000" pitchFamily="50" charset="0"/>
                </a:endParaRPr>
              </a:p>
            </p:txBody>
          </p:sp>
        </p:grpSp>
      </p:grpSp>
      <p:sp>
        <p:nvSpPr>
          <p:cNvPr id="135" name="矩形 134"/>
          <p:cNvSpPr/>
          <p:nvPr/>
        </p:nvSpPr>
        <p:spPr>
          <a:xfrm>
            <a:off x="1616075" y="1879600"/>
            <a:ext cx="3291205" cy="2020570"/>
          </a:xfrm>
          <a:prstGeom prst="rect">
            <a:avLst/>
          </a:prstGeom>
          <a:blipFill dpi="0" rotWithShape="1">
            <a:blip r:embed="rId6" cstate="print">
              <a:extLst>
                <a:ext uri="{28A0092B-C50C-407E-A947-70E740481C1C}">
                  <a14:useLocalDpi xmlns:a14="http://schemas.microsoft.com/office/drawing/2010/main" val="0"/>
                </a:ext>
              </a:extLst>
            </a:blip>
            <a:srcRect/>
            <a:stretch>
              <a:fillRect/>
            </a:stretch>
          </a:blipFill>
          <a:ln w="3810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36" name="矩形 135"/>
          <p:cNvSpPr/>
          <p:nvPr/>
        </p:nvSpPr>
        <p:spPr>
          <a:xfrm>
            <a:off x="7235825" y="1879600"/>
            <a:ext cx="3291205" cy="2020570"/>
          </a:xfrm>
          <a:prstGeom prst="rect">
            <a:avLst/>
          </a:prstGeom>
          <a:blipFill dpi="0" rotWithShape="1">
            <a:blip r:embed="rId6" cstate="print">
              <a:extLst>
                <a:ext uri="{28A0092B-C50C-407E-A947-70E740481C1C}">
                  <a14:useLocalDpi xmlns:a14="http://schemas.microsoft.com/office/drawing/2010/main" val="0"/>
                </a:ext>
              </a:extLst>
            </a:blip>
            <a:srcRect/>
            <a:stretch>
              <a:fillRect/>
            </a:stretch>
          </a:blipFill>
          <a:ln w="3810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37" name="矩形 136"/>
          <p:cNvSpPr/>
          <p:nvPr/>
        </p:nvSpPr>
        <p:spPr>
          <a:xfrm>
            <a:off x="4117340" y="1675130"/>
            <a:ext cx="3956685" cy="2429510"/>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w="3175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nvGrpSpPr>
          <p:cNvPr id="138" name="组合 137"/>
          <p:cNvGrpSpPr/>
          <p:nvPr/>
        </p:nvGrpSpPr>
        <p:grpSpPr>
          <a:xfrm flipH="1">
            <a:off x="10977880" y="2566035"/>
            <a:ext cx="648335" cy="648335"/>
            <a:chOff x="2039" y="4640"/>
            <a:chExt cx="2356" cy="2356"/>
          </a:xfrm>
        </p:grpSpPr>
        <p:sp>
          <p:nvSpPr>
            <p:cNvPr id="139" name="PA_淘宝网chenying0907出品 885"/>
            <p:cNvSpPr/>
            <p:nvPr>
              <p:custDataLst>
                <p:tags r:id="rId1"/>
              </p:custDataLst>
            </p:nvPr>
          </p:nvSpPr>
          <p:spPr>
            <a:xfrm>
              <a:off x="2039" y="4640"/>
              <a:ext cx="2356" cy="2356"/>
            </a:xfrm>
            <a:prstGeom prst="rect">
              <a:avLst/>
            </a:prstGeom>
            <a:ln w="12700">
              <a:solidFill>
                <a:srgbClr val="70AD47"/>
              </a:solidFill>
              <a:miter/>
            </a:ln>
          </p:spPr>
          <p:txBody>
            <a:bodyPr lIns="45719" rIns="45719" anchor="ctr"/>
            <a:lstStyle/>
            <a:p>
              <a:pPr marL="0" marR="0" lvl="0" indent="0" algn="ctr" defTabSz="914400" eaLnBrk="1" fontAlgn="auto" latinLnBrk="0" hangingPunct="1">
                <a:lnSpc>
                  <a:spcPct val="100000"/>
                </a:lnSpc>
                <a:spcBef>
                  <a:spcPts val="0"/>
                </a:spcBef>
                <a:spcAft>
                  <a:spcPts val="0"/>
                </a:spcAft>
                <a:buClrTx/>
                <a:buSzTx/>
                <a:buFontTx/>
                <a:buNone/>
                <a:defRPr>
                  <a:solidFill>
                    <a:srgbClr val="FFFFFF"/>
                  </a:solidFill>
                </a:defRPr>
              </a:pPr>
              <a:endParaRPr kumimoji="0" sz="1800" b="0" i="0" u="none" strike="noStrike" kern="0" cap="none" spc="0" normalizeH="0" baseline="0" noProof="0">
                <a:ln>
                  <a:noFill/>
                </a:ln>
                <a:solidFill>
                  <a:srgbClr val="FFFFFF"/>
                </a:solidFill>
                <a:effectLst/>
                <a:uLnTx/>
                <a:uFillTx/>
                <a:latin typeface="Playfair Display" panose="00000500000000000000" pitchFamily="50" charset="0"/>
              </a:endParaRPr>
            </a:p>
          </p:txBody>
        </p:sp>
        <p:grpSp>
          <p:nvGrpSpPr>
            <p:cNvPr id="140" name="PA_淘宝网chenying0907出品 888"/>
            <p:cNvGrpSpPr/>
            <p:nvPr>
              <p:custDataLst>
                <p:tags r:id="rId2"/>
              </p:custDataLst>
            </p:nvPr>
          </p:nvGrpSpPr>
          <p:grpSpPr>
            <a:xfrm>
              <a:off x="2617" y="4959"/>
              <a:ext cx="1199" cy="1769"/>
              <a:chOff x="0" y="0"/>
              <a:chExt cx="441903" cy="652354"/>
            </a:xfrm>
          </p:grpSpPr>
          <p:sp>
            <p:nvSpPr>
              <p:cNvPr id="141" name="Shape 886"/>
              <p:cNvSpPr/>
              <p:nvPr/>
            </p:nvSpPr>
            <p:spPr>
              <a:xfrm>
                <a:off x="-1" y="325072"/>
                <a:ext cx="441905" cy="327284"/>
              </a:xfrm>
              <a:prstGeom prst="line">
                <a:avLst/>
              </a:prstGeom>
              <a:noFill/>
              <a:ln w="28575" cap="flat">
                <a:solidFill>
                  <a:srgbClr val="70AD47"/>
                </a:solidFill>
                <a:prstDash val="solid"/>
                <a:miter lim="800000"/>
              </a:ln>
              <a:effectLst/>
            </p:spPr>
            <p:txBody>
              <a:bodyPr wrap="square" lIns="45719" tIns="45719" rIns="45719" bIns="45719" numCol="1" anchor="t">
                <a:noAutofit/>
              </a:bodyPr>
              <a:lstStyle/>
              <a:p>
                <a:pPr marL="0" marR="0" lvl="0" indent="0" defTabSz="914400" eaLnBrk="1" fontAlgn="auto" latinLnBrk="0" hangingPunct="1">
                  <a:lnSpc>
                    <a:spcPct val="100000"/>
                  </a:lnSpc>
                  <a:spcBef>
                    <a:spcPts val="0"/>
                  </a:spcBef>
                  <a:spcAft>
                    <a:spcPts val="0"/>
                  </a:spcAft>
                  <a:buClrTx/>
                  <a:buSzTx/>
                  <a:buFontTx/>
                  <a:buNone/>
                  <a:defRPr/>
                </a:pPr>
                <a:endParaRPr kumimoji="0" sz="1800" b="0" i="0" u="none" strike="noStrike" kern="0" cap="none" spc="0" normalizeH="0" baseline="0" noProof="0">
                  <a:ln>
                    <a:noFill/>
                  </a:ln>
                  <a:solidFill>
                    <a:prstClr val="black"/>
                  </a:solidFill>
                  <a:effectLst/>
                  <a:uLnTx/>
                  <a:uFillTx/>
                  <a:latin typeface="Playfair Display" panose="00000500000000000000" pitchFamily="50" charset="0"/>
                </a:endParaRPr>
              </a:p>
            </p:txBody>
          </p:sp>
          <p:sp>
            <p:nvSpPr>
              <p:cNvPr id="142" name="Shape 887"/>
              <p:cNvSpPr/>
              <p:nvPr/>
            </p:nvSpPr>
            <p:spPr>
              <a:xfrm flipV="1">
                <a:off x="0" y="0"/>
                <a:ext cx="441903" cy="325073"/>
              </a:xfrm>
              <a:prstGeom prst="line">
                <a:avLst/>
              </a:prstGeom>
              <a:noFill/>
              <a:ln w="28575" cap="flat">
                <a:solidFill>
                  <a:srgbClr val="70AD47"/>
                </a:solidFill>
                <a:prstDash val="solid"/>
                <a:miter lim="800000"/>
              </a:ln>
              <a:effectLst/>
            </p:spPr>
            <p:txBody>
              <a:bodyPr wrap="square" lIns="45719" tIns="45719" rIns="45719" bIns="45719" numCol="1" anchor="t">
                <a:noAutofit/>
              </a:bodyPr>
              <a:lstStyle/>
              <a:p>
                <a:pPr marL="0" marR="0" lvl="0" indent="0" defTabSz="914400" eaLnBrk="1" fontAlgn="auto" latinLnBrk="0" hangingPunct="1">
                  <a:lnSpc>
                    <a:spcPct val="100000"/>
                  </a:lnSpc>
                  <a:spcBef>
                    <a:spcPts val="0"/>
                  </a:spcBef>
                  <a:spcAft>
                    <a:spcPts val="0"/>
                  </a:spcAft>
                  <a:buClrTx/>
                  <a:buSzTx/>
                  <a:buFontTx/>
                  <a:buNone/>
                  <a:defRPr/>
                </a:pPr>
                <a:endParaRPr kumimoji="0" sz="1800" b="0" i="0" u="none" strike="noStrike" kern="0" cap="none" spc="0" normalizeH="0" baseline="0" noProof="0">
                  <a:ln>
                    <a:noFill/>
                  </a:ln>
                  <a:solidFill>
                    <a:prstClr val="black"/>
                  </a:solidFill>
                  <a:effectLst/>
                  <a:uLnTx/>
                  <a:uFillTx/>
                  <a:latin typeface="Playfair Display" panose="00000500000000000000" pitchFamily="50" charset="0"/>
                </a:endParaRPr>
              </a:p>
            </p:txBody>
          </p:sp>
        </p:grpSp>
      </p:grpSp>
      <p:sp>
        <p:nvSpPr>
          <p:cNvPr id="143" name="文本框 142"/>
          <p:cNvSpPr txBox="1"/>
          <p:nvPr/>
        </p:nvSpPr>
        <p:spPr>
          <a:xfrm>
            <a:off x="5082540" y="4507230"/>
            <a:ext cx="2027555" cy="337185"/>
          </a:xfrm>
          <a:prstGeom prst="rect">
            <a:avLst/>
          </a:prstGeom>
          <a:noFill/>
        </p:spPr>
        <p:txBody>
          <a:bodyPr wrap="square" rtlCol="0">
            <a:spAutoFit/>
          </a:bodyPr>
          <a:lstStyle/>
          <a:p>
            <a:pPr algn="ctr"/>
            <a:r>
              <a:rPr lang="zh-CN" altLang="en-US" sz="1600" b="1">
                <a:solidFill>
                  <a:prstClr val="black">
                    <a:lumMod val="65000"/>
                    <a:lumOff val="35000"/>
                  </a:prstClr>
                </a:solidFill>
                <a:latin typeface="微软雅黑" panose="020B0503020204020204" charset="-122"/>
                <a:ea typeface="微软雅黑" panose="020B0503020204020204" charset="-122"/>
              </a:rPr>
              <a:t>单击此处输入标题</a:t>
            </a:r>
          </a:p>
        </p:txBody>
      </p:sp>
      <p:sp>
        <p:nvSpPr>
          <p:cNvPr id="144" name="文本框 143"/>
          <p:cNvSpPr txBox="1"/>
          <p:nvPr/>
        </p:nvSpPr>
        <p:spPr>
          <a:xfrm>
            <a:off x="1639570" y="4944745"/>
            <a:ext cx="8912225" cy="1198880"/>
          </a:xfrm>
          <a:prstGeom prst="rect">
            <a:avLst/>
          </a:prstGeom>
          <a:noFill/>
        </p:spPr>
        <p:txBody>
          <a:bodyPr wrap="square" rtlCol="0">
            <a:spAutoFit/>
          </a:bodyPr>
          <a:lstStyle/>
          <a:p>
            <a:pPr algn="ctr">
              <a:lnSpc>
                <a:spcPct val="200000"/>
              </a:lnSpc>
            </a:pPr>
            <a:r>
              <a:rPr lang="zh-CN" altLang="en-US" sz="1200">
                <a:solidFill>
                  <a:prstClr val="black">
                    <a:lumMod val="65000"/>
                    <a:lumOff val="35000"/>
                  </a:prstClr>
                </a:solidFill>
                <a:latin typeface="微软雅黑" panose="020B0503020204020204" charset="-122"/>
                <a:ea typeface="微软雅黑" panose="020B0503020204020204" charset="-122"/>
                <a:sym typeface="+mn-ea"/>
              </a:rPr>
              <a:t>I love you more than I've ever loved any woman. And I've waited longer for you than I've waited for any woman.I love you more than I've ever loved any woman. And I've waited longer for you than I've waited for any woman.I love you more than I've ever loved any woman. </a:t>
            </a:r>
            <a:endParaRPr lang="zh-CN" altLang="en-US" sz="1200" dirty="0">
              <a:solidFill>
                <a:prstClr val="black">
                  <a:lumMod val="65000"/>
                  <a:lumOff val="35000"/>
                </a:prstClr>
              </a:solidFill>
              <a:latin typeface="微软雅黑" panose="020B0503020204020204" charset="-122"/>
              <a:ea typeface="微软雅黑" panose="020B0503020204020204" charset="-122"/>
              <a:sym typeface="+mn-ea"/>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500"/>
                                        <p:tgtEl>
                                          <p:spTgt spid="9"/>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130"/>
                                        </p:tgtEl>
                                        <p:attrNameLst>
                                          <p:attrName>style.visibility</p:attrName>
                                        </p:attrNameLst>
                                      </p:cBhvr>
                                      <p:to>
                                        <p:strVal val="visible"/>
                                      </p:to>
                                    </p:set>
                                    <p:anim calcmode="lin" valueType="num">
                                      <p:cBhvr>
                                        <p:cTn id="11" dur="500" fill="hold"/>
                                        <p:tgtEl>
                                          <p:spTgt spid="130"/>
                                        </p:tgtEl>
                                        <p:attrNameLst>
                                          <p:attrName>ppt_w</p:attrName>
                                        </p:attrNameLst>
                                      </p:cBhvr>
                                      <p:tavLst>
                                        <p:tav tm="0">
                                          <p:val>
                                            <p:fltVal val="0"/>
                                          </p:val>
                                        </p:tav>
                                        <p:tav tm="100000">
                                          <p:val>
                                            <p:strVal val="#ppt_w"/>
                                          </p:val>
                                        </p:tav>
                                      </p:tavLst>
                                    </p:anim>
                                    <p:anim calcmode="lin" valueType="num">
                                      <p:cBhvr>
                                        <p:cTn id="12" dur="500" fill="hold"/>
                                        <p:tgtEl>
                                          <p:spTgt spid="130"/>
                                        </p:tgtEl>
                                        <p:attrNameLst>
                                          <p:attrName>ppt_h</p:attrName>
                                        </p:attrNameLst>
                                      </p:cBhvr>
                                      <p:tavLst>
                                        <p:tav tm="0">
                                          <p:val>
                                            <p:fltVal val="0"/>
                                          </p:val>
                                        </p:tav>
                                        <p:tav tm="100000">
                                          <p:val>
                                            <p:strVal val="#ppt_h"/>
                                          </p:val>
                                        </p:tav>
                                      </p:tavLst>
                                    </p:anim>
                                    <p:animEffect transition="in" filter="fade">
                                      <p:cBhvr>
                                        <p:cTn id="13" dur="500"/>
                                        <p:tgtEl>
                                          <p:spTgt spid="130"/>
                                        </p:tgtEl>
                                      </p:cBhvr>
                                    </p:animEffect>
                                  </p:childTnLst>
                                </p:cTn>
                              </p:par>
                              <p:par>
                                <p:cTn id="14" presetID="53" presetClass="entr" presetSubtype="16" fill="hold" nodeType="withEffect">
                                  <p:stCondLst>
                                    <p:cond delay="0"/>
                                  </p:stCondLst>
                                  <p:childTnLst>
                                    <p:set>
                                      <p:cBhvr>
                                        <p:cTn id="15" dur="1" fill="hold">
                                          <p:stCondLst>
                                            <p:cond delay="0"/>
                                          </p:stCondLst>
                                        </p:cTn>
                                        <p:tgtEl>
                                          <p:spTgt spid="138"/>
                                        </p:tgtEl>
                                        <p:attrNameLst>
                                          <p:attrName>style.visibility</p:attrName>
                                        </p:attrNameLst>
                                      </p:cBhvr>
                                      <p:to>
                                        <p:strVal val="visible"/>
                                      </p:to>
                                    </p:set>
                                    <p:anim calcmode="lin" valueType="num">
                                      <p:cBhvr>
                                        <p:cTn id="16" dur="500" fill="hold"/>
                                        <p:tgtEl>
                                          <p:spTgt spid="138"/>
                                        </p:tgtEl>
                                        <p:attrNameLst>
                                          <p:attrName>ppt_w</p:attrName>
                                        </p:attrNameLst>
                                      </p:cBhvr>
                                      <p:tavLst>
                                        <p:tav tm="0">
                                          <p:val>
                                            <p:fltVal val="0"/>
                                          </p:val>
                                        </p:tav>
                                        <p:tav tm="100000">
                                          <p:val>
                                            <p:strVal val="#ppt_w"/>
                                          </p:val>
                                        </p:tav>
                                      </p:tavLst>
                                    </p:anim>
                                    <p:anim calcmode="lin" valueType="num">
                                      <p:cBhvr>
                                        <p:cTn id="17" dur="500" fill="hold"/>
                                        <p:tgtEl>
                                          <p:spTgt spid="138"/>
                                        </p:tgtEl>
                                        <p:attrNameLst>
                                          <p:attrName>ppt_h</p:attrName>
                                        </p:attrNameLst>
                                      </p:cBhvr>
                                      <p:tavLst>
                                        <p:tav tm="0">
                                          <p:val>
                                            <p:fltVal val="0"/>
                                          </p:val>
                                        </p:tav>
                                        <p:tav tm="100000">
                                          <p:val>
                                            <p:strVal val="#ppt_h"/>
                                          </p:val>
                                        </p:tav>
                                      </p:tavLst>
                                    </p:anim>
                                    <p:animEffect transition="in" filter="fade">
                                      <p:cBhvr>
                                        <p:cTn id="18" dur="500"/>
                                        <p:tgtEl>
                                          <p:spTgt spid="138"/>
                                        </p:tgtEl>
                                      </p:cBhvr>
                                    </p:animEffect>
                                  </p:childTnLst>
                                </p:cTn>
                              </p:par>
                            </p:childTnLst>
                          </p:cTn>
                        </p:par>
                        <p:par>
                          <p:cTn id="19" fill="hold">
                            <p:stCondLst>
                              <p:cond delay="1000"/>
                            </p:stCondLst>
                            <p:childTnLst>
                              <p:par>
                                <p:cTn id="20" presetID="29" presetClass="entr" presetSubtype="0" fill="hold" grpId="0" nodeType="afterEffect">
                                  <p:stCondLst>
                                    <p:cond delay="0"/>
                                  </p:stCondLst>
                                  <p:childTnLst>
                                    <p:set>
                                      <p:cBhvr>
                                        <p:cTn id="21" dur="1" fill="hold">
                                          <p:stCondLst>
                                            <p:cond delay="0"/>
                                          </p:stCondLst>
                                        </p:cTn>
                                        <p:tgtEl>
                                          <p:spTgt spid="135"/>
                                        </p:tgtEl>
                                        <p:attrNameLst>
                                          <p:attrName>style.visibility</p:attrName>
                                        </p:attrNameLst>
                                      </p:cBhvr>
                                      <p:to>
                                        <p:strVal val="visible"/>
                                      </p:to>
                                    </p:set>
                                    <p:anim calcmode="lin" valueType="num">
                                      <p:cBhvr>
                                        <p:cTn id="22" dur="500" fill="hold"/>
                                        <p:tgtEl>
                                          <p:spTgt spid="135"/>
                                        </p:tgtEl>
                                        <p:attrNameLst>
                                          <p:attrName>ppt_x</p:attrName>
                                        </p:attrNameLst>
                                      </p:cBhvr>
                                      <p:tavLst>
                                        <p:tav tm="0">
                                          <p:val>
                                            <p:strVal val="#ppt_x-.2"/>
                                          </p:val>
                                        </p:tav>
                                        <p:tav tm="100000">
                                          <p:val>
                                            <p:strVal val="#ppt_x"/>
                                          </p:val>
                                        </p:tav>
                                      </p:tavLst>
                                    </p:anim>
                                    <p:anim calcmode="lin" valueType="num">
                                      <p:cBhvr>
                                        <p:cTn id="23" dur="500" fill="hold"/>
                                        <p:tgtEl>
                                          <p:spTgt spid="135"/>
                                        </p:tgtEl>
                                        <p:attrNameLst>
                                          <p:attrName>ppt_y</p:attrName>
                                        </p:attrNameLst>
                                      </p:cBhvr>
                                      <p:tavLst>
                                        <p:tav tm="0">
                                          <p:val>
                                            <p:strVal val="#ppt_y"/>
                                          </p:val>
                                        </p:tav>
                                        <p:tav tm="100000">
                                          <p:val>
                                            <p:strVal val="#ppt_y"/>
                                          </p:val>
                                        </p:tav>
                                      </p:tavLst>
                                    </p:anim>
                                    <p:animEffect transition="in" filter="wipe(right)" prLst="gradientSize: 0.1">
                                      <p:cBhvr>
                                        <p:cTn id="24" dur="500"/>
                                        <p:tgtEl>
                                          <p:spTgt spid="135"/>
                                        </p:tgtEl>
                                      </p:cBhvr>
                                    </p:animEffect>
                                  </p:childTnLst>
                                </p:cTn>
                              </p:par>
                            </p:childTnLst>
                          </p:cTn>
                        </p:par>
                        <p:par>
                          <p:cTn id="25" fill="hold">
                            <p:stCondLst>
                              <p:cond delay="1500"/>
                            </p:stCondLst>
                            <p:childTnLst>
                              <p:par>
                                <p:cTn id="26" presetID="2" presetClass="entr" presetSubtype="2" fill="hold" grpId="0" nodeType="afterEffect">
                                  <p:stCondLst>
                                    <p:cond delay="0"/>
                                  </p:stCondLst>
                                  <p:childTnLst>
                                    <p:set>
                                      <p:cBhvr>
                                        <p:cTn id="27" dur="1" fill="hold">
                                          <p:stCondLst>
                                            <p:cond delay="0"/>
                                          </p:stCondLst>
                                        </p:cTn>
                                        <p:tgtEl>
                                          <p:spTgt spid="136"/>
                                        </p:tgtEl>
                                        <p:attrNameLst>
                                          <p:attrName>style.visibility</p:attrName>
                                        </p:attrNameLst>
                                      </p:cBhvr>
                                      <p:to>
                                        <p:strVal val="visible"/>
                                      </p:to>
                                    </p:set>
                                    <p:anim calcmode="lin" valueType="num">
                                      <p:cBhvr additive="base">
                                        <p:cTn id="28" dur="500" fill="hold"/>
                                        <p:tgtEl>
                                          <p:spTgt spid="136"/>
                                        </p:tgtEl>
                                        <p:attrNameLst>
                                          <p:attrName>ppt_x</p:attrName>
                                        </p:attrNameLst>
                                      </p:cBhvr>
                                      <p:tavLst>
                                        <p:tav tm="0">
                                          <p:val>
                                            <p:strVal val="1+#ppt_w/2"/>
                                          </p:val>
                                        </p:tav>
                                        <p:tav tm="100000">
                                          <p:val>
                                            <p:strVal val="#ppt_x"/>
                                          </p:val>
                                        </p:tav>
                                      </p:tavLst>
                                    </p:anim>
                                    <p:anim calcmode="lin" valueType="num">
                                      <p:cBhvr additive="base">
                                        <p:cTn id="29" dur="500" fill="hold"/>
                                        <p:tgtEl>
                                          <p:spTgt spid="136"/>
                                        </p:tgtEl>
                                        <p:attrNameLst>
                                          <p:attrName>ppt_y</p:attrName>
                                        </p:attrNameLst>
                                      </p:cBhvr>
                                      <p:tavLst>
                                        <p:tav tm="0">
                                          <p:val>
                                            <p:strVal val="#ppt_y"/>
                                          </p:val>
                                        </p:tav>
                                        <p:tav tm="100000">
                                          <p:val>
                                            <p:strVal val="#ppt_y"/>
                                          </p:val>
                                        </p:tav>
                                      </p:tavLst>
                                    </p:anim>
                                  </p:childTnLst>
                                </p:cTn>
                              </p:par>
                            </p:childTnLst>
                          </p:cTn>
                        </p:par>
                        <p:par>
                          <p:cTn id="30" fill="hold">
                            <p:stCondLst>
                              <p:cond delay="2000"/>
                            </p:stCondLst>
                            <p:childTnLst>
                              <p:par>
                                <p:cTn id="31" presetID="53" presetClass="entr" presetSubtype="16" fill="hold" grpId="0" nodeType="afterEffect">
                                  <p:stCondLst>
                                    <p:cond delay="0"/>
                                  </p:stCondLst>
                                  <p:childTnLst>
                                    <p:set>
                                      <p:cBhvr>
                                        <p:cTn id="32" dur="1" fill="hold">
                                          <p:stCondLst>
                                            <p:cond delay="0"/>
                                          </p:stCondLst>
                                        </p:cTn>
                                        <p:tgtEl>
                                          <p:spTgt spid="137"/>
                                        </p:tgtEl>
                                        <p:attrNameLst>
                                          <p:attrName>style.visibility</p:attrName>
                                        </p:attrNameLst>
                                      </p:cBhvr>
                                      <p:to>
                                        <p:strVal val="visible"/>
                                      </p:to>
                                    </p:set>
                                    <p:anim calcmode="lin" valueType="num">
                                      <p:cBhvr>
                                        <p:cTn id="33" dur="500" fill="hold"/>
                                        <p:tgtEl>
                                          <p:spTgt spid="137"/>
                                        </p:tgtEl>
                                        <p:attrNameLst>
                                          <p:attrName>ppt_w</p:attrName>
                                        </p:attrNameLst>
                                      </p:cBhvr>
                                      <p:tavLst>
                                        <p:tav tm="0">
                                          <p:val>
                                            <p:fltVal val="0"/>
                                          </p:val>
                                        </p:tav>
                                        <p:tav tm="100000">
                                          <p:val>
                                            <p:strVal val="#ppt_w"/>
                                          </p:val>
                                        </p:tav>
                                      </p:tavLst>
                                    </p:anim>
                                    <p:anim calcmode="lin" valueType="num">
                                      <p:cBhvr>
                                        <p:cTn id="34" dur="500" fill="hold"/>
                                        <p:tgtEl>
                                          <p:spTgt spid="137"/>
                                        </p:tgtEl>
                                        <p:attrNameLst>
                                          <p:attrName>ppt_h</p:attrName>
                                        </p:attrNameLst>
                                      </p:cBhvr>
                                      <p:tavLst>
                                        <p:tav tm="0">
                                          <p:val>
                                            <p:fltVal val="0"/>
                                          </p:val>
                                        </p:tav>
                                        <p:tav tm="100000">
                                          <p:val>
                                            <p:strVal val="#ppt_h"/>
                                          </p:val>
                                        </p:tav>
                                      </p:tavLst>
                                    </p:anim>
                                    <p:animEffect transition="in" filter="fade">
                                      <p:cBhvr>
                                        <p:cTn id="35" dur="500"/>
                                        <p:tgtEl>
                                          <p:spTgt spid="137"/>
                                        </p:tgtEl>
                                      </p:cBhvr>
                                    </p:animEffect>
                                  </p:childTnLst>
                                </p:cTn>
                              </p:par>
                            </p:childTnLst>
                          </p:cTn>
                        </p:par>
                        <p:par>
                          <p:cTn id="36" fill="hold">
                            <p:stCondLst>
                              <p:cond delay="2500"/>
                            </p:stCondLst>
                            <p:childTnLst>
                              <p:par>
                                <p:cTn id="37" presetID="12" presetClass="entr" presetSubtype="4" fill="hold" grpId="1" nodeType="afterEffect">
                                  <p:stCondLst>
                                    <p:cond delay="0"/>
                                  </p:stCondLst>
                                  <p:childTnLst>
                                    <p:set>
                                      <p:cBhvr>
                                        <p:cTn id="38" dur="1" fill="hold">
                                          <p:stCondLst>
                                            <p:cond delay="0"/>
                                          </p:stCondLst>
                                        </p:cTn>
                                        <p:tgtEl>
                                          <p:spTgt spid="143"/>
                                        </p:tgtEl>
                                        <p:attrNameLst>
                                          <p:attrName>style.visibility</p:attrName>
                                        </p:attrNameLst>
                                      </p:cBhvr>
                                      <p:to>
                                        <p:strVal val="visible"/>
                                      </p:to>
                                    </p:set>
                                    <p:anim calcmode="lin" valueType="num">
                                      <p:cBhvr additive="base">
                                        <p:cTn id="39" dur="500"/>
                                        <p:tgtEl>
                                          <p:spTgt spid="143"/>
                                        </p:tgtEl>
                                        <p:attrNameLst>
                                          <p:attrName>ppt_y</p:attrName>
                                        </p:attrNameLst>
                                      </p:cBhvr>
                                      <p:tavLst>
                                        <p:tav tm="0">
                                          <p:val>
                                            <p:strVal val="#ppt_y+#ppt_h*1.125000"/>
                                          </p:val>
                                        </p:tav>
                                        <p:tav tm="100000">
                                          <p:val>
                                            <p:strVal val="#ppt_y"/>
                                          </p:val>
                                        </p:tav>
                                      </p:tavLst>
                                    </p:anim>
                                    <p:animEffect transition="in" filter="wipe(up)">
                                      <p:cBhvr>
                                        <p:cTn id="40" dur="500"/>
                                        <p:tgtEl>
                                          <p:spTgt spid="143"/>
                                        </p:tgtEl>
                                      </p:cBhvr>
                                    </p:animEffect>
                                  </p:childTnLst>
                                </p:cTn>
                              </p:par>
                            </p:childTnLst>
                          </p:cTn>
                        </p:par>
                        <p:par>
                          <p:cTn id="41" fill="hold">
                            <p:stCondLst>
                              <p:cond delay="3000"/>
                            </p:stCondLst>
                            <p:childTnLst>
                              <p:par>
                                <p:cTn id="42" presetID="12" presetClass="entr" presetSubtype="4" fill="hold" grpId="1" nodeType="afterEffect">
                                  <p:stCondLst>
                                    <p:cond delay="0"/>
                                  </p:stCondLst>
                                  <p:childTnLst>
                                    <p:set>
                                      <p:cBhvr>
                                        <p:cTn id="43" dur="1" fill="hold">
                                          <p:stCondLst>
                                            <p:cond delay="0"/>
                                          </p:stCondLst>
                                        </p:cTn>
                                        <p:tgtEl>
                                          <p:spTgt spid="144"/>
                                        </p:tgtEl>
                                        <p:attrNameLst>
                                          <p:attrName>style.visibility</p:attrName>
                                        </p:attrNameLst>
                                      </p:cBhvr>
                                      <p:to>
                                        <p:strVal val="visible"/>
                                      </p:to>
                                    </p:set>
                                    <p:anim calcmode="lin" valueType="num">
                                      <p:cBhvr additive="base">
                                        <p:cTn id="44" dur="500"/>
                                        <p:tgtEl>
                                          <p:spTgt spid="144"/>
                                        </p:tgtEl>
                                        <p:attrNameLst>
                                          <p:attrName>ppt_y</p:attrName>
                                        </p:attrNameLst>
                                      </p:cBhvr>
                                      <p:tavLst>
                                        <p:tav tm="0">
                                          <p:val>
                                            <p:strVal val="#ppt_y+#ppt_h*1.125000"/>
                                          </p:val>
                                        </p:tav>
                                        <p:tav tm="100000">
                                          <p:val>
                                            <p:strVal val="#ppt_y"/>
                                          </p:val>
                                        </p:tav>
                                      </p:tavLst>
                                    </p:anim>
                                    <p:animEffect transition="in" filter="wipe(up)">
                                      <p:cBhvr>
                                        <p:cTn id="45" dur="500"/>
                                        <p:tgtEl>
                                          <p:spTgt spid="1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35" grpId="0" animBg="1"/>
      <p:bldP spid="136" grpId="0" animBg="1"/>
      <p:bldP spid="137" grpId="0" animBg="1"/>
      <p:bldP spid="143" grpId="0"/>
      <p:bldP spid="143" grpId="1"/>
      <p:bldP spid="144" grpId="0"/>
      <p:bldP spid="144" grpId="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文本框 8"/>
          <p:cNvSpPr txBox="1"/>
          <p:nvPr/>
        </p:nvSpPr>
        <p:spPr>
          <a:xfrm>
            <a:off x="1284249" y="436405"/>
            <a:ext cx="5707101" cy="461665"/>
          </a:xfrm>
          <a:prstGeom prst="rect">
            <a:avLst/>
          </a:prstGeom>
          <a:noFill/>
        </p:spPr>
        <p:txBody>
          <a:bodyPr wrap="square" rtlCol="0">
            <a:spAutoFit/>
          </a:bodyPr>
          <a:lstStyle>
            <a:defPPr>
              <a:defRPr lang="zh-CN"/>
            </a:defPPr>
            <a:lvl1pPr>
              <a:defRPr sz="2400">
                <a:solidFill>
                  <a:schemeClr val="bg1"/>
                </a:solidFill>
                <a:latin typeface="微软雅黑 Light" panose="020B0502040204020203" pitchFamily="34" charset="-122"/>
                <a:ea typeface="微软雅黑 Light" panose="020B0502040204020203" pitchFamily="34" charset="-122"/>
              </a:defRPr>
            </a:lvl1pPr>
          </a:lstStyle>
          <a:p>
            <a:r>
              <a:rPr lang="zh-CN" altLang="en-US" dirty="0">
                <a:solidFill>
                  <a:schemeClr val="accent1"/>
                </a:solidFill>
              </a:rPr>
              <a:t>在这里输入您的标题</a:t>
            </a:r>
          </a:p>
        </p:txBody>
      </p:sp>
      <p:pic>
        <p:nvPicPr>
          <p:cNvPr id="3" name="图片 2" descr="01 ]"/>
          <p:cNvPicPr>
            <a:picLocks noChangeAspect="1"/>
          </p:cNvPicPr>
          <p:nvPr/>
        </p:nvPicPr>
        <p:blipFill>
          <a:blip r:embed="rId2"/>
          <a:stretch>
            <a:fillRect/>
          </a:stretch>
        </p:blipFill>
        <p:spPr>
          <a:xfrm>
            <a:off x="1423035" y="3349625"/>
            <a:ext cx="1215390" cy="1776095"/>
          </a:xfrm>
          <a:prstGeom prst="rect">
            <a:avLst/>
          </a:prstGeom>
        </p:spPr>
      </p:pic>
      <p:pic>
        <p:nvPicPr>
          <p:cNvPr id="4" name="图片 3" descr="01 ]"/>
          <p:cNvPicPr>
            <a:picLocks noChangeAspect="1"/>
          </p:cNvPicPr>
          <p:nvPr/>
        </p:nvPicPr>
        <p:blipFill>
          <a:blip r:embed="rId2"/>
          <a:stretch>
            <a:fillRect/>
          </a:stretch>
        </p:blipFill>
        <p:spPr>
          <a:xfrm>
            <a:off x="4019550" y="1793875"/>
            <a:ext cx="1586230" cy="2318385"/>
          </a:xfrm>
          <a:prstGeom prst="rect">
            <a:avLst/>
          </a:prstGeom>
        </p:spPr>
      </p:pic>
      <p:pic>
        <p:nvPicPr>
          <p:cNvPr id="5" name="图片 4" descr="01 ]"/>
          <p:cNvPicPr>
            <a:picLocks noChangeAspect="1"/>
          </p:cNvPicPr>
          <p:nvPr/>
        </p:nvPicPr>
        <p:blipFill>
          <a:blip r:embed="rId2"/>
          <a:stretch>
            <a:fillRect/>
          </a:stretch>
        </p:blipFill>
        <p:spPr>
          <a:xfrm>
            <a:off x="6917055" y="375920"/>
            <a:ext cx="2093595" cy="3060700"/>
          </a:xfrm>
          <a:prstGeom prst="rect">
            <a:avLst/>
          </a:prstGeom>
        </p:spPr>
      </p:pic>
      <p:sp>
        <p:nvSpPr>
          <p:cNvPr id="6" name="文本框 5"/>
          <p:cNvSpPr txBox="1"/>
          <p:nvPr/>
        </p:nvSpPr>
        <p:spPr>
          <a:xfrm>
            <a:off x="1769788" y="5038506"/>
            <a:ext cx="3005902" cy="383540"/>
          </a:xfrm>
          <a:prstGeom prst="rect">
            <a:avLst/>
          </a:prstGeom>
          <a:noFill/>
        </p:spPr>
        <p:txBody>
          <a:bodyPr wrap="square" lIns="91436" tIns="45719" rIns="91436" bIns="45719" rtlCol="0">
            <a:spAutoFit/>
          </a:bodyPr>
          <a:lstStyle/>
          <a:p>
            <a:r>
              <a:rPr lang="zh-CN" altLang="en-US" b="1" dirty="0">
                <a:solidFill>
                  <a:prstClr val="black">
                    <a:lumMod val="65000"/>
                    <a:lumOff val="35000"/>
                  </a:prstClr>
                </a:solidFill>
                <a:ea typeface="微软雅黑" panose="020B0503020204020204" charset="-122"/>
              </a:rPr>
              <a:t>单击输入</a:t>
            </a:r>
          </a:p>
        </p:txBody>
      </p:sp>
      <p:sp>
        <p:nvSpPr>
          <p:cNvPr id="7" name="矩形 6"/>
          <p:cNvSpPr/>
          <p:nvPr/>
        </p:nvSpPr>
        <p:spPr>
          <a:xfrm>
            <a:off x="1769745" y="5412740"/>
            <a:ext cx="3599815" cy="651510"/>
          </a:xfrm>
          <a:prstGeom prst="rect">
            <a:avLst/>
          </a:prstGeom>
        </p:spPr>
        <p:txBody>
          <a:bodyPr wrap="square" lIns="91436" tIns="45719" rIns="91436" bIns="45719">
            <a:spAutoFit/>
          </a:bodyPr>
          <a:lstStyle/>
          <a:p>
            <a:r>
              <a:rPr lang="zh-CN" altLang="en-US" sz="1200" kern="0" dirty="0">
                <a:solidFill>
                  <a:prstClr val="black">
                    <a:lumMod val="65000"/>
                    <a:lumOff val="35000"/>
                  </a:prstClr>
                </a:solidFill>
                <a:latin typeface="微软雅黑" panose="020B0503020204020204" charset="-122"/>
                <a:ea typeface="微软雅黑" panose="020B0503020204020204" charset="-122"/>
                <a:sym typeface="+mn-ea"/>
              </a:rPr>
              <a:t>在此输入您的描述内容，在此输入您的描述内容在此输入您的描述内容在此输入您的描述内容在此输入您的描述内容在此输入您的描述内容</a:t>
            </a:r>
          </a:p>
        </p:txBody>
      </p:sp>
      <p:sp>
        <p:nvSpPr>
          <p:cNvPr id="8" name="文本框 7"/>
          <p:cNvSpPr txBox="1"/>
          <p:nvPr/>
        </p:nvSpPr>
        <p:spPr>
          <a:xfrm>
            <a:off x="4616493" y="4087911"/>
            <a:ext cx="3005902" cy="383540"/>
          </a:xfrm>
          <a:prstGeom prst="rect">
            <a:avLst/>
          </a:prstGeom>
          <a:noFill/>
        </p:spPr>
        <p:txBody>
          <a:bodyPr wrap="square" lIns="91436" tIns="45719" rIns="91436" bIns="45719" rtlCol="0">
            <a:spAutoFit/>
          </a:bodyPr>
          <a:lstStyle/>
          <a:p>
            <a:r>
              <a:rPr lang="zh-CN" altLang="en-US" b="1" dirty="0">
                <a:solidFill>
                  <a:prstClr val="black">
                    <a:lumMod val="65000"/>
                    <a:lumOff val="35000"/>
                  </a:prstClr>
                </a:solidFill>
                <a:ea typeface="微软雅黑" panose="020B0503020204020204" charset="-122"/>
              </a:rPr>
              <a:t>单击输入</a:t>
            </a:r>
          </a:p>
        </p:txBody>
      </p:sp>
      <p:sp>
        <p:nvSpPr>
          <p:cNvPr id="10" name="矩形 9"/>
          <p:cNvSpPr/>
          <p:nvPr/>
        </p:nvSpPr>
        <p:spPr>
          <a:xfrm>
            <a:off x="4616450" y="4462145"/>
            <a:ext cx="3862705" cy="651510"/>
          </a:xfrm>
          <a:prstGeom prst="rect">
            <a:avLst/>
          </a:prstGeom>
        </p:spPr>
        <p:txBody>
          <a:bodyPr wrap="square" lIns="91436" tIns="45719" rIns="91436" bIns="45719">
            <a:spAutoFit/>
          </a:bodyPr>
          <a:lstStyle/>
          <a:p>
            <a:r>
              <a:rPr lang="zh-CN" altLang="en-US" sz="1200" kern="0" dirty="0">
                <a:solidFill>
                  <a:prstClr val="black">
                    <a:lumMod val="65000"/>
                    <a:lumOff val="35000"/>
                  </a:prstClr>
                </a:solidFill>
                <a:latin typeface="微软雅黑" panose="020B0503020204020204" charset="-122"/>
                <a:ea typeface="微软雅黑" panose="020B0503020204020204" charset="-122"/>
                <a:sym typeface="+mn-ea"/>
              </a:rPr>
              <a:t>在此输入您的描述内容，在此输入您的描述内容在此输入您的描述内容在此输入您的描述内容在此输入您的描述内容在此输入您的描述内容</a:t>
            </a:r>
          </a:p>
        </p:txBody>
      </p:sp>
      <p:sp>
        <p:nvSpPr>
          <p:cNvPr id="11" name="文本框 10"/>
          <p:cNvSpPr txBox="1"/>
          <p:nvPr/>
        </p:nvSpPr>
        <p:spPr>
          <a:xfrm>
            <a:off x="7788953" y="3350041"/>
            <a:ext cx="3005902" cy="383540"/>
          </a:xfrm>
          <a:prstGeom prst="rect">
            <a:avLst/>
          </a:prstGeom>
          <a:noFill/>
        </p:spPr>
        <p:txBody>
          <a:bodyPr wrap="square" lIns="91436" tIns="45719" rIns="91436" bIns="45719" rtlCol="0">
            <a:spAutoFit/>
          </a:bodyPr>
          <a:lstStyle/>
          <a:p>
            <a:r>
              <a:rPr lang="zh-CN" altLang="en-US" b="1" dirty="0">
                <a:solidFill>
                  <a:prstClr val="black">
                    <a:lumMod val="65000"/>
                    <a:lumOff val="35000"/>
                  </a:prstClr>
                </a:solidFill>
                <a:ea typeface="微软雅黑" panose="020B0503020204020204" charset="-122"/>
              </a:rPr>
              <a:t>单击输入</a:t>
            </a:r>
          </a:p>
        </p:txBody>
      </p:sp>
      <p:sp>
        <p:nvSpPr>
          <p:cNvPr id="12" name="矩形 11"/>
          <p:cNvSpPr/>
          <p:nvPr/>
        </p:nvSpPr>
        <p:spPr>
          <a:xfrm>
            <a:off x="7826375" y="3698875"/>
            <a:ext cx="3862705" cy="651510"/>
          </a:xfrm>
          <a:prstGeom prst="rect">
            <a:avLst/>
          </a:prstGeom>
        </p:spPr>
        <p:txBody>
          <a:bodyPr wrap="square" lIns="91436" tIns="45719" rIns="91436" bIns="45719">
            <a:spAutoFit/>
          </a:bodyPr>
          <a:lstStyle/>
          <a:p>
            <a:r>
              <a:rPr lang="zh-CN" altLang="en-US" sz="1200" kern="0" dirty="0">
                <a:solidFill>
                  <a:prstClr val="black">
                    <a:lumMod val="65000"/>
                    <a:lumOff val="35000"/>
                  </a:prstClr>
                </a:solidFill>
                <a:latin typeface="微软雅黑" panose="020B0503020204020204" charset="-122"/>
                <a:ea typeface="微软雅黑" panose="020B0503020204020204" charset="-122"/>
                <a:sym typeface="+mn-ea"/>
              </a:rPr>
              <a:t>在此输入您的描述内容，在此输入您的描述内容在此输入您的描述内容在此输入您的描述内容在此输入您的描述内容在此输入您的描述内容</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500"/>
                                        <p:tgtEl>
                                          <p:spTgt spid="9"/>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500"/>
                                        <p:tgtEl>
                                          <p:spTgt spid="3"/>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500"/>
                                        <p:tgtEl>
                                          <p:spTgt spid="4"/>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fade">
                                      <p:cBhvr>
                                        <p:cTn id="19" dur="500"/>
                                        <p:tgtEl>
                                          <p:spTgt spid="5"/>
                                        </p:tgtEl>
                                      </p:cBhvr>
                                    </p:animEffect>
                                  </p:childTnLst>
                                </p:cTn>
                              </p:par>
                            </p:childTnLst>
                          </p:cTn>
                        </p:par>
                        <p:par>
                          <p:cTn id="20" fill="hold">
                            <p:stCondLst>
                              <p:cond delay="2000"/>
                            </p:stCondLst>
                            <p:childTnLst>
                              <p:par>
                                <p:cTn id="21" presetID="22" presetClass="entr" presetSubtype="8" fill="hold" grpId="0" nodeType="after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wipe(left)">
                                      <p:cBhvr>
                                        <p:cTn id="23" dur="500"/>
                                        <p:tgtEl>
                                          <p:spTgt spid="6"/>
                                        </p:tgtEl>
                                      </p:cBhvr>
                                    </p:animEffect>
                                  </p:childTnLst>
                                </p:cTn>
                              </p:par>
                            </p:childTnLst>
                          </p:cTn>
                        </p:par>
                        <p:par>
                          <p:cTn id="24" fill="hold">
                            <p:stCondLst>
                              <p:cond delay="2500"/>
                            </p:stCondLst>
                            <p:childTnLst>
                              <p:par>
                                <p:cTn id="25" presetID="22" presetClass="entr" presetSubtype="8" fill="hold" grpId="0" nodeType="after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wipe(left)">
                                      <p:cBhvr>
                                        <p:cTn id="27" dur="500"/>
                                        <p:tgtEl>
                                          <p:spTgt spid="7"/>
                                        </p:tgtEl>
                                      </p:cBhvr>
                                    </p:animEffect>
                                  </p:childTnLst>
                                </p:cTn>
                              </p:par>
                            </p:childTnLst>
                          </p:cTn>
                        </p:par>
                        <p:par>
                          <p:cTn id="28" fill="hold">
                            <p:stCondLst>
                              <p:cond delay="3000"/>
                            </p:stCondLst>
                            <p:childTnLst>
                              <p:par>
                                <p:cTn id="29" presetID="22" presetClass="entr" presetSubtype="8" fill="hold" grpId="0" nodeType="afterEffect">
                                  <p:stCondLst>
                                    <p:cond delay="0"/>
                                  </p:stCondLst>
                                  <p:childTnLst>
                                    <p:set>
                                      <p:cBhvr>
                                        <p:cTn id="30" dur="1" fill="hold">
                                          <p:stCondLst>
                                            <p:cond delay="0"/>
                                          </p:stCondLst>
                                        </p:cTn>
                                        <p:tgtEl>
                                          <p:spTgt spid="8"/>
                                        </p:tgtEl>
                                        <p:attrNameLst>
                                          <p:attrName>style.visibility</p:attrName>
                                        </p:attrNameLst>
                                      </p:cBhvr>
                                      <p:to>
                                        <p:strVal val="visible"/>
                                      </p:to>
                                    </p:set>
                                    <p:animEffect transition="in" filter="wipe(left)">
                                      <p:cBhvr>
                                        <p:cTn id="31" dur="500"/>
                                        <p:tgtEl>
                                          <p:spTgt spid="8"/>
                                        </p:tgtEl>
                                      </p:cBhvr>
                                    </p:animEffect>
                                  </p:childTnLst>
                                </p:cTn>
                              </p:par>
                            </p:childTnLst>
                          </p:cTn>
                        </p:par>
                        <p:par>
                          <p:cTn id="32" fill="hold">
                            <p:stCondLst>
                              <p:cond delay="3500"/>
                            </p:stCondLst>
                            <p:childTnLst>
                              <p:par>
                                <p:cTn id="33" presetID="22" presetClass="entr" presetSubtype="8" fill="hold" grpId="0" nodeType="afterEffect">
                                  <p:stCondLst>
                                    <p:cond delay="0"/>
                                  </p:stCondLst>
                                  <p:childTnLst>
                                    <p:set>
                                      <p:cBhvr>
                                        <p:cTn id="34" dur="1" fill="hold">
                                          <p:stCondLst>
                                            <p:cond delay="0"/>
                                          </p:stCondLst>
                                        </p:cTn>
                                        <p:tgtEl>
                                          <p:spTgt spid="10"/>
                                        </p:tgtEl>
                                        <p:attrNameLst>
                                          <p:attrName>style.visibility</p:attrName>
                                        </p:attrNameLst>
                                      </p:cBhvr>
                                      <p:to>
                                        <p:strVal val="visible"/>
                                      </p:to>
                                    </p:set>
                                    <p:animEffect transition="in" filter="wipe(left)">
                                      <p:cBhvr>
                                        <p:cTn id="35" dur="500"/>
                                        <p:tgtEl>
                                          <p:spTgt spid="10"/>
                                        </p:tgtEl>
                                      </p:cBhvr>
                                    </p:animEffect>
                                  </p:childTnLst>
                                </p:cTn>
                              </p:par>
                            </p:childTnLst>
                          </p:cTn>
                        </p:par>
                        <p:par>
                          <p:cTn id="36" fill="hold">
                            <p:stCondLst>
                              <p:cond delay="4000"/>
                            </p:stCondLst>
                            <p:childTnLst>
                              <p:par>
                                <p:cTn id="37" presetID="22" presetClass="entr" presetSubtype="8" fill="hold" grpId="0" nodeType="afterEffect">
                                  <p:stCondLst>
                                    <p:cond delay="0"/>
                                  </p:stCondLst>
                                  <p:childTnLst>
                                    <p:set>
                                      <p:cBhvr>
                                        <p:cTn id="38" dur="1" fill="hold">
                                          <p:stCondLst>
                                            <p:cond delay="0"/>
                                          </p:stCondLst>
                                        </p:cTn>
                                        <p:tgtEl>
                                          <p:spTgt spid="11"/>
                                        </p:tgtEl>
                                        <p:attrNameLst>
                                          <p:attrName>style.visibility</p:attrName>
                                        </p:attrNameLst>
                                      </p:cBhvr>
                                      <p:to>
                                        <p:strVal val="visible"/>
                                      </p:to>
                                    </p:set>
                                    <p:animEffect transition="in" filter="wipe(left)">
                                      <p:cBhvr>
                                        <p:cTn id="39" dur="500"/>
                                        <p:tgtEl>
                                          <p:spTgt spid="11"/>
                                        </p:tgtEl>
                                      </p:cBhvr>
                                    </p:animEffect>
                                  </p:childTnLst>
                                </p:cTn>
                              </p:par>
                            </p:childTnLst>
                          </p:cTn>
                        </p:par>
                        <p:par>
                          <p:cTn id="40" fill="hold">
                            <p:stCondLst>
                              <p:cond delay="4500"/>
                            </p:stCondLst>
                            <p:childTnLst>
                              <p:par>
                                <p:cTn id="41" presetID="22" presetClass="entr" presetSubtype="8" fill="hold" grpId="0" nodeType="afterEffect">
                                  <p:stCondLst>
                                    <p:cond delay="0"/>
                                  </p:stCondLst>
                                  <p:childTnLst>
                                    <p:set>
                                      <p:cBhvr>
                                        <p:cTn id="42" dur="1" fill="hold">
                                          <p:stCondLst>
                                            <p:cond delay="0"/>
                                          </p:stCondLst>
                                        </p:cTn>
                                        <p:tgtEl>
                                          <p:spTgt spid="12"/>
                                        </p:tgtEl>
                                        <p:attrNameLst>
                                          <p:attrName>style.visibility</p:attrName>
                                        </p:attrNameLst>
                                      </p:cBhvr>
                                      <p:to>
                                        <p:strVal val="visible"/>
                                      </p:to>
                                    </p:set>
                                    <p:animEffect transition="in" filter="wipe(left)">
                                      <p:cBhvr>
                                        <p:cTn id="43"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6" grpId="0"/>
      <p:bldP spid="7" grpId="0"/>
      <p:bldP spid="8" grpId="0"/>
      <p:bldP spid="10" grpId="0"/>
      <p:bldP spid="11" grpId="0"/>
      <p:bldP spid="1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p:cNvGrpSpPr/>
          <p:nvPr/>
        </p:nvGrpSpPr>
        <p:grpSpPr>
          <a:xfrm>
            <a:off x="590550" y="1290955"/>
            <a:ext cx="11012170" cy="4276090"/>
            <a:chOff x="2407" y="2033"/>
            <a:chExt cx="14999" cy="6734"/>
          </a:xfrm>
          <a:blipFill rotWithShape="1">
            <a:blip r:embed="rId3"/>
            <a:stretch>
              <a:fillRect/>
            </a:stretch>
          </a:blipFill>
        </p:grpSpPr>
        <p:sp>
          <p:nvSpPr>
            <p:cNvPr id="4" name="矩形 3"/>
            <p:cNvSpPr/>
            <p:nvPr/>
          </p:nvSpPr>
          <p:spPr>
            <a:xfrm>
              <a:off x="2407" y="2033"/>
              <a:ext cx="219" cy="673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5" name="矩形 4"/>
            <p:cNvSpPr/>
            <p:nvPr/>
          </p:nvSpPr>
          <p:spPr>
            <a:xfrm>
              <a:off x="2804" y="2033"/>
              <a:ext cx="14603" cy="6734"/>
            </a:xfrm>
            <a:prstGeom prst="rect">
              <a:avLst/>
            </a:prstGeom>
            <a:blipFill dpi="0" rotWithShape="1">
              <a:blip r:embed="rId4">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sp>
        <p:nvSpPr>
          <p:cNvPr id="12" name="矩形 11"/>
          <p:cNvSpPr/>
          <p:nvPr/>
        </p:nvSpPr>
        <p:spPr>
          <a:xfrm>
            <a:off x="6897370" y="798195"/>
            <a:ext cx="3554095" cy="5261610"/>
          </a:xfrm>
          <a:prstGeom prst="rect">
            <a:avLst/>
          </a:prstGeom>
          <a:solidFill>
            <a:schemeClr val="accent6"/>
          </a:solidFill>
          <a:ln>
            <a:noFill/>
          </a:ln>
          <a:effectLst>
            <a:outerShdw blurRad="50800" dist="762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3" name="文本框 12"/>
          <p:cNvSpPr txBox="1"/>
          <p:nvPr/>
        </p:nvSpPr>
        <p:spPr>
          <a:xfrm>
            <a:off x="7550785" y="1304290"/>
            <a:ext cx="2247265" cy="156845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96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rPr>
              <a:t>02</a:t>
            </a:r>
          </a:p>
        </p:txBody>
      </p:sp>
      <p:sp>
        <p:nvSpPr>
          <p:cNvPr id="14" name="文本框 13"/>
          <p:cNvSpPr txBox="1"/>
          <p:nvPr/>
        </p:nvSpPr>
        <p:spPr>
          <a:xfrm>
            <a:off x="7217410" y="3011805"/>
            <a:ext cx="2914015" cy="4603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2400" b="0" i="0" u="none" strike="noStrike" kern="1200" cap="none" spc="0" normalizeH="0" baseline="0" noProof="0">
                <a:ln>
                  <a:noFill/>
                </a:ln>
                <a:solidFill>
                  <a:prstClr val="white"/>
                </a:solidFill>
                <a:effectLst/>
                <a:uLnTx/>
                <a:uFillTx/>
                <a:latin typeface="造字工房尚黑（非商用）常规体" charset="-122"/>
                <a:ea typeface="造字工房尚黑（非商用）常规体" charset="-122"/>
                <a:cs typeface="+mn-cs"/>
              </a:rPr>
              <a:t>单击此处输入标题</a:t>
            </a:r>
          </a:p>
        </p:txBody>
      </p:sp>
      <p:sp>
        <p:nvSpPr>
          <p:cNvPr id="15" name="文本框 14"/>
          <p:cNvSpPr txBox="1"/>
          <p:nvPr/>
        </p:nvSpPr>
        <p:spPr>
          <a:xfrm>
            <a:off x="7217410" y="3593465"/>
            <a:ext cx="2914650" cy="1568450"/>
          </a:xfrm>
          <a:prstGeom prst="rect">
            <a:avLst/>
          </a:prstGeom>
          <a:noFill/>
        </p:spPr>
        <p:txBody>
          <a:bodyPr wrap="square" rtlCol="0">
            <a:spAutoFit/>
          </a:bodyPr>
          <a:lstStyle/>
          <a:p>
            <a:pPr marL="0" marR="0" lvl="0" indent="0" algn="ctr" defTabSz="914400" rtl="0" eaLnBrk="1" fontAlgn="auto" latinLnBrk="0" hangingPunct="1">
              <a:lnSpc>
                <a:spcPct val="200000"/>
              </a:lnSpc>
              <a:spcBef>
                <a:spcPts val="0"/>
              </a:spcBef>
              <a:spcAft>
                <a:spcPts val="0"/>
              </a:spcAft>
              <a:buClrTx/>
              <a:buSzTx/>
              <a:buFontTx/>
              <a:buNone/>
              <a:defRPr/>
            </a:pPr>
            <a:r>
              <a:rPr kumimoji="0" lang="zh-CN" altLang="en-US" sz="1200"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mn-cs"/>
              </a:rPr>
              <a:t>I love you more than I've ever loved any woman. And I've waited longer for you than I've waited for any woman.</a:t>
            </a:r>
          </a:p>
        </p:txBody>
      </p:sp>
    </p:spTree>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12"/>
                                        </p:tgtEl>
                                        <p:attrNameLst>
                                          <p:attrName>style.visibility</p:attrName>
                                        </p:attrNameLst>
                                      </p:cBhvr>
                                      <p:to>
                                        <p:strVal val="visible"/>
                                      </p:to>
                                    </p:set>
                                    <p:animEffect transition="in" filter="fade">
                                      <p:cBhvr>
                                        <p:cTn id="11" dur="500"/>
                                        <p:tgtEl>
                                          <p:spTgt spid="12"/>
                                        </p:tgtEl>
                                      </p:cBhvr>
                                    </p:animEffect>
                                    <p:anim calcmode="lin" valueType="num">
                                      <p:cBhvr>
                                        <p:cTn id="12" dur="500" fill="hold"/>
                                        <p:tgtEl>
                                          <p:spTgt spid="12"/>
                                        </p:tgtEl>
                                        <p:attrNameLst>
                                          <p:attrName>ppt_x</p:attrName>
                                        </p:attrNameLst>
                                      </p:cBhvr>
                                      <p:tavLst>
                                        <p:tav tm="0">
                                          <p:val>
                                            <p:strVal val="#ppt_x"/>
                                          </p:val>
                                        </p:tav>
                                        <p:tav tm="100000">
                                          <p:val>
                                            <p:strVal val="#ppt_x"/>
                                          </p:val>
                                        </p:tav>
                                      </p:tavLst>
                                    </p:anim>
                                    <p:anim calcmode="lin" valueType="num">
                                      <p:cBhvr>
                                        <p:cTn id="13" dur="500" fill="hold"/>
                                        <p:tgtEl>
                                          <p:spTgt spid="12"/>
                                        </p:tgtEl>
                                        <p:attrNameLst>
                                          <p:attrName>ppt_y</p:attrName>
                                        </p:attrNameLst>
                                      </p:cBhvr>
                                      <p:tavLst>
                                        <p:tav tm="0">
                                          <p:val>
                                            <p:strVal val="#ppt_y+.1"/>
                                          </p:val>
                                        </p:tav>
                                        <p:tav tm="100000">
                                          <p:val>
                                            <p:strVal val="#ppt_y"/>
                                          </p:val>
                                        </p:tav>
                                      </p:tavLst>
                                    </p:anim>
                                  </p:childTnLst>
                                </p:cTn>
                              </p:par>
                            </p:childTnLst>
                          </p:cTn>
                        </p:par>
                        <p:par>
                          <p:cTn id="14" fill="hold">
                            <p:stCondLst>
                              <p:cond delay="1000"/>
                            </p:stCondLst>
                            <p:childTnLst>
                              <p:par>
                                <p:cTn id="15" presetID="53" presetClass="entr" presetSubtype="16" fill="hold" grpId="0" nodeType="afterEffect">
                                  <p:stCondLst>
                                    <p:cond delay="0"/>
                                  </p:stCondLst>
                                  <p:childTnLst>
                                    <p:set>
                                      <p:cBhvr>
                                        <p:cTn id="16" dur="1" fill="hold">
                                          <p:stCondLst>
                                            <p:cond delay="0"/>
                                          </p:stCondLst>
                                        </p:cTn>
                                        <p:tgtEl>
                                          <p:spTgt spid="13"/>
                                        </p:tgtEl>
                                        <p:attrNameLst>
                                          <p:attrName>style.visibility</p:attrName>
                                        </p:attrNameLst>
                                      </p:cBhvr>
                                      <p:to>
                                        <p:strVal val="visible"/>
                                      </p:to>
                                    </p:set>
                                    <p:anim calcmode="lin" valueType="num">
                                      <p:cBhvr>
                                        <p:cTn id="17" dur="500" fill="hold"/>
                                        <p:tgtEl>
                                          <p:spTgt spid="13"/>
                                        </p:tgtEl>
                                        <p:attrNameLst>
                                          <p:attrName>ppt_w</p:attrName>
                                        </p:attrNameLst>
                                      </p:cBhvr>
                                      <p:tavLst>
                                        <p:tav tm="0">
                                          <p:val>
                                            <p:fltVal val="0"/>
                                          </p:val>
                                        </p:tav>
                                        <p:tav tm="100000">
                                          <p:val>
                                            <p:strVal val="#ppt_w"/>
                                          </p:val>
                                        </p:tav>
                                      </p:tavLst>
                                    </p:anim>
                                    <p:anim calcmode="lin" valueType="num">
                                      <p:cBhvr>
                                        <p:cTn id="18" dur="500" fill="hold"/>
                                        <p:tgtEl>
                                          <p:spTgt spid="13"/>
                                        </p:tgtEl>
                                        <p:attrNameLst>
                                          <p:attrName>ppt_h</p:attrName>
                                        </p:attrNameLst>
                                      </p:cBhvr>
                                      <p:tavLst>
                                        <p:tav tm="0">
                                          <p:val>
                                            <p:fltVal val="0"/>
                                          </p:val>
                                        </p:tav>
                                        <p:tav tm="100000">
                                          <p:val>
                                            <p:strVal val="#ppt_h"/>
                                          </p:val>
                                        </p:tav>
                                      </p:tavLst>
                                    </p:anim>
                                    <p:animEffect transition="in" filter="fade">
                                      <p:cBhvr>
                                        <p:cTn id="19" dur="500"/>
                                        <p:tgtEl>
                                          <p:spTgt spid="13"/>
                                        </p:tgtEl>
                                      </p:cBhvr>
                                    </p:animEffect>
                                  </p:childTnLst>
                                </p:cTn>
                              </p:par>
                            </p:childTnLst>
                          </p:cTn>
                        </p:par>
                        <p:par>
                          <p:cTn id="20" fill="hold">
                            <p:stCondLst>
                              <p:cond delay="1500"/>
                            </p:stCondLst>
                            <p:childTnLst>
                              <p:par>
                                <p:cTn id="21" presetID="22" presetClass="entr" presetSubtype="8" fill="hold" grpId="0" nodeType="afterEffect">
                                  <p:stCondLst>
                                    <p:cond delay="0"/>
                                  </p:stCondLst>
                                  <p:childTnLst>
                                    <p:set>
                                      <p:cBhvr>
                                        <p:cTn id="22" dur="1" fill="hold">
                                          <p:stCondLst>
                                            <p:cond delay="0"/>
                                          </p:stCondLst>
                                        </p:cTn>
                                        <p:tgtEl>
                                          <p:spTgt spid="14"/>
                                        </p:tgtEl>
                                        <p:attrNameLst>
                                          <p:attrName>style.visibility</p:attrName>
                                        </p:attrNameLst>
                                      </p:cBhvr>
                                      <p:to>
                                        <p:strVal val="visible"/>
                                      </p:to>
                                    </p:set>
                                    <p:animEffect transition="in" filter="wipe(left)">
                                      <p:cBhvr>
                                        <p:cTn id="23" dur="500"/>
                                        <p:tgtEl>
                                          <p:spTgt spid="14"/>
                                        </p:tgtEl>
                                      </p:cBhvr>
                                    </p:animEffect>
                                  </p:childTnLst>
                                </p:cTn>
                              </p:par>
                            </p:childTnLst>
                          </p:cTn>
                        </p:par>
                        <p:par>
                          <p:cTn id="24" fill="hold">
                            <p:stCondLst>
                              <p:cond delay="2000"/>
                            </p:stCondLst>
                            <p:childTnLst>
                              <p:par>
                                <p:cTn id="25" presetID="12" presetClass="entr" presetSubtype="4" fill="hold" grpId="0" nodeType="afterEffect">
                                  <p:stCondLst>
                                    <p:cond delay="0"/>
                                  </p:stCondLst>
                                  <p:childTnLst>
                                    <p:set>
                                      <p:cBhvr>
                                        <p:cTn id="26" dur="1" fill="hold">
                                          <p:stCondLst>
                                            <p:cond delay="0"/>
                                          </p:stCondLst>
                                        </p:cTn>
                                        <p:tgtEl>
                                          <p:spTgt spid="15"/>
                                        </p:tgtEl>
                                        <p:attrNameLst>
                                          <p:attrName>style.visibility</p:attrName>
                                        </p:attrNameLst>
                                      </p:cBhvr>
                                      <p:to>
                                        <p:strVal val="visible"/>
                                      </p:to>
                                    </p:set>
                                    <p:anim calcmode="lin" valueType="num">
                                      <p:cBhvr additive="base">
                                        <p:cTn id="27" dur="500"/>
                                        <p:tgtEl>
                                          <p:spTgt spid="15"/>
                                        </p:tgtEl>
                                        <p:attrNameLst>
                                          <p:attrName>ppt_y</p:attrName>
                                        </p:attrNameLst>
                                      </p:cBhvr>
                                      <p:tavLst>
                                        <p:tav tm="0">
                                          <p:val>
                                            <p:strVal val="#ppt_y+#ppt_h*1.125000"/>
                                          </p:val>
                                        </p:tav>
                                        <p:tav tm="100000">
                                          <p:val>
                                            <p:strVal val="#ppt_y"/>
                                          </p:val>
                                        </p:tav>
                                      </p:tavLst>
                                    </p:anim>
                                    <p:animEffect transition="in" filter="wipe(up)">
                                      <p:cBhvr>
                                        <p:cTn id="28"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bldLvl="0" animBg="1"/>
      <p:bldP spid="13" grpId="0"/>
      <p:bldP spid="14" grpId="0"/>
      <p:bldP spid="15"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文本框 8"/>
          <p:cNvSpPr txBox="1"/>
          <p:nvPr/>
        </p:nvSpPr>
        <p:spPr>
          <a:xfrm>
            <a:off x="1284249" y="436405"/>
            <a:ext cx="5707101" cy="461665"/>
          </a:xfrm>
          <a:prstGeom prst="rect">
            <a:avLst/>
          </a:prstGeom>
          <a:noFill/>
        </p:spPr>
        <p:txBody>
          <a:bodyPr wrap="square" rtlCol="0">
            <a:spAutoFit/>
          </a:bodyPr>
          <a:lstStyle>
            <a:defPPr>
              <a:defRPr lang="zh-CN"/>
            </a:defPPr>
            <a:lvl1pPr>
              <a:defRPr sz="2400">
                <a:solidFill>
                  <a:schemeClr val="bg1"/>
                </a:solidFill>
                <a:latin typeface="微软雅黑 Light" panose="020B0502040204020203" pitchFamily="34" charset="-122"/>
                <a:ea typeface="微软雅黑 Light" panose="020B0502040204020203" pitchFamily="34" charset="-122"/>
              </a:defRPr>
            </a:lvl1pPr>
          </a:lstStyle>
          <a:p>
            <a:r>
              <a:rPr lang="zh-CN" altLang="en-US" dirty="0">
                <a:solidFill>
                  <a:schemeClr val="accent1"/>
                </a:solidFill>
              </a:rPr>
              <a:t>在这里输入您的标题</a:t>
            </a:r>
          </a:p>
        </p:txBody>
      </p:sp>
      <p:grpSp>
        <p:nvGrpSpPr>
          <p:cNvPr id="14" name="组合 13"/>
          <p:cNvGrpSpPr/>
          <p:nvPr/>
        </p:nvGrpSpPr>
        <p:grpSpPr>
          <a:xfrm>
            <a:off x="4346296" y="1111289"/>
            <a:ext cx="3499407" cy="5600831"/>
            <a:chOff x="4346296" y="1081401"/>
            <a:chExt cx="3499407" cy="5600831"/>
          </a:xfrm>
        </p:grpSpPr>
        <p:grpSp>
          <p:nvGrpSpPr>
            <p:cNvPr id="15" name="组合 14"/>
            <p:cNvGrpSpPr/>
            <p:nvPr/>
          </p:nvGrpSpPr>
          <p:grpSpPr>
            <a:xfrm>
              <a:off x="4653036" y="1081401"/>
              <a:ext cx="2885926" cy="3587774"/>
              <a:chOff x="5099835" y="1081401"/>
              <a:chExt cx="2885926" cy="3587774"/>
            </a:xfrm>
          </p:grpSpPr>
          <p:sp>
            <p:nvSpPr>
              <p:cNvPr id="41" name="Freeform 5"/>
              <p:cNvSpPr/>
              <p:nvPr/>
            </p:nvSpPr>
            <p:spPr bwMode="auto">
              <a:xfrm>
                <a:off x="5099835" y="1081401"/>
                <a:ext cx="2862480" cy="3587774"/>
              </a:xfrm>
              <a:custGeom>
                <a:avLst/>
                <a:gdLst>
                  <a:gd name="T0" fmla="*/ 249 w 498"/>
                  <a:gd name="T1" fmla="*/ 0 h 625"/>
                  <a:gd name="T2" fmla="*/ 0 w 498"/>
                  <a:gd name="T3" fmla="*/ 240 h 625"/>
                  <a:gd name="T4" fmla="*/ 17 w 498"/>
                  <a:gd name="T5" fmla="*/ 328 h 625"/>
                  <a:gd name="T6" fmla="*/ 17 w 498"/>
                  <a:gd name="T7" fmla="*/ 328 h 625"/>
                  <a:gd name="T8" fmla="*/ 31 w 498"/>
                  <a:gd name="T9" fmla="*/ 356 h 625"/>
                  <a:gd name="T10" fmla="*/ 95 w 498"/>
                  <a:gd name="T11" fmla="*/ 488 h 625"/>
                  <a:gd name="T12" fmla="*/ 108 w 498"/>
                  <a:gd name="T13" fmla="*/ 539 h 625"/>
                  <a:gd name="T14" fmla="*/ 115 w 498"/>
                  <a:gd name="T15" fmla="*/ 588 h 625"/>
                  <a:gd name="T16" fmla="*/ 153 w 498"/>
                  <a:gd name="T17" fmla="*/ 625 h 625"/>
                  <a:gd name="T18" fmla="*/ 249 w 498"/>
                  <a:gd name="T19" fmla="*/ 625 h 625"/>
                  <a:gd name="T20" fmla="*/ 344 w 498"/>
                  <a:gd name="T21" fmla="*/ 625 h 625"/>
                  <a:gd name="T22" fmla="*/ 382 w 498"/>
                  <a:gd name="T23" fmla="*/ 588 h 625"/>
                  <a:gd name="T24" fmla="*/ 390 w 498"/>
                  <a:gd name="T25" fmla="*/ 539 h 625"/>
                  <a:gd name="T26" fmla="*/ 403 w 498"/>
                  <a:gd name="T27" fmla="*/ 488 h 625"/>
                  <a:gd name="T28" fmla="*/ 467 w 498"/>
                  <a:gd name="T29" fmla="*/ 356 h 625"/>
                  <a:gd name="T30" fmla="*/ 480 w 498"/>
                  <a:gd name="T31" fmla="*/ 328 h 625"/>
                  <a:gd name="T32" fmla="*/ 480 w 498"/>
                  <a:gd name="T33" fmla="*/ 328 h 625"/>
                  <a:gd name="T34" fmla="*/ 498 w 498"/>
                  <a:gd name="T35" fmla="*/ 240 h 625"/>
                  <a:gd name="T36" fmla="*/ 249 w 498"/>
                  <a:gd name="T37" fmla="*/ 0 h 6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98" h="625">
                    <a:moveTo>
                      <a:pt x="249" y="0"/>
                    </a:moveTo>
                    <a:cubicBezTo>
                      <a:pt x="113" y="0"/>
                      <a:pt x="0" y="107"/>
                      <a:pt x="0" y="240"/>
                    </a:cubicBezTo>
                    <a:cubicBezTo>
                      <a:pt x="0" y="271"/>
                      <a:pt x="6" y="301"/>
                      <a:pt x="17" y="328"/>
                    </a:cubicBezTo>
                    <a:cubicBezTo>
                      <a:pt x="17" y="328"/>
                      <a:pt x="17" y="328"/>
                      <a:pt x="17" y="328"/>
                    </a:cubicBezTo>
                    <a:cubicBezTo>
                      <a:pt x="21" y="338"/>
                      <a:pt x="26" y="347"/>
                      <a:pt x="31" y="356"/>
                    </a:cubicBezTo>
                    <a:cubicBezTo>
                      <a:pt x="48" y="391"/>
                      <a:pt x="77" y="451"/>
                      <a:pt x="95" y="488"/>
                    </a:cubicBezTo>
                    <a:cubicBezTo>
                      <a:pt x="95" y="488"/>
                      <a:pt x="108" y="525"/>
                      <a:pt x="108" y="539"/>
                    </a:cubicBezTo>
                    <a:cubicBezTo>
                      <a:pt x="108" y="554"/>
                      <a:pt x="109" y="576"/>
                      <a:pt x="115" y="588"/>
                    </a:cubicBezTo>
                    <a:cubicBezTo>
                      <a:pt x="119" y="595"/>
                      <a:pt x="129" y="612"/>
                      <a:pt x="153" y="625"/>
                    </a:cubicBezTo>
                    <a:cubicBezTo>
                      <a:pt x="249" y="625"/>
                      <a:pt x="249" y="625"/>
                      <a:pt x="249" y="625"/>
                    </a:cubicBezTo>
                    <a:cubicBezTo>
                      <a:pt x="344" y="625"/>
                      <a:pt x="344" y="625"/>
                      <a:pt x="344" y="625"/>
                    </a:cubicBezTo>
                    <a:cubicBezTo>
                      <a:pt x="368" y="612"/>
                      <a:pt x="379" y="595"/>
                      <a:pt x="382" y="588"/>
                    </a:cubicBezTo>
                    <a:cubicBezTo>
                      <a:pt x="388" y="576"/>
                      <a:pt x="390" y="554"/>
                      <a:pt x="390" y="539"/>
                    </a:cubicBezTo>
                    <a:cubicBezTo>
                      <a:pt x="390" y="525"/>
                      <a:pt x="403" y="488"/>
                      <a:pt x="403" y="488"/>
                    </a:cubicBezTo>
                    <a:cubicBezTo>
                      <a:pt x="420" y="451"/>
                      <a:pt x="450" y="391"/>
                      <a:pt x="467" y="356"/>
                    </a:cubicBezTo>
                    <a:cubicBezTo>
                      <a:pt x="472" y="347"/>
                      <a:pt x="476" y="338"/>
                      <a:pt x="480" y="328"/>
                    </a:cubicBezTo>
                    <a:cubicBezTo>
                      <a:pt x="480" y="328"/>
                      <a:pt x="480" y="328"/>
                      <a:pt x="480" y="328"/>
                    </a:cubicBezTo>
                    <a:cubicBezTo>
                      <a:pt x="492" y="301"/>
                      <a:pt x="498" y="271"/>
                      <a:pt x="498" y="240"/>
                    </a:cubicBezTo>
                    <a:cubicBezTo>
                      <a:pt x="498" y="107"/>
                      <a:pt x="385" y="0"/>
                      <a:pt x="249" y="0"/>
                    </a:cubicBezTo>
                    <a:close/>
                  </a:path>
                </a:pathLst>
              </a:custGeom>
              <a:solidFill>
                <a:srgbClr val="F1F1F1"/>
              </a:solidFill>
              <a:ln>
                <a:noFill/>
              </a:ln>
              <a:effectLst>
                <a:outerShdw blurRad="139700" sx="102000" sy="102000" algn="ctr" rotWithShape="0">
                  <a:prstClr val="black">
                    <a:alpha val="27000"/>
                  </a:prstClr>
                </a:outerShdw>
              </a:effectLst>
            </p:spPr>
            <p:txBody>
              <a:bodyPr vert="horz" wrap="square" lIns="91440" tIns="45720" rIns="91440" bIns="45720" numCol="1" anchor="t" anchorCtr="0" compatLnSpc="1"/>
              <a:lstStyle/>
              <a:p>
                <a:endParaRPr lang="zh-CN" altLang="en-US"/>
              </a:p>
            </p:txBody>
          </p:sp>
          <p:grpSp>
            <p:nvGrpSpPr>
              <p:cNvPr id="42" name="组合 41"/>
              <p:cNvGrpSpPr/>
              <p:nvPr/>
            </p:nvGrpSpPr>
            <p:grpSpPr>
              <a:xfrm>
                <a:off x="5114297" y="1107869"/>
                <a:ext cx="2871464" cy="3473240"/>
                <a:chOff x="5130803" y="2244729"/>
                <a:chExt cx="1924051" cy="2327279"/>
              </a:xfrm>
              <a:gradFill flip="none" rotWithShape="1">
                <a:gsLst>
                  <a:gs pos="100000">
                    <a:schemeClr val="accent1"/>
                  </a:gs>
                  <a:gs pos="0">
                    <a:schemeClr val="accent3"/>
                  </a:gs>
                  <a:gs pos="49000">
                    <a:schemeClr val="accent2"/>
                  </a:gs>
                </a:gsLst>
                <a:lin ang="5400000" scaled="1"/>
                <a:tileRect/>
              </a:gradFill>
            </p:grpSpPr>
            <p:sp>
              <p:nvSpPr>
                <p:cNvPr id="43" name="Rectangle 6"/>
                <p:cNvSpPr>
                  <a:spLocks noChangeArrowheads="1"/>
                </p:cNvSpPr>
                <p:nvPr/>
              </p:nvSpPr>
              <p:spPr bwMode="auto">
                <a:xfrm>
                  <a:off x="6084891" y="3900494"/>
                  <a:ext cx="19050" cy="587376"/>
                </a:xfrm>
                <a:prstGeom prst="rect">
                  <a:avLst/>
                </a:prstGeom>
                <a:grpFill/>
                <a:ln>
                  <a:noFill/>
                </a:ln>
              </p:spPr>
              <p:txBody>
                <a:bodyPr vert="horz" wrap="square" lIns="91440" tIns="45720" rIns="91440" bIns="45720" numCol="1" anchor="t" anchorCtr="0" compatLnSpc="1"/>
                <a:lstStyle/>
                <a:p>
                  <a:endParaRPr lang="zh-CN" altLang="en-US"/>
                </a:p>
              </p:txBody>
            </p:sp>
            <p:sp>
              <p:nvSpPr>
                <p:cNvPr id="44" name="Freeform 7"/>
                <p:cNvSpPr/>
                <p:nvPr/>
              </p:nvSpPr>
              <p:spPr bwMode="auto">
                <a:xfrm>
                  <a:off x="6092828" y="4476758"/>
                  <a:ext cx="271463" cy="30163"/>
                </a:xfrm>
                <a:custGeom>
                  <a:avLst/>
                  <a:gdLst>
                    <a:gd name="T0" fmla="*/ 171 w 171"/>
                    <a:gd name="T1" fmla="*/ 19 h 19"/>
                    <a:gd name="T2" fmla="*/ 0 w 171"/>
                    <a:gd name="T3" fmla="*/ 12 h 19"/>
                    <a:gd name="T4" fmla="*/ 0 w 171"/>
                    <a:gd name="T5" fmla="*/ 0 h 19"/>
                    <a:gd name="T6" fmla="*/ 171 w 171"/>
                    <a:gd name="T7" fmla="*/ 7 h 19"/>
                    <a:gd name="T8" fmla="*/ 171 w 171"/>
                    <a:gd name="T9" fmla="*/ 19 h 19"/>
                  </a:gdLst>
                  <a:ahLst/>
                  <a:cxnLst>
                    <a:cxn ang="0">
                      <a:pos x="T0" y="T1"/>
                    </a:cxn>
                    <a:cxn ang="0">
                      <a:pos x="T2" y="T3"/>
                    </a:cxn>
                    <a:cxn ang="0">
                      <a:pos x="T4" y="T5"/>
                    </a:cxn>
                    <a:cxn ang="0">
                      <a:pos x="T6" y="T7"/>
                    </a:cxn>
                    <a:cxn ang="0">
                      <a:pos x="T8" y="T9"/>
                    </a:cxn>
                  </a:cxnLst>
                  <a:rect l="0" t="0" r="r" b="b"/>
                  <a:pathLst>
                    <a:path w="171" h="19">
                      <a:moveTo>
                        <a:pt x="171" y="19"/>
                      </a:moveTo>
                      <a:lnTo>
                        <a:pt x="0" y="12"/>
                      </a:lnTo>
                      <a:lnTo>
                        <a:pt x="0" y="0"/>
                      </a:lnTo>
                      <a:lnTo>
                        <a:pt x="171" y="7"/>
                      </a:lnTo>
                      <a:lnTo>
                        <a:pt x="171" y="19"/>
                      </a:lnTo>
                      <a:close/>
                    </a:path>
                  </a:pathLst>
                </a:custGeom>
                <a:grpFill/>
                <a:ln>
                  <a:noFill/>
                </a:ln>
              </p:spPr>
              <p:txBody>
                <a:bodyPr vert="horz" wrap="square" lIns="91440" tIns="45720" rIns="91440" bIns="45720" numCol="1" anchor="t" anchorCtr="0" compatLnSpc="1"/>
                <a:lstStyle/>
                <a:p>
                  <a:endParaRPr lang="zh-CN" altLang="en-US"/>
                </a:p>
              </p:txBody>
            </p:sp>
            <p:sp>
              <p:nvSpPr>
                <p:cNvPr id="45" name="Freeform 8"/>
                <p:cNvSpPr/>
                <p:nvPr/>
              </p:nvSpPr>
              <p:spPr bwMode="auto">
                <a:xfrm>
                  <a:off x="5888041" y="4221170"/>
                  <a:ext cx="207963" cy="271463"/>
                </a:xfrm>
                <a:custGeom>
                  <a:avLst/>
                  <a:gdLst>
                    <a:gd name="T0" fmla="*/ 121 w 131"/>
                    <a:gd name="T1" fmla="*/ 171 h 171"/>
                    <a:gd name="T2" fmla="*/ 0 w 131"/>
                    <a:gd name="T3" fmla="*/ 7 h 171"/>
                    <a:gd name="T4" fmla="*/ 10 w 131"/>
                    <a:gd name="T5" fmla="*/ 0 h 171"/>
                    <a:gd name="T6" fmla="*/ 131 w 131"/>
                    <a:gd name="T7" fmla="*/ 164 h 171"/>
                    <a:gd name="T8" fmla="*/ 121 w 131"/>
                    <a:gd name="T9" fmla="*/ 171 h 171"/>
                  </a:gdLst>
                  <a:ahLst/>
                  <a:cxnLst>
                    <a:cxn ang="0">
                      <a:pos x="T0" y="T1"/>
                    </a:cxn>
                    <a:cxn ang="0">
                      <a:pos x="T2" y="T3"/>
                    </a:cxn>
                    <a:cxn ang="0">
                      <a:pos x="T4" y="T5"/>
                    </a:cxn>
                    <a:cxn ang="0">
                      <a:pos x="T6" y="T7"/>
                    </a:cxn>
                    <a:cxn ang="0">
                      <a:pos x="T8" y="T9"/>
                    </a:cxn>
                  </a:cxnLst>
                  <a:rect l="0" t="0" r="r" b="b"/>
                  <a:pathLst>
                    <a:path w="131" h="171">
                      <a:moveTo>
                        <a:pt x="121" y="171"/>
                      </a:moveTo>
                      <a:lnTo>
                        <a:pt x="0" y="7"/>
                      </a:lnTo>
                      <a:lnTo>
                        <a:pt x="10" y="0"/>
                      </a:lnTo>
                      <a:lnTo>
                        <a:pt x="131" y="164"/>
                      </a:lnTo>
                      <a:lnTo>
                        <a:pt x="121" y="171"/>
                      </a:lnTo>
                      <a:close/>
                    </a:path>
                  </a:pathLst>
                </a:custGeom>
                <a:grpFill/>
                <a:ln>
                  <a:noFill/>
                </a:ln>
              </p:spPr>
              <p:txBody>
                <a:bodyPr vert="horz" wrap="square" lIns="91440" tIns="45720" rIns="91440" bIns="45720" numCol="1" anchor="t" anchorCtr="0" compatLnSpc="1"/>
                <a:lstStyle/>
                <a:p>
                  <a:endParaRPr lang="zh-CN" altLang="en-US"/>
                </a:p>
              </p:txBody>
            </p:sp>
            <p:sp>
              <p:nvSpPr>
                <p:cNvPr id="46" name="Freeform 9"/>
                <p:cNvSpPr/>
                <p:nvPr/>
              </p:nvSpPr>
              <p:spPr bwMode="auto">
                <a:xfrm>
                  <a:off x="6080128" y="4251332"/>
                  <a:ext cx="306388" cy="241300"/>
                </a:xfrm>
                <a:custGeom>
                  <a:avLst/>
                  <a:gdLst>
                    <a:gd name="T0" fmla="*/ 8 w 193"/>
                    <a:gd name="T1" fmla="*/ 152 h 152"/>
                    <a:gd name="T2" fmla="*/ 0 w 193"/>
                    <a:gd name="T3" fmla="*/ 142 h 152"/>
                    <a:gd name="T4" fmla="*/ 186 w 193"/>
                    <a:gd name="T5" fmla="*/ 0 h 152"/>
                    <a:gd name="T6" fmla="*/ 193 w 193"/>
                    <a:gd name="T7" fmla="*/ 9 h 152"/>
                    <a:gd name="T8" fmla="*/ 8 w 193"/>
                    <a:gd name="T9" fmla="*/ 152 h 152"/>
                  </a:gdLst>
                  <a:ahLst/>
                  <a:cxnLst>
                    <a:cxn ang="0">
                      <a:pos x="T0" y="T1"/>
                    </a:cxn>
                    <a:cxn ang="0">
                      <a:pos x="T2" y="T3"/>
                    </a:cxn>
                    <a:cxn ang="0">
                      <a:pos x="T4" y="T5"/>
                    </a:cxn>
                    <a:cxn ang="0">
                      <a:pos x="T6" y="T7"/>
                    </a:cxn>
                    <a:cxn ang="0">
                      <a:pos x="T8" y="T9"/>
                    </a:cxn>
                  </a:cxnLst>
                  <a:rect l="0" t="0" r="r" b="b"/>
                  <a:pathLst>
                    <a:path w="193" h="152">
                      <a:moveTo>
                        <a:pt x="8" y="152"/>
                      </a:moveTo>
                      <a:lnTo>
                        <a:pt x="0" y="142"/>
                      </a:lnTo>
                      <a:lnTo>
                        <a:pt x="186" y="0"/>
                      </a:lnTo>
                      <a:lnTo>
                        <a:pt x="193" y="9"/>
                      </a:lnTo>
                      <a:lnTo>
                        <a:pt x="8" y="152"/>
                      </a:lnTo>
                      <a:close/>
                    </a:path>
                  </a:pathLst>
                </a:custGeom>
                <a:grpFill/>
                <a:ln>
                  <a:noFill/>
                </a:ln>
              </p:spPr>
              <p:txBody>
                <a:bodyPr vert="horz" wrap="square" lIns="91440" tIns="45720" rIns="91440" bIns="45720" numCol="1" anchor="t" anchorCtr="0" compatLnSpc="1"/>
                <a:lstStyle/>
                <a:p>
                  <a:endParaRPr lang="zh-CN" altLang="en-US"/>
                </a:p>
              </p:txBody>
            </p:sp>
            <p:sp>
              <p:nvSpPr>
                <p:cNvPr id="47" name="Freeform 10"/>
                <p:cNvSpPr/>
                <p:nvPr/>
              </p:nvSpPr>
              <p:spPr bwMode="auto">
                <a:xfrm>
                  <a:off x="5665791" y="4481520"/>
                  <a:ext cx="422275" cy="30163"/>
                </a:xfrm>
                <a:custGeom>
                  <a:avLst/>
                  <a:gdLst>
                    <a:gd name="T0" fmla="*/ 0 w 266"/>
                    <a:gd name="T1" fmla="*/ 19 h 19"/>
                    <a:gd name="T2" fmla="*/ 0 w 266"/>
                    <a:gd name="T3" fmla="*/ 7 h 19"/>
                    <a:gd name="T4" fmla="*/ 266 w 266"/>
                    <a:gd name="T5" fmla="*/ 0 h 19"/>
                    <a:gd name="T6" fmla="*/ 266 w 266"/>
                    <a:gd name="T7" fmla="*/ 11 h 19"/>
                    <a:gd name="T8" fmla="*/ 0 w 266"/>
                    <a:gd name="T9" fmla="*/ 19 h 19"/>
                  </a:gdLst>
                  <a:ahLst/>
                  <a:cxnLst>
                    <a:cxn ang="0">
                      <a:pos x="T0" y="T1"/>
                    </a:cxn>
                    <a:cxn ang="0">
                      <a:pos x="T2" y="T3"/>
                    </a:cxn>
                    <a:cxn ang="0">
                      <a:pos x="T4" y="T5"/>
                    </a:cxn>
                    <a:cxn ang="0">
                      <a:pos x="T6" y="T7"/>
                    </a:cxn>
                    <a:cxn ang="0">
                      <a:pos x="T8" y="T9"/>
                    </a:cxn>
                  </a:cxnLst>
                  <a:rect l="0" t="0" r="r" b="b"/>
                  <a:pathLst>
                    <a:path w="266" h="19">
                      <a:moveTo>
                        <a:pt x="0" y="19"/>
                      </a:moveTo>
                      <a:lnTo>
                        <a:pt x="0" y="7"/>
                      </a:lnTo>
                      <a:lnTo>
                        <a:pt x="266" y="0"/>
                      </a:lnTo>
                      <a:lnTo>
                        <a:pt x="266" y="11"/>
                      </a:lnTo>
                      <a:lnTo>
                        <a:pt x="0" y="19"/>
                      </a:lnTo>
                      <a:close/>
                    </a:path>
                  </a:pathLst>
                </a:custGeom>
                <a:grpFill/>
                <a:ln>
                  <a:noFill/>
                </a:ln>
              </p:spPr>
              <p:txBody>
                <a:bodyPr vert="horz" wrap="square" lIns="91440" tIns="45720" rIns="91440" bIns="45720" numCol="1" anchor="t" anchorCtr="0" compatLnSpc="1"/>
                <a:lstStyle/>
                <a:p>
                  <a:endParaRPr lang="zh-CN" altLang="en-US"/>
                </a:p>
              </p:txBody>
            </p:sp>
            <p:sp>
              <p:nvSpPr>
                <p:cNvPr id="48" name="Freeform 11"/>
                <p:cNvSpPr/>
                <p:nvPr/>
              </p:nvSpPr>
              <p:spPr bwMode="auto">
                <a:xfrm>
                  <a:off x="5567366" y="4183070"/>
                  <a:ext cx="106363" cy="320676"/>
                </a:xfrm>
                <a:custGeom>
                  <a:avLst/>
                  <a:gdLst>
                    <a:gd name="T0" fmla="*/ 55 w 67"/>
                    <a:gd name="T1" fmla="*/ 202 h 202"/>
                    <a:gd name="T2" fmla="*/ 0 w 67"/>
                    <a:gd name="T3" fmla="*/ 2 h 202"/>
                    <a:gd name="T4" fmla="*/ 12 w 67"/>
                    <a:gd name="T5" fmla="*/ 0 h 202"/>
                    <a:gd name="T6" fmla="*/ 67 w 67"/>
                    <a:gd name="T7" fmla="*/ 199 h 202"/>
                    <a:gd name="T8" fmla="*/ 55 w 67"/>
                    <a:gd name="T9" fmla="*/ 202 h 202"/>
                  </a:gdLst>
                  <a:ahLst/>
                  <a:cxnLst>
                    <a:cxn ang="0">
                      <a:pos x="T0" y="T1"/>
                    </a:cxn>
                    <a:cxn ang="0">
                      <a:pos x="T2" y="T3"/>
                    </a:cxn>
                    <a:cxn ang="0">
                      <a:pos x="T4" y="T5"/>
                    </a:cxn>
                    <a:cxn ang="0">
                      <a:pos x="T6" y="T7"/>
                    </a:cxn>
                    <a:cxn ang="0">
                      <a:pos x="T8" y="T9"/>
                    </a:cxn>
                  </a:cxnLst>
                  <a:rect l="0" t="0" r="r" b="b"/>
                  <a:pathLst>
                    <a:path w="67" h="202">
                      <a:moveTo>
                        <a:pt x="55" y="202"/>
                      </a:moveTo>
                      <a:lnTo>
                        <a:pt x="0" y="2"/>
                      </a:lnTo>
                      <a:lnTo>
                        <a:pt x="12" y="0"/>
                      </a:lnTo>
                      <a:lnTo>
                        <a:pt x="67" y="199"/>
                      </a:lnTo>
                      <a:lnTo>
                        <a:pt x="55" y="202"/>
                      </a:lnTo>
                      <a:close/>
                    </a:path>
                  </a:pathLst>
                </a:custGeom>
                <a:grpFill/>
                <a:ln>
                  <a:noFill/>
                </a:ln>
              </p:spPr>
              <p:txBody>
                <a:bodyPr vert="horz" wrap="square" lIns="91440" tIns="45720" rIns="91440" bIns="45720" numCol="1" anchor="t" anchorCtr="0" compatLnSpc="1"/>
                <a:lstStyle/>
                <a:p>
                  <a:endParaRPr lang="zh-CN" altLang="en-US"/>
                </a:p>
              </p:txBody>
            </p:sp>
            <p:sp>
              <p:nvSpPr>
                <p:cNvPr id="49" name="Freeform 12"/>
                <p:cNvSpPr/>
                <p:nvPr/>
              </p:nvSpPr>
              <p:spPr bwMode="auto">
                <a:xfrm>
                  <a:off x="5654678" y="4224345"/>
                  <a:ext cx="244475" cy="279400"/>
                </a:xfrm>
                <a:custGeom>
                  <a:avLst/>
                  <a:gdLst>
                    <a:gd name="T0" fmla="*/ 9 w 154"/>
                    <a:gd name="T1" fmla="*/ 176 h 176"/>
                    <a:gd name="T2" fmla="*/ 0 w 154"/>
                    <a:gd name="T3" fmla="*/ 169 h 176"/>
                    <a:gd name="T4" fmla="*/ 147 w 154"/>
                    <a:gd name="T5" fmla="*/ 0 h 176"/>
                    <a:gd name="T6" fmla="*/ 154 w 154"/>
                    <a:gd name="T7" fmla="*/ 7 h 176"/>
                    <a:gd name="T8" fmla="*/ 9 w 154"/>
                    <a:gd name="T9" fmla="*/ 176 h 176"/>
                  </a:gdLst>
                  <a:ahLst/>
                  <a:cxnLst>
                    <a:cxn ang="0">
                      <a:pos x="T0" y="T1"/>
                    </a:cxn>
                    <a:cxn ang="0">
                      <a:pos x="T2" y="T3"/>
                    </a:cxn>
                    <a:cxn ang="0">
                      <a:pos x="T4" y="T5"/>
                    </a:cxn>
                    <a:cxn ang="0">
                      <a:pos x="T6" y="T7"/>
                    </a:cxn>
                    <a:cxn ang="0">
                      <a:pos x="T8" y="T9"/>
                    </a:cxn>
                  </a:cxnLst>
                  <a:rect l="0" t="0" r="r" b="b"/>
                  <a:pathLst>
                    <a:path w="154" h="176">
                      <a:moveTo>
                        <a:pt x="9" y="176"/>
                      </a:moveTo>
                      <a:lnTo>
                        <a:pt x="0" y="169"/>
                      </a:lnTo>
                      <a:lnTo>
                        <a:pt x="147" y="0"/>
                      </a:lnTo>
                      <a:lnTo>
                        <a:pt x="154" y="7"/>
                      </a:lnTo>
                      <a:lnTo>
                        <a:pt x="9" y="176"/>
                      </a:lnTo>
                      <a:close/>
                    </a:path>
                  </a:pathLst>
                </a:custGeom>
                <a:grpFill/>
                <a:ln>
                  <a:noFill/>
                </a:ln>
              </p:spPr>
              <p:txBody>
                <a:bodyPr vert="horz" wrap="square" lIns="91440" tIns="45720" rIns="91440" bIns="45720" numCol="1" anchor="t" anchorCtr="0" compatLnSpc="1"/>
                <a:lstStyle/>
                <a:p>
                  <a:endParaRPr lang="zh-CN" altLang="en-US"/>
                </a:p>
              </p:txBody>
            </p:sp>
            <p:sp>
              <p:nvSpPr>
                <p:cNvPr id="50" name="Freeform 13"/>
                <p:cNvSpPr/>
                <p:nvPr/>
              </p:nvSpPr>
              <p:spPr bwMode="auto">
                <a:xfrm>
                  <a:off x="5572128" y="4175132"/>
                  <a:ext cx="323850" cy="57150"/>
                </a:xfrm>
                <a:custGeom>
                  <a:avLst/>
                  <a:gdLst>
                    <a:gd name="T0" fmla="*/ 204 w 204"/>
                    <a:gd name="T1" fmla="*/ 36 h 36"/>
                    <a:gd name="T2" fmla="*/ 0 w 204"/>
                    <a:gd name="T3" fmla="*/ 10 h 36"/>
                    <a:gd name="T4" fmla="*/ 2 w 204"/>
                    <a:gd name="T5" fmla="*/ 0 h 36"/>
                    <a:gd name="T6" fmla="*/ 204 w 204"/>
                    <a:gd name="T7" fmla="*/ 26 h 36"/>
                    <a:gd name="T8" fmla="*/ 204 w 204"/>
                    <a:gd name="T9" fmla="*/ 36 h 36"/>
                  </a:gdLst>
                  <a:ahLst/>
                  <a:cxnLst>
                    <a:cxn ang="0">
                      <a:pos x="T0" y="T1"/>
                    </a:cxn>
                    <a:cxn ang="0">
                      <a:pos x="T2" y="T3"/>
                    </a:cxn>
                    <a:cxn ang="0">
                      <a:pos x="T4" y="T5"/>
                    </a:cxn>
                    <a:cxn ang="0">
                      <a:pos x="T6" y="T7"/>
                    </a:cxn>
                    <a:cxn ang="0">
                      <a:pos x="T8" y="T9"/>
                    </a:cxn>
                  </a:cxnLst>
                  <a:rect l="0" t="0" r="r" b="b"/>
                  <a:pathLst>
                    <a:path w="204" h="36">
                      <a:moveTo>
                        <a:pt x="204" y="36"/>
                      </a:moveTo>
                      <a:lnTo>
                        <a:pt x="0" y="10"/>
                      </a:lnTo>
                      <a:lnTo>
                        <a:pt x="2" y="0"/>
                      </a:lnTo>
                      <a:lnTo>
                        <a:pt x="204" y="26"/>
                      </a:lnTo>
                      <a:lnTo>
                        <a:pt x="204" y="36"/>
                      </a:lnTo>
                      <a:close/>
                    </a:path>
                  </a:pathLst>
                </a:custGeom>
                <a:grpFill/>
                <a:ln>
                  <a:noFill/>
                </a:ln>
              </p:spPr>
              <p:txBody>
                <a:bodyPr vert="horz" wrap="square" lIns="91440" tIns="45720" rIns="91440" bIns="45720" numCol="1" anchor="t" anchorCtr="0" compatLnSpc="1"/>
                <a:lstStyle/>
                <a:p>
                  <a:endParaRPr lang="zh-CN" altLang="en-US"/>
                </a:p>
              </p:txBody>
            </p:sp>
            <p:sp>
              <p:nvSpPr>
                <p:cNvPr id="51" name="Freeform 14"/>
                <p:cNvSpPr/>
                <p:nvPr/>
              </p:nvSpPr>
              <p:spPr bwMode="auto">
                <a:xfrm>
                  <a:off x="5888041" y="3900494"/>
                  <a:ext cx="211138" cy="328613"/>
                </a:xfrm>
                <a:custGeom>
                  <a:avLst/>
                  <a:gdLst>
                    <a:gd name="T0" fmla="*/ 10 w 133"/>
                    <a:gd name="T1" fmla="*/ 207 h 207"/>
                    <a:gd name="T2" fmla="*/ 0 w 133"/>
                    <a:gd name="T3" fmla="*/ 199 h 207"/>
                    <a:gd name="T4" fmla="*/ 124 w 133"/>
                    <a:gd name="T5" fmla="*/ 0 h 207"/>
                    <a:gd name="T6" fmla="*/ 133 w 133"/>
                    <a:gd name="T7" fmla="*/ 7 h 207"/>
                    <a:gd name="T8" fmla="*/ 10 w 133"/>
                    <a:gd name="T9" fmla="*/ 207 h 207"/>
                  </a:gdLst>
                  <a:ahLst/>
                  <a:cxnLst>
                    <a:cxn ang="0">
                      <a:pos x="T0" y="T1"/>
                    </a:cxn>
                    <a:cxn ang="0">
                      <a:pos x="T2" y="T3"/>
                    </a:cxn>
                    <a:cxn ang="0">
                      <a:pos x="T4" y="T5"/>
                    </a:cxn>
                    <a:cxn ang="0">
                      <a:pos x="T6" y="T7"/>
                    </a:cxn>
                    <a:cxn ang="0">
                      <a:pos x="T8" y="T9"/>
                    </a:cxn>
                  </a:cxnLst>
                  <a:rect l="0" t="0" r="r" b="b"/>
                  <a:pathLst>
                    <a:path w="133" h="207">
                      <a:moveTo>
                        <a:pt x="10" y="207"/>
                      </a:moveTo>
                      <a:lnTo>
                        <a:pt x="0" y="199"/>
                      </a:lnTo>
                      <a:lnTo>
                        <a:pt x="124" y="0"/>
                      </a:lnTo>
                      <a:lnTo>
                        <a:pt x="133" y="7"/>
                      </a:lnTo>
                      <a:lnTo>
                        <a:pt x="10" y="207"/>
                      </a:lnTo>
                      <a:close/>
                    </a:path>
                  </a:pathLst>
                </a:custGeom>
                <a:grpFill/>
                <a:ln>
                  <a:noFill/>
                </a:ln>
              </p:spPr>
              <p:txBody>
                <a:bodyPr vert="horz" wrap="square" lIns="91440" tIns="45720" rIns="91440" bIns="45720" numCol="1" anchor="t" anchorCtr="0" compatLnSpc="1"/>
                <a:lstStyle/>
                <a:p>
                  <a:endParaRPr lang="zh-CN" altLang="en-US"/>
                </a:p>
              </p:txBody>
            </p:sp>
            <p:sp>
              <p:nvSpPr>
                <p:cNvPr id="52" name="Freeform 15"/>
                <p:cNvSpPr/>
                <p:nvPr/>
              </p:nvSpPr>
              <p:spPr bwMode="auto">
                <a:xfrm>
                  <a:off x="6372229" y="4078295"/>
                  <a:ext cx="247650" cy="187325"/>
                </a:xfrm>
                <a:custGeom>
                  <a:avLst/>
                  <a:gdLst>
                    <a:gd name="T0" fmla="*/ 7 w 156"/>
                    <a:gd name="T1" fmla="*/ 118 h 118"/>
                    <a:gd name="T2" fmla="*/ 0 w 156"/>
                    <a:gd name="T3" fmla="*/ 109 h 118"/>
                    <a:gd name="T4" fmla="*/ 149 w 156"/>
                    <a:gd name="T5" fmla="*/ 0 h 118"/>
                    <a:gd name="T6" fmla="*/ 156 w 156"/>
                    <a:gd name="T7" fmla="*/ 7 h 118"/>
                    <a:gd name="T8" fmla="*/ 7 w 156"/>
                    <a:gd name="T9" fmla="*/ 118 h 118"/>
                  </a:gdLst>
                  <a:ahLst/>
                  <a:cxnLst>
                    <a:cxn ang="0">
                      <a:pos x="T0" y="T1"/>
                    </a:cxn>
                    <a:cxn ang="0">
                      <a:pos x="T2" y="T3"/>
                    </a:cxn>
                    <a:cxn ang="0">
                      <a:pos x="T4" y="T5"/>
                    </a:cxn>
                    <a:cxn ang="0">
                      <a:pos x="T6" y="T7"/>
                    </a:cxn>
                    <a:cxn ang="0">
                      <a:pos x="T8" y="T9"/>
                    </a:cxn>
                  </a:cxnLst>
                  <a:rect l="0" t="0" r="r" b="b"/>
                  <a:pathLst>
                    <a:path w="156" h="118">
                      <a:moveTo>
                        <a:pt x="7" y="118"/>
                      </a:moveTo>
                      <a:lnTo>
                        <a:pt x="0" y="109"/>
                      </a:lnTo>
                      <a:lnTo>
                        <a:pt x="149" y="0"/>
                      </a:lnTo>
                      <a:lnTo>
                        <a:pt x="156" y="7"/>
                      </a:lnTo>
                      <a:lnTo>
                        <a:pt x="7" y="118"/>
                      </a:lnTo>
                      <a:close/>
                    </a:path>
                  </a:pathLst>
                </a:custGeom>
                <a:grpFill/>
                <a:ln>
                  <a:noFill/>
                </a:ln>
              </p:spPr>
              <p:txBody>
                <a:bodyPr vert="horz" wrap="square" lIns="91440" tIns="45720" rIns="91440" bIns="45720" numCol="1" anchor="t" anchorCtr="0" compatLnSpc="1"/>
                <a:lstStyle/>
                <a:p>
                  <a:endParaRPr lang="zh-CN" altLang="en-US"/>
                </a:p>
              </p:txBody>
            </p:sp>
            <p:sp>
              <p:nvSpPr>
                <p:cNvPr id="53" name="Freeform 16"/>
                <p:cNvSpPr/>
                <p:nvPr/>
              </p:nvSpPr>
              <p:spPr bwMode="auto">
                <a:xfrm>
                  <a:off x="6356354" y="4262445"/>
                  <a:ext cx="30163" cy="230188"/>
                </a:xfrm>
                <a:custGeom>
                  <a:avLst/>
                  <a:gdLst>
                    <a:gd name="T0" fmla="*/ 12 w 19"/>
                    <a:gd name="T1" fmla="*/ 145 h 145"/>
                    <a:gd name="T2" fmla="*/ 0 w 19"/>
                    <a:gd name="T3" fmla="*/ 145 h 145"/>
                    <a:gd name="T4" fmla="*/ 7 w 19"/>
                    <a:gd name="T5" fmla="*/ 0 h 145"/>
                    <a:gd name="T6" fmla="*/ 19 w 19"/>
                    <a:gd name="T7" fmla="*/ 0 h 145"/>
                    <a:gd name="T8" fmla="*/ 12 w 19"/>
                    <a:gd name="T9" fmla="*/ 145 h 145"/>
                  </a:gdLst>
                  <a:ahLst/>
                  <a:cxnLst>
                    <a:cxn ang="0">
                      <a:pos x="T0" y="T1"/>
                    </a:cxn>
                    <a:cxn ang="0">
                      <a:pos x="T2" y="T3"/>
                    </a:cxn>
                    <a:cxn ang="0">
                      <a:pos x="T4" y="T5"/>
                    </a:cxn>
                    <a:cxn ang="0">
                      <a:pos x="T6" y="T7"/>
                    </a:cxn>
                    <a:cxn ang="0">
                      <a:pos x="T8" y="T9"/>
                    </a:cxn>
                  </a:cxnLst>
                  <a:rect l="0" t="0" r="r" b="b"/>
                  <a:pathLst>
                    <a:path w="19" h="145">
                      <a:moveTo>
                        <a:pt x="12" y="145"/>
                      </a:moveTo>
                      <a:lnTo>
                        <a:pt x="0" y="145"/>
                      </a:lnTo>
                      <a:lnTo>
                        <a:pt x="7" y="0"/>
                      </a:lnTo>
                      <a:lnTo>
                        <a:pt x="19" y="0"/>
                      </a:lnTo>
                      <a:lnTo>
                        <a:pt x="12" y="145"/>
                      </a:lnTo>
                      <a:close/>
                    </a:path>
                  </a:pathLst>
                </a:custGeom>
                <a:grpFill/>
                <a:ln>
                  <a:noFill/>
                </a:ln>
              </p:spPr>
              <p:txBody>
                <a:bodyPr vert="horz" wrap="square" lIns="91440" tIns="45720" rIns="91440" bIns="45720" numCol="1" anchor="t" anchorCtr="0" compatLnSpc="1"/>
                <a:lstStyle/>
                <a:p>
                  <a:endParaRPr lang="zh-CN" altLang="en-US"/>
                </a:p>
              </p:txBody>
            </p:sp>
            <p:sp>
              <p:nvSpPr>
                <p:cNvPr id="54" name="Freeform 17"/>
                <p:cNvSpPr/>
                <p:nvPr/>
              </p:nvSpPr>
              <p:spPr bwMode="auto">
                <a:xfrm>
                  <a:off x="5899153" y="4210057"/>
                  <a:ext cx="476250" cy="63500"/>
                </a:xfrm>
                <a:custGeom>
                  <a:avLst/>
                  <a:gdLst>
                    <a:gd name="T0" fmla="*/ 300 w 300"/>
                    <a:gd name="T1" fmla="*/ 40 h 40"/>
                    <a:gd name="T2" fmla="*/ 0 w 300"/>
                    <a:gd name="T3" fmla="*/ 9 h 40"/>
                    <a:gd name="T4" fmla="*/ 0 w 300"/>
                    <a:gd name="T5" fmla="*/ 0 h 40"/>
                    <a:gd name="T6" fmla="*/ 300 w 300"/>
                    <a:gd name="T7" fmla="*/ 28 h 40"/>
                    <a:gd name="T8" fmla="*/ 300 w 300"/>
                    <a:gd name="T9" fmla="*/ 40 h 40"/>
                  </a:gdLst>
                  <a:ahLst/>
                  <a:cxnLst>
                    <a:cxn ang="0">
                      <a:pos x="T0" y="T1"/>
                    </a:cxn>
                    <a:cxn ang="0">
                      <a:pos x="T2" y="T3"/>
                    </a:cxn>
                    <a:cxn ang="0">
                      <a:pos x="T4" y="T5"/>
                    </a:cxn>
                    <a:cxn ang="0">
                      <a:pos x="T6" y="T7"/>
                    </a:cxn>
                    <a:cxn ang="0">
                      <a:pos x="T8" y="T9"/>
                    </a:cxn>
                  </a:cxnLst>
                  <a:rect l="0" t="0" r="r" b="b"/>
                  <a:pathLst>
                    <a:path w="300" h="40">
                      <a:moveTo>
                        <a:pt x="300" y="40"/>
                      </a:moveTo>
                      <a:lnTo>
                        <a:pt x="0" y="9"/>
                      </a:lnTo>
                      <a:lnTo>
                        <a:pt x="0" y="0"/>
                      </a:lnTo>
                      <a:lnTo>
                        <a:pt x="300" y="28"/>
                      </a:lnTo>
                      <a:lnTo>
                        <a:pt x="300" y="40"/>
                      </a:lnTo>
                      <a:close/>
                    </a:path>
                  </a:pathLst>
                </a:custGeom>
                <a:grpFill/>
                <a:ln>
                  <a:noFill/>
                </a:ln>
              </p:spPr>
              <p:txBody>
                <a:bodyPr vert="horz" wrap="square" lIns="91440" tIns="45720" rIns="91440" bIns="45720" numCol="1" anchor="t" anchorCtr="0" compatLnSpc="1"/>
                <a:lstStyle/>
                <a:p>
                  <a:endParaRPr lang="zh-CN" altLang="en-US"/>
                </a:p>
              </p:txBody>
            </p:sp>
            <p:sp>
              <p:nvSpPr>
                <p:cNvPr id="55" name="Freeform 18"/>
                <p:cNvSpPr/>
                <p:nvPr/>
              </p:nvSpPr>
              <p:spPr bwMode="auto">
                <a:xfrm>
                  <a:off x="6364291" y="3941769"/>
                  <a:ext cx="22225" cy="317501"/>
                </a:xfrm>
                <a:custGeom>
                  <a:avLst/>
                  <a:gdLst>
                    <a:gd name="T0" fmla="*/ 2 w 14"/>
                    <a:gd name="T1" fmla="*/ 200 h 200"/>
                    <a:gd name="T2" fmla="*/ 0 w 14"/>
                    <a:gd name="T3" fmla="*/ 0 h 200"/>
                    <a:gd name="T4" fmla="*/ 12 w 14"/>
                    <a:gd name="T5" fmla="*/ 0 h 200"/>
                    <a:gd name="T6" fmla="*/ 14 w 14"/>
                    <a:gd name="T7" fmla="*/ 200 h 200"/>
                    <a:gd name="T8" fmla="*/ 2 w 14"/>
                    <a:gd name="T9" fmla="*/ 200 h 200"/>
                  </a:gdLst>
                  <a:ahLst/>
                  <a:cxnLst>
                    <a:cxn ang="0">
                      <a:pos x="T0" y="T1"/>
                    </a:cxn>
                    <a:cxn ang="0">
                      <a:pos x="T2" y="T3"/>
                    </a:cxn>
                    <a:cxn ang="0">
                      <a:pos x="T4" y="T5"/>
                    </a:cxn>
                    <a:cxn ang="0">
                      <a:pos x="T6" y="T7"/>
                    </a:cxn>
                    <a:cxn ang="0">
                      <a:pos x="T8" y="T9"/>
                    </a:cxn>
                  </a:cxnLst>
                  <a:rect l="0" t="0" r="r" b="b"/>
                  <a:pathLst>
                    <a:path w="14" h="200">
                      <a:moveTo>
                        <a:pt x="2" y="200"/>
                      </a:moveTo>
                      <a:lnTo>
                        <a:pt x="0" y="0"/>
                      </a:lnTo>
                      <a:lnTo>
                        <a:pt x="12" y="0"/>
                      </a:lnTo>
                      <a:lnTo>
                        <a:pt x="14" y="200"/>
                      </a:lnTo>
                      <a:lnTo>
                        <a:pt x="2" y="200"/>
                      </a:lnTo>
                      <a:close/>
                    </a:path>
                  </a:pathLst>
                </a:custGeom>
                <a:grpFill/>
                <a:ln>
                  <a:noFill/>
                </a:ln>
              </p:spPr>
              <p:txBody>
                <a:bodyPr vert="horz" wrap="square" lIns="91440" tIns="45720" rIns="91440" bIns="45720" numCol="1" anchor="t" anchorCtr="0" compatLnSpc="1"/>
                <a:lstStyle/>
                <a:p>
                  <a:endParaRPr lang="zh-CN" altLang="en-US"/>
                </a:p>
              </p:txBody>
            </p:sp>
            <p:sp>
              <p:nvSpPr>
                <p:cNvPr id="56" name="Freeform 19"/>
                <p:cNvSpPr/>
                <p:nvPr/>
              </p:nvSpPr>
              <p:spPr bwMode="auto">
                <a:xfrm>
                  <a:off x="6372229" y="4243395"/>
                  <a:ext cx="195263" cy="211138"/>
                </a:xfrm>
                <a:custGeom>
                  <a:avLst/>
                  <a:gdLst>
                    <a:gd name="T0" fmla="*/ 49 w 52"/>
                    <a:gd name="T1" fmla="*/ 56 h 56"/>
                    <a:gd name="T2" fmla="*/ 0 w 52"/>
                    <a:gd name="T3" fmla="*/ 2 h 56"/>
                    <a:gd name="T4" fmla="*/ 4 w 52"/>
                    <a:gd name="T5" fmla="*/ 0 h 56"/>
                    <a:gd name="T6" fmla="*/ 2 w 52"/>
                    <a:gd name="T7" fmla="*/ 1 h 56"/>
                    <a:gd name="T8" fmla="*/ 4 w 52"/>
                    <a:gd name="T9" fmla="*/ 0 h 56"/>
                    <a:gd name="T10" fmla="*/ 52 w 52"/>
                    <a:gd name="T11" fmla="*/ 53 h 56"/>
                    <a:gd name="T12" fmla="*/ 49 w 52"/>
                    <a:gd name="T13" fmla="*/ 56 h 56"/>
                  </a:gdLst>
                  <a:ahLst/>
                  <a:cxnLst>
                    <a:cxn ang="0">
                      <a:pos x="T0" y="T1"/>
                    </a:cxn>
                    <a:cxn ang="0">
                      <a:pos x="T2" y="T3"/>
                    </a:cxn>
                    <a:cxn ang="0">
                      <a:pos x="T4" y="T5"/>
                    </a:cxn>
                    <a:cxn ang="0">
                      <a:pos x="T6" y="T7"/>
                    </a:cxn>
                    <a:cxn ang="0">
                      <a:pos x="T8" y="T9"/>
                    </a:cxn>
                    <a:cxn ang="0">
                      <a:pos x="T10" y="T11"/>
                    </a:cxn>
                    <a:cxn ang="0">
                      <a:pos x="T12" y="T13"/>
                    </a:cxn>
                  </a:cxnLst>
                  <a:rect l="0" t="0" r="r" b="b"/>
                  <a:pathLst>
                    <a:path w="52" h="56">
                      <a:moveTo>
                        <a:pt x="49" y="56"/>
                      </a:moveTo>
                      <a:cubicBezTo>
                        <a:pt x="1" y="4"/>
                        <a:pt x="0" y="2"/>
                        <a:pt x="0" y="2"/>
                      </a:cubicBezTo>
                      <a:cubicBezTo>
                        <a:pt x="4" y="0"/>
                        <a:pt x="4" y="0"/>
                        <a:pt x="4" y="0"/>
                      </a:cubicBezTo>
                      <a:cubicBezTo>
                        <a:pt x="2" y="1"/>
                        <a:pt x="2" y="1"/>
                        <a:pt x="2" y="1"/>
                      </a:cubicBezTo>
                      <a:cubicBezTo>
                        <a:pt x="4" y="0"/>
                        <a:pt x="4" y="0"/>
                        <a:pt x="4" y="0"/>
                      </a:cubicBezTo>
                      <a:cubicBezTo>
                        <a:pt x="6" y="2"/>
                        <a:pt x="34" y="33"/>
                        <a:pt x="52" y="53"/>
                      </a:cubicBezTo>
                      <a:lnTo>
                        <a:pt x="49" y="56"/>
                      </a:lnTo>
                      <a:close/>
                    </a:path>
                  </a:pathLst>
                </a:custGeom>
                <a:grpFill/>
                <a:ln>
                  <a:noFill/>
                </a:ln>
              </p:spPr>
              <p:txBody>
                <a:bodyPr vert="horz" wrap="square" lIns="91440" tIns="45720" rIns="91440" bIns="45720" numCol="1" anchor="t" anchorCtr="0" compatLnSpc="1"/>
                <a:lstStyle/>
                <a:p>
                  <a:endParaRPr lang="zh-CN" altLang="en-US"/>
                </a:p>
              </p:txBody>
            </p:sp>
            <p:sp>
              <p:nvSpPr>
                <p:cNvPr id="57" name="Freeform 20"/>
                <p:cNvSpPr/>
                <p:nvPr/>
              </p:nvSpPr>
              <p:spPr bwMode="auto">
                <a:xfrm>
                  <a:off x="6367466" y="4443420"/>
                  <a:ext cx="196850" cy="63500"/>
                </a:xfrm>
                <a:custGeom>
                  <a:avLst/>
                  <a:gdLst>
                    <a:gd name="T0" fmla="*/ 3 w 124"/>
                    <a:gd name="T1" fmla="*/ 40 h 40"/>
                    <a:gd name="T2" fmla="*/ 0 w 124"/>
                    <a:gd name="T3" fmla="*/ 31 h 40"/>
                    <a:gd name="T4" fmla="*/ 121 w 124"/>
                    <a:gd name="T5" fmla="*/ 0 h 40"/>
                    <a:gd name="T6" fmla="*/ 124 w 124"/>
                    <a:gd name="T7" fmla="*/ 12 h 40"/>
                    <a:gd name="T8" fmla="*/ 3 w 124"/>
                    <a:gd name="T9" fmla="*/ 40 h 40"/>
                  </a:gdLst>
                  <a:ahLst/>
                  <a:cxnLst>
                    <a:cxn ang="0">
                      <a:pos x="T0" y="T1"/>
                    </a:cxn>
                    <a:cxn ang="0">
                      <a:pos x="T2" y="T3"/>
                    </a:cxn>
                    <a:cxn ang="0">
                      <a:pos x="T4" y="T5"/>
                    </a:cxn>
                    <a:cxn ang="0">
                      <a:pos x="T6" y="T7"/>
                    </a:cxn>
                    <a:cxn ang="0">
                      <a:pos x="T8" y="T9"/>
                    </a:cxn>
                  </a:cxnLst>
                  <a:rect l="0" t="0" r="r" b="b"/>
                  <a:pathLst>
                    <a:path w="124" h="40">
                      <a:moveTo>
                        <a:pt x="3" y="40"/>
                      </a:moveTo>
                      <a:lnTo>
                        <a:pt x="0" y="31"/>
                      </a:lnTo>
                      <a:lnTo>
                        <a:pt x="121" y="0"/>
                      </a:lnTo>
                      <a:lnTo>
                        <a:pt x="124" y="12"/>
                      </a:lnTo>
                      <a:lnTo>
                        <a:pt x="3" y="40"/>
                      </a:lnTo>
                      <a:close/>
                    </a:path>
                  </a:pathLst>
                </a:custGeom>
                <a:grpFill/>
                <a:ln>
                  <a:noFill/>
                </a:ln>
              </p:spPr>
              <p:txBody>
                <a:bodyPr vert="horz" wrap="square" lIns="91440" tIns="45720" rIns="91440" bIns="45720" numCol="1" anchor="t" anchorCtr="0" compatLnSpc="1"/>
                <a:lstStyle/>
                <a:p>
                  <a:endParaRPr lang="zh-CN" altLang="en-US"/>
                </a:p>
              </p:txBody>
            </p:sp>
            <p:sp>
              <p:nvSpPr>
                <p:cNvPr id="58" name="Freeform 21"/>
                <p:cNvSpPr/>
                <p:nvPr/>
              </p:nvSpPr>
              <p:spPr bwMode="auto">
                <a:xfrm>
                  <a:off x="6559554" y="4084645"/>
                  <a:ext cx="60325" cy="369888"/>
                </a:xfrm>
                <a:custGeom>
                  <a:avLst/>
                  <a:gdLst>
                    <a:gd name="T0" fmla="*/ 10 w 38"/>
                    <a:gd name="T1" fmla="*/ 233 h 233"/>
                    <a:gd name="T2" fmla="*/ 0 w 38"/>
                    <a:gd name="T3" fmla="*/ 233 h 233"/>
                    <a:gd name="T4" fmla="*/ 26 w 38"/>
                    <a:gd name="T5" fmla="*/ 0 h 233"/>
                    <a:gd name="T6" fmla="*/ 38 w 38"/>
                    <a:gd name="T7" fmla="*/ 0 h 233"/>
                    <a:gd name="T8" fmla="*/ 10 w 38"/>
                    <a:gd name="T9" fmla="*/ 233 h 233"/>
                  </a:gdLst>
                  <a:ahLst/>
                  <a:cxnLst>
                    <a:cxn ang="0">
                      <a:pos x="T0" y="T1"/>
                    </a:cxn>
                    <a:cxn ang="0">
                      <a:pos x="T2" y="T3"/>
                    </a:cxn>
                    <a:cxn ang="0">
                      <a:pos x="T4" y="T5"/>
                    </a:cxn>
                    <a:cxn ang="0">
                      <a:pos x="T6" y="T7"/>
                    </a:cxn>
                    <a:cxn ang="0">
                      <a:pos x="T8" y="T9"/>
                    </a:cxn>
                  </a:cxnLst>
                  <a:rect l="0" t="0" r="r" b="b"/>
                  <a:pathLst>
                    <a:path w="38" h="233">
                      <a:moveTo>
                        <a:pt x="10" y="233"/>
                      </a:moveTo>
                      <a:lnTo>
                        <a:pt x="0" y="233"/>
                      </a:lnTo>
                      <a:lnTo>
                        <a:pt x="26" y="0"/>
                      </a:lnTo>
                      <a:lnTo>
                        <a:pt x="38" y="0"/>
                      </a:lnTo>
                      <a:lnTo>
                        <a:pt x="10" y="233"/>
                      </a:lnTo>
                      <a:close/>
                    </a:path>
                  </a:pathLst>
                </a:custGeom>
                <a:grpFill/>
                <a:ln>
                  <a:noFill/>
                </a:ln>
              </p:spPr>
              <p:txBody>
                <a:bodyPr vert="horz" wrap="square" lIns="91440" tIns="45720" rIns="91440" bIns="45720" numCol="1" anchor="t" anchorCtr="0" compatLnSpc="1"/>
                <a:lstStyle/>
                <a:p>
                  <a:endParaRPr lang="zh-CN" altLang="en-US"/>
                </a:p>
              </p:txBody>
            </p:sp>
            <p:sp>
              <p:nvSpPr>
                <p:cNvPr id="59" name="Freeform 22"/>
                <p:cNvSpPr/>
                <p:nvPr/>
              </p:nvSpPr>
              <p:spPr bwMode="auto">
                <a:xfrm>
                  <a:off x="6605591" y="3749682"/>
                  <a:ext cx="177800" cy="342901"/>
                </a:xfrm>
                <a:custGeom>
                  <a:avLst/>
                  <a:gdLst>
                    <a:gd name="T0" fmla="*/ 9 w 112"/>
                    <a:gd name="T1" fmla="*/ 216 h 216"/>
                    <a:gd name="T2" fmla="*/ 0 w 112"/>
                    <a:gd name="T3" fmla="*/ 211 h 216"/>
                    <a:gd name="T4" fmla="*/ 102 w 112"/>
                    <a:gd name="T5" fmla="*/ 0 h 216"/>
                    <a:gd name="T6" fmla="*/ 112 w 112"/>
                    <a:gd name="T7" fmla="*/ 7 h 216"/>
                    <a:gd name="T8" fmla="*/ 9 w 112"/>
                    <a:gd name="T9" fmla="*/ 216 h 216"/>
                  </a:gdLst>
                  <a:ahLst/>
                  <a:cxnLst>
                    <a:cxn ang="0">
                      <a:pos x="T0" y="T1"/>
                    </a:cxn>
                    <a:cxn ang="0">
                      <a:pos x="T2" y="T3"/>
                    </a:cxn>
                    <a:cxn ang="0">
                      <a:pos x="T4" y="T5"/>
                    </a:cxn>
                    <a:cxn ang="0">
                      <a:pos x="T6" y="T7"/>
                    </a:cxn>
                    <a:cxn ang="0">
                      <a:pos x="T8" y="T9"/>
                    </a:cxn>
                  </a:cxnLst>
                  <a:rect l="0" t="0" r="r" b="b"/>
                  <a:pathLst>
                    <a:path w="112" h="216">
                      <a:moveTo>
                        <a:pt x="9" y="216"/>
                      </a:moveTo>
                      <a:lnTo>
                        <a:pt x="0" y="211"/>
                      </a:lnTo>
                      <a:lnTo>
                        <a:pt x="102" y="0"/>
                      </a:lnTo>
                      <a:lnTo>
                        <a:pt x="112" y="7"/>
                      </a:lnTo>
                      <a:lnTo>
                        <a:pt x="9" y="216"/>
                      </a:lnTo>
                      <a:close/>
                    </a:path>
                  </a:pathLst>
                </a:custGeom>
                <a:grpFill/>
                <a:ln>
                  <a:noFill/>
                </a:ln>
              </p:spPr>
              <p:txBody>
                <a:bodyPr vert="horz" wrap="square" lIns="91440" tIns="45720" rIns="91440" bIns="45720" numCol="1" anchor="t" anchorCtr="0" compatLnSpc="1"/>
                <a:lstStyle/>
                <a:p>
                  <a:endParaRPr lang="zh-CN" altLang="en-US"/>
                </a:p>
              </p:txBody>
            </p:sp>
            <p:sp>
              <p:nvSpPr>
                <p:cNvPr id="60" name="Freeform 23"/>
                <p:cNvSpPr/>
                <p:nvPr/>
              </p:nvSpPr>
              <p:spPr bwMode="auto">
                <a:xfrm>
                  <a:off x="6764341" y="3341693"/>
                  <a:ext cx="211138" cy="419101"/>
                </a:xfrm>
                <a:custGeom>
                  <a:avLst/>
                  <a:gdLst>
                    <a:gd name="T0" fmla="*/ 12 w 133"/>
                    <a:gd name="T1" fmla="*/ 264 h 264"/>
                    <a:gd name="T2" fmla="*/ 0 w 133"/>
                    <a:gd name="T3" fmla="*/ 259 h 264"/>
                    <a:gd name="T4" fmla="*/ 123 w 133"/>
                    <a:gd name="T5" fmla="*/ 0 h 264"/>
                    <a:gd name="T6" fmla="*/ 133 w 133"/>
                    <a:gd name="T7" fmla="*/ 5 h 264"/>
                    <a:gd name="T8" fmla="*/ 12 w 133"/>
                    <a:gd name="T9" fmla="*/ 264 h 264"/>
                  </a:gdLst>
                  <a:ahLst/>
                  <a:cxnLst>
                    <a:cxn ang="0">
                      <a:pos x="T0" y="T1"/>
                    </a:cxn>
                    <a:cxn ang="0">
                      <a:pos x="T2" y="T3"/>
                    </a:cxn>
                    <a:cxn ang="0">
                      <a:pos x="T4" y="T5"/>
                    </a:cxn>
                    <a:cxn ang="0">
                      <a:pos x="T6" y="T7"/>
                    </a:cxn>
                    <a:cxn ang="0">
                      <a:pos x="T8" y="T9"/>
                    </a:cxn>
                  </a:cxnLst>
                  <a:rect l="0" t="0" r="r" b="b"/>
                  <a:pathLst>
                    <a:path w="133" h="264">
                      <a:moveTo>
                        <a:pt x="12" y="264"/>
                      </a:moveTo>
                      <a:lnTo>
                        <a:pt x="0" y="259"/>
                      </a:lnTo>
                      <a:lnTo>
                        <a:pt x="123" y="0"/>
                      </a:lnTo>
                      <a:lnTo>
                        <a:pt x="133" y="5"/>
                      </a:lnTo>
                      <a:lnTo>
                        <a:pt x="12" y="264"/>
                      </a:lnTo>
                      <a:close/>
                    </a:path>
                  </a:pathLst>
                </a:custGeom>
                <a:grpFill/>
                <a:ln>
                  <a:noFill/>
                </a:ln>
              </p:spPr>
              <p:txBody>
                <a:bodyPr vert="horz" wrap="square" lIns="91440" tIns="45720" rIns="91440" bIns="45720" numCol="1" anchor="t" anchorCtr="0" compatLnSpc="1"/>
                <a:lstStyle/>
                <a:p>
                  <a:endParaRPr lang="zh-CN" altLang="en-US"/>
                </a:p>
              </p:txBody>
            </p:sp>
            <p:sp>
              <p:nvSpPr>
                <p:cNvPr id="61" name="Freeform 24"/>
                <p:cNvSpPr/>
                <p:nvPr/>
              </p:nvSpPr>
              <p:spPr bwMode="auto">
                <a:xfrm>
                  <a:off x="6559554" y="3522669"/>
                  <a:ext cx="223838" cy="238125"/>
                </a:xfrm>
                <a:custGeom>
                  <a:avLst/>
                  <a:gdLst>
                    <a:gd name="T0" fmla="*/ 131 w 141"/>
                    <a:gd name="T1" fmla="*/ 150 h 150"/>
                    <a:gd name="T2" fmla="*/ 0 w 141"/>
                    <a:gd name="T3" fmla="*/ 10 h 150"/>
                    <a:gd name="T4" fmla="*/ 7 w 141"/>
                    <a:gd name="T5" fmla="*/ 0 h 150"/>
                    <a:gd name="T6" fmla="*/ 141 w 141"/>
                    <a:gd name="T7" fmla="*/ 143 h 150"/>
                    <a:gd name="T8" fmla="*/ 131 w 141"/>
                    <a:gd name="T9" fmla="*/ 150 h 150"/>
                  </a:gdLst>
                  <a:ahLst/>
                  <a:cxnLst>
                    <a:cxn ang="0">
                      <a:pos x="T0" y="T1"/>
                    </a:cxn>
                    <a:cxn ang="0">
                      <a:pos x="T2" y="T3"/>
                    </a:cxn>
                    <a:cxn ang="0">
                      <a:pos x="T4" y="T5"/>
                    </a:cxn>
                    <a:cxn ang="0">
                      <a:pos x="T6" y="T7"/>
                    </a:cxn>
                    <a:cxn ang="0">
                      <a:pos x="T8" y="T9"/>
                    </a:cxn>
                  </a:cxnLst>
                  <a:rect l="0" t="0" r="r" b="b"/>
                  <a:pathLst>
                    <a:path w="141" h="150">
                      <a:moveTo>
                        <a:pt x="131" y="150"/>
                      </a:moveTo>
                      <a:lnTo>
                        <a:pt x="0" y="10"/>
                      </a:lnTo>
                      <a:lnTo>
                        <a:pt x="7" y="0"/>
                      </a:lnTo>
                      <a:lnTo>
                        <a:pt x="141" y="143"/>
                      </a:lnTo>
                      <a:lnTo>
                        <a:pt x="131" y="150"/>
                      </a:lnTo>
                      <a:close/>
                    </a:path>
                  </a:pathLst>
                </a:custGeom>
                <a:grpFill/>
                <a:ln>
                  <a:noFill/>
                </a:ln>
              </p:spPr>
              <p:txBody>
                <a:bodyPr vert="horz" wrap="square" lIns="91440" tIns="45720" rIns="91440" bIns="45720" numCol="1" anchor="t" anchorCtr="0" compatLnSpc="1"/>
                <a:lstStyle/>
                <a:p>
                  <a:endParaRPr lang="zh-CN" altLang="en-US"/>
                </a:p>
              </p:txBody>
            </p:sp>
            <p:sp>
              <p:nvSpPr>
                <p:cNvPr id="62" name="Freeform 25"/>
                <p:cNvSpPr/>
                <p:nvPr/>
              </p:nvSpPr>
              <p:spPr bwMode="auto">
                <a:xfrm>
                  <a:off x="6367466" y="3522669"/>
                  <a:ext cx="203200" cy="427038"/>
                </a:xfrm>
                <a:custGeom>
                  <a:avLst/>
                  <a:gdLst>
                    <a:gd name="T0" fmla="*/ 10 w 128"/>
                    <a:gd name="T1" fmla="*/ 269 h 269"/>
                    <a:gd name="T2" fmla="*/ 0 w 128"/>
                    <a:gd name="T3" fmla="*/ 264 h 269"/>
                    <a:gd name="T4" fmla="*/ 119 w 128"/>
                    <a:gd name="T5" fmla="*/ 0 h 269"/>
                    <a:gd name="T6" fmla="*/ 128 w 128"/>
                    <a:gd name="T7" fmla="*/ 5 h 269"/>
                    <a:gd name="T8" fmla="*/ 10 w 128"/>
                    <a:gd name="T9" fmla="*/ 269 h 269"/>
                  </a:gdLst>
                  <a:ahLst/>
                  <a:cxnLst>
                    <a:cxn ang="0">
                      <a:pos x="T0" y="T1"/>
                    </a:cxn>
                    <a:cxn ang="0">
                      <a:pos x="T2" y="T3"/>
                    </a:cxn>
                    <a:cxn ang="0">
                      <a:pos x="T4" y="T5"/>
                    </a:cxn>
                    <a:cxn ang="0">
                      <a:pos x="T6" y="T7"/>
                    </a:cxn>
                    <a:cxn ang="0">
                      <a:pos x="T8" y="T9"/>
                    </a:cxn>
                  </a:cxnLst>
                  <a:rect l="0" t="0" r="r" b="b"/>
                  <a:pathLst>
                    <a:path w="128" h="269">
                      <a:moveTo>
                        <a:pt x="10" y="269"/>
                      </a:moveTo>
                      <a:lnTo>
                        <a:pt x="0" y="264"/>
                      </a:lnTo>
                      <a:lnTo>
                        <a:pt x="119" y="0"/>
                      </a:lnTo>
                      <a:lnTo>
                        <a:pt x="128" y="5"/>
                      </a:lnTo>
                      <a:lnTo>
                        <a:pt x="10" y="269"/>
                      </a:lnTo>
                      <a:close/>
                    </a:path>
                  </a:pathLst>
                </a:custGeom>
                <a:grpFill/>
                <a:ln>
                  <a:noFill/>
                </a:ln>
              </p:spPr>
              <p:txBody>
                <a:bodyPr vert="horz" wrap="square" lIns="91440" tIns="45720" rIns="91440" bIns="45720" numCol="1" anchor="t" anchorCtr="0" compatLnSpc="1"/>
                <a:lstStyle/>
                <a:p>
                  <a:endParaRPr lang="zh-CN" altLang="en-US"/>
                </a:p>
              </p:txBody>
            </p:sp>
            <p:sp>
              <p:nvSpPr>
                <p:cNvPr id="63" name="Freeform 26"/>
                <p:cNvSpPr/>
                <p:nvPr/>
              </p:nvSpPr>
              <p:spPr bwMode="auto">
                <a:xfrm>
                  <a:off x="6092828" y="3892557"/>
                  <a:ext cx="279400" cy="60325"/>
                </a:xfrm>
                <a:custGeom>
                  <a:avLst/>
                  <a:gdLst>
                    <a:gd name="T0" fmla="*/ 173 w 176"/>
                    <a:gd name="T1" fmla="*/ 38 h 38"/>
                    <a:gd name="T2" fmla="*/ 0 w 176"/>
                    <a:gd name="T3" fmla="*/ 12 h 38"/>
                    <a:gd name="T4" fmla="*/ 2 w 176"/>
                    <a:gd name="T5" fmla="*/ 0 h 38"/>
                    <a:gd name="T6" fmla="*/ 176 w 176"/>
                    <a:gd name="T7" fmla="*/ 26 h 38"/>
                    <a:gd name="T8" fmla="*/ 173 w 176"/>
                    <a:gd name="T9" fmla="*/ 38 h 38"/>
                  </a:gdLst>
                  <a:ahLst/>
                  <a:cxnLst>
                    <a:cxn ang="0">
                      <a:pos x="T0" y="T1"/>
                    </a:cxn>
                    <a:cxn ang="0">
                      <a:pos x="T2" y="T3"/>
                    </a:cxn>
                    <a:cxn ang="0">
                      <a:pos x="T4" y="T5"/>
                    </a:cxn>
                    <a:cxn ang="0">
                      <a:pos x="T6" y="T7"/>
                    </a:cxn>
                    <a:cxn ang="0">
                      <a:pos x="T8" y="T9"/>
                    </a:cxn>
                  </a:cxnLst>
                  <a:rect l="0" t="0" r="r" b="b"/>
                  <a:pathLst>
                    <a:path w="176" h="38">
                      <a:moveTo>
                        <a:pt x="173" y="38"/>
                      </a:moveTo>
                      <a:lnTo>
                        <a:pt x="0" y="12"/>
                      </a:lnTo>
                      <a:lnTo>
                        <a:pt x="2" y="0"/>
                      </a:lnTo>
                      <a:lnTo>
                        <a:pt x="176" y="26"/>
                      </a:lnTo>
                      <a:lnTo>
                        <a:pt x="173" y="38"/>
                      </a:lnTo>
                      <a:close/>
                    </a:path>
                  </a:pathLst>
                </a:custGeom>
                <a:grpFill/>
                <a:ln>
                  <a:noFill/>
                </a:ln>
              </p:spPr>
              <p:txBody>
                <a:bodyPr vert="horz" wrap="square" lIns="91440" tIns="45720" rIns="91440" bIns="45720" numCol="1" anchor="t" anchorCtr="0" compatLnSpc="1"/>
                <a:lstStyle/>
                <a:p>
                  <a:endParaRPr lang="zh-CN" altLang="en-US"/>
                </a:p>
              </p:txBody>
            </p:sp>
            <p:sp>
              <p:nvSpPr>
                <p:cNvPr id="64" name="Freeform 27"/>
                <p:cNvSpPr/>
                <p:nvPr/>
              </p:nvSpPr>
              <p:spPr bwMode="auto">
                <a:xfrm>
                  <a:off x="6372229" y="3933832"/>
                  <a:ext cx="244475" cy="155575"/>
                </a:xfrm>
                <a:custGeom>
                  <a:avLst/>
                  <a:gdLst>
                    <a:gd name="T0" fmla="*/ 147 w 154"/>
                    <a:gd name="T1" fmla="*/ 98 h 98"/>
                    <a:gd name="T2" fmla="*/ 0 w 154"/>
                    <a:gd name="T3" fmla="*/ 10 h 98"/>
                    <a:gd name="T4" fmla="*/ 7 w 154"/>
                    <a:gd name="T5" fmla="*/ 0 h 98"/>
                    <a:gd name="T6" fmla="*/ 154 w 154"/>
                    <a:gd name="T7" fmla="*/ 88 h 98"/>
                    <a:gd name="T8" fmla="*/ 147 w 154"/>
                    <a:gd name="T9" fmla="*/ 98 h 98"/>
                  </a:gdLst>
                  <a:ahLst/>
                  <a:cxnLst>
                    <a:cxn ang="0">
                      <a:pos x="T0" y="T1"/>
                    </a:cxn>
                    <a:cxn ang="0">
                      <a:pos x="T2" y="T3"/>
                    </a:cxn>
                    <a:cxn ang="0">
                      <a:pos x="T4" y="T5"/>
                    </a:cxn>
                    <a:cxn ang="0">
                      <a:pos x="T6" y="T7"/>
                    </a:cxn>
                    <a:cxn ang="0">
                      <a:pos x="T8" y="T9"/>
                    </a:cxn>
                  </a:cxnLst>
                  <a:rect l="0" t="0" r="r" b="b"/>
                  <a:pathLst>
                    <a:path w="154" h="98">
                      <a:moveTo>
                        <a:pt x="147" y="98"/>
                      </a:moveTo>
                      <a:lnTo>
                        <a:pt x="0" y="10"/>
                      </a:lnTo>
                      <a:lnTo>
                        <a:pt x="7" y="0"/>
                      </a:lnTo>
                      <a:lnTo>
                        <a:pt x="154" y="88"/>
                      </a:lnTo>
                      <a:lnTo>
                        <a:pt x="147" y="98"/>
                      </a:lnTo>
                      <a:close/>
                    </a:path>
                  </a:pathLst>
                </a:custGeom>
                <a:grpFill/>
                <a:ln>
                  <a:noFill/>
                </a:ln>
              </p:spPr>
              <p:txBody>
                <a:bodyPr vert="horz" wrap="square" lIns="91440" tIns="45720" rIns="91440" bIns="45720" numCol="1" anchor="t" anchorCtr="0" compatLnSpc="1"/>
                <a:lstStyle/>
                <a:p>
                  <a:endParaRPr lang="zh-CN" altLang="en-US"/>
                </a:p>
              </p:txBody>
            </p:sp>
            <p:sp>
              <p:nvSpPr>
                <p:cNvPr id="65" name="Freeform 28"/>
                <p:cNvSpPr/>
                <p:nvPr/>
              </p:nvSpPr>
              <p:spPr bwMode="auto">
                <a:xfrm>
                  <a:off x="6375404" y="3746507"/>
                  <a:ext cx="400050" cy="198438"/>
                </a:xfrm>
                <a:custGeom>
                  <a:avLst/>
                  <a:gdLst>
                    <a:gd name="T0" fmla="*/ 5 w 252"/>
                    <a:gd name="T1" fmla="*/ 125 h 125"/>
                    <a:gd name="T2" fmla="*/ 0 w 252"/>
                    <a:gd name="T3" fmla="*/ 116 h 125"/>
                    <a:gd name="T4" fmla="*/ 247 w 252"/>
                    <a:gd name="T5" fmla="*/ 0 h 125"/>
                    <a:gd name="T6" fmla="*/ 252 w 252"/>
                    <a:gd name="T7" fmla="*/ 11 h 125"/>
                    <a:gd name="T8" fmla="*/ 5 w 252"/>
                    <a:gd name="T9" fmla="*/ 125 h 125"/>
                  </a:gdLst>
                  <a:ahLst/>
                  <a:cxnLst>
                    <a:cxn ang="0">
                      <a:pos x="T0" y="T1"/>
                    </a:cxn>
                    <a:cxn ang="0">
                      <a:pos x="T2" y="T3"/>
                    </a:cxn>
                    <a:cxn ang="0">
                      <a:pos x="T4" y="T5"/>
                    </a:cxn>
                    <a:cxn ang="0">
                      <a:pos x="T6" y="T7"/>
                    </a:cxn>
                    <a:cxn ang="0">
                      <a:pos x="T8" y="T9"/>
                    </a:cxn>
                  </a:cxnLst>
                  <a:rect l="0" t="0" r="r" b="b"/>
                  <a:pathLst>
                    <a:path w="252" h="125">
                      <a:moveTo>
                        <a:pt x="5" y="125"/>
                      </a:moveTo>
                      <a:lnTo>
                        <a:pt x="0" y="116"/>
                      </a:lnTo>
                      <a:lnTo>
                        <a:pt x="247" y="0"/>
                      </a:lnTo>
                      <a:lnTo>
                        <a:pt x="252" y="11"/>
                      </a:lnTo>
                      <a:lnTo>
                        <a:pt x="5" y="125"/>
                      </a:lnTo>
                      <a:close/>
                    </a:path>
                  </a:pathLst>
                </a:custGeom>
                <a:grpFill/>
                <a:ln>
                  <a:noFill/>
                </a:ln>
              </p:spPr>
              <p:txBody>
                <a:bodyPr vert="horz" wrap="square" lIns="91440" tIns="45720" rIns="91440" bIns="45720" numCol="1" anchor="t" anchorCtr="0" compatLnSpc="1"/>
                <a:lstStyle/>
                <a:p>
                  <a:endParaRPr lang="zh-CN" altLang="en-US"/>
                </a:p>
              </p:txBody>
            </p:sp>
            <p:sp>
              <p:nvSpPr>
                <p:cNvPr id="66" name="Freeform 29"/>
                <p:cNvSpPr/>
                <p:nvPr/>
              </p:nvSpPr>
              <p:spPr bwMode="auto">
                <a:xfrm>
                  <a:off x="6310316" y="3595694"/>
                  <a:ext cx="73025" cy="342901"/>
                </a:xfrm>
                <a:custGeom>
                  <a:avLst/>
                  <a:gdLst>
                    <a:gd name="T0" fmla="*/ 36 w 46"/>
                    <a:gd name="T1" fmla="*/ 216 h 216"/>
                    <a:gd name="T2" fmla="*/ 0 w 46"/>
                    <a:gd name="T3" fmla="*/ 2 h 216"/>
                    <a:gd name="T4" fmla="*/ 12 w 46"/>
                    <a:gd name="T5" fmla="*/ 0 h 216"/>
                    <a:gd name="T6" fmla="*/ 46 w 46"/>
                    <a:gd name="T7" fmla="*/ 213 h 216"/>
                    <a:gd name="T8" fmla="*/ 36 w 46"/>
                    <a:gd name="T9" fmla="*/ 216 h 216"/>
                  </a:gdLst>
                  <a:ahLst/>
                  <a:cxnLst>
                    <a:cxn ang="0">
                      <a:pos x="T0" y="T1"/>
                    </a:cxn>
                    <a:cxn ang="0">
                      <a:pos x="T2" y="T3"/>
                    </a:cxn>
                    <a:cxn ang="0">
                      <a:pos x="T4" y="T5"/>
                    </a:cxn>
                    <a:cxn ang="0">
                      <a:pos x="T6" y="T7"/>
                    </a:cxn>
                    <a:cxn ang="0">
                      <a:pos x="T8" y="T9"/>
                    </a:cxn>
                  </a:cxnLst>
                  <a:rect l="0" t="0" r="r" b="b"/>
                  <a:pathLst>
                    <a:path w="46" h="216">
                      <a:moveTo>
                        <a:pt x="36" y="216"/>
                      </a:moveTo>
                      <a:lnTo>
                        <a:pt x="0" y="2"/>
                      </a:lnTo>
                      <a:lnTo>
                        <a:pt x="12" y="0"/>
                      </a:lnTo>
                      <a:lnTo>
                        <a:pt x="46" y="213"/>
                      </a:lnTo>
                      <a:lnTo>
                        <a:pt x="36" y="216"/>
                      </a:lnTo>
                      <a:close/>
                    </a:path>
                  </a:pathLst>
                </a:custGeom>
                <a:grpFill/>
                <a:ln>
                  <a:noFill/>
                </a:ln>
              </p:spPr>
              <p:txBody>
                <a:bodyPr vert="horz" wrap="square" lIns="91440" tIns="45720" rIns="91440" bIns="45720" numCol="1" anchor="t" anchorCtr="0" compatLnSpc="1"/>
                <a:lstStyle/>
                <a:p>
                  <a:endParaRPr lang="zh-CN" altLang="en-US"/>
                </a:p>
              </p:txBody>
            </p:sp>
            <p:sp>
              <p:nvSpPr>
                <p:cNvPr id="67" name="Freeform 30"/>
                <p:cNvSpPr/>
                <p:nvPr/>
              </p:nvSpPr>
              <p:spPr bwMode="auto">
                <a:xfrm>
                  <a:off x="6080128" y="3602044"/>
                  <a:ext cx="23813" cy="298451"/>
                </a:xfrm>
                <a:custGeom>
                  <a:avLst/>
                  <a:gdLst>
                    <a:gd name="T0" fmla="*/ 3 w 15"/>
                    <a:gd name="T1" fmla="*/ 188 h 188"/>
                    <a:gd name="T2" fmla="*/ 0 w 15"/>
                    <a:gd name="T3" fmla="*/ 0 h 188"/>
                    <a:gd name="T4" fmla="*/ 12 w 15"/>
                    <a:gd name="T5" fmla="*/ 0 h 188"/>
                    <a:gd name="T6" fmla="*/ 15 w 15"/>
                    <a:gd name="T7" fmla="*/ 188 h 188"/>
                    <a:gd name="T8" fmla="*/ 3 w 15"/>
                    <a:gd name="T9" fmla="*/ 188 h 188"/>
                  </a:gdLst>
                  <a:ahLst/>
                  <a:cxnLst>
                    <a:cxn ang="0">
                      <a:pos x="T0" y="T1"/>
                    </a:cxn>
                    <a:cxn ang="0">
                      <a:pos x="T2" y="T3"/>
                    </a:cxn>
                    <a:cxn ang="0">
                      <a:pos x="T4" y="T5"/>
                    </a:cxn>
                    <a:cxn ang="0">
                      <a:pos x="T6" y="T7"/>
                    </a:cxn>
                    <a:cxn ang="0">
                      <a:pos x="T8" y="T9"/>
                    </a:cxn>
                  </a:cxnLst>
                  <a:rect l="0" t="0" r="r" b="b"/>
                  <a:pathLst>
                    <a:path w="15" h="188">
                      <a:moveTo>
                        <a:pt x="3" y="188"/>
                      </a:moveTo>
                      <a:lnTo>
                        <a:pt x="0" y="0"/>
                      </a:lnTo>
                      <a:lnTo>
                        <a:pt x="12" y="0"/>
                      </a:lnTo>
                      <a:lnTo>
                        <a:pt x="15" y="188"/>
                      </a:lnTo>
                      <a:lnTo>
                        <a:pt x="3" y="188"/>
                      </a:lnTo>
                      <a:close/>
                    </a:path>
                  </a:pathLst>
                </a:custGeom>
                <a:grpFill/>
                <a:ln>
                  <a:noFill/>
                </a:ln>
              </p:spPr>
              <p:txBody>
                <a:bodyPr vert="horz" wrap="square" lIns="91440" tIns="45720" rIns="91440" bIns="45720" numCol="1" anchor="t" anchorCtr="0" compatLnSpc="1"/>
                <a:lstStyle/>
                <a:p>
                  <a:endParaRPr lang="zh-CN" altLang="en-US"/>
                </a:p>
              </p:txBody>
            </p:sp>
            <p:sp>
              <p:nvSpPr>
                <p:cNvPr id="68" name="Freeform 31"/>
                <p:cNvSpPr/>
                <p:nvPr/>
              </p:nvSpPr>
              <p:spPr bwMode="auto">
                <a:xfrm>
                  <a:off x="6062666" y="3138493"/>
                  <a:ext cx="36513" cy="468313"/>
                </a:xfrm>
                <a:custGeom>
                  <a:avLst/>
                  <a:gdLst>
                    <a:gd name="T0" fmla="*/ 11 w 23"/>
                    <a:gd name="T1" fmla="*/ 295 h 295"/>
                    <a:gd name="T2" fmla="*/ 0 w 23"/>
                    <a:gd name="T3" fmla="*/ 3 h 295"/>
                    <a:gd name="T4" fmla="*/ 11 w 23"/>
                    <a:gd name="T5" fmla="*/ 0 h 295"/>
                    <a:gd name="T6" fmla="*/ 23 w 23"/>
                    <a:gd name="T7" fmla="*/ 295 h 295"/>
                    <a:gd name="T8" fmla="*/ 11 w 23"/>
                    <a:gd name="T9" fmla="*/ 295 h 295"/>
                  </a:gdLst>
                  <a:ahLst/>
                  <a:cxnLst>
                    <a:cxn ang="0">
                      <a:pos x="T0" y="T1"/>
                    </a:cxn>
                    <a:cxn ang="0">
                      <a:pos x="T2" y="T3"/>
                    </a:cxn>
                    <a:cxn ang="0">
                      <a:pos x="T4" y="T5"/>
                    </a:cxn>
                    <a:cxn ang="0">
                      <a:pos x="T6" y="T7"/>
                    </a:cxn>
                    <a:cxn ang="0">
                      <a:pos x="T8" y="T9"/>
                    </a:cxn>
                  </a:cxnLst>
                  <a:rect l="0" t="0" r="r" b="b"/>
                  <a:pathLst>
                    <a:path w="23" h="295">
                      <a:moveTo>
                        <a:pt x="11" y="295"/>
                      </a:moveTo>
                      <a:lnTo>
                        <a:pt x="0" y="3"/>
                      </a:lnTo>
                      <a:lnTo>
                        <a:pt x="11" y="0"/>
                      </a:lnTo>
                      <a:lnTo>
                        <a:pt x="23" y="295"/>
                      </a:lnTo>
                      <a:lnTo>
                        <a:pt x="11" y="295"/>
                      </a:lnTo>
                      <a:close/>
                    </a:path>
                  </a:pathLst>
                </a:custGeom>
                <a:grpFill/>
                <a:ln>
                  <a:noFill/>
                </a:ln>
              </p:spPr>
              <p:txBody>
                <a:bodyPr vert="horz" wrap="square" lIns="91440" tIns="45720" rIns="91440" bIns="45720" numCol="1" anchor="t" anchorCtr="0" compatLnSpc="1"/>
                <a:lstStyle/>
                <a:p>
                  <a:endParaRPr lang="zh-CN" altLang="en-US"/>
                </a:p>
              </p:txBody>
            </p:sp>
            <p:sp>
              <p:nvSpPr>
                <p:cNvPr id="69" name="Freeform 32"/>
                <p:cNvSpPr/>
                <p:nvPr/>
              </p:nvSpPr>
              <p:spPr bwMode="auto">
                <a:xfrm>
                  <a:off x="6096004" y="3587756"/>
                  <a:ext cx="227013" cy="33338"/>
                </a:xfrm>
                <a:custGeom>
                  <a:avLst/>
                  <a:gdLst>
                    <a:gd name="T0" fmla="*/ 0 w 143"/>
                    <a:gd name="T1" fmla="*/ 21 h 21"/>
                    <a:gd name="T2" fmla="*/ 0 w 143"/>
                    <a:gd name="T3" fmla="*/ 9 h 21"/>
                    <a:gd name="T4" fmla="*/ 143 w 143"/>
                    <a:gd name="T5" fmla="*/ 0 h 21"/>
                    <a:gd name="T6" fmla="*/ 143 w 143"/>
                    <a:gd name="T7" fmla="*/ 12 h 21"/>
                    <a:gd name="T8" fmla="*/ 0 w 143"/>
                    <a:gd name="T9" fmla="*/ 21 h 21"/>
                  </a:gdLst>
                  <a:ahLst/>
                  <a:cxnLst>
                    <a:cxn ang="0">
                      <a:pos x="T0" y="T1"/>
                    </a:cxn>
                    <a:cxn ang="0">
                      <a:pos x="T2" y="T3"/>
                    </a:cxn>
                    <a:cxn ang="0">
                      <a:pos x="T4" y="T5"/>
                    </a:cxn>
                    <a:cxn ang="0">
                      <a:pos x="T6" y="T7"/>
                    </a:cxn>
                    <a:cxn ang="0">
                      <a:pos x="T8" y="T9"/>
                    </a:cxn>
                  </a:cxnLst>
                  <a:rect l="0" t="0" r="r" b="b"/>
                  <a:pathLst>
                    <a:path w="143" h="21">
                      <a:moveTo>
                        <a:pt x="0" y="21"/>
                      </a:moveTo>
                      <a:lnTo>
                        <a:pt x="0" y="9"/>
                      </a:lnTo>
                      <a:lnTo>
                        <a:pt x="143" y="0"/>
                      </a:lnTo>
                      <a:lnTo>
                        <a:pt x="143" y="12"/>
                      </a:lnTo>
                      <a:lnTo>
                        <a:pt x="0" y="21"/>
                      </a:lnTo>
                      <a:close/>
                    </a:path>
                  </a:pathLst>
                </a:custGeom>
                <a:grpFill/>
                <a:ln>
                  <a:noFill/>
                </a:ln>
              </p:spPr>
              <p:txBody>
                <a:bodyPr vert="horz" wrap="square" lIns="91440" tIns="45720" rIns="91440" bIns="45720" numCol="1" anchor="t" anchorCtr="0" compatLnSpc="1"/>
                <a:lstStyle/>
                <a:p>
                  <a:endParaRPr lang="zh-CN" altLang="en-US"/>
                </a:p>
              </p:txBody>
            </p:sp>
            <p:sp>
              <p:nvSpPr>
                <p:cNvPr id="70" name="Freeform 33"/>
                <p:cNvSpPr/>
                <p:nvPr/>
              </p:nvSpPr>
              <p:spPr bwMode="auto">
                <a:xfrm>
                  <a:off x="5767391" y="3606806"/>
                  <a:ext cx="328613" cy="222250"/>
                </a:xfrm>
                <a:custGeom>
                  <a:avLst/>
                  <a:gdLst>
                    <a:gd name="T0" fmla="*/ 7 w 207"/>
                    <a:gd name="T1" fmla="*/ 140 h 140"/>
                    <a:gd name="T2" fmla="*/ 0 w 207"/>
                    <a:gd name="T3" fmla="*/ 130 h 140"/>
                    <a:gd name="T4" fmla="*/ 200 w 207"/>
                    <a:gd name="T5" fmla="*/ 0 h 140"/>
                    <a:gd name="T6" fmla="*/ 207 w 207"/>
                    <a:gd name="T7" fmla="*/ 9 h 140"/>
                    <a:gd name="T8" fmla="*/ 7 w 207"/>
                    <a:gd name="T9" fmla="*/ 140 h 140"/>
                  </a:gdLst>
                  <a:ahLst/>
                  <a:cxnLst>
                    <a:cxn ang="0">
                      <a:pos x="T0" y="T1"/>
                    </a:cxn>
                    <a:cxn ang="0">
                      <a:pos x="T2" y="T3"/>
                    </a:cxn>
                    <a:cxn ang="0">
                      <a:pos x="T4" y="T5"/>
                    </a:cxn>
                    <a:cxn ang="0">
                      <a:pos x="T6" y="T7"/>
                    </a:cxn>
                    <a:cxn ang="0">
                      <a:pos x="T8" y="T9"/>
                    </a:cxn>
                  </a:cxnLst>
                  <a:rect l="0" t="0" r="r" b="b"/>
                  <a:pathLst>
                    <a:path w="207" h="140">
                      <a:moveTo>
                        <a:pt x="7" y="140"/>
                      </a:moveTo>
                      <a:lnTo>
                        <a:pt x="0" y="130"/>
                      </a:lnTo>
                      <a:lnTo>
                        <a:pt x="200" y="0"/>
                      </a:lnTo>
                      <a:lnTo>
                        <a:pt x="207" y="9"/>
                      </a:lnTo>
                      <a:lnTo>
                        <a:pt x="7" y="140"/>
                      </a:lnTo>
                      <a:close/>
                    </a:path>
                  </a:pathLst>
                </a:custGeom>
                <a:grpFill/>
                <a:ln>
                  <a:noFill/>
                </a:ln>
              </p:spPr>
              <p:txBody>
                <a:bodyPr vert="horz" wrap="square" lIns="91440" tIns="45720" rIns="91440" bIns="45720" numCol="1" anchor="t" anchorCtr="0" compatLnSpc="1"/>
                <a:lstStyle/>
                <a:p>
                  <a:endParaRPr lang="zh-CN" altLang="en-US"/>
                </a:p>
              </p:txBody>
            </p:sp>
            <p:sp>
              <p:nvSpPr>
                <p:cNvPr id="71" name="Freeform 34"/>
                <p:cNvSpPr/>
                <p:nvPr/>
              </p:nvSpPr>
              <p:spPr bwMode="auto">
                <a:xfrm>
                  <a:off x="5567366" y="3817944"/>
                  <a:ext cx="215900" cy="368301"/>
                </a:xfrm>
                <a:custGeom>
                  <a:avLst/>
                  <a:gdLst>
                    <a:gd name="T0" fmla="*/ 10 w 136"/>
                    <a:gd name="T1" fmla="*/ 232 h 232"/>
                    <a:gd name="T2" fmla="*/ 0 w 136"/>
                    <a:gd name="T3" fmla="*/ 225 h 232"/>
                    <a:gd name="T4" fmla="*/ 126 w 136"/>
                    <a:gd name="T5" fmla="*/ 0 h 232"/>
                    <a:gd name="T6" fmla="*/ 136 w 136"/>
                    <a:gd name="T7" fmla="*/ 4 h 232"/>
                    <a:gd name="T8" fmla="*/ 10 w 136"/>
                    <a:gd name="T9" fmla="*/ 232 h 232"/>
                  </a:gdLst>
                  <a:ahLst/>
                  <a:cxnLst>
                    <a:cxn ang="0">
                      <a:pos x="T0" y="T1"/>
                    </a:cxn>
                    <a:cxn ang="0">
                      <a:pos x="T2" y="T3"/>
                    </a:cxn>
                    <a:cxn ang="0">
                      <a:pos x="T4" y="T5"/>
                    </a:cxn>
                    <a:cxn ang="0">
                      <a:pos x="T6" y="T7"/>
                    </a:cxn>
                    <a:cxn ang="0">
                      <a:pos x="T8" y="T9"/>
                    </a:cxn>
                  </a:cxnLst>
                  <a:rect l="0" t="0" r="r" b="b"/>
                  <a:pathLst>
                    <a:path w="136" h="232">
                      <a:moveTo>
                        <a:pt x="10" y="232"/>
                      </a:moveTo>
                      <a:lnTo>
                        <a:pt x="0" y="225"/>
                      </a:lnTo>
                      <a:lnTo>
                        <a:pt x="126" y="0"/>
                      </a:lnTo>
                      <a:lnTo>
                        <a:pt x="136" y="4"/>
                      </a:lnTo>
                      <a:lnTo>
                        <a:pt x="10" y="232"/>
                      </a:lnTo>
                      <a:close/>
                    </a:path>
                  </a:pathLst>
                </a:custGeom>
                <a:grpFill/>
                <a:ln>
                  <a:noFill/>
                </a:ln>
              </p:spPr>
              <p:txBody>
                <a:bodyPr vert="horz" wrap="square" lIns="91440" tIns="45720" rIns="91440" bIns="45720" numCol="1" anchor="t" anchorCtr="0" compatLnSpc="1"/>
                <a:lstStyle/>
                <a:p>
                  <a:endParaRPr lang="zh-CN" altLang="en-US"/>
                </a:p>
              </p:txBody>
            </p:sp>
            <p:sp>
              <p:nvSpPr>
                <p:cNvPr id="72" name="Freeform 35"/>
                <p:cNvSpPr/>
                <p:nvPr/>
              </p:nvSpPr>
              <p:spPr bwMode="auto">
                <a:xfrm>
                  <a:off x="5572128" y="3897319"/>
                  <a:ext cx="523875" cy="282575"/>
                </a:xfrm>
                <a:custGeom>
                  <a:avLst/>
                  <a:gdLst>
                    <a:gd name="T0" fmla="*/ 4 w 330"/>
                    <a:gd name="T1" fmla="*/ 178 h 178"/>
                    <a:gd name="T2" fmla="*/ 0 w 330"/>
                    <a:gd name="T3" fmla="*/ 168 h 178"/>
                    <a:gd name="T4" fmla="*/ 325 w 330"/>
                    <a:gd name="T5" fmla="*/ 0 h 178"/>
                    <a:gd name="T6" fmla="*/ 330 w 330"/>
                    <a:gd name="T7" fmla="*/ 9 h 178"/>
                    <a:gd name="T8" fmla="*/ 4 w 330"/>
                    <a:gd name="T9" fmla="*/ 178 h 178"/>
                  </a:gdLst>
                  <a:ahLst/>
                  <a:cxnLst>
                    <a:cxn ang="0">
                      <a:pos x="T0" y="T1"/>
                    </a:cxn>
                    <a:cxn ang="0">
                      <a:pos x="T2" y="T3"/>
                    </a:cxn>
                    <a:cxn ang="0">
                      <a:pos x="T4" y="T5"/>
                    </a:cxn>
                    <a:cxn ang="0">
                      <a:pos x="T6" y="T7"/>
                    </a:cxn>
                    <a:cxn ang="0">
                      <a:pos x="T8" y="T9"/>
                    </a:cxn>
                  </a:cxnLst>
                  <a:rect l="0" t="0" r="r" b="b"/>
                  <a:pathLst>
                    <a:path w="330" h="178">
                      <a:moveTo>
                        <a:pt x="4" y="178"/>
                      </a:moveTo>
                      <a:lnTo>
                        <a:pt x="0" y="168"/>
                      </a:lnTo>
                      <a:lnTo>
                        <a:pt x="325" y="0"/>
                      </a:lnTo>
                      <a:lnTo>
                        <a:pt x="330" y="9"/>
                      </a:lnTo>
                      <a:lnTo>
                        <a:pt x="4" y="178"/>
                      </a:lnTo>
                      <a:close/>
                    </a:path>
                  </a:pathLst>
                </a:custGeom>
                <a:grpFill/>
                <a:ln>
                  <a:noFill/>
                </a:ln>
              </p:spPr>
              <p:txBody>
                <a:bodyPr vert="horz" wrap="square" lIns="91440" tIns="45720" rIns="91440" bIns="45720" numCol="1" anchor="t" anchorCtr="0" compatLnSpc="1"/>
                <a:lstStyle/>
                <a:p>
                  <a:endParaRPr lang="zh-CN" altLang="en-US"/>
                </a:p>
              </p:txBody>
            </p:sp>
            <p:sp>
              <p:nvSpPr>
                <p:cNvPr id="73" name="Freeform 36"/>
                <p:cNvSpPr/>
                <p:nvPr/>
              </p:nvSpPr>
              <p:spPr bwMode="auto">
                <a:xfrm>
                  <a:off x="5767391" y="3813182"/>
                  <a:ext cx="131763" cy="407988"/>
                </a:xfrm>
                <a:custGeom>
                  <a:avLst/>
                  <a:gdLst>
                    <a:gd name="T0" fmla="*/ 74 w 83"/>
                    <a:gd name="T1" fmla="*/ 257 h 257"/>
                    <a:gd name="T2" fmla="*/ 0 w 83"/>
                    <a:gd name="T3" fmla="*/ 5 h 257"/>
                    <a:gd name="T4" fmla="*/ 12 w 83"/>
                    <a:gd name="T5" fmla="*/ 0 h 257"/>
                    <a:gd name="T6" fmla="*/ 83 w 83"/>
                    <a:gd name="T7" fmla="*/ 252 h 257"/>
                    <a:gd name="T8" fmla="*/ 74 w 83"/>
                    <a:gd name="T9" fmla="*/ 257 h 257"/>
                  </a:gdLst>
                  <a:ahLst/>
                  <a:cxnLst>
                    <a:cxn ang="0">
                      <a:pos x="T0" y="T1"/>
                    </a:cxn>
                    <a:cxn ang="0">
                      <a:pos x="T2" y="T3"/>
                    </a:cxn>
                    <a:cxn ang="0">
                      <a:pos x="T4" y="T5"/>
                    </a:cxn>
                    <a:cxn ang="0">
                      <a:pos x="T6" y="T7"/>
                    </a:cxn>
                    <a:cxn ang="0">
                      <a:pos x="T8" y="T9"/>
                    </a:cxn>
                  </a:cxnLst>
                  <a:rect l="0" t="0" r="r" b="b"/>
                  <a:pathLst>
                    <a:path w="83" h="257">
                      <a:moveTo>
                        <a:pt x="74" y="257"/>
                      </a:moveTo>
                      <a:lnTo>
                        <a:pt x="0" y="5"/>
                      </a:lnTo>
                      <a:lnTo>
                        <a:pt x="12" y="0"/>
                      </a:lnTo>
                      <a:lnTo>
                        <a:pt x="83" y="252"/>
                      </a:lnTo>
                      <a:lnTo>
                        <a:pt x="74" y="257"/>
                      </a:lnTo>
                      <a:close/>
                    </a:path>
                  </a:pathLst>
                </a:custGeom>
                <a:grpFill/>
                <a:ln>
                  <a:noFill/>
                </a:ln>
              </p:spPr>
              <p:txBody>
                <a:bodyPr vert="horz" wrap="square" lIns="91440" tIns="45720" rIns="91440" bIns="45720" numCol="1" anchor="t" anchorCtr="0" compatLnSpc="1"/>
                <a:lstStyle/>
                <a:p>
                  <a:endParaRPr lang="zh-CN" altLang="en-US"/>
                </a:p>
              </p:txBody>
            </p:sp>
            <p:sp>
              <p:nvSpPr>
                <p:cNvPr id="74" name="Freeform 37"/>
                <p:cNvSpPr/>
                <p:nvPr/>
              </p:nvSpPr>
              <p:spPr bwMode="auto">
                <a:xfrm>
                  <a:off x="5303841" y="3617919"/>
                  <a:ext cx="279400" cy="557213"/>
                </a:xfrm>
                <a:custGeom>
                  <a:avLst/>
                  <a:gdLst>
                    <a:gd name="T0" fmla="*/ 164 w 176"/>
                    <a:gd name="T1" fmla="*/ 351 h 351"/>
                    <a:gd name="T2" fmla="*/ 0 w 176"/>
                    <a:gd name="T3" fmla="*/ 5 h 351"/>
                    <a:gd name="T4" fmla="*/ 9 w 176"/>
                    <a:gd name="T5" fmla="*/ 0 h 351"/>
                    <a:gd name="T6" fmla="*/ 176 w 176"/>
                    <a:gd name="T7" fmla="*/ 347 h 351"/>
                    <a:gd name="T8" fmla="*/ 164 w 176"/>
                    <a:gd name="T9" fmla="*/ 351 h 351"/>
                  </a:gdLst>
                  <a:ahLst/>
                  <a:cxnLst>
                    <a:cxn ang="0">
                      <a:pos x="T0" y="T1"/>
                    </a:cxn>
                    <a:cxn ang="0">
                      <a:pos x="T2" y="T3"/>
                    </a:cxn>
                    <a:cxn ang="0">
                      <a:pos x="T4" y="T5"/>
                    </a:cxn>
                    <a:cxn ang="0">
                      <a:pos x="T6" y="T7"/>
                    </a:cxn>
                    <a:cxn ang="0">
                      <a:pos x="T8" y="T9"/>
                    </a:cxn>
                  </a:cxnLst>
                  <a:rect l="0" t="0" r="r" b="b"/>
                  <a:pathLst>
                    <a:path w="176" h="351">
                      <a:moveTo>
                        <a:pt x="164" y="351"/>
                      </a:moveTo>
                      <a:lnTo>
                        <a:pt x="0" y="5"/>
                      </a:lnTo>
                      <a:lnTo>
                        <a:pt x="9" y="0"/>
                      </a:lnTo>
                      <a:lnTo>
                        <a:pt x="176" y="347"/>
                      </a:lnTo>
                      <a:lnTo>
                        <a:pt x="164" y="351"/>
                      </a:lnTo>
                      <a:close/>
                    </a:path>
                  </a:pathLst>
                </a:custGeom>
                <a:grpFill/>
                <a:ln>
                  <a:noFill/>
                </a:ln>
              </p:spPr>
              <p:txBody>
                <a:bodyPr vert="horz" wrap="square" lIns="91440" tIns="45720" rIns="91440" bIns="45720" numCol="1" anchor="t" anchorCtr="0" compatLnSpc="1"/>
                <a:lstStyle/>
                <a:p>
                  <a:endParaRPr lang="zh-CN" altLang="en-US"/>
                </a:p>
              </p:txBody>
            </p:sp>
            <p:sp>
              <p:nvSpPr>
                <p:cNvPr id="75" name="Freeform 38"/>
                <p:cNvSpPr/>
                <p:nvPr/>
              </p:nvSpPr>
              <p:spPr bwMode="auto">
                <a:xfrm>
                  <a:off x="5183191" y="3040068"/>
                  <a:ext cx="134938" cy="585788"/>
                </a:xfrm>
                <a:custGeom>
                  <a:avLst/>
                  <a:gdLst>
                    <a:gd name="T0" fmla="*/ 74 w 85"/>
                    <a:gd name="T1" fmla="*/ 369 h 369"/>
                    <a:gd name="T2" fmla="*/ 0 w 85"/>
                    <a:gd name="T3" fmla="*/ 3 h 369"/>
                    <a:gd name="T4" fmla="*/ 12 w 85"/>
                    <a:gd name="T5" fmla="*/ 0 h 369"/>
                    <a:gd name="T6" fmla="*/ 85 w 85"/>
                    <a:gd name="T7" fmla="*/ 369 h 369"/>
                    <a:gd name="T8" fmla="*/ 74 w 85"/>
                    <a:gd name="T9" fmla="*/ 369 h 369"/>
                  </a:gdLst>
                  <a:ahLst/>
                  <a:cxnLst>
                    <a:cxn ang="0">
                      <a:pos x="T0" y="T1"/>
                    </a:cxn>
                    <a:cxn ang="0">
                      <a:pos x="T2" y="T3"/>
                    </a:cxn>
                    <a:cxn ang="0">
                      <a:pos x="T4" y="T5"/>
                    </a:cxn>
                    <a:cxn ang="0">
                      <a:pos x="T6" y="T7"/>
                    </a:cxn>
                    <a:cxn ang="0">
                      <a:pos x="T8" y="T9"/>
                    </a:cxn>
                  </a:cxnLst>
                  <a:rect l="0" t="0" r="r" b="b"/>
                  <a:pathLst>
                    <a:path w="85" h="369">
                      <a:moveTo>
                        <a:pt x="74" y="369"/>
                      </a:moveTo>
                      <a:lnTo>
                        <a:pt x="0" y="3"/>
                      </a:lnTo>
                      <a:lnTo>
                        <a:pt x="12" y="0"/>
                      </a:lnTo>
                      <a:lnTo>
                        <a:pt x="85" y="369"/>
                      </a:lnTo>
                      <a:lnTo>
                        <a:pt x="74" y="369"/>
                      </a:lnTo>
                      <a:close/>
                    </a:path>
                  </a:pathLst>
                </a:custGeom>
                <a:grpFill/>
                <a:ln>
                  <a:noFill/>
                </a:ln>
              </p:spPr>
              <p:txBody>
                <a:bodyPr vert="horz" wrap="square" lIns="91440" tIns="45720" rIns="91440" bIns="45720" numCol="1" anchor="t" anchorCtr="0" compatLnSpc="1"/>
                <a:lstStyle/>
                <a:p>
                  <a:endParaRPr lang="zh-CN" altLang="en-US"/>
                </a:p>
              </p:txBody>
            </p:sp>
            <p:sp>
              <p:nvSpPr>
                <p:cNvPr id="76" name="Freeform 39"/>
                <p:cNvSpPr/>
                <p:nvPr/>
              </p:nvSpPr>
              <p:spPr bwMode="auto">
                <a:xfrm>
                  <a:off x="5186366" y="3040068"/>
                  <a:ext cx="268288" cy="223838"/>
                </a:xfrm>
                <a:custGeom>
                  <a:avLst/>
                  <a:gdLst>
                    <a:gd name="T0" fmla="*/ 162 w 169"/>
                    <a:gd name="T1" fmla="*/ 141 h 141"/>
                    <a:gd name="T2" fmla="*/ 0 w 169"/>
                    <a:gd name="T3" fmla="*/ 8 h 141"/>
                    <a:gd name="T4" fmla="*/ 7 w 169"/>
                    <a:gd name="T5" fmla="*/ 0 h 141"/>
                    <a:gd name="T6" fmla="*/ 169 w 169"/>
                    <a:gd name="T7" fmla="*/ 131 h 141"/>
                    <a:gd name="T8" fmla="*/ 162 w 169"/>
                    <a:gd name="T9" fmla="*/ 141 h 141"/>
                  </a:gdLst>
                  <a:ahLst/>
                  <a:cxnLst>
                    <a:cxn ang="0">
                      <a:pos x="T0" y="T1"/>
                    </a:cxn>
                    <a:cxn ang="0">
                      <a:pos x="T2" y="T3"/>
                    </a:cxn>
                    <a:cxn ang="0">
                      <a:pos x="T4" y="T5"/>
                    </a:cxn>
                    <a:cxn ang="0">
                      <a:pos x="T6" y="T7"/>
                    </a:cxn>
                    <a:cxn ang="0">
                      <a:pos x="T8" y="T9"/>
                    </a:cxn>
                  </a:cxnLst>
                  <a:rect l="0" t="0" r="r" b="b"/>
                  <a:pathLst>
                    <a:path w="169" h="141">
                      <a:moveTo>
                        <a:pt x="162" y="141"/>
                      </a:moveTo>
                      <a:lnTo>
                        <a:pt x="0" y="8"/>
                      </a:lnTo>
                      <a:lnTo>
                        <a:pt x="7" y="0"/>
                      </a:lnTo>
                      <a:lnTo>
                        <a:pt x="169" y="131"/>
                      </a:lnTo>
                      <a:lnTo>
                        <a:pt x="162" y="141"/>
                      </a:lnTo>
                      <a:close/>
                    </a:path>
                  </a:pathLst>
                </a:custGeom>
                <a:grpFill/>
                <a:ln>
                  <a:noFill/>
                </a:ln>
              </p:spPr>
              <p:txBody>
                <a:bodyPr vert="horz" wrap="square" lIns="91440" tIns="45720" rIns="91440" bIns="45720" numCol="1" anchor="t" anchorCtr="0" compatLnSpc="1"/>
                <a:lstStyle/>
                <a:p>
                  <a:endParaRPr lang="zh-CN" altLang="en-US"/>
                </a:p>
              </p:txBody>
            </p:sp>
            <p:sp>
              <p:nvSpPr>
                <p:cNvPr id="77" name="Freeform 40"/>
                <p:cNvSpPr/>
                <p:nvPr/>
              </p:nvSpPr>
              <p:spPr bwMode="auto">
                <a:xfrm>
                  <a:off x="5300666" y="3255968"/>
                  <a:ext cx="157163" cy="361951"/>
                </a:xfrm>
                <a:custGeom>
                  <a:avLst/>
                  <a:gdLst>
                    <a:gd name="T0" fmla="*/ 9 w 99"/>
                    <a:gd name="T1" fmla="*/ 228 h 228"/>
                    <a:gd name="T2" fmla="*/ 0 w 99"/>
                    <a:gd name="T3" fmla="*/ 223 h 228"/>
                    <a:gd name="T4" fmla="*/ 90 w 99"/>
                    <a:gd name="T5" fmla="*/ 0 h 228"/>
                    <a:gd name="T6" fmla="*/ 99 w 99"/>
                    <a:gd name="T7" fmla="*/ 5 h 228"/>
                    <a:gd name="T8" fmla="*/ 9 w 99"/>
                    <a:gd name="T9" fmla="*/ 228 h 228"/>
                  </a:gdLst>
                  <a:ahLst/>
                  <a:cxnLst>
                    <a:cxn ang="0">
                      <a:pos x="T0" y="T1"/>
                    </a:cxn>
                    <a:cxn ang="0">
                      <a:pos x="T2" y="T3"/>
                    </a:cxn>
                    <a:cxn ang="0">
                      <a:pos x="T4" y="T5"/>
                    </a:cxn>
                    <a:cxn ang="0">
                      <a:pos x="T6" y="T7"/>
                    </a:cxn>
                    <a:cxn ang="0">
                      <a:pos x="T8" y="T9"/>
                    </a:cxn>
                  </a:cxnLst>
                  <a:rect l="0" t="0" r="r" b="b"/>
                  <a:pathLst>
                    <a:path w="99" h="228">
                      <a:moveTo>
                        <a:pt x="9" y="228"/>
                      </a:moveTo>
                      <a:lnTo>
                        <a:pt x="0" y="223"/>
                      </a:lnTo>
                      <a:lnTo>
                        <a:pt x="90" y="0"/>
                      </a:lnTo>
                      <a:lnTo>
                        <a:pt x="99" y="5"/>
                      </a:lnTo>
                      <a:lnTo>
                        <a:pt x="9" y="228"/>
                      </a:lnTo>
                      <a:close/>
                    </a:path>
                  </a:pathLst>
                </a:custGeom>
                <a:grpFill/>
                <a:ln>
                  <a:noFill/>
                </a:ln>
              </p:spPr>
              <p:txBody>
                <a:bodyPr vert="horz" wrap="square" lIns="91440" tIns="45720" rIns="91440" bIns="45720" numCol="1" anchor="t" anchorCtr="0" compatLnSpc="1"/>
                <a:lstStyle/>
                <a:p>
                  <a:endParaRPr lang="zh-CN" altLang="en-US"/>
                </a:p>
              </p:txBody>
            </p:sp>
            <p:sp>
              <p:nvSpPr>
                <p:cNvPr id="78" name="Freeform 41"/>
                <p:cNvSpPr/>
                <p:nvPr/>
              </p:nvSpPr>
              <p:spPr bwMode="auto">
                <a:xfrm>
                  <a:off x="5443541" y="3248031"/>
                  <a:ext cx="285750" cy="169863"/>
                </a:xfrm>
                <a:custGeom>
                  <a:avLst/>
                  <a:gdLst>
                    <a:gd name="T0" fmla="*/ 176 w 180"/>
                    <a:gd name="T1" fmla="*/ 107 h 107"/>
                    <a:gd name="T2" fmla="*/ 0 w 180"/>
                    <a:gd name="T3" fmla="*/ 10 h 107"/>
                    <a:gd name="T4" fmla="*/ 5 w 180"/>
                    <a:gd name="T5" fmla="*/ 0 h 107"/>
                    <a:gd name="T6" fmla="*/ 180 w 180"/>
                    <a:gd name="T7" fmla="*/ 97 h 107"/>
                    <a:gd name="T8" fmla="*/ 176 w 180"/>
                    <a:gd name="T9" fmla="*/ 107 h 107"/>
                  </a:gdLst>
                  <a:ahLst/>
                  <a:cxnLst>
                    <a:cxn ang="0">
                      <a:pos x="T0" y="T1"/>
                    </a:cxn>
                    <a:cxn ang="0">
                      <a:pos x="T2" y="T3"/>
                    </a:cxn>
                    <a:cxn ang="0">
                      <a:pos x="T4" y="T5"/>
                    </a:cxn>
                    <a:cxn ang="0">
                      <a:pos x="T6" y="T7"/>
                    </a:cxn>
                    <a:cxn ang="0">
                      <a:pos x="T8" y="T9"/>
                    </a:cxn>
                  </a:cxnLst>
                  <a:rect l="0" t="0" r="r" b="b"/>
                  <a:pathLst>
                    <a:path w="180" h="107">
                      <a:moveTo>
                        <a:pt x="176" y="107"/>
                      </a:moveTo>
                      <a:lnTo>
                        <a:pt x="0" y="10"/>
                      </a:lnTo>
                      <a:lnTo>
                        <a:pt x="5" y="0"/>
                      </a:lnTo>
                      <a:lnTo>
                        <a:pt x="180" y="97"/>
                      </a:lnTo>
                      <a:lnTo>
                        <a:pt x="176" y="107"/>
                      </a:lnTo>
                      <a:close/>
                    </a:path>
                  </a:pathLst>
                </a:custGeom>
                <a:grpFill/>
                <a:ln>
                  <a:noFill/>
                </a:ln>
              </p:spPr>
              <p:txBody>
                <a:bodyPr vert="horz" wrap="square" lIns="91440" tIns="45720" rIns="91440" bIns="45720" numCol="1" anchor="t" anchorCtr="0" compatLnSpc="1"/>
                <a:lstStyle/>
                <a:p>
                  <a:endParaRPr lang="zh-CN" altLang="en-US"/>
                </a:p>
              </p:txBody>
            </p:sp>
            <p:sp>
              <p:nvSpPr>
                <p:cNvPr id="79" name="Freeform 42"/>
                <p:cNvSpPr/>
                <p:nvPr/>
              </p:nvSpPr>
              <p:spPr bwMode="auto">
                <a:xfrm>
                  <a:off x="5711828" y="3406781"/>
                  <a:ext cx="66675" cy="417513"/>
                </a:xfrm>
                <a:custGeom>
                  <a:avLst/>
                  <a:gdLst>
                    <a:gd name="T0" fmla="*/ 33 w 42"/>
                    <a:gd name="T1" fmla="*/ 263 h 263"/>
                    <a:gd name="T2" fmla="*/ 0 w 42"/>
                    <a:gd name="T3" fmla="*/ 2 h 263"/>
                    <a:gd name="T4" fmla="*/ 11 w 42"/>
                    <a:gd name="T5" fmla="*/ 0 h 263"/>
                    <a:gd name="T6" fmla="*/ 42 w 42"/>
                    <a:gd name="T7" fmla="*/ 261 h 263"/>
                    <a:gd name="T8" fmla="*/ 33 w 42"/>
                    <a:gd name="T9" fmla="*/ 263 h 263"/>
                  </a:gdLst>
                  <a:ahLst/>
                  <a:cxnLst>
                    <a:cxn ang="0">
                      <a:pos x="T0" y="T1"/>
                    </a:cxn>
                    <a:cxn ang="0">
                      <a:pos x="T2" y="T3"/>
                    </a:cxn>
                    <a:cxn ang="0">
                      <a:pos x="T4" y="T5"/>
                    </a:cxn>
                    <a:cxn ang="0">
                      <a:pos x="T6" y="T7"/>
                    </a:cxn>
                    <a:cxn ang="0">
                      <a:pos x="T8" y="T9"/>
                    </a:cxn>
                  </a:cxnLst>
                  <a:rect l="0" t="0" r="r" b="b"/>
                  <a:pathLst>
                    <a:path w="42" h="263">
                      <a:moveTo>
                        <a:pt x="33" y="263"/>
                      </a:moveTo>
                      <a:lnTo>
                        <a:pt x="0" y="2"/>
                      </a:lnTo>
                      <a:lnTo>
                        <a:pt x="11" y="0"/>
                      </a:lnTo>
                      <a:lnTo>
                        <a:pt x="42" y="261"/>
                      </a:lnTo>
                      <a:lnTo>
                        <a:pt x="33" y="263"/>
                      </a:lnTo>
                      <a:close/>
                    </a:path>
                  </a:pathLst>
                </a:custGeom>
                <a:grpFill/>
                <a:ln>
                  <a:noFill/>
                </a:ln>
              </p:spPr>
              <p:txBody>
                <a:bodyPr vert="horz" wrap="square" lIns="91440" tIns="45720" rIns="91440" bIns="45720" numCol="1" anchor="t" anchorCtr="0" compatLnSpc="1"/>
                <a:lstStyle/>
                <a:p>
                  <a:endParaRPr lang="zh-CN" altLang="en-US"/>
                </a:p>
              </p:txBody>
            </p:sp>
            <p:sp>
              <p:nvSpPr>
                <p:cNvPr id="80" name="Freeform 43"/>
                <p:cNvSpPr/>
                <p:nvPr/>
              </p:nvSpPr>
              <p:spPr bwMode="auto">
                <a:xfrm>
                  <a:off x="5722941" y="3402018"/>
                  <a:ext cx="369888" cy="215900"/>
                </a:xfrm>
                <a:custGeom>
                  <a:avLst/>
                  <a:gdLst>
                    <a:gd name="T0" fmla="*/ 228 w 233"/>
                    <a:gd name="T1" fmla="*/ 136 h 136"/>
                    <a:gd name="T2" fmla="*/ 0 w 233"/>
                    <a:gd name="T3" fmla="*/ 10 h 136"/>
                    <a:gd name="T4" fmla="*/ 4 w 233"/>
                    <a:gd name="T5" fmla="*/ 0 h 136"/>
                    <a:gd name="T6" fmla="*/ 233 w 233"/>
                    <a:gd name="T7" fmla="*/ 126 h 136"/>
                    <a:gd name="T8" fmla="*/ 228 w 233"/>
                    <a:gd name="T9" fmla="*/ 136 h 136"/>
                  </a:gdLst>
                  <a:ahLst/>
                  <a:cxnLst>
                    <a:cxn ang="0">
                      <a:pos x="T0" y="T1"/>
                    </a:cxn>
                    <a:cxn ang="0">
                      <a:pos x="T2" y="T3"/>
                    </a:cxn>
                    <a:cxn ang="0">
                      <a:pos x="T4" y="T5"/>
                    </a:cxn>
                    <a:cxn ang="0">
                      <a:pos x="T6" y="T7"/>
                    </a:cxn>
                    <a:cxn ang="0">
                      <a:pos x="T8" y="T9"/>
                    </a:cxn>
                  </a:cxnLst>
                  <a:rect l="0" t="0" r="r" b="b"/>
                  <a:pathLst>
                    <a:path w="233" h="136">
                      <a:moveTo>
                        <a:pt x="228" y="136"/>
                      </a:moveTo>
                      <a:lnTo>
                        <a:pt x="0" y="10"/>
                      </a:lnTo>
                      <a:lnTo>
                        <a:pt x="4" y="0"/>
                      </a:lnTo>
                      <a:lnTo>
                        <a:pt x="233" y="126"/>
                      </a:lnTo>
                      <a:lnTo>
                        <a:pt x="228" y="136"/>
                      </a:lnTo>
                      <a:close/>
                    </a:path>
                  </a:pathLst>
                </a:custGeom>
                <a:grpFill/>
                <a:ln>
                  <a:noFill/>
                </a:ln>
              </p:spPr>
              <p:txBody>
                <a:bodyPr vert="horz" wrap="square" lIns="91440" tIns="45720" rIns="91440" bIns="45720" numCol="1" anchor="t" anchorCtr="0" compatLnSpc="1"/>
                <a:lstStyle/>
                <a:p>
                  <a:endParaRPr lang="zh-CN" altLang="en-US"/>
                </a:p>
              </p:txBody>
            </p:sp>
            <p:sp>
              <p:nvSpPr>
                <p:cNvPr id="81" name="Freeform 44"/>
                <p:cNvSpPr/>
                <p:nvPr/>
              </p:nvSpPr>
              <p:spPr bwMode="auto">
                <a:xfrm>
                  <a:off x="5681666" y="3190881"/>
                  <a:ext cx="52388" cy="223838"/>
                </a:xfrm>
                <a:custGeom>
                  <a:avLst/>
                  <a:gdLst>
                    <a:gd name="T0" fmla="*/ 21 w 33"/>
                    <a:gd name="T1" fmla="*/ 141 h 141"/>
                    <a:gd name="T2" fmla="*/ 0 w 33"/>
                    <a:gd name="T3" fmla="*/ 0 h 141"/>
                    <a:gd name="T4" fmla="*/ 9 w 33"/>
                    <a:gd name="T5" fmla="*/ 0 h 141"/>
                    <a:gd name="T6" fmla="*/ 33 w 33"/>
                    <a:gd name="T7" fmla="*/ 138 h 141"/>
                    <a:gd name="T8" fmla="*/ 21 w 33"/>
                    <a:gd name="T9" fmla="*/ 141 h 141"/>
                  </a:gdLst>
                  <a:ahLst/>
                  <a:cxnLst>
                    <a:cxn ang="0">
                      <a:pos x="T0" y="T1"/>
                    </a:cxn>
                    <a:cxn ang="0">
                      <a:pos x="T2" y="T3"/>
                    </a:cxn>
                    <a:cxn ang="0">
                      <a:pos x="T4" y="T5"/>
                    </a:cxn>
                    <a:cxn ang="0">
                      <a:pos x="T6" y="T7"/>
                    </a:cxn>
                    <a:cxn ang="0">
                      <a:pos x="T8" y="T9"/>
                    </a:cxn>
                  </a:cxnLst>
                  <a:rect l="0" t="0" r="r" b="b"/>
                  <a:pathLst>
                    <a:path w="33" h="141">
                      <a:moveTo>
                        <a:pt x="21" y="141"/>
                      </a:moveTo>
                      <a:lnTo>
                        <a:pt x="0" y="0"/>
                      </a:lnTo>
                      <a:lnTo>
                        <a:pt x="9" y="0"/>
                      </a:lnTo>
                      <a:lnTo>
                        <a:pt x="33" y="138"/>
                      </a:lnTo>
                      <a:lnTo>
                        <a:pt x="21" y="141"/>
                      </a:lnTo>
                      <a:close/>
                    </a:path>
                  </a:pathLst>
                </a:custGeom>
                <a:grpFill/>
                <a:ln>
                  <a:noFill/>
                </a:ln>
              </p:spPr>
              <p:txBody>
                <a:bodyPr vert="horz" wrap="square" lIns="91440" tIns="45720" rIns="91440" bIns="45720" numCol="1" anchor="t" anchorCtr="0" compatLnSpc="1"/>
                <a:lstStyle/>
                <a:p>
                  <a:endParaRPr lang="zh-CN" altLang="en-US"/>
                </a:p>
              </p:txBody>
            </p:sp>
            <p:sp>
              <p:nvSpPr>
                <p:cNvPr id="82" name="Freeform 45"/>
                <p:cNvSpPr/>
                <p:nvPr/>
              </p:nvSpPr>
              <p:spPr bwMode="auto">
                <a:xfrm>
                  <a:off x="5307016" y="3398843"/>
                  <a:ext cx="419100" cy="214313"/>
                </a:xfrm>
                <a:custGeom>
                  <a:avLst/>
                  <a:gdLst>
                    <a:gd name="T0" fmla="*/ 5 w 264"/>
                    <a:gd name="T1" fmla="*/ 135 h 135"/>
                    <a:gd name="T2" fmla="*/ 0 w 264"/>
                    <a:gd name="T3" fmla="*/ 126 h 135"/>
                    <a:gd name="T4" fmla="*/ 259 w 264"/>
                    <a:gd name="T5" fmla="*/ 0 h 135"/>
                    <a:gd name="T6" fmla="*/ 264 w 264"/>
                    <a:gd name="T7" fmla="*/ 10 h 135"/>
                    <a:gd name="T8" fmla="*/ 5 w 264"/>
                    <a:gd name="T9" fmla="*/ 135 h 135"/>
                  </a:gdLst>
                  <a:ahLst/>
                  <a:cxnLst>
                    <a:cxn ang="0">
                      <a:pos x="T0" y="T1"/>
                    </a:cxn>
                    <a:cxn ang="0">
                      <a:pos x="T2" y="T3"/>
                    </a:cxn>
                    <a:cxn ang="0">
                      <a:pos x="T4" y="T5"/>
                    </a:cxn>
                    <a:cxn ang="0">
                      <a:pos x="T6" y="T7"/>
                    </a:cxn>
                    <a:cxn ang="0">
                      <a:pos x="T8" y="T9"/>
                    </a:cxn>
                  </a:cxnLst>
                  <a:rect l="0" t="0" r="r" b="b"/>
                  <a:pathLst>
                    <a:path w="264" h="135">
                      <a:moveTo>
                        <a:pt x="5" y="135"/>
                      </a:moveTo>
                      <a:lnTo>
                        <a:pt x="0" y="126"/>
                      </a:lnTo>
                      <a:lnTo>
                        <a:pt x="259" y="0"/>
                      </a:lnTo>
                      <a:lnTo>
                        <a:pt x="264" y="10"/>
                      </a:lnTo>
                      <a:lnTo>
                        <a:pt x="5" y="135"/>
                      </a:lnTo>
                      <a:close/>
                    </a:path>
                  </a:pathLst>
                </a:custGeom>
                <a:grpFill/>
                <a:ln>
                  <a:noFill/>
                </a:ln>
              </p:spPr>
              <p:txBody>
                <a:bodyPr vert="horz" wrap="square" lIns="91440" tIns="45720" rIns="91440" bIns="45720" numCol="1" anchor="t" anchorCtr="0" compatLnSpc="1"/>
                <a:lstStyle/>
                <a:p>
                  <a:endParaRPr lang="zh-CN" altLang="en-US"/>
                </a:p>
              </p:txBody>
            </p:sp>
            <p:sp>
              <p:nvSpPr>
                <p:cNvPr id="83" name="Freeform 46"/>
                <p:cNvSpPr/>
                <p:nvPr/>
              </p:nvSpPr>
              <p:spPr bwMode="auto">
                <a:xfrm>
                  <a:off x="5307016" y="3602044"/>
                  <a:ext cx="465138" cy="215900"/>
                </a:xfrm>
                <a:custGeom>
                  <a:avLst/>
                  <a:gdLst>
                    <a:gd name="T0" fmla="*/ 290 w 293"/>
                    <a:gd name="T1" fmla="*/ 136 h 136"/>
                    <a:gd name="T2" fmla="*/ 0 w 293"/>
                    <a:gd name="T3" fmla="*/ 10 h 136"/>
                    <a:gd name="T4" fmla="*/ 5 w 293"/>
                    <a:gd name="T5" fmla="*/ 0 h 136"/>
                    <a:gd name="T6" fmla="*/ 293 w 293"/>
                    <a:gd name="T7" fmla="*/ 126 h 136"/>
                    <a:gd name="T8" fmla="*/ 290 w 293"/>
                    <a:gd name="T9" fmla="*/ 136 h 136"/>
                  </a:gdLst>
                  <a:ahLst/>
                  <a:cxnLst>
                    <a:cxn ang="0">
                      <a:pos x="T0" y="T1"/>
                    </a:cxn>
                    <a:cxn ang="0">
                      <a:pos x="T2" y="T3"/>
                    </a:cxn>
                    <a:cxn ang="0">
                      <a:pos x="T4" y="T5"/>
                    </a:cxn>
                    <a:cxn ang="0">
                      <a:pos x="T6" y="T7"/>
                    </a:cxn>
                    <a:cxn ang="0">
                      <a:pos x="T8" y="T9"/>
                    </a:cxn>
                  </a:cxnLst>
                  <a:rect l="0" t="0" r="r" b="b"/>
                  <a:pathLst>
                    <a:path w="293" h="136">
                      <a:moveTo>
                        <a:pt x="290" y="136"/>
                      </a:moveTo>
                      <a:lnTo>
                        <a:pt x="0" y="10"/>
                      </a:lnTo>
                      <a:lnTo>
                        <a:pt x="5" y="0"/>
                      </a:lnTo>
                      <a:lnTo>
                        <a:pt x="293" y="126"/>
                      </a:lnTo>
                      <a:lnTo>
                        <a:pt x="290" y="136"/>
                      </a:lnTo>
                      <a:close/>
                    </a:path>
                  </a:pathLst>
                </a:custGeom>
                <a:grpFill/>
                <a:ln>
                  <a:noFill/>
                </a:ln>
              </p:spPr>
              <p:txBody>
                <a:bodyPr vert="horz" wrap="square" lIns="91440" tIns="45720" rIns="91440" bIns="45720" numCol="1" anchor="t" anchorCtr="0" compatLnSpc="1"/>
                <a:lstStyle/>
                <a:p>
                  <a:endParaRPr lang="zh-CN" altLang="en-US"/>
                </a:p>
              </p:txBody>
            </p:sp>
            <p:sp>
              <p:nvSpPr>
                <p:cNvPr id="84" name="Freeform 47"/>
                <p:cNvSpPr/>
                <p:nvPr/>
              </p:nvSpPr>
              <p:spPr bwMode="auto">
                <a:xfrm>
                  <a:off x="5778503" y="3746507"/>
                  <a:ext cx="989013" cy="82550"/>
                </a:xfrm>
                <a:custGeom>
                  <a:avLst/>
                  <a:gdLst>
                    <a:gd name="T0" fmla="*/ 0 w 623"/>
                    <a:gd name="T1" fmla="*/ 52 h 52"/>
                    <a:gd name="T2" fmla="*/ 0 w 623"/>
                    <a:gd name="T3" fmla="*/ 40 h 52"/>
                    <a:gd name="T4" fmla="*/ 623 w 623"/>
                    <a:gd name="T5" fmla="*/ 0 h 52"/>
                    <a:gd name="T6" fmla="*/ 623 w 623"/>
                    <a:gd name="T7" fmla="*/ 11 h 52"/>
                    <a:gd name="T8" fmla="*/ 0 w 623"/>
                    <a:gd name="T9" fmla="*/ 52 h 52"/>
                  </a:gdLst>
                  <a:ahLst/>
                  <a:cxnLst>
                    <a:cxn ang="0">
                      <a:pos x="T0" y="T1"/>
                    </a:cxn>
                    <a:cxn ang="0">
                      <a:pos x="T2" y="T3"/>
                    </a:cxn>
                    <a:cxn ang="0">
                      <a:pos x="T4" y="T5"/>
                    </a:cxn>
                    <a:cxn ang="0">
                      <a:pos x="T6" y="T7"/>
                    </a:cxn>
                    <a:cxn ang="0">
                      <a:pos x="T8" y="T9"/>
                    </a:cxn>
                  </a:cxnLst>
                  <a:rect l="0" t="0" r="r" b="b"/>
                  <a:pathLst>
                    <a:path w="623" h="52">
                      <a:moveTo>
                        <a:pt x="0" y="52"/>
                      </a:moveTo>
                      <a:lnTo>
                        <a:pt x="0" y="40"/>
                      </a:lnTo>
                      <a:lnTo>
                        <a:pt x="623" y="0"/>
                      </a:lnTo>
                      <a:lnTo>
                        <a:pt x="623" y="11"/>
                      </a:lnTo>
                      <a:lnTo>
                        <a:pt x="0" y="52"/>
                      </a:lnTo>
                      <a:close/>
                    </a:path>
                  </a:pathLst>
                </a:custGeom>
                <a:grpFill/>
                <a:ln>
                  <a:noFill/>
                </a:ln>
              </p:spPr>
              <p:txBody>
                <a:bodyPr vert="horz" wrap="square" lIns="91440" tIns="45720" rIns="91440" bIns="45720" numCol="1" anchor="t" anchorCtr="0" compatLnSpc="1"/>
                <a:lstStyle/>
                <a:p>
                  <a:endParaRPr lang="zh-CN" altLang="en-US"/>
                </a:p>
              </p:txBody>
            </p:sp>
            <p:sp>
              <p:nvSpPr>
                <p:cNvPr id="85" name="Freeform 48"/>
                <p:cNvSpPr/>
                <p:nvPr/>
              </p:nvSpPr>
              <p:spPr bwMode="auto">
                <a:xfrm>
                  <a:off x="6559554" y="3338518"/>
                  <a:ext cx="411163" cy="196850"/>
                </a:xfrm>
                <a:custGeom>
                  <a:avLst/>
                  <a:gdLst>
                    <a:gd name="T0" fmla="*/ 5 w 259"/>
                    <a:gd name="T1" fmla="*/ 124 h 124"/>
                    <a:gd name="T2" fmla="*/ 0 w 259"/>
                    <a:gd name="T3" fmla="*/ 114 h 124"/>
                    <a:gd name="T4" fmla="*/ 255 w 259"/>
                    <a:gd name="T5" fmla="*/ 0 h 124"/>
                    <a:gd name="T6" fmla="*/ 259 w 259"/>
                    <a:gd name="T7" fmla="*/ 10 h 124"/>
                    <a:gd name="T8" fmla="*/ 5 w 259"/>
                    <a:gd name="T9" fmla="*/ 124 h 124"/>
                  </a:gdLst>
                  <a:ahLst/>
                  <a:cxnLst>
                    <a:cxn ang="0">
                      <a:pos x="T0" y="T1"/>
                    </a:cxn>
                    <a:cxn ang="0">
                      <a:pos x="T2" y="T3"/>
                    </a:cxn>
                    <a:cxn ang="0">
                      <a:pos x="T4" y="T5"/>
                    </a:cxn>
                    <a:cxn ang="0">
                      <a:pos x="T6" y="T7"/>
                    </a:cxn>
                    <a:cxn ang="0">
                      <a:pos x="T8" y="T9"/>
                    </a:cxn>
                  </a:cxnLst>
                  <a:rect l="0" t="0" r="r" b="b"/>
                  <a:pathLst>
                    <a:path w="259" h="124">
                      <a:moveTo>
                        <a:pt x="5" y="124"/>
                      </a:moveTo>
                      <a:lnTo>
                        <a:pt x="0" y="114"/>
                      </a:lnTo>
                      <a:lnTo>
                        <a:pt x="255" y="0"/>
                      </a:lnTo>
                      <a:lnTo>
                        <a:pt x="259" y="10"/>
                      </a:lnTo>
                      <a:lnTo>
                        <a:pt x="5" y="124"/>
                      </a:lnTo>
                      <a:close/>
                    </a:path>
                  </a:pathLst>
                </a:custGeom>
                <a:grpFill/>
                <a:ln>
                  <a:noFill/>
                </a:ln>
              </p:spPr>
              <p:txBody>
                <a:bodyPr vert="horz" wrap="square" lIns="91440" tIns="45720" rIns="91440" bIns="45720" numCol="1" anchor="t" anchorCtr="0" compatLnSpc="1"/>
                <a:lstStyle/>
                <a:p>
                  <a:endParaRPr lang="zh-CN" altLang="en-US"/>
                </a:p>
              </p:txBody>
            </p:sp>
            <p:sp>
              <p:nvSpPr>
                <p:cNvPr id="86" name="Freeform 49"/>
                <p:cNvSpPr/>
                <p:nvPr/>
              </p:nvSpPr>
              <p:spPr bwMode="auto">
                <a:xfrm>
                  <a:off x="6318254" y="3519494"/>
                  <a:ext cx="249238" cy="82550"/>
                </a:xfrm>
                <a:custGeom>
                  <a:avLst/>
                  <a:gdLst>
                    <a:gd name="T0" fmla="*/ 3 w 157"/>
                    <a:gd name="T1" fmla="*/ 52 h 52"/>
                    <a:gd name="T2" fmla="*/ 0 w 157"/>
                    <a:gd name="T3" fmla="*/ 40 h 52"/>
                    <a:gd name="T4" fmla="*/ 155 w 157"/>
                    <a:gd name="T5" fmla="*/ 0 h 52"/>
                    <a:gd name="T6" fmla="*/ 157 w 157"/>
                    <a:gd name="T7" fmla="*/ 10 h 52"/>
                    <a:gd name="T8" fmla="*/ 3 w 157"/>
                    <a:gd name="T9" fmla="*/ 52 h 52"/>
                  </a:gdLst>
                  <a:ahLst/>
                  <a:cxnLst>
                    <a:cxn ang="0">
                      <a:pos x="T0" y="T1"/>
                    </a:cxn>
                    <a:cxn ang="0">
                      <a:pos x="T2" y="T3"/>
                    </a:cxn>
                    <a:cxn ang="0">
                      <a:pos x="T4" y="T5"/>
                    </a:cxn>
                    <a:cxn ang="0">
                      <a:pos x="T6" y="T7"/>
                    </a:cxn>
                    <a:cxn ang="0">
                      <a:pos x="T8" y="T9"/>
                    </a:cxn>
                  </a:cxnLst>
                  <a:rect l="0" t="0" r="r" b="b"/>
                  <a:pathLst>
                    <a:path w="157" h="52">
                      <a:moveTo>
                        <a:pt x="3" y="52"/>
                      </a:moveTo>
                      <a:lnTo>
                        <a:pt x="0" y="40"/>
                      </a:lnTo>
                      <a:lnTo>
                        <a:pt x="155" y="0"/>
                      </a:lnTo>
                      <a:lnTo>
                        <a:pt x="157" y="10"/>
                      </a:lnTo>
                      <a:lnTo>
                        <a:pt x="3" y="52"/>
                      </a:lnTo>
                      <a:close/>
                    </a:path>
                  </a:pathLst>
                </a:custGeom>
                <a:grpFill/>
                <a:ln>
                  <a:noFill/>
                </a:ln>
              </p:spPr>
              <p:txBody>
                <a:bodyPr vert="horz" wrap="square" lIns="91440" tIns="45720" rIns="91440" bIns="45720" numCol="1" anchor="t" anchorCtr="0" compatLnSpc="1"/>
                <a:lstStyle/>
                <a:p>
                  <a:endParaRPr lang="zh-CN" altLang="en-US"/>
                </a:p>
              </p:txBody>
            </p:sp>
            <p:sp>
              <p:nvSpPr>
                <p:cNvPr id="87" name="Freeform 50"/>
                <p:cNvSpPr/>
                <p:nvPr/>
              </p:nvSpPr>
              <p:spPr bwMode="auto">
                <a:xfrm>
                  <a:off x="6934204" y="2822580"/>
                  <a:ext cx="41275" cy="523876"/>
                </a:xfrm>
                <a:custGeom>
                  <a:avLst/>
                  <a:gdLst>
                    <a:gd name="T0" fmla="*/ 14 w 26"/>
                    <a:gd name="T1" fmla="*/ 330 h 330"/>
                    <a:gd name="T2" fmla="*/ 0 w 26"/>
                    <a:gd name="T3" fmla="*/ 0 h 330"/>
                    <a:gd name="T4" fmla="*/ 12 w 26"/>
                    <a:gd name="T5" fmla="*/ 0 h 330"/>
                    <a:gd name="T6" fmla="*/ 26 w 26"/>
                    <a:gd name="T7" fmla="*/ 330 h 330"/>
                    <a:gd name="T8" fmla="*/ 14 w 26"/>
                    <a:gd name="T9" fmla="*/ 330 h 330"/>
                  </a:gdLst>
                  <a:ahLst/>
                  <a:cxnLst>
                    <a:cxn ang="0">
                      <a:pos x="T0" y="T1"/>
                    </a:cxn>
                    <a:cxn ang="0">
                      <a:pos x="T2" y="T3"/>
                    </a:cxn>
                    <a:cxn ang="0">
                      <a:pos x="T4" y="T5"/>
                    </a:cxn>
                    <a:cxn ang="0">
                      <a:pos x="T6" y="T7"/>
                    </a:cxn>
                    <a:cxn ang="0">
                      <a:pos x="T8" y="T9"/>
                    </a:cxn>
                  </a:cxnLst>
                  <a:rect l="0" t="0" r="r" b="b"/>
                  <a:pathLst>
                    <a:path w="26" h="330">
                      <a:moveTo>
                        <a:pt x="14" y="330"/>
                      </a:moveTo>
                      <a:lnTo>
                        <a:pt x="0" y="0"/>
                      </a:lnTo>
                      <a:lnTo>
                        <a:pt x="12" y="0"/>
                      </a:lnTo>
                      <a:lnTo>
                        <a:pt x="26" y="330"/>
                      </a:lnTo>
                      <a:lnTo>
                        <a:pt x="14" y="330"/>
                      </a:lnTo>
                      <a:close/>
                    </a:path>
                  </a:pathLst>
                </a:custGeom>
                <a:grpFill/>
                <a:ln>
                  <a:noFill/>
                </a:ln>
              </p:spPr>
              <p:txBody>
                <a:bodyPr vert="horz" wrap="square" lIns="91440" tIns="45720" rIns="91440" bIns="45720" numCol="1" anchor="t" anchorCtr="0" compatLnSpc="1"/>
                <a:lstStyle/>
                <a:p>
                  <a:endParaRPr lang="zh-CN" altLang="en-US"/>
                </a:p>
              </p:txBody>
            </p:sp>
            <p:sp>
              <p:nvSpPr>
                <p:cNvPr id="88" name="Freeform 51"/>
                <p:cNvSpPr/>
                <p:nvPr/>
              </p:nvSpPr>
              <p:spPr bwMode="auto">
                <a:xfrm>
                  <a:off x="6650041" y="2490792"/>
                  <a:ext cx="298450" cy="338138"/>
                </a:xfrm>
                <a:custGeom>
                  <a:avLst/>
                  <a:gdLst>
                    <a:gd name="T0" fmla="*/ 181 w 188"/>
                    <a:gd name="T1" fmla="*/ 213 h 213"/>
                    <a:gd name="T2" fmla="*/ 0 w 188"/>
                    <a:gd name="T3" fmla="*/ 7 h 213"/>
                    <a:gd name="T4" fmla="*/ 10 w 188"/>
                    <a:gd name="T5" fmla="*/ 0 h 213"/>
                    <a:gd name="T6" fmla="*/ 188 w 188"/>
                    <a:gd name="T7" fmla="*/ 206 h 213"/>
                    <a:gd name="T8" fmla="*/ 181 w 188"/>
                    <a:gd name="T9" fmla="*/ 213 h 213"/>
                  </a:gdLst>
                  <a:ahLst/>
                  <a:cxnLst>
                    <a:cxn ang="0">
                      <a:pos x="T0" y="T1"/>
                    </a:cxn>
                    <a:cxn ang="0">
                      <a:pos x="T2" y="T3"/>
                    </a:cxn>
                    <a:cxn ang="0">
                      <a:pos x="T4" y="T5"/>
                    </a:cxn>
                    <a:cxn ang="0">
                      <a:pos x="T6" y="T7"/>
                    </a:cxn>
                    <a:cxn ang="0">
                      <a:pos x="T8" y="T9"/>
                    </a:cxn>
                  </a:cxnLst>
                  <a:rect l="0" t="0" r="r" b="b"/>
                  <a:pathLst>
                    <a:path w="188" h="213">
                      <a:moveTo>
                        <a:pt x="181" y="213"/>
                      </a:moveTo>
                      <a:lnTo>
                        <a:pt x="0" y="7"/>
                      </a:lnTo>
                      <a:lnTo>
                        <a:pt x="10" y="0"/>
                      </a:lnTo>
                      <a:lnTo>
                        <a:pt x="188" y="206"/>
                      </a:lnTo>
                      <a:lnTo>
                        <a:pt x="181" y="213"/>
                      </a:lnTo>
                      <a:close/>
                    </a:path>
                  </a:pathLst>
                </a:custGeom>
                <a:grpFill/>
                <a:ln>
                  <a:noFill/>
                </a:ln>
              </p:spPr>
              <p:txBody>
                <a:bodyPr vert="horz" wrap="square" lIns="91440" tIns="45720" rIns="91440" bIns="45720" numCol="1" anchor="t" anchorCtr="0" compatLnSpc="1"/>
                <a:lstStyle/>
                <a:p>
                  <a:endParaRPr lang="zh-CN" altLang="en-US"/>
                </a:p>
              </p:txBody>
            </p:sp>
            <p:sp>
              <p:nvSpPr>
                <p:cNvPr id="89" name="Freeform 52"/>
                <p:cNvSpPr/>
                <p:nvPr/>
              </p:nvSpPr>
              <p:spPr bwMode="auto">
                <a:xfrm>
                  <a:off x="6707191" y="2817817"/>
                  <a:ext cx="238125" cy="188913"/>
                </a:xfrm>
                <a:custGeom>
                  <a:avLst/>
                  <a:gdLst>
                    <a:gd name="T0" fmla="*/ 7 w 150"/>
                    <a:gd name="T1" fmla="*/ 119 h 119"/>
                    <a:gd name="T2" fmla="*/ 0 w 150"/>
                    <a:gd name="T3" fmla="*/ 110 h 119"/>
                    <a:gd name="T4" fmla="*/ 143 w 150"/>
                    <a:gd name="T5" fmla="*/ 0 h 119"/>
                    <a:gd name="T6" fmla="*/ 150 w 150"/>
                    <a:gd name="T7" fmla="*/ 10 h 119"/>
                    <a:gd name="T8" fmla="*/ 7 w 150"/>
                    <a:gd name="T9" fmla="*/ 119 h 119"/>
                  </a:gdLst>
                  <a:ahLst/>
                  <a:cxnLst>
                    <a:cxn ang="0">
                      <a:pos x="T0" y="T1"/>
                    </a:cxn>
                    <a:cxn ang="0">
                      <a:pos x="T2" y="T3"/>
                    </a:cxn>
                    <a:cxn ang="0">
                      <a:pos x="T4" y="T5"/>
                    </a:cxn>
                    <a:cxn ang="0">
                      <a:pos x="T6" y="T7"/>
                    </a:cxn>
                    <a:cxn ang="0">
                      <a:pos x="T8" y="T9"/>
                    </a:cxn>
                  </a:cxnLst>
                  <a:rect l="0" t="0" r="r" b="b"/>
                  <a:pathLst>
                    <a:path w="150" h="119">
                      <a:moveTo>
                        <a:pt x="7" y="119"/>
                      </a:moveTo>
                      <a:lnTo>
                        <a:pt x="0" y="110"/>
                      </a:lnTo>
                      <a:lnTo>
                        <a:pt x="143" y="0"/>
                      </a:lnTo>
                      <a:lnTo>
                        <a:pt x="150" y="10"/>
                      </a:lnTo>
                      <a:lnTo>
                        <a:pt x="7" y="119"/>
                      </a:lnTo>
                      <a:close/>
                    </a:path>
                  </a:pathLst>
                </a:custGeom>
                <a:grpFill/>
                <a:ln>
                  <a:noFill/>
                </a:ln>
              </p:spPr>
              <p:txBody>
                <a:bodyPr vert="horz" wrap="square" lIns="91440" tIns="45720" rIns="91440" bIns="45720" numCol="1" anchor="t" anchorCtr="0" compatLnSpc="1"/>
                <a:lstStyle/>
                <a:p>
                  <a:endParaRPr lang="zh-CN" altLang="en-US"/>
                </a:p>
              </p:txBody>
            </p:sp>
            <p:sp>
              <p:nvSpPr>
                <p:cNvPr id="90" name="Freeform 53"/>
                <p:cNvSpPr/>
                <p:nvPr/>
              </p:nvSpPr>
              <p:spPr bwMode="auto">
                <a:xfrm>
                  <a:off x="6465891" y="2992443"/>
                  <a:ext cx="257175" cy="217488"/>
                </a:xfrm>
                <a:custGeom>
                  <a:avLst/>
                  <a:gdLst>
                    <a:gd name="T0" fmla="*/ 7 w 162"/>
                    <a:gd name="T1" fmla="*/ 137 h 137"/>
                    <a:gd name="T2" fmla="*/ 0 w 162"/>
                    <a:gd name="T3" fmla="*/ 130 h 137"/>
                    <a:gd name="T4" fmla="*/ 154 w 162"/>
                    <a:gd name="T5" fmla="*/ 0 h 137"/>
                    <a:gd name="T6" fmla="*/ 162 w 162"/>
                    <a:gd name="T7" fmla="*/ 9 h 137"/>
                    <a:gd name="T8" fmla="*/ 7 w 162"/>
                    <a:gd name="T9" fmla="*/ 137 h 137"/>
                  </a:gdLst>
                  <a:ahLst/>
                  <a:cxnLst>
                    <a:cxn ang="0">
                      <a:pos x="T0" y="T1"/>
                    </a:cxn>
                    <a:cxn ang="0">
                      <a:pos x="T2" y="T3"/>
                    </a:cxn>
                    <a:cxn ang="0">
                      <a:pos x="T4" y="T5"/>
                    </a:cxn>
                    <a:cxn ang="0">
                      <a:pos x="T6" y="T7"/>
                    </a:cxn>
                    <a:cxn ang="0">
                      <a:pos x="T8" y="T9"/>
                    </a:cxn>
                  </a:cxnLst>
                  <a:rect l="0" t="0" r="r" b="b"/>
                  <a:pathLst>
                    <a:path w="162" h="137">
                      <a:moveTo>
                        <a:pt x="7" y="137"/>
                      </a:moveTo>
                      <a:lnTo>
                        <a:pt x="0" y="130"/>
                      </a:lnTo>
                      <a:lnTo>
                        <a:pt x="154" y="0"/>
                      </a:lnTo>
                      <a:lnTo>
                        <a:pt x="162" y="9"/>
                      </a:lnTo>
                      <a:lnTo>
                        <a:pt x="7" y="137"/>
                      </a:lnTo>
                      <a:close/>
                    </a:path>
                  </a:pathLst>
                </a:custGeom>
                <a:grpFill/>
                <a:ln>
                  <a:noFill/>
                </a:ln>
              </p:spPr>
              <p:txBody>
                <a:bodyPr vert="horz" wrap="square" lIns="91440" tIns="45720" rIns="91440" bIns="45720" numCol="1" anchor="t" anchorCtr="0" compatLnSpc="1"/>
                <a:lstStyle/>
                <a:p>
                  <a:endParaRPr lang="zh-CN" altLang="en-US"/>
                </a:p>
              </p:txBody>
            </p:sp>
            <p:sp>
              <p:nvSpPr>
                <p:cNvPr id="91" name="Freeform 54"/>
                <p:cNvSpPr/>
                <p:nvPr/>
              </p:nvSpPr>
              <p:spPr bwMode="auto">
                <a:xfrm>
                  <a:off x="6069016" y="3143256"/>
                  <a:ext cx="407988" cy="66675"/>
                </a:xfrm>
                <a:custGeom>
                  <a:avLst/>
                  <a:gdLst>
                    <a:gd name="T0" fmla="*/ 255 w 257"/>
                    <a:gd name="T1" fmla="*/ 42 h 42"/>
                    <a:gd name="T2" fmla="*/ 0 w 257"/>
                    <a:gd name="T3" fmla="*/ 9 h 42"/>
                    <a:gd name="T4" fmla="*/ 3 w 257"/>
                    <a:gd name="T5" fmla="*/ 0 h 42"/>
                    <a:gd name="T6" fmla="*/ 257 w 257"/>
                    <a:gd name="T7" fmla="*/ 33 h 42"/>
                    <a:gd name="T8" fmla="*/ 255 w 257"/>
                    <a:gd name="T9" fmla="*/ 42 h 42"/>
                  </a:gdLst>
                  <a:ahLst/>
                  <a:cxnLst>
                    <a:cxn ang="0">
                      <a:pos x="T0" y="T1"/>
                    </a:cxn>
                    <a:cxn ang="0">
                      <a:pos x="T2" y="T3"/>
                    </a:cxn>
                    <a:cxn ang="0">
                      <a:pos x="T4" y="T5"/>
                    </a:cxn>
                    <a:cxn ang="0">
                      <a:pos x="T6" y="T7"/>
                    </a:cxn>
                    <a:cxn ang="0">
                      <a:pos x="T8" y="T9"/>
                    </a:cxn>
                  </a:cxnLst>
                  <a:rect l="0" t="0" r="r" b="b"/>
                  <a:pathLst>
                    <a:path w="257" h="42">
                      <a:moveTo>
                        <a:pt x="255" y="42"/>
                      </a:moveTo>
                      <a:lnTo>
                        <a:pt x="0" y="9"/>
                      </a:lnTo>
                      <a:lnTo>
                        <a:pt x="3" y="0"/>
                      </a:lnTo>
                      <a:lnTo>
                        <a:pt x="257" y="33"/>
                      </a:lnTo>
                      <a:lnTo>
                        <a:pt x="255" y="42"/>
                      </a:lnTo>
                      <a:close/>
                    </a:path>
                  </a:pathLst>
                </a:custGeom>
                <a:grpFill/>
                <a:ln>
                  <a:noFill/>
                </a:ln>
              </p:spPr>
              <p:txBody>
                <a:bodyPr vert="horz" wrap="square" lIns="91440" tIns="45720" rIns="91440" bIns="45720" numCol="1" anchor="t" anchorCtr="0" compatLnSpc="1"/>
                <a:lstStyle/>
                <a:p>
                  <a:endParaRPr lang="zh-CN" altLang="en-US"/>
                </a:p>
              </p:txBody>
            </p:sp>
            <p:sp>
              <p:nvSpPr>
                <p:cNvPr id="92" name="Freeform 55"/>
                <p:cNvSpPr/>
                <p:nvPr/>
              </p:nvSpPr>
              <p:spPr bwMode="auto">
                <a:xfrm>
                  <a:off x="5688016" y="3146431"/>
                  <a:ext cx="381000" cy="52388"/>
                </a:xfrm>
                <a:custGeom>
                  <a:avLst/>
                  <a:gdLst>
                    <a:gd name="T0" fmla="*/ 0 w 240"/>
                    <a:gd name="T1" fmla="*/ 33 h 33"/>
                    <a:gd name="T2" fmla="*/ 0 w 240"/>
                    <a:gd name="T3" fmla="*/ 24 h 33"/>
                    <a:gd name="T4" fmla="*/ 240 w 240"/>
                    <a:gd name="T5" fmla="*/ 0 h 33"/>
                    <a:gd name="T6" fmla="*/ 240 w 240"/>
                    <a:gd name="T7" fmla="*/ 12 h 33"/>
                    <a:gd name="T8" fmla="*/ 0 w 240"/>
                    <a:gd name="T9" fmla="*/ 33 h 33"/>
                  </a:gdLst>
                  <a:ahLst/>
                  <a:cxnLst>
                    <a:cxn ang="0">
                      <a:pos x="T0" y="T1"/>
                    </a:cxn>
                    <a:cxn ang="0">
                      <a:pos x="T2" y="T3"/>
                    </a:cxn>
                    <a:cxn ang="0">
                      <a:pos x="T4" y="T5"/>
                    </a:cxn>
                    <a:cxn ang="0">
                      <a:pos x="T6" y="T7"/>
                    </a:cxn>
                    <a:cxn ang="0">
                      <a:pos x="T8" y="T9"/>
                    </a:cxn>
                  </a:cxnLst>
                  <a:rect l="0" t="0" r="r" b="b"/>
                  <a:pathLst>
                    <a:path w="240" h="33">
                      <a:moveTo>
                        <a:pt x="0" y="33"/>
                      </a:moveTo>
                      <a:lnTo>
                        <a:pt x="0" y="24"/>
                      </a:lnTo>
                      <a:lnTo>
                        <a:pt x="240" y="0"/>
                      </a:lnTo>
                      <a:lnTo>
                        <a:pt x="240" y="12"/>
                      </a:lnTo>
                      <a:lnTo>
                        <a:pt x="0" y="33"/>
                      </a:lnTo>
                      <a:close/>
                    </a:path>
                  </a:pathLst>
                </a:custGeom>
                <a:grpFill/>
                <a:ln>
                  <a:noFill/>
                </a:ln>
              </p:spPr>
              <p:txBody>
                <a:bodyPr vert="horz" wrap="square" lIns="91440" tIns="45720" rIns="91440" bIns="45720" numCol="1" anchor="t" anchorCtr="0" compatLnSpc="1"/>
                <a:lstStyle/>
                <a:p>
                  <a:endParaRPr lang="zh-CN" altLang="en-US"/>
                </a:p>
              </p:txBody>
            </p:sp>
            <p:sp>
              <p:nvSpPr>
                <p:cNvPr id="93" name="Freeform 56"/>
                <p:cNvSpPr/>
                <p:nvPr/>
              </p:nvSpPr>
              <p:spPr bwMode="auto">
                <a:xfrm>
                  <a:off x="5191128" y="3036893"/>
                  <a:ext cx="501650" cy="166688"/>
                </a:xfrm>
                <a:custGeom>
                  <a:avLst/>
                  <a:gdLst>
                    <a:gd name="T0" fmla="*/ 311 w 316"/>
                    <a:gd name="T1" fmla="*/ 105 h 105"/>
                    <a:gd name="T2" fmla="*/ 0 w 316"/>
                    <a:gd name="T3" fmla="*/ 10 h 105"/>
                    <a:gd name="T4" fmla="*/ 4 w 316"/>
                    <a:gd name="T5" fmla="*/ 0 h 105"/>
                    <a:gd name="T6" fmla="*/ 316 w 316"/>
                    <a:gd name="T7" fmla="*/ 95 h 105"/>
                    <a:gd name="T8" fmla="*/ 311 w 316"/>
                    <a:gd name="T9" fmla="*/ 105 h 105"/>
                  </a:gdLst>
                  <a:ahLst/>
                  <a:cxnLst>
                    <a:cxn ang="0">
                      <a:pos x="T0" y="T1"/>
                    </a:cxn>
                    <a:cxn ang="0">
                      <a:pos x="T2" y="T3"/>
                    </a:cxn>
                    <a:cxn ang="0">
                      <a:pos x="T4" y="T5"/>
                    </a:cxn>
                    <a:cxn ang="0">
                      <a:pos x="T6" y="T7"/>
                    </a:cxn>
                    <a:cxn ang="0">
                      <a:pos x="T8" y="T9"/>
                    </a:cxn>
                  </a:cxnLst>
                  <a:rect l="0" t="0" r="r" b="b"/>
                  <a:pathLst>
                    <a:path w="316" h="105">
                      <a:moveTo>
                        <a:pt x="311" y="105"/>
                      </a:moveTo>
                      <a:lnTo>
                        <a:pt x="0" y="10"/>
                      </a:lnTo>
                      <a:lnTo>
                        <a:pt x="4" y="0"/>
                      </a:lnTo>
                      <a:lnTo>
                        <a:pt x="316" y="95"/>
                      </a:lnTo>
                      <a:lnTo>
                        <a:pt x="311" y="105"/>
                      </a:lnTo>
                      <a:close/>
                    </a:path>
                  </a:pathLst>
                </a:custGeom>
                <a:grpFill/>
                <a:ln>
                  <a:noFill/>
                </a:ln>
              </p:spPr>
              <p:txBody>
                <a:bodyPr vert="horz" wrap="square" lIns="91440" tIns="45720" rIns="91440" bIns="45720" numCol="1" anchor="t" anchorCtr="0" compatLnSpc="1"/>
                <a:lstStyle/>
                <a:p>
                  <a:endParaRPr lang="zh-CN" altLang="en-US"/>
                </a:p>
              </p:txBody>
            </p:sp>
            <p:sp>
              <p:nvSpPr>
                <p:cNvPr id="94" name="Freeform 57"/>
                <p:cNvSpPr/>
                <p:nvPr/>
              </p:nvSpPr>
              <p:spPr bwMode="auto">
                <a:xfrm>
                  <a:off x="5446716" y="3190881"/>
                  <a:ext cx="238125" cy="76200"/>
                </a:xfrm>
                <a:custGeom>
                  <a:avLst/>
                  <a:gdLst>
                    <a:gd name="T0" fmla="*/ 5 w 150"/>
                    <a:gd name="T1" fmla="*/ 48 h 48"/>
                    <a:gd name="T2" fmla="*/ 0 w 150"/>
                    <a:gd name="T3" fmla="*/ 36 h 48"/>
                    <a:gd name="T4" fmla="*/ 148 w 150"/>
                    <a:gd name="T5" fmla="*/ 0 h 48"/>
                    <a:gd name="T6" fmla="*/ 150 w 150"/>
                    <a:gd name="T7" fmla="*/ 10 h 48"/>
                    <a:gd name="T8" fmla="*/ 5 w 150"/>
                    <a:gd name="T9" fmla="*/ 48 h 48"/>
                  </a:gdLst>
                  <a:ahLst/>
                  <a:cxnLst>
                    <a:cxn ang="0">
                      <a:pos x="T0" y="T1"/>
                    </a:cxn>
                    <a:cxn ang="0">
                      <a:pos x="T2" y="T3"/>
                    </a:cxn>
                    <a:cxn ang="0">
                      <a:pos x="T4" y="T5"/>
                    </a:cxn>
                    <a:cxn ang="0">
                      <a:pos x="T6" y="T7"/>
                    </a:cxn>
                    <a:cxn ang="0">
                      <a:pos x="T8" y="T9"/>
                    </a:cxn>
                  </a:cxnLst>
                  <a:rect l="0" t="0" r="r" b="b"/>
                  <a:pathLst>
                    <a:path w="150" h="48">
                      <a:moveTo>
                        <a:pt x="5" y="48"/>
                      </a:moveTo>
                      <a:lnTo>
                        <a:pt x="0" y="36"/>
                      </a:lnTo>
                      <a:lnTo>
                        <a:pt x="148" y="0"/>
                      </a:lnTo>
                      <a:lnTo>
                        <a:pt x="150" y="10"/>
                      </a:lnTo>
                      <a:lnTo>
                        <a:pt x="5" y="48"/>
                      </a:lnTo>
                      <a:close/>
                    </a:path>
                  </a:pathLst>
                </a:custGeom>
                <a:grpFill/>
                <a:ln>
                  <a:noFill/>
                </a:ln>
              </p:spPr>
              <p:txBody>
                <a:bodyPr vert="horz" wrap="square" lIns="91440" tIns="45720" rIns="91440" bIns="45720" numCol="1" anchor="t" anchorCtr="0" compatLnSpc="1"/>
                <a:lstStyle/>
                <a:p>
                  <a:endParaRPr lang="zh-CN" altLang="en-US"/>
                </a:p>
              </p:txBody>
            </p:sp>
            <p:sp>
              <p:nvSpPr>
                <p:cNvPr id="95" name="Freeform 58"/>
                <p:cNvSpPr/>
                <p:nvPr/>
              </p:nvSpPr>
              <p:spPr bwMode="auto">
                <a:xfrm>
                  <a:off x="5718178" y="3195643"/>
                  <a:ext cx="755650" cy="211138"/>
                </a:xfrm>
                <a:custGeom>
                  <a:avLst/>
                  <a:gdLst>
                    <a:gd name="T0" fmla="*/ 0 w 200"/>
                    <a:gd name="T1" fmla="*/ 56 h 56"/>
                    <a:gd name="T2" fmla="*/ 0 w 200"/>
                    <a:gd name="T3" fmla="*/ 56 h 56"/>
                    <a:gd name="T4" fmla="*/ 1 w 200"/>
                    <a:gd name="T5" fmla="*/ 54 h 56"/>
                    <a:gd name="T6" fmla="*/ 1 w 200"/>
                    <a:gd name="T7" fmla="*/ 52 h 56"/>
                    <a:gd name="T8" fmla="*/ 199 w 200"/>
                    <a:gd name="T9" fmla="*/ 0 h 56"/>
                    <a:gd name="T10" fmla="*/ 200 w 200"/>
                    <a:gd name="T11" fmla="*/ 4 h 56"/>
                    <a:gd name="T12" fmla="*/ 0 w 200"/>
                    <a:gd name="T13" fmla="*/ 56 h 56"/>
                  </a:gdLst>
                  <a:ahLst/>
                  <a:cxnLst>
                    <a:cxn ang="0">
                      <a:pos x="T0" y="T1"/>
                    </a:cxn>
                    <a:cxn ang="0">
                      <a:pos x="T2" y="T3"/>
                    </a:cxn>
                    <a:cxn ang="0">
                      <a:pos x="T4" y="T5"/>
                    </a:cxn>
                    <a:cxn ang="0">
                      <a:pos x="T6" y="T7"/>
                    </a:cxn>
                    <a:cxn ang="0">
                      <a:pos x="T8" y="T9"/>
                    </a:cxn>
                    <a:cxn ang="0">
                      <a:pos x="T10" y="T11"/>
                    </a:cxn>
                    <a:cxn ang="0">
                      <a:pos x="T12" y="T13"/>
                    </a:cxn>
                  </a:cxnLst>
                  <a:rect l="0" t="0" r="r" b="b"/>
                  <a:pathLst>
                    <a:path w="200" h="56">
                      <a:moveTo>
                        <a:pt x="0" y="56"/>
                      </a:moveTo>
                      <a:cubicBezTo>
                        <a:pt x="0" y="56"/>
                        <a:pt x="0" y="56"/>
                        <a:pt x="0" y="56"/>
                      </a:cubicBezTo>
                      <a:cubicBezTo>
                        <a:pt x="1" y="54"/>
                        <a:pt x="1" y="54"/>
                        <a:pt x="1" y="54"/>
                      </a:cubicBezTo>
                      <a:cubicBezTo>
                        <a:pt x="1" y="52"/>
                        <a:pt x="1" y="52"/>
                        <a:pt x="1" y="52"/>
                      </a:cubicBezTo>
                      <a:cubicBezTo>
                        <a:pt x="6" y="51"/>
                        <a:pt x="145" y="14"/>
                        <a:pt x="199" y="0"/>
                      </a:cubicBezTo>
                      <a:cubicBezTo>
                        <a:pt x="200" y="4"/>
                        <a:pt x="200" y="4"/>
                        <a:pt x="200" y="4"/>
                      </a:cubicBezTo>
                      <a:cubicBezTo>
                        <a:pt x="18" y="53"/>
                        <a:pt x="2" y="56"/>
                        <a:pt x="0" y="56"/>
                      </a:cubicBezTo>
                      <a:close/>
                    </a:path>
                  </a:pathLst>
                </a:custGeom>
                <a:grpFill/>
                <a:ln>
                  <a:noFill/>
                </a:ln>
              </p:spPr>
              <p:txBody>
                <a:bodyPr vert="horz" wrap="square" lIns="91440" tIns="45720" rIns="91440" bIns="45720" numCol="1" anchor="t" anchorCtr="0" compatLnSpc="1"/>
                <a:lstStyle/>
                <a:p>
                  <a:endParaRPr lang="zh-CN" altLang="en-US"/>
                </a:p>
              </p:txBody>
            </p:sp>
            <p:sp>
              <p:nvSpPr>
                <p:cNvPr id="96" name="Freeform 59"/>
                <p:cNvSpPr/>
                <p:nvPr/>
              </p:nvSpPr>
              <p:spPr bwMode="auto">
                <a:xfrm>
                  <a:off x="5718178" y="3149606"/>
                  <a:ext cx="358775" cy="260350"/>
                </a:xfrm>
                <a:custGeom>
                  <a:avLst/>
                  <a:gdLst>
                    <a:gd name="T0" fmla="*/ 7 w 226"/>
                    <a:gd name="T1" fmla="*/ 164 h 164"/>
                    <a:gd name="T2" fmla="*/ 0 w 226"/>
                    <a:gd name="T3" fmla="*/ 155 h 164"/>
                    <a:gd name="T4" fmla="*/ 219 w 226"/>
                    <a:gd name="T5" fmla="*/ 0 h 164"/>
                    <a:gd name="T6" fmla="*/ 226 w 226"/>
                    <a:gd name="T7" fmla="*/ 10 h 164"/>
                    <a:gd name="T8" fmla="*/ 7 w 226"/>
                    <a:gd name="T9" fmla="*/ 164 h 164"/>
                  </a:gdLst>
                  <a:ahLst/>
                  <a:cxnLst>
                    <a:cxn ang="0">
                      <a:pos x="T0" y="T1"/>
                    </a:cxn>
                    <a:cxn ang="0">
                      <a:pos x="T2" y="T3"/>
                    </a:cxn>
                    <a:cxn ang="0">
                      <a:pos x="T4" y="T5"/>
                    </a:cxn>
                    <a:cxn ang="0">
                      <a:pos x="T6" y="T7"/>
                    </a:cxn>
                    <a:cxn ang="0">
                      <a:pos x="T8" y="T9"/>
                    </a:cxn>
                  </a:cxnLst>
                  <a:rect l="0" t="0" r="r" b="b"/>
                  <a:pathLst>
                    <a:path w="226" h="164">
                      <a:moveTo>
                        <a:pt x="7" y="164"/>
                      </a:moveTo>
                      <a:lnTo>
                        <a:pt x="0" y="155"/>
                      </a:lnTo>
                      <a:lnTo>
                        <a:pt x="219" y="0"/>
                      </a:lnTo>
                      <a:lnTo>
                        <a:pt x="226" y="10"/>
                      </a:lnTo>
                      <a:lnTo>
                        <a:pt x="7" y="164"/>
                      </a:lnTo>
                      <a:close/>
                    </a:path>
                  </a:pathLst>
                </a:custGeom>
                <a:grpFill/>
                <a:ln>
                  <a:noFill/>
                </a:ln>
              </p:spPr>
              <p:txBody>
                <a:bodyPr vert="horz" wrap="square" lIns="91440" tIns="45720" rIns="91440" bIns="45720" numCol="1" anchor="t" anchorCtr="0" compatLnSpc="1"/>
                <a:lstStyle/>
                <a:p>
                  <a:endParaRPr lang="zh-CN" altLang="en-US"/>
                </a:p>
              </p:txBody>
            </p:sp>
            <p:sp>
              <p:nvSpPr>
                <p:cNvPr id="97" name="Freeform 60"/>
                <p:cNvSpPr/>
                <p:nvPr/>
              </p:nvSpPr>
              <p:spPr bwMode="auto">
                <a:xfrm>
                  <a:off x="6080128" y="2992443"/>
                  <a:ext cx="630238" cy="157163"/>
                </a:xfrm>
                <a:custGeom>
                  <a:avLst/>
                  <a:gdLst>
                    <a:gd name="T0" fmla="*/ 3 w 397"/>
                    <a:gd name="T1" fmla="*/ 99 h 99"/>
                    <a:gd name="T2" fmla="*/ 0 w 397"/>
                    <a:gd name="T3" fmla="*/ 87 h 99"/>
                    <a:gd name="T4" fmla="*/ 395 w 397"/>
                    <a:gd name="T5" fmla="*/ 0 h 99"/>
                    <a:gd name="T6" fmla="*/ 397 w 397"/>
                    <a:gd name="T7" fmla="*/ 11 h 99"/>
                    <a:gd name="T8" fmla="*/ 3 w 397"/>
                    <a:gd name="T9" fmla="*/ 99 h 99"/>
                  </a:gdLst>
                  <a:ahLst/>
                  <a:cxnLst>
                    <a:cxn ang="0">
                      <a:pos x="T0" y="T1"/>
                    </a:cxn>
                    <a:cxn ang="0">
                      <a:pos x="T2" y="T3"/>
                    </a:cxn>
                    <a:cxn ang="0">
                      <a:pos x="T4" y="T5"/>
                    </a:cxn>
                    <a:cxn ang="0">
                      <a:pos x="T6" y="T7"/>
                    </a:cxn>
                    <a:cxn ang="0">
                      <a:pos x="T8" y="T9"/>
                    </a:cxn>
                  </a:cxnLst>
                  <a:rect l="0" t="0" r="r" b="b"/>
                  <a:pathLst>
                    <a:path w="397" h="99">
                      <a:moveTo>
                        <a:pt x="3" y="99"/>
                      </a:moveTo>
                      <a:lnTo>
                        <a:pt x="0" y="87"/>
                      </a:lnTo>
                      <a:lnTo>
                        <a:pt x="395" y="0"/>
                      </a:lnTo>
                      <a:lnTo>
                        <a:pt x="397" y="11"/>
                      </a:lnTo>
                      <a:lnTo>
                        <a:pt x="3" y="99"/>
                      </a:lnTo>
                      <a:close/>
                    </a:path>
                  </a:pathLst>
                </a:custGeom>
                <a:grpFill/>
                <a:ln>
                  <a:noFill/>
                </a:ln>
              </p:spPr>
              <p:txBody>
                <a:bodyPr vert="horz" wrap="square" lIns="91440" tIns="45720" rIns="91440" bIns="45720" numCol="1" anchor="t" anchorCtr="0" compatLnSpc="1"/>
                <a:lstStyle/>
                <a:p>
                  <a:endParaRPr lang="zh-CN" altLang="en-US"/>
                </a:p>
              </p:txBody>
            </p:sp>
            <p:sp>
              <p:nvSpPr>
                <p:cNvPr id="98" name="Freeform 61"/>
                <p:cNvSpPr/>
                <p:nvPr/>
              </p:nvSpPr>
              <p:spPr bwMode="auto">
                <a:xfrm>
                  <a:off x="6465891" y="3206756"/>
                  <a:ext cx="109538" cy="315913"/>
                </a:xfrm>
                <a:custGeom>
                  <a:avLst/>
                  <a:gdLst>
                    <a:gd name="T0" fmla="*/ 59 w 69"/>
                    <a:gd name="T1" fmla="*/ 199 h 199"/>
                    <a:gd name="T2" fmla="*/ 0 w 69"/>
                    <a:gd name="T3" fmla="*/ 2 h 199"/>
                    <a:gd name="T4" fmla="*/ 12 w 69"/>
                    <a:gd name="T5" fmla="*/ 0 h 199"/>
                    <a:gd name="T6" fmla="*/ 69 w 69"/>
                    <a:gd name="T7" fmla="*/ 197 h 199"/>
                    <a:gd name="T8" fmla="*/ 59 w 69"/>
                    <a:gd name="T9" fmla="*/ 199 h 199"/>
                  </a:gdLst>
                  <a:ahLst/>
                  <a:cxnLst>
                    <a:cxn ang="0">
                      <a:pos x="T0" y="T1"/>
                    </a:cxn>
                    <a:cxn ang="0">
                      <a:pos x="T2" y="T3"/>
                    </a:cxn>
                    <a:cxn ang="0">
                      <a:pos x="T4" y="T5"/>
                    </a:cxn>
                    <a:cxn ang="0">
                      <a:pos x="T6" y="T7"/>
                    </a:cxn>
                    <a:cxn ang="0">
                      <a:pos x="T8" y="T9"/>
                    </a:cxn>
                  </a:cxnLst>
                  <a:rect l="0" t="0" r="r" b="b"/>
                  <a:pathLst>
                    <a:path w="69" h="199">
                      <a:moveTo>
                        <a:pt x="59" y="199"/>
                      </a:moveTo>
                      <a:lnTo>
                        <a:pt x="0" y="2"/>
                      </a:lnTo>
                      <a:lnTo>
                        <a:pt x="12" y="0"/>
                      </a:lnTo>
                      <a:lnTo>
                        <a:pt x="69" y="197"/>
                      </a:lnTo>
                      <a:lnTo>
                        <a:pt x="59" y="199"/>
                      </a:lnTo>
                      <a:close/>
                    </a:path>
                  </a:pathLst>
                </a:custGeom>
                <a:grpFill/>
                <a:ln>
                  <a:noFill/>
                </a:ln>
              </p:spPr>
              <p:txBody>
                <a:bodyPr vert="horz" wrap="square" lIns="91440" tIns="45720" rIns="91440" bIns="45720" numCol="1" anchor="t" anchorCtr="0" compatLnSpc="1"/>
                <a:lstStyle/>
                <a:p>
                  <a:endParaRPr lang="zh-CN" altLang="en-US"/>
                </a:p>
              </p:txBody>
            </p:sp>
            <p:sp>
              <p:nvSpPr>
                <p:cNvPr id="99" name="Freeform 62"/>
                <p:cNvSpPr/>
                <p:nvPr/>
              </p:nvSpPr>
              <p:spPr bwMode="auto">
                <a:xfrm>
                  <a:off x="6296029" y="2746380"/>
                  <a:ext cx="641350" cy="82550"/>
                </a:xfrm>
                <a:custGeom>
                  <a:avLst/>
                  <a:gdLst>
                    <a:gd name="T0" fmla="*/ 402 w 404"/>
                    <a:gd name="T1" fmla="*/ 52 h 52"/>
                    <a:gd name="T2" fmla="*/ 0 w 404"/>
                    <a:gd name="T3" fmla="*/ 12 h 52"/>
                    <a:gd name="T4" fmla="*/ 0 w 404"/>
                    <a:gd name="T5" fmla="*/ 0 h 52"/>
                    <a:gd name="T6" fmla="*/ 404 w 404"/>
                    <a:gd name="T7" fmla="*/ 43 h 52"/>
                    <a:gd name="T8" fmla="*/ 402 w 404"/>
                    <a:gd name="T9" fmla="*/ 52 h 52"/>
                  </a:gdLst>
                  <a:ahLst/>
                  <a:cxnLst>
                    <a:cxn ang="0">
                      <a:pos x="T0" y="T1"/>
                    </a:cxn>
                    <a:cxn ang="0">
                      <a:pos x="T2" y="T3"/>
                    </a:cxn>
                    <a:cxn ang="0">
                      <a:pos x="T4" y="T5"/>
                    </a:cxn>
                    <a:cxn ang="0">
                      <a:pos x="T6" y="T7"/>
                    </a:cxn>
                    <a:cxn ang="0">
                      <a:pos x="T8" y="T9"/>
                    </a:cxn>
                  </a:cxnLst>
                  <a:rect l="0" t="0" r="r" b="b"/>
                  <a:pathLst>
                    <a:path w="404" h="52">
                      <a:moveTo>
                        <a:pt x="402" y="52"/>
                      </a:moveTo>
                      <a:lnTo>
                        <a:pt x="0" y="12"/>
                      </a:lnTo>
                      <a:lnTo>
                        <a:pt x="0" y="0"/>
                      </a:lnTo>
                      <a:lnTo>
                        <a:pt x="404" y="43"/>
                      </a:lnTo>
                      <a:lnTo>
                        <a:pt x="402" y="52"/>
                      </a:lnTo>
                      <a:close/>
                    </a:path>
                  </a:pathLst>
                </a:custGeom>
                <a:grpFill/>
                <a:ln>
                  <a:noFill/>
                </a:ln>
              </p:spPr>
              <p:txBody>
                <a:bodyPr vert="horz" wrap="square" lIns="91440" tIns="45720" rIns="91440" bIns="45720" numCol="1" anchor="t" anchorCtr="0" compatLnSpc="1"/>
                <a:lstStyle/>
                <a:p>
                  <a:endParaRPr lang="zh-CN" altLang="en-US"/>
                </a:p>
              </p:txBody>
            </p:sp>
            <p:sp>
              <p:nvSpPr>
                <p:cNvPr id="100" name="Freeform 63"/>
                <p:cNvSpPr/>
                <p:nvPr/>
              </p:nvSpPr>
              <p:spPr bwMode="auto">
                <a:xfrm>
                  <a:off x="6292854" y="2490792"/>
                  <a:ext cx="369888" cy="266700"/>
                </a:xfrm>
                <a:custGeom>
                  <a:avLst/>
                  <a:gdLst>
                    <a:gd name="T0" fmla="*/ 7 w 233"/>
                    <a:gd name="T1" fmla="*/ 168 h 168"/>
                    <a:gd name="T2" fmla="*/ 0 w 233"/>
                    <a:gd name="T3" fmla="*/ 161 h 168"/>
                    <a:gd name="T4" fmla="*/ 225 w 233"/>
                    <a:gd name="T5" fmla="*/ 0 h 168"/>
                    <a:gd name="T6" fmla="*/ 233 w 233"/>
                    <a:gd name="T7" fmla="*/ 9 h 168"/>
                    <a:gd name="T8" fmla="*/ 7 w 233"/>
                    <a:gd name="T9" fmla="*/ 168 h 168"/>
                  </a:gdLst>
                  <a:ahLst/>
                  <a:cxnLst>
                    <a:cxn ang="0">
                      <a:pos x="T0" y="T1"/>
                    </a:cxn>
                    <a:cxn ang="0">
                      <a:pos x="T2" y="T3"/>
                    </a:cxn>
                    <a:cxn ang="0">
                      <a:pos x="T4" y="T5"/>
                    </a:cxn>
                    <a:cxn ang="0">
                      <a:pos x="T6" y="T7"/>
                    </a:cxn>
                    <a:cxn ang="0">
                      <a:pos x="T8" y="T9"/>
                    </a:cxn>
                  </a:cxnLst>
                  <a:rect l="0" t="0" r="r" b="b"/>
                  <a:pathLst>
                    <a:path w="233" h="168">
                      <a:moveTo>
                        <a:pt x="7" y="168"/>
                      </a:moveTo>
                      <a:lnTo>
                        <a:pt x="0" y="161"/>
                      </a:lnTo>
                      <a:lnTo>
                        <a:pt x="225" y="0"/>
                      </a:lnTo>
                      <a:lnTo>
                        <a:pt x="233" y="9"/>
                      </a:lnTo>
                      <a:lnTo>
                        <a:pt x="7" y="168"/>
                      </a:lnTo>
                      <a:close/>
                    </a:path>
                  </a:pathLst>
                </a:custGeom>
                <a:grpFill/>
                <a:ln>
                  <a:noFill/>
                </a:ln>
              </p:spPr>
              <p:txBody>
                <a:bodyPr vert="horz" wrap="square" lIns="91440" tIns="45720" rIns="91440" bIns="45720" numCol="1" anchor="t" anchorCtr="0" compatLnSpc="1"/>
                <a:lstStyle/>
                <a:p>
                  <a:endParaRPr lang="zh-CN" altLang="en-US"/>
                </a:p>
              </p:txBody>
            </p:sp>
            <p:sp>
              <p:nvSpPr>
                <p:cNvPr id="101" name="Freeform 64"/>
                <p:cNvSpPr/>
                <p:nvPr/>
              </p:nvSpPr>
              <p:spPr bwMode="auto">
                <a:xfrm>
                  <a:off x="5183191" y="2641605"/>
                  <a:ext cx="177800" cy="403226"/>
                </a:xfrm>
                <a:custGeom>
                  <a:avLst/>
                  <a:gdLst>
                    <a:gd name="T0" fmla="*/ 9 w 112"/>
                    <a:gd name="T1" fmla="*/ 254 h 254"/>
                    <a:gd name="T2" fmla="*/ 0 w 112"/>
                    <a:gd name="T3" fmla="*/ 249 h 254"/>
                    <a:gd name="T4" fmla="*/ 100 w 112"/>
                    <a:gd name="T5" fmla="*/ 0 h 254"/>
                    <a:gd name="T6" fmla="*/ 112 w 112"/>
                    <a:gd name="T7" fmla="*/ 4 h 254"/>
                    <a:gd name="T8" fmla="*/ 9 w 112"/>
                    <a:gd name="T9" fmla="*/ 254 h 254"/>
                  </a:gdLst>
                  <a:ahLst/>
                  <a:cxnLst>
                    <a:cxn ang="0">
                      <a:pos x="T0" y="T1"/>
                    </a:cxn>
                    <a:cxn ang="0">
                      <a:pos x="T2" y="T3"/>
                    </a:cxn>
                    <a:cxn ang="0">
                      <a:pos x="T4" y="T5"/>
                    </a:cxn>
                    <a:cxn ang="0">
                      <a:pos x="T6" y="T7"/>
                    </a:cxn>
                    <a:cxn ang="0">
                      <a:pos x="T8" y="T9"/>
                    </a:cxn>
                  </a:cxnLst>
                  <a:rect l="0" t="0" r="r" b="b"/>
                  <a:pathLst>
                    <a:path w="112" h="254">
                      <a:moveTo>
                        <a:pt x="9" y="254"/>
                      </a:moveTo>
                      <a:lnTo>
                        <a:pt x="0" y="249"/>
                      </a:lnTo>
                      <a:lnTo>
                        <a:pt x="100" y="0"/>
                      </a:lnTo>
                      <a:lnTo>
                        <a:pt x="112" y="4"/>
                      </a:lnTo>
                      <a:lnTo>
                        <a:pt x="9" y="254"/>
                      </a:lnTo>
                      <a:close/>
                    </a:path>
                  </a:pathLst>
                </a:custGeom>
                <a:grpFill/>
                <a:ln>
                  <a:noFill/>
                </a:ln>
              </p:spPr>
              <p:txBody>
                <a:bodyPr vert="horz" wrap="square" lIns="91440" tIns="45720" rIns="91440" bIns="45720" numCol="1" anchor="t" anchorCtr="0" compatLnSpc="1"/>
                <a:lstStyle/>
                <a:p>
                  <a:endParaRPr lang="zh-CN" altLang="en-US"/>
                </a:p>
              </p:txBody>
            </p:sp>
            <p:sp>
              <p:nvSpPr>
                <p:cNvPr id="102" name="Freeform 65"/>
                <p:cNvSpPr/>
                <p:nvPr/>
              </p:nvSpPr>
              <p:spPr bwMode="auto">
                <a:xfrm>
                  <a:off x="5353053" y="2633667"/>
                  <a:ext cx="274638" cy="384176"/>
                </a:xfrm>
                <a:custGeom>
                  <a:avLst/>
                  <a:gdLst>
                    <a:gd name="T0" fmla="*/ 164 w 173"/>
                    <a:gd name="T1" fmla="*/ 242 h 242"/>
                    <a:gd name="T2" fmla="*/ 0 w 173"/>
                    <a:gd name="T3" fmla="*/ 7 h 242"/>
                    <a:gd name="T4" fmla="*/ 9 w 173"/>
                    <a:gd name="T5" fmla="*/ 0 h 242"/>
                    <a:gd name="T6" fmla="*/ 173 w 173"/>
                    <a:gd name="T7" fmla="*/ 235 h 242"/>
                    <a:gd name="T8" fmla="*/ 164 w 173"/>
                    <a:gd name="T9" fmla="*/ 242 h 242"/>
                  </a:gdLst>
                  <a:ahLst/>
                  <a:cxnLst>
                    <a:cxn ang="0">
                      <a:pos x="T0" y="T1"/>
                    </a:cxn>
                    <a:cxn ang="0">
                      <a:pos x="T2" y="T3"/>
                    </a:cxn>
                    <a:cxn ang="0">
                      <a:pos x="T4" y="T5"/>
                    </a:cxn>
                    <a:cxn ang="0">
                      <a:pos x="T6" y="T7"/>
                    </a:cxn>
                    <a:cxn ang="0">
                      <a:pos x="T8" y="T9"/>
                    </a:cxn>
                  </a:cxnLst>
                  <a:rect l="0" t="0" r="r" b="b"/>
                  <a:pathLst>
                    <a:path w="173" h="242">
                      <a:moveTo>
                        <a:pt x="164" y="242"/>
                      </a:moveTo>
                      <a:lnTo>
                        <a:pt x="0" y="7"/>
                      </a:lnTo>
                      <a:lnTo>
                        <a:pt x="9" y="0"/>
                      </a:lnTo>
                      <a:lnTo>
                        <a:pt x="173" y="235"/>
                      </a:lnTo>
                      <a:lnTo>
                        <a:pt x="164" y="242"/>
                      </a:lnTo>
                      <a:close/>
                    </a:path>
                  </a:pathLst>
                </a:custGeom>
                <a:grpFill/>
                <a:ln>
                  <a:noFill/>
                </a:ln>
              </p:spPr>
              <p:txBody>
                <a:bodyPr vert="horz" wrap="square" lIns="91440" tIns="45720" rIns="91440" bIns="45720" numCol="1" anchor="t" anchorCtr="0" compatLnSpc="1"/>
                <a:lstStyle/>
                <a:p>
                  <a:endParaRPr lang="zh-CN" altLang="en-US"/>
                </a:p>
              </p:txBody>
            </p:sp>
            <p:sp>
              <p:nvSpPr>
                <p:cNvPr id="103" name="Freeform 66"/>
                <p:cNvSpPr/>
                <p:nvPr/>
              </p:nvSpPr>
              <p:spPr bwMode="auto">
                <a:xfrm>
                  <a:off x="5627691" y="2998793"/>
                  <a:ext cx="457200" cy="158750"/>
                </a:xfrm>
                <a:custGeom>
                  <a:avLst/>
                  <a:gdLst>
                    <a:gd name="T0" fmla="*/ 285 w 288"/>
                    <a:gd name="T1" fmla="*/ 100 h 100"/>
                    <a:gd name="T2" fmla="*/ 0 w 288"/>
                    <a:gd name="T3" fmla="*/ 10 h 100"/>
                    <a:gd name="T4" fmla="*/ 3 w 288"/>
                    <a:gd name="T5" fmla="*/ 0 h 100"/>
                    <a:gd name="T6" fmla="*/ 288 w 288"/>
                    <a:gd name="T7" fmla="*/ 88 h 100"/>
                    <a:gd name="T8" fmla="*/ 285 w 288"/>
                    <a:gd name="T9" fmla="*/ 100 h 100"/>
                  </a:gdLst>
                  <a:ahLst/>
                  <a:cxnLst>
                    <a:cxn ang="0">
                      <a:pos x="T0" y="T1"/>
                    </a:cxn>
                    <a:cxn ang="0">
                      <a:pos x="T2" y="T3"/>
                    </a:cxn>
                    <a:cxn ang="0">
                      <a:pos x="T4" y="T5"/>
                    </a:cxn>
                    <a:cxn ang="0">
                      <a:pos x="T6" y="T7"/>
                    </a:cxn>
                    <a:cxn ang="0">
                      <a:pos x="T8" y="T9"/>
                    </a:cxn>
                  </a:cxnLst>
                  <a:rect l="0" t="0" r="r" b="b"/>
                  <a:pathLst>
                    <a:path w="288" h="100">
                      <a:moveTo>
                        <a:pt x="285" y="100"/>
                      </a:moveTo>
                      <a:lnTo>
                        <a:pt x="0" y="10"/>
                      </a:lnTo>
                      <a:lnTo>
                        <a:pt x="3" y="0"/>
                      </a:lnTo>
                      <a:lnTo>
                        <a:pt x="288" y="88"/>
                      </a:lnTo>
                      <a:lnTo>
                        <a:pt x="285" y="100"/>
                      </a:lnTo>
                      <a:close/>
                    </a:path>
                  </a:pathLst>
                </a:custGeom>
                <a:grpFill/>
                <a:ln>
                  <a:noFill/>
                </a:ln>
              </p:spPr>
              <p:txBody>
                <a:bodyPr vert="horz" wrap="square" lIns="91440" tIns="45720" rIns="91440" bIns="45720" numCol="1" anchor="t" anchorCtr="0" compatLnSpc="1"/>
                <a:lstStyle/>
                <a:p>
                  <a:endParaRPr lang="zh-CN" altLang="en-US"/>
                </a:p>
              </p:txBody>
            </p:sp>
            <p:sp>
              <p:nvSpPr>
                <p:cNvPr id="104" name="Freeform 67"/>
                <p:cNvSpPr/>
                <p:nvPr/>
              </p:nvSpPr>
              <p:spPr bwMode="auto">
                <a:xfrm>
                  <a:off x="5616578" y="3003555"/>
                  <a:ext cx="76200" cy="192088"/>
                </a:xfrm>
                <a:custGeom>
                  <a:avLst/>
                  <a:gdLst>
                    <a:gd name="T0" fmla="*/ 38 w 48"/>
                    <a:gd name="T1" fmla="*/ 121 h 121"/>
                    <a:gd name="T2" fmla="*/ 0 w 48"/>
                    <a:gd name="T3" fmla="*/ 4 h 121"/>
                    <a:gd name="T4" fmla="*/ 12 w 48"/>
                    <a:gd name="T5" fmla="*/ 0 h 121"/>
                    <a:gd name="T6" fmla="*/ 48 w 48"/>
                    <a:gd name="T7" fmla="*/ 118 h 121"/>
                    <a:gd name="T8" fmla="*/ 38 w 48"/>
                    <a:gd name="T9" fmla="*/ 121 h 121"/>
                  </a:gdLst>
                  <a:ahLst/>
                  <a:cxnLst>
                    <a:cxn ang="0">
                      <a:pos x="T0" y="T1"/>
                    </a:cxn>
                    <a:cxn ang="0">
                      <a:pos x="T2" y="T3"/>
                    </a:cxn>
                    <a:cxn ang="0">
                      <a:pos x="T4" y="T5"/>
                    </a:cxn>
                    <a:cxn ang="0">
                      <a:pos x="T6" y="T7"/>
                    </a:cxn>
                    <a:cxn ang="0">
                      <a:pos x="T8" y="T9"/>
                    </a:cxn>
                  </a:cxnLst>
                  <a:rect l="0" t="0" r="r" b="b"/>
                  <a:pathLst>
                    <a:path w="48" h="121">
                      <a:moveTo>
                        <a:pt x="38" y="121"/>
                      </a:moveTo>
                      <a:lnTo>
                        <a:pt x="0" y="4"/>
                      </a:lnTo>
                      <a:lnTo>
                        <a:pt x="12" y="0"/>
                      </a:lnTo>
                      <a:lnTo>
                        <a:pt x="48" y="118"/>
                      </a:lnTo>
                      <a:lnTo>
                        <a:pt x="38" y="121"/>
                      </a:lnTo>
                      <a:close/>
                    </a:path>
                  </a:pathLst>
                </a:custGeom>
                <a:grpFill/>
                <a:ln>
                  <a:noFill/>
                </a:ln>
              </p:spPr>
              <p:txBody>
                <a:bodyPr vert="horz" wrap="square" lIns="91440" tIns="45720" rIns="91440" bIns="45720" numCol="1" anchor="t" anchorCtr="0" compatLnSpc="1"/>
                <a:lstStyle/>
                <a:p>
                  <a:endParaRPr lang="zh-CN" altLang="en-US"/>
                </a:p>
              </p:txBody>
            </p:sp>
            <p:sp>
              <p:nvSpPr>
                <p:cNvPr id="105" name="Freeform 68"/>
                <p:cNvSpPr/>
                <p:nvPr/>
              </p:nvSpPr>
              <p:spPr bwMode="auto">
                <a:xfrm>
                  <a:off x="5438778" y="2998793"/>
                  <a:ext cx="193675" cy="265113"/>
                </a:xfrm>
                <a:custGeom>
                  <a:avLst/>
                  <a:gdLst>
                    <a:gd name="T0" fmla="*/ 10 w 122"/>
                    <a:gd name="T1" fmla="*/ 167 h 167"/>
                    <a:gd name="T2" fmla="*/ 0 w 122"/>
                    <a:gd name="T3" fmla="*/ 159 h 167"/>
                    <a:gd name="T4" fmla="*/ 112 w 122"/>
                    <a:gd name="T5" fmla="*/ 0 h 167"/>
                    <a:gd name="T6" fmla="*/ 122 w 122"/>
                    <a:gd name="T7" fmla="*/ 7 h 167"/>
                    <a:gd name="T8" fmla="*/ 10 w 122"/>
                    <a:gd name="T9" fmla="*/ 167 h 167"/>
                  </a:gdLst>
                  <a:ahLst/>
                  <a:cxnLst>
                    <a:cxn ang="0">
                      <a:pos x="T0" y="T1"/>
                    </a:cxn>
                    <a:cxn ang="0">
                      <a:pos x="T2" y="T3"/>
                    </a:cxn>
                    <a:cxn ang="0">
                      <a:pos x="T4" y="T5"/>
                    </a:cxn>
                    <a:cxn ang="0">
                      <a:pos x="T6" y="T7"/>
                    </a:cxn>
                    <a:cxn ang="0">
                      <a:pos x="T8" y="T9"/>
                    </a:cxn>
                  </a:cxnLst>
                  <a:rect l="0" t="0" r="r" b="b"/>
                  <a:pathLst>
                    <a:path w="122" h="167">
                      <a:moveTo>
                        <a:pt x="10" y="167"/>
                      </a:moveTo>
                      <a:lnTo>
                        <a:pt x="0" y="159"/>
                      </a:lnTo>
                      <a:lnTo>
                        <a:pt x="112" y="0"/>
                      </a:lnTo>
                      <a:lnTo>
                        <a:pt x="122" y="7"/>
                      </a:lnTo>
                      <a:lnTo>
                        <a:pt x="10" y="167"/>
                      </a:lnTo>
                      <a:close/>
                    </a:path>
                  </a:pathLst>
                </a:custGeom>
                <a:grpFill/>
                <a:ln>
                  <a:noFill/>
                </a:ln>
              </p:spPr>
              <p:txBody>
                <a:bodyPr vert="horz" wrap="square" lIns="91440" tIns="45720" rIns="91440" bIns="45720" numCol="1" anchor="t" anchorCtr="0" compatLnSpc="1"/>
                <a:lstStyle/>
                <a:p>
                  <a:endParaRPr lang="zh-CN" altLang="en-US"/>
                </a:p>
              </p:txBody>
            </p:sp>
            <p:sp>
              <p:nvSpPr>
                <p:cNvPr id="106" name="Freeform 69"/>
                <p:cNvSpPr/>
                <p:nvPr/>
              </p:nvSpPr>
              <p:spPr bwMode="auto">
                <a:xfrm>
                  <a:off x="5341941" y="2395542"/>
                  <a:ext cx="315913" cy="257175"/>
                </a:xfrm>
                <a:custGeom>
                  <a:avLst/>
                  <a:gdLst>
                    <a:gd name="T0" fmla="*/ 7 w 199"/>
                    <a:gd name="T1" fmla="*/ 162 h 162"/>
                    <a:gd name="T2" fmla="*/ 0 w 199"/>
                    <a:gd name="T3" fmla="*/ 152 h 162"/>
                    <a:gd name="T4" fmla="*/ 192 w 199"/>
                    <a:gd name="T5" fmla="*/ 0 h 162"/>
                    <a:gd name="T6" fmla="*/ 199 w 199"/>
                    <a:gd name="T7" fmla="*/ 7 h 162"/>
                    <a:gd name="T8" fmla="*/ 7 w 199"/>
                    <a:gd name="T9" fmla="*/ 162 h 162"/>
                  </a:gdLst>
                  <a:ahLst/>
                  <a:cxnLst>
                    <a:cxn ang="0">
                      <a:pos x="T0" y="T1"/>
                    </a:cxn>
                    <a:cxn ang="0">
                      <a:pos x="T2" y="T3"/>
                    </a:cxn>
                    <a:cxn ang="0">
                      <a:pos x="T4" y="T5"/>
                    </a:cxn>
                    <a:cxn ang="0">
                      <a:pos x="T6" y="T7"/>
                    </a:cxn>
                    <a:cxn ang="0">
                      <a:pos x="T8" y="T9"/>
                    </a:cxn>
                  </a:cxnLst>
                  <a:rect l="0" t="0" r="r" b="b"/>
                  <a:pathLst>
                    <a:path w="199" h="162">
                      <a:moveTo>
                        <a:pt x="7" y="162"/>
                      </a:moveTo>
                      <a:lnTo>
                        <a:pt x="0" y="152"/>
                      </a:lnTo>
                      <a:lnTo>
                        <a:pt x="192" y="0"/>
                      </a:lnTo>
                      <a:lnTo>
                        <a:pt x="199" y="7"/>
                      </a:lnTo>
                      <a:lnTo>
                        <a:pt x="7" y="162"/>
                      </a:lnTo>
                      <a:close/>
                    </a:path>
                  </a:pathLst>
                </a:custGeom>
                <a:grpFill/>
                <a:ln>
                  <a:noFill/>
                </a:ln>
              </p:spPr>
              <p:txBody>
                <a:bodyPr vert="horz" wrap="square" lIns="91440" tIns="45720" rIns="91440" bIns="45720" numCol="1" anchor="t" anchorCtr="0" compatLnSpc="1"/>
                <a:lstStyle/>
                <a:p>
                  <a:endParaRPr lang="zh-CN" altLang="en-US"/>
                </a:p>
              </p:txBody>
            </p:sp>
            <p:sp>
              <p:nvSpPr>
                <p:cNvPr id="107" name="Freeform 70"/>
                <p:cNvSpPr/>
                <p:nvPr/>
              </p:nvSpPr>
              <p:spPr bwMode="auto">
                <a:xfrm>
                  <a:off x="5638803" y="2395542"/>
                  <a:ext cx="333375" cy="400051"/>
                </a:xfrm>
                <a:custGeom>
                  <a:avLst/>
                  <a:gdLst>
                    <a:gd name="T0" fmla="*/ 202 w 210"/>
                    <a:gd name="T1" fmla="*/ 252 h 252"/>
                    <a:gd name="T2" fmla="*/ 0 w 210"/>
                    <a:gd name="T3" fmla="*/ 7 h 252"/>
                    <a:gd name="T4" fmla="*/ 10 w 210"/>
                    <a:gd name="T5" fmla="*/ 0 h 252"/>
                    <a:gd name="T6" fmla="*/ 210 w 210"/>
                    <a:gd name="T7" fmla="*/ 245 h 252"/>
                    <a:gd name="T8" fmla="*/ 202 w 210"/>
                    <a:gd name="T9" fmla="*/ 252 h 252"/>
                  </a:gdLst>
                  <a:ahLst/>
                  <a:cxnLst>
                    <a:cxn ang="0">
                      <a:pos x="T0" y="T1"/>
                    </a:cxn>
                    <a:cxn ang="0">
                      <a:pos x="T2" y="T3"/>
                    </a:cxn>
                    <a:cxn ang="0">
                      <a:pos x="T4" y="T5"/>
                    </a:cxn>
                    <a:cxn ang="0">
                      <a:pos x="T6" y="T7"/>
                    </a:cxn>
                    <a:cxn ang="0">
                      <a:pos x="T8" y="T9"/>
                    </a:cxn>
                  </a:cxnLst>
                  <a:rect l="0" t="0" r="r" b="b"/>
                  <a:pathLst>
                    <a:path w="210" h="252">
                      <a:moveTo>
                        <a:pt x="202" y="252"/>
                      </a:moveTo>
                      <a:lnTo>
                        <a:pt x="0" y="7"/>
                      </a:lnTo>
                      <a:lnTo>
                        <a:pt x="10" y="0"/>
                      </a:lnTo>
                      <a:lnTo>
                        <a:pt x="210" y="245"/>
                      </a:lnTo>
                      <a:lnTo>
                        <a:pt x="202" y="252"/>
                      </a:lnTo>
                      <a:close/>
                    </a:path>
                  </a:pathLst>
                </a:custGeom>
                <a:grpFill/>
                <a:ln>
                  <a:noFill/>
                </a:ln>
              </p:spPr>
              <p:txBody>
                <a:bodyPr vert="horz" wrap="square" lIns="91440" tIns="45720" rIns="91440" bIns="45720" numCol="1" anchor="t" anchorCtr="0" compatLnSpc="1"/>
                <a:lstStyle/>
                <a:p>
                  <a:endParaRPr lang="zh-CN" altLang="en-US"/>
                </a:p>
              </p:txBody>
            </p:sp>
            <p:sp>
              <p:nvSpPr>
                <p:cNvPr id="108" name="Freeform 71"/>
                <p:cNvSpPr/>
                <p:nvPr/>
              </p:nvSpPr>
              <p:spPr bwMode="auto">
                <a:xfrm>
                  <a:off x="5616578" y="2776542"/>
                  <a:ext cx="350838" cy="233363"/>
                </a:xfrm>
                <a:custGeom>
                  <a:avLst/>
                  <a:gdLst>
                    <a:gd name="T0" fmla="*/ 7 w 221"/>
                    <a:gd name="T1" fmla="*/ 147 h 147"/>
                    <a:gd name="T2" fmla="*/ 0 w 221"/>
                    <a:gd name="T3" fmla="*/ 138 h 147"/>
                    <a:gd name="T4" fmla="*/ 216 w 221"/>
                    <a:gd name="T5" fmla="*/ 0 h 147"/>
                    <a:gd name="T6" fmla="*/ 221 w 221"/>
                    <a:gd name="T7" fmla="*/ 10 h 147"/>
                    <a:gd name="T8" fmla="*/ 7 w 221"/>
                    <a:gd name="T9" fmla="*/ 147 h 147"/>
                  </a:gdLst>
                  <a:ahLst/>
                  <a:cxnLst>
                    <a:cxn ang="0">
                      <a:pos x="T0" y="T1"/>
                    </a:cxn>
                    <a:cxn ang="0">
                      <a:pos x="T2" y="T3"/>
                    </a:cxn>
                    <a:cxn ang="0">
                      <a:pos x="T4" y="T5"/>
                    </a:cxn>
                    <a:cxn ang="0">
                      <a:pos x="T6" y="T7"/>
                    </a:cxn>
                    <a:cxn ang="0">
                      <a:pos x="T8" y="T9"/>
                    </a:cxn>
                  </a:cxnLst>
                  <a:rect l="0" t="0" r="r" b="b"/>
                  <a:pathLst>
                    <a:path w="221" h="147">
                      <a:moveTo>
                        <a:pt x="7" y="147"/>
                      </a:moveTo>
                      <a:lnTo>
                        <a:pt x="0" y="138"/>
                      </a:lnTo>
                      <a:lnTo>
                        <a:pt x="216" y="0"/>
                      </a:lnTo>
                      <a:lnTo>
                        <a:pt x="221" y="10"/>
                      </a:lnTo>
                      <a:lnTo>
                        <a:pt x="7" y="147"/>
                      </a:lnTo>
                      <a:close/>
                    </a:path>
                  </a:pathLst>
                </a:custGeom>
                <a:grpFill/>
                <a:ln>
                  <a:noFill/>
                </a:ln>
              </p:spPr>
              <p:txBody>
                <a:bodyPr vert="horz" wrap="square" lIns="91440" tIns="45720" rIns="91440" bIns="45720" numCol="1" anchor="t" anchorCtr="0" compatLnSpc="1"/>
                <a:lstStyle/>
                <a:p>
                  <a:endParaRPr lang="zh-CN" altLang="en-US"/>
                </a:p>
              </p:txBody>
            </p:sp>
            <p:sp>
              <p:nvSpPr>
                <p:cNvPr id="109" name="Freeform 72"/>
                <p:cNvSpPr/>
                <p:nvPr/>
              </p:nvSpPr>
              <p:spPr bwMode="auto">
                <a:xfrm>
                  <a:off x="5194303" y="2998793"/>
                  <a:ext cx="430213" cy="46038"/>
                </a:xfrm>
                <a:custGeom>
                  <a:avLst/>
                  <a:gdLst>
                    <a:gd name="T0" fmla="*/ 0 w 271"/>
                    <a:gd name="T1" fmla="*/ 29 h 29"/>
                    <a:gd name="T2" fmla="*/ 0 w 271"/>
                    <a:gd name="T3" fmla="*/ 17 h 29"/>
                    <a:gd name="T4" fmla="*/ 271 w 271"/>
                    <a:gd name="T5" fmla="*/ 0 h 29"/>
                    <a:gd name="T6" fmla="*/ 271 w 271"/>
                    <a:gd name="T7" fmla="*/ 10 h 29"/>
                    <a:gd name="T8" fmla="*/ 0 w 271"/>
                    <a:gd name="T9" fmla="*/ 29 h 29"/>
                  </a:gdLst>
                  <a:ahLst/>
                  <a:cxnLst>
                    <a:cxn ang="0">
                      <a:pos x="T0" y="T1"/>
                    </a:cxn>
                    <a:cxn ang="0">
                      <a:pos x="T2" y="T3"/>
                    </a:cxn>
                    <a:cxn ang="0">
                      <a:pos x="T4" y="T5"/>
                    </a:cxn>
                    <a:cxn ang="0">
                      <a:pos x="T6" y="T7"/>
                    </a:cxn>
                    <a:cxn ang="0">
                      <a:pos x="T8" y="T9"/>
                    </a:cxn>
                  </a:cxnLst>
                  <a:rect l="0" t="0" r="r" b="b"/>
                  <a:pathLst>
                    <a:path w="271" h="29">
                      <a:moveTo>
                        <a:pt x="0" y="29"/>
                      </a:moveTo>
                      <a:lnTo>
                        <a:pt x="0" y="17"/>
                      </a:lnTo>
                      <a:lnTo>
                        <a:pt x="271" y="0"/>
                      </a:lnTo>
                      <a:lnTo>
                        <a:pt x="271" y="10"/>
                      </a:lnTo>
                      <a:lnTo>
                        <a:pt x="0" y="29"/>
                      </a:lnTo>
                      <a:close/>
                    </a:path>
                  </a:pathLst>
                </a:custGeom>
                <a:grpFill/>
                <a:ln>
                  <a:noFill/>
                </a:ln>
              </p:spPr>
              <p:txBody>
                <a:bodyPr vert="horz" wrap="square" lIns="91440" tIns="45720" rIns="91440" bIns="45720" numCol="1" anchor="t" anchorCtr="0" compatLnSpc="1"/>
                <a:lstStyle/>
                <a:p>
                  <a:endParaRPr lang="zh-CN" altLang="en-US"/>
                </a:p>
              </p:txBody>
            </p:sp>
            <p:sp>
              <p:nvSpPr>
                <p:cNvPr id="110" name="Freeform 73"/>
                <p:cNvSpPr/>
                <p:nvPr/>
              </p:nvSpPr>
              <p:spPr bwMode="auto">
                <a:xfrm>
                  <a:off x="5964241" y="2743205"/>
                  <a:ext cx="334963" cy="49213"/>
                </a:xfrm>
                <a:custGeom>
                  <a:avLst/>
                  <a:gdLst>
                    <a:gd name="T0" fmla="*/ 2 w 211"/>
                    <a:gd name="T1" fmla="*/ 31 h 31"/>
                    <a:gd name="T2" fmla="*/ 0 w 211"/>
                    <a:gd name="T3" fmla="*/ 19 h 31"/>
                    <a:gd name="T4" fmla="*/ 211 w 211"/>
                    <a:gd name="T5" fmla="*/ 0 h 31"/>
                    <a:gd name="T6" fmla="*/ 211 w 211"/>
                    <a:gd name="T7" fmla="*/ 12 h 31"/>
                    <a:gd name="T8" fmla="*/ 2 w 211"/>
                    <a:gd name="T9" fmla="*/ 31 h 31"/>
                  </a:gdLst>
                  <a:ahLst/>
                  <a:cxnLst>
                    <a:cxn ang="0">
                      <a:pos x="T0" y="T1"/>
                    </a:cxn>
                    <a:cxn ang="0">
                      <a:pos x="T2" y="T3"/>
                    </a:cxn>
                    <a:cxn ang="0">
                      <a:pos x="T4" y="T5"/>
                    </a:cxn>
                    <a:cxn ang="0">
                      <a:pos x="T6" y="T7"/>
                    </a:cxn>
                    <a:cxn ang="0">
                      <a:pos x="T8" y="T9"/>
                    </a:cxn>
                  </a:cxnLst>
                  <a:rect l="0" t="0" r="r" b="b"/>
                  <a:pathLst>
                    <a:path w="211" h="31">
                      <a:moveTo>
                        <a:pt x="2" y="31"/>
                      </a:moveTo>
                      <a:lnTo>
                        <a:pt x="0" y="19"/>
                      </a:lnTo>
                      <a:lnTo>
                        <a:pt x="211" y="0"/>
                      </a:lnTo>
                      <a:lnTo>
                        <a:pt x="211" y="12"/>
                      </a:lnTo>
                      <a:lnTo>
                        <a:pt x="2" y="31"/>
                      </a:lnTo>
                      <a:close/>
                    </a:path>
                  </a:pathLst>
                </a:custGeom>
                <a:grpFill/>
                <a:ln>
                  <a:noFill/>
                </a:ln>
              </p:spPr>
              <p:txBody>
                <a:bodyPr vert="horz" wrap="square" lIns="91440" tIns="45720" rIns="91440" bIns="45720" numCol="1" anchor="t" anchorCtr="0" compatLnSpc="1"/>
                <a:lstStyle/>
                <a:p>
                  <a:endParaRPr lang="zh-CN" altLang="en-US"/>
                </a:p>
              </p:txBody>
            </p:sp>
            <p:sp>
              <p:nvSpPr>
                <p:cNvPr id="111" name="Freeform 74"/>
                <p:cNvSpPr/>
                <p:nvPr/>
              </p:nvSpPr>
              <p:spPr bwMode="auto">
                <a:xfrm>
                  <a:off x="6167441" y="2282829"/>
                  <a:ext cx="490538" cy="222250"/>
                </a:xfrm>
                <a:custGeom>
                  <a:avLst/>
                  <a:gdLst>
                    <a:gd name="T0" fmla="*/ 304 w 309"/>
                    <a:gd name="T1" fmla="*/ 140 h 140"/>
                    <a:gd name="T2" fmla="*/ 0 w 309"/>
                    <a:gd name="T3" fmla="*/ 10 h 140"/>
                    <a:gd name="T4" fmla="*/ 5 w 309"/>
                    <a:gd name="T5" fmla="*/ 0 h 140"/>
                    <a:gd name="T6" fmla="*/ 309 w 309"/>
                    <a:gd name="T7" fmla="*/ 128 h 140"/>
                    <a:gd name="T8" fmla="*/ 304 w 309"/>
                    <a:gd name="T9" fmla="*/ 140 h 140"/>
                  </a:gdLst>
                  <a:ahLst/>
                  <a:cxnLst>
                    <a:cxn ang="0">
                      <a:pos x="T0" y="T1"/>
                    </a:cxn>
                    <a:cxn ang="0">
                      <a:pos x="T2" y="T3"/>
                    </a:cxn>
                    <a:cxn ang="0">
                      <a:pos x="T4" y="T5"/>
                    </a:cxn>
                    <a:cxn ang="0">
                      <a:pos x="T6" y="T7"/>
                    </a:cxn>
                    <a:cxn ang="0">
                      <a:pos x="T8" y="T9"/>
                    </a:cxn>
                  </a:cxnLst>
                  <a:rect l="0" t="0" r="r" b="b"/>
                  <a:pathLst>
                    <a:path w="309" h="140">
                      <a:moveTo>
                        <a:pt x="304" y="140"/>
                      </a:moveTo>
                      <a:lnTo>
                        <a:pt x="0" y="10"/>
                      </a:lnTo>
                      <a:lnTo>
                        <a:pt x="5" y="0"/>
                      </a:lnTo>
                      <a:lnTo>
                        <a:pt x="309" y="128"/>
                      </a:lnTo>
                      <a:lnTo>
                        <a:pt x="304" y="140"/>
                      </a:lnTo>
                      <a:close/>
                    </a:path>
                  </a:pathLst>
                </a:custGeom>
                <a:grpFill/>
                <a:ln>
                  <a:noFill/>
                </a:ln>
              </p:spPr>
              <p:txBody>
                <a:bodyPr vert="horz" wrap="square" lIns="91440" tIns="45720" rIns="91440" bIns="45720" numCol="1" anchor="t" anchorCtr="0" compatLnSpc="1"/>
                <a:lstStyle/>
                <a:p>
                  <a:endParaRPr lang="zh-CN" altLang="en-US"/>
                </a:p>
              </p:txBody>
            </p:sp>
            <p:sp>
              <p:nvSpPr>
                <p:cNvPr id="112" name="Freeform 75"/>
                <p:cNvSpPr/>
                <p:nvPr/>
              </p:nvSpPr>
              <p:spPr bwMode="auto">
                <a:xfrm>
                  <a:off x="5643566" y="2282829"/>
                  <a:ext cx="528638" cy="123825"/>
                </a:xfrm>
                <a:custGeom>
                  <a:avLst/>
                  <a:gdLst>
                    <a:gd name="T0" fmla="*/ 2 w 333"/>
                    <a:gd name="T1" fmla="*/ 78 h 78"/>
                    <a:gd name="T2" fmla="*/ 0 w 333"/>
                    <a:gd name="T3" fmla="*/ 67 h 78"/>
                    <a:gd name="T4" fmla="*/ 330 w 333"/>
                    <a:gd name="T5" fmla="*/ 0 h 78"/>
                    <a:gd name="T6" fmla="*/ 333 w 333"/>
                    <a:gd name="T7" fmla="*/ 12 h 78"/>
                    <a:gd name="T8" fmla="*/ 2 w 333"/>
                    <a:gd name="T9" fmla="*/ 78 h 78"/>
                  </a:gdLst>
                  <a:ahLst/>
                  <a:cxnLst>
                    <a:cxn ang="0">
                      <a:pos x="T0" y="T1"/>
                    </a:cxn>
                    <a:cxn ang="0">
                      <a:pos x="T2" y="T3"/>
                    </a:cxn>
                    <a:cxn ang="0">
                      <a:pos x="T4" y="T5"/>
                    </a:cxn>
                    <a:cxn ang="0">
                      <a:pos x="T6" y="T7"/>
                    </a:cxn>
                    <a:cxn ang="0">
                      <a:pos x="T8" y="T9"/>
                    </a:cxn>
                  </a:cxnLst>
                  <a:rect l="0" t="0" r="r" b="b"/>
                  <a:pathLst>
                    <a:path w="333" h="78">
                      <a:moveTo>
                        <a:pt x="2" y="78"/>
                      </a:moveTo>
                      <a:lnTo>
                        <a:pt x="0" y="67"/>
                      </a:lnTo>
                      <a:lnTo>
                        <a:pt x="330" y="0"/>
                      </a:lnTo>
                      <a:lnTo>
                        <a:pt x="333" y="12"/>
                      </a:lnTo>
                      <a:lnTo>
                        <a:pt x="2" y="78"/>
                      </a:lnTo>
                      <a:close/>
                    </a:path>
                  </a:pathLst>
                </a:custGeom>
                <a:grpFill/>
                <a:ln>
                  <a:noFill/>
                </a:ln>
              </p:spPr>
              <p:txBody>
                <a:bodyPr vert="horz" wrap="square" lIns="91440" tIns="45720" rIns="91440" bIns="45720" numCol="1" anchor="t" anchorCtr="0" compatLnSpc="1"/>
                <a:lstStyle/>
                <a:p>
                  <a:endParaRPr lang="zh-CN" altLang="en-US"/>
                </a:p>
              </p:txBody>
            </p:sp>
            <p:sp>
              <p:nvSpPr>
                <p:cNvPr id="113" name="Freeform 76"/>
                <p:cNvSpPr/>
                <p:nvPr/>
              </p:nvSpPr>
              <p:spPr bwMode="auto">
                <a:xfrm>
                  <a:off x="6159504" y="2290767"/>
                  <a:ext cx="150813" cy="463551"/>
                </a:xfrm>
                <a:custGeom>
                  <a:avLst/>
                  <a:gdLst>
                    <a:gd name="T0" fmla="*/ 84 w 95"/>
                    <a:gd name="T1" fmla="*/ 292 h 292"/>
                    <a:gd name="T2" fmla="*/ 0 w 95"/>
                    <a:gd name="T3" fmla="*/ 2 h 292"/>
                    <a:gd name="T4" fmla="*/ 12 w 95"/>
                    <a:gd name="T5" fmla="*/ 0 h 292"/>
                    <a:gd name="T6" fmla="*/ 95 w 95"/>
                    <a:gd name="T7" fmla="*/ 290 h 292"/>
                    <a:gd name="T8" fmla="*/ 84 w 95"/>
                    <a:gd name="T9" fmla="*/ 292 h 292"/>
                  </a:gdLst>
                  <a:ahLst/>
                  <a:cxnLst>
                    <a:cxn ang="0">
                      <a:pos x="T0" y="T1"/>
                    </a:cxn>
                    <a:cxn ang="0">
                      <a:pos x="T2" y="T3"/>
                    </a:cxn>
                    <a:cxn ang="0">
                      <a:pos x="T4" y="T5"/>
                    </a:cxn>
                    <a:cxn ang="0">
                      <a:pos x="T6" y="T7"/>
                    </a:cxn>
                    <a:cxn ang="0">
                      <a:pos x="T8" y="T9"/>
                    </a:cxn>
                  </a:cxnLst>
                  <a:rect l="0" t="0" r="r" b="b"/>
                  <a:pathLst>
                    <a:path w="95" h="292">
                      <a:moveTo>
                        <a:pt x="84" y="292"/>
                      </a:moveTo>
                      <a:lnTo>
                        <a:pt x="0" y="2"/>
                      </a:lnTo>
                      <a:lnTo>
                        <a:pt x="12" y="0"/>
                      </a:lnTo>
                      <a:lnTo>
                        <a:pt x="95" y="290"/>
                      </a:lnTo>
                      <a:lnTo>
                        <a:pt x="84" y="292"/>
                      </a:lnTo>
                      <a:close/>
                    </a:path>
                  </a:pathLst>
                </a:custGeom>
                <a:grpFill/>
                <a:ln>
                  <a:noFill/>
                </a:ln>
              </p:spPr>
              <p:txBody>
                <a:bodyPr vert="horz" wrap="square" lIns="91440" tIns="45720" rIns="91440" bIns="45720" numCol="1" anchor="t" anchorCtr="0" compatLnSpc="1"/>
                <a:lstStyle/>
                <a:p>
                  <a:endParaRPr lang="zh-CN" altLang="en-US"/>
                </a:p>
              </p:txBody>
            </p:sp>
            <p:sp>
              <p:nvSpPr>
                <p:cNvPr id="114" name="Freeform 77"/>
                <p:cNvSpPr/>
                <p:nvPr/>
              </p:nvSpPr>
              <p:spPr bwMode="auto">
                <a:xfrm>
                  <a:off x="5948366" y="2298704"/>
                  <a:ext cx="227013" cy="485776"/>
                </a:xfrm>
                <a:custGeom>
                  <a:avLst/>
                  <a:gdLst>
                    <a:gd name="T0" fmla="*/ 10 w 143"/>
                    <a:gd name="T1" fmla="*/ 306 h 306"/>
                    <a:gd name="T2" fmla="*/ 0 w 143"/>
                    <a:gd name="T3" fmla="*/ 301 h 306"/>
                    <a:gd name="T4" fmla="*/ 131 w 143"/>
                    <a:gd name="T5" fmla="*/ 0 h 306"/>
                    <a:gd name="T6" fmla="*/ 143 w 143"/>
                    <a:gd name="T7" fmla="*/ 4 h 306"/>
                    <a:gd name="T8" fmla="*/ 10 w 143"/>
                    <a:gd name="T9" fmla="*/ 306 h 306"/>
                  </a:gdLst>
                  <a:ahLst/>
                  <a:cxnLst>
                    <a:cxn ang="0">
                      <a:pos x="T0" y="T1"/>
                    </a:cxn>
                    <a:cxn ang="0">
                      <a:pos x="T2" y="T3"/>
                    </a:cxn>
                    <a:cxn ang="0">
                      <a:pos x="T4" y="T5"/>
                    </a:cxn>
                    <a:cxn ang="0">
                      <a:pos x="T6" y="T7"/>
                    </a:cxn>
                    <a:cxn ang="0">
                      <a:pos x="T8" y="T9"/>
                    </a:cxn>
                  </a:cxnLst>
                  <a:rect l="0" t="0" r="r" b="b"/>
                  <a:pathLst>
                    <a:path w="143" h="306">
                      <a:moveTo>
                        <a:pt x="10" y="306"/>
                      </a:moveTo>
                      <a:lnTo>
                        <a:pt x="0" y="301"/>
                      </a:lnTo>
                      <a:lnTo>
                        <a:pt x="131" y="0"/>
                      </a:lnTo>
                      <a:lnTo>
                        <a:pt x="143" y="4"/>
                      </a:lnTo>
                      <a:lnTo>
                        <a:pt x="10" y="306"/>
                      </a:lnTo>
                      <a:close/>
                    </a:path>
                  </a:pathLst>
                </a:custGeom>
                <a:grpFill/>
                <a:ln>
                  <a:noFill/>
                </a:ln>
              </p:spPr>
              <p:txBody>
                <a:bodyPr vert="horz" wrap="square" lIns="91440" tIns="45720" rIns="91440" bIns="45720" numCol="1" anchor="t" anchorCtr="0" compatLnSpc="1"/>
                <a:lstStyle/>
                <a:p>
                  <a:endParaRPr lang="zh-CN" altLang="en-US"/>
                </a:p>
              </p:txBody>
            </p:sp>
            <p:sp>
              <p:nvSpPr>
                <p:cNvPr id="115" name="Freeform 78"/>
                <p:cNvSpPr/>
                <p:nvPr/>
              </p:nvSpPr>
              <p:spPr bwMode="auto">
                <a:xfrm>
                  <a:off x="5608641" y="2400304"/>
                  <a:ext cx="46038" cy="595314"/>
                </a:xfrm>
                <a:custGeom>
                  <a:avLst/>
                  <a:gdLst>
                    <a:gd name="T0" fmla="*/ 12 w 29"/>
                    <a:gd name="T1" fmla="*/ 375 h 375"/>
                    <a:gd name="T2" fmla="*/ 0 w 29"/>
                    <a:gd name="T3" fmla="*/ 375 h 375"/>
                    <a:gd name="T4" fmla="*/ 17 w 29"/>
                    <a:gd name="T5" fmla="*/ 0 h 375"/>
                    <a:gd name="T6" fmla="*/ 29 w 29"/>
                    <a:gd name="T7" fmla="*/ 0 h 375"/>
                    <a:gd name="T8" fmla="*/ 12 w 29"/>
                    <a:gd name="T9" fmla="*/ 375 h 375"/>
                  </a:gdLst>
                  <a:ahLst/>
                  <a:cxnLst>
                    <a:cxn ang="0">
                      <a:pos x="T0" y="T1"/>
                    </a:cxn>
                    <a:cxn ang="0">
                      <a:pos x="T2" y="T3"/>
                    </a:cxn>
                    <a:cxn ang="0">
                      <a:pos x="T4" y="T5"/>
                    </a:cxn>
                    <a:cxn ang="0">
                      <a:pos x="T6" y="T7"/>
                    </a:cxn>
                    <a:cxn ang="0">
                      <a:pos x="T8" y="T9"/>
                    </a:cxn>
                  </a:cxnLst>
                  <a:rect l="0" t="0" r="r" b="b"/>
                  <a:pathLst>
                    <a:path w="29" h="375">
                      <a:moveTo>
                        <a:pt x="12" y="375"/>
                      </a:moveTo>
                      <a:lnTo>
                        <a:pt x="0" y="375"/>
                      </a:lnTo>
                      <a:lnTo>
                        <a:pt x="17" y="0"/>
                      </a:lnTo>
                      <a:lnTo>
                        <a:pt x="29" y="0"/>
                      </a:lnTo>
                      <a:lnTo>
                        <a:pt x="12" y="375"/>
                      </a:lnTo>
                      <a:close/>
                    </a:path>
                  </a:pathLst>
                </a:custGeom>
                <a:grpFill/>
                <a:ln>
                  <a:noFill/>
                </a:ln>
              </p:spPr>
              <p:txBody>
                <a:bodyPr vert="horz" wrap="square" lIns="91440" tIns="45720" rIns="91440" bIns="45720" numCol="1" anchor="t" anchorCtr="0" compatLnSpc="1"/>
                <a:lstStyle/>
                <a:p>
                  <a:endParaRPr lang="zh-CN" altLang="en-US"/>
                </a:p>
              </p:txBody>
            </p:sp>
            <p:sp>
              <p:nvSpPr>
                <p:cNvPr id="116" name="Freeform 79"/>
                <p:cNvSpPr/>
                <p:nvPr/>
              </p:nvSpPr>
              <p:spPr bwMode="auto">
                <a:xfrm>
                  <a:off x="6292854" y="2751142"/>
                  <a:ext cx="192088" cy="447676"/>
                </a:xfrm>
                <a:custGeom>
                  <a:avLst/>
                  <a:gdLst>
                    <a:gd name="T0" fmla="*/ 109 w 121"/>
                    <a:gd name="T1" fmla="*/ 282 h 282"/>
                    <a:gd name="T2" fmla="*/ 0 w 121"/>
                    <a:gd name="T3" fmla="*/ 2 h 282"/>
                    <a:gd name="T4" fmla="*/ 11 w 121"/>
                    <a:gd name="T5" fmla="*/ 0 h 282"/>
                    <a:gd name="T6" fmla="*/ 121 w 121"/>
                    <a:gd name="T7" fmla="*/ 277 h 282"/>
                    <a:gd name="T8" fmla="*/ 109 w 121"/>
                    <a:gd name="T9" fmla="*/ 282 h 282"/>
                  </a:gdLst>
                  <a:ahLst/>
                  <a:cxnLst>
                    <a:cxn ang="0">
                      <a:pos x="T0" y="T1"/>
                    </a:cxn>
                    <a:cxn ang="0">
                      <a:pos x="T2" y="T3"/>
                    </a:cxn>
                    <a:cxn ang="0">
                      <a:pos x="T4" y="T5"/>
                    </a:cxn>
                    <a:cxn ang="0">
                      <a:pos x="T6" y="T7"/>
                    </a:cxn>
                    <a:cxn ang="0">
                      <a:pos x="T8" y="T9"/>
                    </a:cxn>
                  </a:cxnLst>
                  <a:rect l="0" t="0" r="r" b="b"/>
                  <a:pathLst>
                    <a:path w="121" h="282">
                      <a:moveTo>
                        <a:pt x="109" y="282"/>
                      </a:moveTo>
                      <a:lnTo>
                        <a:pt x="0" y="2"/>
                      </a:lnTo>
                      <a:lnTo>
                        <a:pt x="11" y="0"/>
                      </a:lnTo>
                      <a:lnTo>
                        <a:pt x="121" y="277"/>
                      </a:lnTo>
                      <a:lnTo>
                        <a:pt x="109" y="282"/>
                      </a:lnTo>
                      <a:close/>
                    </a:path>
                  </a:pathLst>
                </a:custGeom>
                <a:grpFill/>
                <a:ln>
                  <a:noFill/>
                </a:ln>
              </p:spPr>
              <p:txBody>
                <a:bodyPr vert="horz" wrap="square" lIns="91440" tIns="45720" rIns="91440" bIns="45720" numCol="1" anchor="t" anchorCtr="0" compatLnSpc="1"/>
                <a:lstStyle/>
                <a:p>
                  <a:endParaRPr lang="zh-CN" altLang="en-US"/>
                </a:p>
              </p:txBody>
            </p:sp>
            <p:sp>
              <p:nvSpPr>
                <p:cNvPr id="117" name="Freeform 80"/>
                <p:cNvSpPr/>
                <p:nvPr/>
              </p:nvSpPr>
              <p:spPr bwMode="auto">
                <a:xfrm>
                  <a:off x="5959478" y="2781305"/>
                  <a:ext cx="117475" cy="357188"/>
                </a:xfrm>
                <a:custGeom>
                  <a:avLst/>
                  <a:gdLst>
                    <a:gd name="T0" fmla="*/ 62 w 74"/>
                    <a:gd name="T1" fmla="*/ 225 h 225"/>
                    <a:gd name="T2" fmla="*/ 0 w 74"/>
                    <a:gd name="T3" fmla="*/ 4 h 225"/>
                    <a:gd name="T4" fmla="*/ 12 w 74"/>
                    <a:gd name="T5" fmla="*/ 0 h 225"/>
                    <a:gd name="T6" fmla="*/ 74 w 74"/>
                    <a:gd name="T7" fmla="*/ 223 h 225"/>
                    <a:gd name="T8" fmla="*/ 62 w 74"/>
                    <a:gd name="T9" fmla="*/ 225 h 225"/>
                  </a:gdLst>
                  <a:ahLst/>
                  <a:cxnLst>
                    <a:cxn ang="0">
                      <a:pos x="T0" y="T1"/>
                    </a:cxn>
                    <a:cxn ang="0">
                      <a:pos x="T2" y="T3"/>
                    </a:cxn>
                    <a:cxn ang="0">
                      <a:pos x="T4" y="T5"/>
                    </a:cxn>
                    <a:cxn ang="0">
                      <a:pos x="T6" y="T7"/>
                    </a:cxn>
                    <a:cxn ang="0">
                      <a:pos x="T8" y="T9"/>
                    </a:cxn>
                  </a:cxnLst>
                  <a:rect l="0" t="0" r="r" b="b"/>
                  <a:pathLst>
                    <a:path w="74" h="225">
                      <a:moveTo>
                        <a:pt x="62" y="225"/>
                      </a:moveTo>
                      <a:lnTo>
                        <a:pt x="0" y="4"/>
                      </a:lnTo>
                      <a:lnTo>
                        <a:pt x="12" y="0"/>
                      </a:lnTo>
                      <a:lnTo>
                        <a:pt x="74" y="223"/>
                      </a:lnTo>
                      <a:lnTo>
                        <a:pt x="62" y="225"/>
                      </a:lnTo>
                      <a:close/>
                    </a:path>
                  </a:pathLst>
                </a:custGeom>
                <a:grpFill/>
                <a:ln>
                  <a:noFill/>
                </a:ln>
              </p:spPr>
              <p:txBody>
                <a:bodyPr vert="horz" wrap="square" lIns="91440" tIns="45720" rIns="91440" bIns="45720" numCol="1" anchor="t" anchorCtr="0" compatLnSpc="1"/>
                <a:lstStyle/>
                <a:p>
                  <a:endParaRPr lang="zh-CN" altLang="en-US"/>
                </a:p>
              </p:txBody>
            </p:sp>
            <p:sp>
              <p:nvSpPr>
                <p:cNvPr id="118" name="Freeform 81"/>
                <p:cNvSpPr/>
                <p:nvPr/>
              </p:nvSpPr>
              <p:spPr bwMode="auto">
                <a:xfrm>
                  <a:off x="6065841" y="2754317"/>
                  <a:ext cx="238125" cy="395288"/>
                </a:xfrm>
                <a:custGeom>
                  <a:avLst/>
                  <a:gdLst>
                    <a:gd name="T0" fmla="*/ 9 w 150"/>
                    <a:gd name="T1" fmla="*/ 249 h 249"/>
                    <a:gd name="T2" fmla="*/ 0 w 150"/>
                    <a:gd name="T3" fmla="*/ 245 h 249"/>
                    <a:gd name="T4" fmla="*/ 140 w 150"/>
                    <a:gd name="T5" fmla="*/ 0 h 249"/>
                    <a:gd name="T6" fmla="*/ 150 w 150"/>
                    <a:gd name="T7" fmla="*/ 7 h 249"/>
                    <a:gd name="T8" fmla="*/ 9 w 150"/>
                    <a:gd name="T9" fmla="*/ 249 h 249"/>
                  </a:gdLst>
                  <a:ahLst/>
                  <a:cxnLst>
                    <a:cxn ang="0">
                      <a:pos x="T0" y="T1"/>
                    </a:cxn>
                    <a:cxn ang="0">
                      <a:pos x="T2" y="T3"/>
                    </a:cxn>
                    <a:cxn ang="0">
                      <a:pos x="T4" y="T5"/>
                    </a:cxn>
                    <a:cxn ang="0">
                      <a:pos x="T6" y="T7"/>
                    </a:cxn>
                    <a:cxn ang="0">
                      <a:pos x="T8" y="T9"/>
                    </a:cxn>
                  </a:cxnLst>
                  <a:rect l="0" t="0" r="r" b="b"/>
                  <a:pathLst>
                    <a:path w="150" h="249">
                      <a:moveTo>
                        <a:pt x="9" y="249"/>
                      </a:moveTo>
                      <a:lnTo>
                        <a:pt x="0" y="245"/>
                      </a:lnTo>
                      <a:lnTo>
                        <a:pt x="140" y="0"/>
                      </a:lnTo>
                      <a:lnTo>
                        <a:pt x="150" y="7"/>
                      </a:lnTo>
                      <a:lnTo>
                        <a:pt x="9" y="249"/>
                      </a:lnTo>
                      <a:close/>
                    </a:path>
                  </a:pathLst>
                </a:custGeom>
                <a:grpFill/>
                <a:ln>
                  <a:noFill/>
                </a:ln>
              </p:spPr>
              <p:txBody>
                <a:bodyPr vert="horz" wrap="square" lIns="91440" tIns="45720" rIns="91440" bIns="45720" numCol="1" anchor="t" anchorCtr="0" compatLnSpc="1"/>
                <a:lstStyle/>
                <a:p>
                  <a:endParaRPr lang="zh-CN" altLang="en-US"/>
                </a:p>
              </p:txBody>
            </p:sp>
            <p:sp>
              <p:nvSpPr>
                <p:cNvPr id="119" name="Freeform 82"/>
                <p:cNvSpPr/>
                <p:nvPr/>
              </p:nvSpPr>
              <p:spPr bwMode="auto">
                <a:xfrm>
                  <a:off x="6307141" y="2746380"/>
                  <a:ext cx="407988" cy="257175"/>
                </a:xfrm>
                <a:custGeom>
                  <a:avLst/>
                  <a:gdLst>
                    <a:gd name="T0" fmla="*/ 252 w 257"/>
                    <a:gd name="T1" fmla="*/ 162 h 162"/>
                    <a:gd name="T2" fmla="*/ 0 w 257"/>
                    <a:gd name="T3" fmla="*/ 10 h 162"/>
                    <a:gd name="T4" fmla="*/ 5 w 257"/>
                    <a:gd name="T5" fmla="*/ 0 h 162"/>
                    <a:gd name="T6" fmla="*/ 257 w 257"/>
                    <a:gd name="T7" fmla="*/ 152 h 162"/>
                    <a:gd name="T8" fmla="*/ 252 w 257"/>
                    <a:gd name="T9" fmla="*/ 162 h 162"/>
                  </a:gdLst>
                  <a:ahLst/>
                  <a:cxnLst>
                    <a:cxn ang="0">
                      <a:pos x="T0" y="T1"/>
                    </a:cxn>
                    <a:cxn ang="0">
                      <a:pos x="T2" y="T3"/>
                    </a:cxn>
                    <a:cxn ang="0">
                      <a:pos x="T4" y="T5"/>
                    </a:cxn>
                    <a:cxn ang="0">
                      <a:pos x="T6" y="T7"/>
                    </a:cxn>
                    <a:cxn ang="0">
                      <a:pos x="T8" y="T9"/>
                    </a:cxn>
                  </a:cxnLst>
                  <a:rect l="0" t="0" r="r" b="b"/>
                  <a:pathLst>
                    <a:path w="257" h="162">
                      <a:moveTo>
                        <a:pt x="252" y="162"/>
                      </a:moveTo>
                      <a:lnTo>
                        <a:pt x="0" y="10"/>
                      </a:lnTo>
                      <a:lnTo>
                        <a:pt x="5" y="0"/>
                      </a:lnTo>
                      <a:lnTo>
                        <a:pt x="257" y="152"/>
                      </a:lnTo>
                      <a:lnTo>
                        <a:pt x="252" y="162"/>
                      </a:lnTo>
                      <a:close/>
                    </a:path>
                  </a:pathLst>
                </a:custGeom>
                <a:grpFill/>
                <a:ln>
                  <a:noFill/>
                </a:ln>
              </p:spPr>
              <p:txBody>
                <a:bodyPr vert="horz" wrap="square" lIns="91440" tIns="45720" rIns="91440" bIns="45720" numCol="1" anchor="t" anchorCtr="0" compatLnSpc="1"/>
                <a:lstStyle/>
                <a:p>
                  <a:endParaRPr lang="zh-CN" altLang="en-US"/>
                </a:p>
              </p:txBody>
            </p:sp>
            <p:sp>
              <p:nvSpPr>
                <p:cNvPr id="120" name="Freeform 83"/>
                <p:cNvSpPr/>
                <p:nvPr/>
              </p:nvSpPr>
              <p:spPr bwMode="auto">
                <a:xfrm>
                  <a:off x="6704016" y="2998793"/>
                  <a:ext cx="263525" cy="347663"/>
                </a:xfrm>
                <a:custGeom>
                  <a:avLst/>
                  <a:gdLst>
                    <a:gd name="T0" fmla="*/ 157 w 166"/>
                    <a:gd name="T1" fmla="*/ 219 h 219"/>
                    <a:gd name="T2" fmla="*/ 0 w 166"/>
                    <a:gd name="T3" fmla="*/ 7 h 219"/>
                    <a:gd name="T4" fmla="*/ 9 w 166"/>
                    <a:gd name="T5" fmla="*/ 0 h 219"/>
                    <a:gd name="T6" fmla="*/ 166 w 166"/>
                    <a:gd name="T7" fmla="*/ 214 h 219"/>
                    <a:gd name="T8" fmla="*/ 157 w 166"/>
                    <a:gd name="T9" fmla="*/ 219 h 219"/>
                  </a:gdLst>
                  <a:ahLst/>
                  <a:cxnLst>
                    <a:cxn ang="0">
                      <a:pos x="T0" y="T1"/>
                    </a:cxn>
                    <a:cxn ang="0">
                      <a:pos x="T2" y="T3"/>
                    </a:cxn>
                    <a:cxn ang="0">
                      <a:pos x="T4" y="T5"/>
                    </a:cxn>
                    <a:cxn ang="0">
                      <a:pos x="T6" y="T7"/>
                    </a:cxn>
                    <a:cxn ang="0">
                      <a:pos x="T8" y="T9"/>
                    </a:cxn>
                  </a:cxnLst>
                  <a:rect l="0" t="0" r="r" b="b"/>
                  <a:pathLst>
                    <a:path w="166" h="219">
                      <a:moveTo>
                        <a:pt x="157" y="219"/>
                      </a:moveTo>
                      <a:lnTo>
                        <a:pt x="0" y="7"/>
                      </a:lnTo>
                      <a:lnTo>
                        <a:pt x="9" y="0"/>
                      </a:lnTo>
                      <a:lnTo>
                        <a:pt x="166" y="214"/>
                      </a:lnTo>
                      <a:lnTo>
                        <a:pt x="157" y="219"/>
                      </a:lnTo>
                      <a:close/>
                    </a:path>
                  </a:pathLst>
                </a:custGeom>
                <a:grpFill/>
                <a:ln>
                  <a:noFill/>
                </a:ln>
              </p:spPr>
              <p:txBody>
                <a:bodyPr vert="horz" wrap="square" lIns="91440" tIns="45720" rIns="91440" bIns="45720" numCol="1" anchor="t" anchorCtr="0" compatLnSpc="1"/>
                <a:lstStyle/>
                <a:p>
                  <a:endParaRPr lang="zh-CN" altLang="en-US"/>
                </a:p>
              </p:txBody>
            </p:sp>
            <p:sp>
              <p:nvSpPr>
                <p:cNvPr id="121" name="Freeform 84"/>
                <p:cNvSpPr/>
                <p:nvPr/>
              </p:nvSpPr>
              <p:spPr bwMode="auto">
                <a:xfrm>
                  <a:off x="6567491" y="3009905"/>
                  <a:ext cx="150813" cy="512763"/>
                </a:xfrm>
                <a:custGeom>
                  <a:avLst/>
                  <a:gdLst>
                    <a:gd name="T0" fmla="*/ 10 w 95"/>
                    <a:gd name="T1" fmla="*/ 323 h 323"/>
                    <a:gd name="T2" fmla="*/ 0 w 95"/>
                    <a:gd name="T3" fmla="*/ 321 h 323"/>
                    <a:gd name="T4" fmla="*/ 83 w 95"/>
                    <a:gd name="T5" fmla="*/ 0 h 323"/>
                    <a:gd name="T6" fmla="*/ 95 w 95"/>
                    <a:gd name="T7" fmla="*/ 3 h 323"/>
                    <a:gd name="T8" fmla="*/ 10 w 95"/>
                    <a:gd name="T9" fmla="*/ 323 h 323"/>
                  </a:gdLst>
                  <a:ahLst/>
                  <a:cxnLst>
                    <a:cxn ang="0">
                      <a:pos x="T0" y="T1"/>
                    </a:cxn>
                    <a:cxn ang="0">
                      <a:pos x="T2" y="T3"/>
                    </a:cxn>
                    <a:cxn ang="0">
                      <a:pos x="T4" y="T5"/>
                    </a:cxn>
                    <a:cxn ang="0">
                      <a:pos x="T6" y="T7"/>
                    </a:cxn>
                    <a:cxn ang="0">
                      <a:pos x="T8" y="T9"/>
                    </a:cxn>
                  </a:cxnLst>
                  <a:rect l="0" t="0" r="r" b="b"/>
                  <a:pathLst>
                    <a:path w="95" h="323">
                      <a:moveTo>
                        <a:pt x="10" y="323"/>
                      </a:moveTo>
                      <a:lnTo>
                        <a:pt x="0" y="321"/>
                      </a:lnTo>
                      <a:lnTo>
                        <a:pt x="83" y="0"/>
                      </a:lnTo>
                      <a:lnTo>
                        <a:pt x="95" y="3"/>
                      </a:lnTo>
                      <a:lnTo>
                        <a:pt x="10" y="323"/>
                      </a:lnTo>
                      <a:close/>
                    </a:path>
                  </a:pathLst>
                </a:custGeom>
                <a:grpFill/>
                <a:ln>
                  <a:noFill/>
                </a:ln>
              </p:spPr>
              <p:txBody>
                <a:bodyPr vert="horz" wrap="square" lIns="91440" tIns="45720" rIns="91440" bIns="45720" numCol="1" anchor="t" anchorCtr="0" compatLnSpc="1"/>
                <a:lstStyle/>
                <a:p>
                  <a:endParaRPr lang="zh-CN" altLang="en-US"/>
                </a:p>
              </p:txBody>
            </p:sp>
            <p:sp>
              <p:nvSpPr>
                <p:cNvPr id="122" name="Freeform 85"/>
                <p:cNvSpPr/>
                <p:nvPr/>
              </p:nvSpPr>
              <p:spPr bwMode="auto">
                <a:xfrm>
                  <a:off x="6069016" y="3149606"/>
                  <a:ext cx="254000" cy="452438"/>
                </a:xfrm>
                <a:custGeom>
                  <a:avLst/>
                  <a:gdLst>
                    <a:gd name="T0" fmla="*/ 150 w 160"/>
                    <a:gd name="T1" fmla="*/ 285 h 285"/>
                    <a:gd name="T2" fmla="*/ 0 w 160"/>
                    <a:gd name="T3" fmla="*/ 5 h 285"/>
                    <a:gd name="T4" fmla="*/ 10 w 160"/>
                    <a:gd name="T5" fmla="*/ 0 h 285"/>
                    <a:gd name="T6" fmla="*/ 160 w 160"/>
                    <a:gd name="T7" fmla="*/ 278 h 285"/>
                    <a:gd name="T8" fmla="*/ 150 w 160"/>
                    <a:gd name="T9" fmla="*/ 285 h 285"/>
                  </a:gdLst>
                  <a:ahLst/>
                  <a:cxnLst>
                    <a:cxn ang="0">
                      <a:pos x="T0" y="T1"/>
                    </a:cxn>
                    <a:cxn ang="0">
                      <a:pos x="T2" y="T3"/>
                    </a:cxn>
                    <a:cxn ang="0">
                      <a:pos x="T4" y="T5"/>
                    </a:cxn>
                    <a:cxn ang="0">
                      <a:pos x="T6" y="T7"/>
                    </a:cxn>
                    <a:cxn ang="0">
                      <a:pos x="T8" y="T9"/>
                    </a:cxn>
                  </a:cxnLst>
                  <a:rect l="0" t="0" r="r" b="b"/>
                  <a:pathLst>
                    <a:path w="160" h="285">
                      <a:moveTo>
                        <a:pt x="150" y="285"/>
                      </a:moveTo>
                      <a:lnTo>
                        <a:pt x="0" y="5"/>
                      </a:lnTo>
                      <a:lnTo>
                        <a:pt x="10" y="0"/>
                      </a:lnTo>
                      <a:lnTo>
                        <a:pt x="160" y="278"/>
                      </a:lnTo>
                      <a:lnTo>
                        <a:pt x="150" y="285"/>
                      </a:lnTo>
                      <a:close/>
                    </a:path>
                  </a:pathLst>
                </a:custGeom>
                <a:grpFill/>
                <a:ln>
                  <a:noFill/>
                </a:ln>
              </p:spPr>
              <p:txBody>
                <a:bodyPr vert="horz" wrap="square" lIns="91440" tIns="45720" rIns="91440" bIns="45720" numCol="1" anchor="t" anchorCtr="0" compatLnSpc="1"/>
                <a:lstStyle/>
                <a:p>
                  <a:endParaRPr lang="zh-CN" altLang="en-US"/>
                </a:p>
              </p:txBody>
            </p:sp>
            <p:sp>
              <p:nvSpPr>
                <p:cNvPr id="123" name="Freeform 86"/>
                <p:cNvSpPr/>
                <p:nvPr/>
              </p:nvSpPr>
              <p:spPr bwMode="auto">
                <a:xfrm>
                  <a:off x="6307141" y="3203581"/>
                  <a:ext cx="173038" cy="392113"/>
                </a:xfrm>
                <a:custGeom>
                  <a:avLst/>
                  <a:gdLst>
                    <a:gd name="T0" fmla="*/ 10 w 109"/>
                    <a:gd name="T1" fmla="*/ 247 h 247"/>
                    <a:gd name="T2" fmla="*/ 0 w 109"/>
                    <a:gd name="T3" fmla="*/ 242 h 247"/>
                    <a:gd name="T4" fmla="*/ 100 w 109"/>
                    <a:gd name="T5" fmla="*/ 0 h 247"/>
                    <a:gd name="T6" fmla="*/ 109 w 109"/>
                    <a:gd name="T7" fmla="*/ 4 h 247"/>
                    <a:gd name="T8" fmla="*/ 10 w 109"/>
                    <a:gd name="T9" fmla="*/ 247 h 247"/>
                  </a:gdLst>
                  <a:ahLst/>
                  <a:cxnLst>
                    <a:cxn ang="0">
                      <a:pos x="T0" y="T1"/>
                    </a:cxn>
                    <a:cxn ang="0">
                      <a:pos x="T2" y="T3"/>
                    </a:cxn>
                    <a:cxn ang="0">
                      <a:pos x="T4" y="T5"/>
                    </a:cxn>
                    <a:cxn ang="0">
                      <a:pos x="T6" y="T7"/>
                    </a:cxn>
                    <a:cxn ang="0">
                      <a:pos x="T8" y="T9"/>
                    </a:cxn>
                  </a:cxnLst>
                  <a:rect l="0" t="0" r="r" b="b"/>
                  <a:pathLst>
                    <a:path w="109" h="247">
                      <a:moveTo>
                        <a:pt x="10" y="247"/>
                      </a:moveTo>
                      <a:lnTo>
                        <a:pt x="0" y="242"/>
                      </a:lnTo>
                      <a:lnTo>
                        <a:pt x="100" y="0"/>
                      </a:lnTo>
                      <a:lnTo>
                        <a:pt x="109" y="4"/>
                      </a:lnTo>
                      <a:lnTo>
                        <a:pt x="10" y="247"/>
                      </a:lnTo>
                      <a:close/>
                    </a:path>
                  </a:pathLst>
                </a:custGeom>
                <a:grpFill/>
                <a:ln>
                  <a:noFill/>
                </a:ln>
              </p:spPr>
              <p:txBody>
                <a:bodyPr vert="horz" wrap="square" lIns="91440" tIns="45720" rIns="91440" bIns="45720" numCol="1" anchor="t" anchorCtr="0" compatLnSpc="1"/>
                <a:lstStyle/>
                <a:p>
                  <a:endParaRPr lang="zh-CN" altLang="en-US"/>
                </a:p>
              </p:txBody>
            </p:sp>
            <p:sp>
              <p:nvSpPr>
                <p:cNvPr id="124" name="Freeform 87"/>
                <p:cNvSpPr/>
                <p:nvPr/>
              </p:nvSpPr>
              <p:spPr bwMode="auto">
                <a:xfrm>
                  <a:off x="6088066" y="3590931"/>
                  <a:ext cx="227013" cy="312738"/>
                </a:xfrm>
                <a:custGeom>
                  <a:avLst/>
                  <a:gdLst>
                    <a:gd name="T0" fmla="*/ 10 w 143"/>
                    <a:gd name="T1" fmla="*/ 197 h 197"/>
                    <a:gd name="T2" fmla="*/ 0 w 143"/>
                    <a:gd name="T3" fmla="*/ 190 h 197"/>
                    <a:gd name="T4" fmla="*/ 133 w 143"/>
                    <a:gd name="T5" fmla="*/ 0 h 197"/>
                    <a:gd name="T6" fmla="*/ 143 w 143"/>
                    <a:gd name="T7" fmla="*/ 7 h 197"/>
                    <a:gd name="T8" fmla="*/ 10 w 143"/>
                    <a:gd name="T9" fmla="*/ 197 h 197"/>
                  </a:gdLst>
                  <a:ahLst/>
                  <a:cxnLst>
                    <a:cxn ang="0">
                      <a:pos x="T0" y="T1"/>
                    </a:cxn>
                    <a:cxn ang="0">
                      <a:pos x="T2" y="T3"/>
                    </a:cxn>
                    <a:cxn ang="0">
                      <a:pos x="T4" y="T5"/>
                    </a:cxn>
                    <a:cxn ang="0">
                      <a:pos x="T6" y="T7"/>
                    </a:cxn>
                    <a:cxn ang="0">
                      <a:pos x="T8" y="T9"/>
                    </a:cxn>
                  </a:cxnLst>
                  <a:rect l="0" t="0" r="r" b="b"/>
                  <a:pathLst>
                    <a:path w="143" h="197">
                      <a:moveTo>
                        <a:pt x="10" y="197"/>
                      </a:moveTo>
                      <a:lnTo>
                        <a:pt x="0" y="190"/>
                      </a:lnTo>
                      <a:lnTo>
                        <a:pt x="133" y="0"/>
                      </a:lnTo>
                      <a:lnTo>
                        <a:pt x="143" y="7"/>
                      </a:lnTo>
                      <a:lnTo>
                        <a:pt x="10" y="197"/>
                      </a:lnTo>
                      <a:close/>
                    </a:path>
                  </a:pathLst>
                </a:custGeom>
                <a:grpFill/>
                <a:ln>
                  <a:noFill/>
                </a:ln>
              </p:spPr>
              <p:txBody>
                <a:bodyPr vert="horz" wrap="square" lIns="91440" tIns="45720" rIns="91440" bIns="45720" numCol="1" anchor="t" anchorCtr="0" compatLnSpc="1"/>
                <a:lstStyle/>
                <a:p>
                  <a:endParaRPr lang="zh-CN" altLang="en-US"/>
                </a:p>
              </p:txBody>
            </p:sp>
            <p:sp>
              <p:nvSpPr>
                <p:cNvPr id="125" name="Freeform 88"/>
                <p:cNvSpPr/>
                <p:nvPr/>
              </p:nvSpPr>
              <p:spPr bwMode="auto">
                <a:xfrm>
                  <a:off x="6088066" y="3914782"/>
                  <a:ext cx="279400" cy="328613"/>
                </a:xfrm>
                <a:custGeom>
                  <a:avLst/>
                  <a:gdLst>
                    <a:gd name="T0" fmla="*/ 167 w 176"/>
                    <a:gd name="T1" fmla="*/ 207 h 207"/>
                    <a:gd name="T2" fmla="*/ 0 w 176"/>
                    <a:gd name="T3" fmla="*/ 8 h 207"/>
                    <a:gd name="T4" fmla="*/ 7 w 176"/>
                    <a:gd name="T5" fmla="*/ 0 h 207"/>
                    <a:gd name="T6" fmla="*/ 176 w 176"/>
                    <a:gd name="T7" fmla="*/ 200 h 207"/>
                    <a:gd name="T8" fmla="*/ 167 w 176"/>
                    <a:gd name="T9" fmla="*/ 207 h 207"/>
                  </a:gdLst>
                  <a:ahLst/>
                  <a:cxnLst>
                    <a:cxn ang="0">
                      <a:pos x="T0" y="T1"/>
                    </a:cxn>
                    <a:cxn ang="0">
                      <a:pos x="T2" y="T3"/>
                    </a:cxn>
                    <a:cxn ang="0">
                      <a:pos x="T4" y="T5"/>
                    </a:cxn>
                    <a:cxn ang="0">
                      <a:pos x="T6" y="T7"/>
                    </a:cxn>
                    <a:cxn ang="0">
                      <a:pos x="T8" y="T9"/>
                    </a:cxn>
                  </a:cxnLst>
                  <a:rect l="0" t="0" r="r" b="b"/>
                  <a:pathLst>
                    <a:path w="176" h="207">
                      <a:moveTo>
                        <a:pt x="167" y="207"/>
                      </a:moveTo>
                      <a:lnTo>
                        <a:pt x="0" y="8"/>
                      </a:lnTo>
                      <a:lnTo>
                        <a:pt x="7" y="0"/>
                      </a:lnTo>
                      <a:lnTo>
                        <a:pt x="176" y="200"/>
                      </a:lnTo>
                      <a:lnTo>
                        <a:pt x="167" y="207"/>
                      </a:lnTo>
                      <a:close/>
                    </a:path>
                  </a:pathLst>
                </a:custGeom>
                <a:grpFill/>
                <a:ln>
                  <a:noFill/>
                </a:ln>
              </p:spPr>
              <p:txBody>
                <a:bodyPr vert="horz" wrap="square" lIns="91440" tIns="45720" rIns="91440" bIns="45720" numCol="1" anchor="t" anchorCtr="0" compatLnSpc="1"/>
                <a:lstStyle/>
                <a:p>
                  <a:endParaRPr lang="zh-CN" altLang="en-US"/>
                </a:p>
              </p:txBody>
            </p:sp>
            <p:sp>
              <p:nvSpPr>
                <p:cNvPr id="126" name="Freeform 89"/>
                <p:cNvSpPr/>
                <p:nvPr/>
              </p:nvSpPr>
              <p:spPr bwMode="auto">
                <a:xfrm>
                  <a:off x="5715003" y="3414718"/>
                  <a:ext cx="384175" cy="512763"/>
                </a:xfrm>
                <a:custGeom>
                  <a:avLst/>
                  <a:gdLst>
                    <a:gd name="T0" fmla="*/ 235 w 242"/>
                    <a:gd name="T1" fmla="*/ 323 h 323"/>
                    <a:gd name="T2" fmla="*/ 0 w 242"/>
                    <a:gd name="T3" fmla="*/ 7 h 323"/>
                    <a:gd name="T4" fmla="*/ 9 w 242"/>
                    <a:gd name="T5" fmla="*/ 0 h 323"/>
                    <a:gd name="T6" fmla="*/ 242 w 242"/>
                    <a:gd name="T7" fmla="*/ 318 h 323"/>
                    <a:gd name="T8" fmla="*/ 235 w 242"/>
                    <a:gd name="T9" fmla="*/ 323 h 323"/>
                  </a:gdLst>
                  <a:ahLst/>
                  <a:cxnLst>
                    <a:cxn ang="0">
                      <a:pos x="T0" y="T1"/>
                    </a:cxn>
                    <a:cxn ang="0">
                      <a:pos x="T2" y="T3"/>
                    </a:cxn>
                    <a:cxn ang="0">
                      <a:pos x="T4" y="T5"/>
                    </a:cxn>
                    <a:cxn ang="0">
                      <a:pos x="T6" y="T7"/>
                    </a:cxn>
                    <a:cxn ang="0">
                      <a:pos x="T8" y="T9"/>
                    </a:cxn>
                  </a:cxnLst>
                  <a:rect l="0" t="0" r="r" b="b"/>
                  <a:pathLst>
                    <a:path w="242" h="323">
                      <a:moveTo>
                        <a:pt x="235" y="323"/>
                      </a:moveTo>
                      <a:lnTo>
                        <a:pt x="0" y="7"/>
                      </a:lnTo>
                      <a:lnTo>
                        <a:pt x="9" y="0"/>
                      </a:lnTo>
                      <a:lnTo>
                        <a:pt x="242" y="318"/>
                      </a:lnTo>
                      <a:lnTo>
                        <a:pt x="235" y="323"/>
                      </a:lnTo>
                      <a:close/>
                    </a:path>
                  </a:pathLst>
                </a:custGeom>
                <a:grpFill/>
                <a:ln>
                  <a:noFill/>
                </a:ln>
              </p:spPr>
              <p:txBody>
                <a:bodyPr vert="horz" wrap="square" lIns="91440" tIns="45720" rIns="91440" bIns="45720" numCol="1" anchor="t" anchorCtr="0" compatLnSpc="1"/>
                <a:lstStyle/>
                <a:p>
                  <a:endParaRPr lang="zh-CN" altLang="en-US"/>
                </a:p>
              </p:txBody>
            </p:sp>
            <p:sp>
              <p:nvSpPr>
                <p:cNvPr id="127" name="Oval 90"/>
                <p:cNvSpPr>
                  <a:spLocks noChangeArrowheads="1"/>
                </p:cNvSpPr>
                <p:nvPr/>
              </p:nvSpPr>
              <p:spPr bwMode="auto">
                <a:xfrm>
                  <a:off x="5986466" y="3044830"/>
                  <a:ext cx="177800" cy="176213"/>
                </a:xfrm>
                <a:prstGeom prst="ellipse">
                  <a:avLst/>
                </a:prstGeom>
                <a:grpFill/>
                <a:ln>
                  <a:noFill/>
                </a:ln>
              </p:spPr>
              <p:txBody>
                <a:bodyPr vert="horz" wrap="square" lIns="91440" tIns="45720" rIns="91440" bIns="45720" numCol="1" anchor="t" anchorCtr="0" compatLnSpc="1"/>
                <a:lstStyle/>
                <a:p>
                  <a:endParaRPr lang="zh-CN" altLang="en-US"/>
                </a:p>
              </p:txBody>
            </p:sp>
            <p:sp>
              <p:nvSpPr>
                <p:cNvPr id="128" name="Oval 91"/>
                <p:cNvSpPr>
                  <a:spLocks noChangeArrowheads="1"/>
                </p:cNvSpPr>
                <p:nvPr/>
              </p:nvSpPr>
              <p:spPr bwMode="auto">
                <a:xfrm>
                  <a:off x="5221291" y="3522669"/>
                  <a:ext cx="176213" cy="180975"/>
                </a:xfrm>
                <a:prstGeom prst="ellipse">
                  <a:avLst/>
                </a:prstGeom>
                <a:grpFill/>
                <a:ln>
                  <a:noFill/>
                </a:ln>
              </p:spPr>
              <p:txBody>
                <a:bodyPr vert="horz" wrap="square" lIns="91440" tIns="45720" rIns="91440" bIns="45720" numCol="1" anchor="t" anchorCtr="0" compatLnSpc="1"/>
                <a:lstStyle/>
                <a:p>
                  <a:endParaRPr lang="zh-CN" altLang="en-US"/>
                </a:p>
              </p:txBody>
            </p:sp>
            <p:sp>
              <p:nvSpPr>
                <p:cNvPr id="140" name="Oval 92"/>
                <p:cNvSpPr>
                  <a:spLocks noChangeArrowheads="1"/>
                </p:cNvSpPr>
                <p:nvPr/>
              </p:nvSpPr>
              <p:spPr bwMode="auto">
                <a:xfrm>
                  <a:off x="6005516" y="4394208"/>
                  <a:ext cx="177800" cy="177800"/>
                </a:xfrm>
                <a:prstGeom prst="ellipse">
                  <a:avLst/>
                </a:prstGeom>
                <a:grpFill/>
                <a:ln>
                  <a:noFill/>
                </a:ln>
              </p:spPr>
              <p:txBody>
                <a:bodyPr vert="horz" wrap="square" lIns="91440" tIns="45720" rIns="91440" bIns="45720" numCol="1" anchor="t" anchorCtr="0" compatLnSpc="1"/>
                <a:lstStyle/>
                <a:p>
                  <a:endParaRPr lang="zh-CN" altLang="en-US"/>
                </a:p>
              </p:txBody>
            </p:sp>
            <p:sp>
              <p:nvSpPr>
                <p:cNvPr id="141" name="Oval 93"/>
                <p:cNvSpPr>
                  <a:spLocks noChangeArrowheads="1"/>
                </p:cNvSpPr>
                <p:nvPr/>
              </p:nvSpPr>
              <p:spPr bwMode="auto">
                <a:xfrm>
                  <a:off x="6005516" y="3505206"/>
                  <a:ext cx="177800" cy="176213"/>
                </a:xfrm>
                <a:prstGeom prst="ellipse">
                  <a:avLst/>
                </a:prstGeom>
                <a:grpFill/>
                <a:ln>
                  <a:noFill/>
                </a:ln>
              </p:spPr>
              <p:txBody>
                <a:bodyPr vert="horz" wrap="square" lIns="91440" tIns="45720" rIns="91440" bIns="45720" numCol="1" anchor="t" anchorCtr="0" compatLnSpc="1"/>
                <a:lstStyle/>
                <a:p>
                  <a:endParaRPr lang="zh-CN" altLang="en-US"/>
                </a:p>
              </p:txBody>
            </p:sp>
            <p:sp>
              <p:nvSpPr>
                <p:cNvPr id="142" name="Oval 94"/>
                <p:cNvSpPr>
                  <a:spLocks noChangeArrowheads="1"/>
                </p:cNvSpPr>
                <p:nvPr/>
              </p:nvSpPr>
              <p:spPr bwMode="auto">
                <a:xfrm>
                  <a:off x="5978528" y="3794132"/>
                  <a:ext cx="230188" cy="230188"/>
                </a:xfrm>
                <a:prstGeom prst="ellipse">
                  <a:avLst/>
                </a:prstGeom>
                <a:grpFill/>
                <a:ln>
                  <a:noFill/>
                </a:ln>
              </p:spPr>
              <p:txBody>
                <a:bodyPr vert="horz" wrap="square" lIns="91440" tIns="45720" rIns="91440" bIns="45720" numCol="1" anchor="t" anchorCtr="0" compatLnSpc="1"/>
                <a:lstStyle/>
                <a:p>
                  <a:endParaRPr lang="zh-CN" altLang="en-US"/>
                </a:p>
              </p:txBody>
            </p:sp>
            <p:sp>
              <p:nvSpPr>
                <p:cNvPr id="143" name="Oval 95"/>
                <p:cNvSpPr>
                  <a:spLocks noChangeArrowheads="1"/>
                </p:cNvSpPr>
                <p:nvPr/>
              </p:nvSpPr>
              <p:spPr bwMode="auto">
                <a:xfrm>
                  <a:off x="6873879" y="3251206"/>
                  <a:ext cx="180975" cy="177800"/>
                </a:xfrm>
                <a:prstGeom prst="ellipse">
                  <a:avLst/>
                </a:prstGeom>
                <a:grpFill/>
                <a:ln>
                  <a:noFill/>
                </a:ln>
              </p:spPr>
              <p:txBody>
                <a:bodyPr vert="horz" wrap="square" lIns="91440" tIns="45720" rIns="91440" bIns="45720" numCol="1" anchor="t" anchorCtr="0" compatLnSpc="1"/>
                <a:lstStyle/>
                <a:p>
                  <a:endParaRPr lang="zh-CN" altLang="en-US"/>
                </a:p>
              </p:txBody>
            </p:sp>
            <p:sp>
              <p:nvSpPr>
                <p:cNvPr id="144" name="Oval 96"/>
                <p:cNvSpPr>
                  <a:spLocks noChangeArrowheads="1"/>
                </p:cNvSpPr>
                <p:nvPr/>
              </p:nvSpPr>
              <p:spPr bwMode="auto">
                <a:xfrm>
                  <a:off x="5567366" y="2316167"/>
                  <a:ext cx="177800" cy="177800"/>
                </a:xfrm>
                <a:prstGeom prst="ellipse">
                  <a:avLst/>
                </a:prstGeom>
                <a:grpFill/>
                <a:ln>
                  <a:noFill/>
                </a:ln>
              </p:spPr>
              <p:txBody>
                <a:bodyPr vert="horz" wrap="square" lIns="91440" tIns="45720" rIns="91440" bIns="45720" numCol="1" anchor="t" anchorCtr="0" compatLnSpc="1"/>
                <a:lstStyle/>
                <a:p>
                  <a:endParaRPr lang="zh-CN" altLang="en-US"/>
                </a:p>
              </p:txBody>
            </p:sp>
            <p:sp>
              <p:nvSpPr>
                <p:cNvPr id="145" name="Oval 97"/>
                <p:cNvSpPr>
                  <a:spLocks noChangeArrowheads="1"/>
                </p:cNvSpPr>
                <p:nvPr/>
              </p:nvSpPr>
              <p:spPr bwMode="auto">
                <a:xfrm>
                  <a:off x="5564191" y="2943230"/>
                  <a:ext cx="128588" cy="127000"/>
                </a:xfrm>
                <a:prstGeom prst="ellipse">
                  <a:avLst/>
                </a:prstGeom>
                <a:grpFill/>
                <a:ln>
                  <a:noFill/>
                </a:ln>
              </p:spPr>
              <p:txBody>
                <a:bodyPr vert="horz" wrap="square" lIns="91440" tIns="45720" rIns="91440" bIns="45720" numCol="1" anchor="t" anchorCtr="0" compatLnSpc="1"/>
                <a:lstStyle/>
                <a:p>
                  <a:endParaRPr lang="zh-CN" altLang="en-US"/>
                </a:p>
              </p:txBody>
            </p:sp>
            <p:sp>
              <p:nvSpPr>
                <p:cNvPr id="146" name="Oval 98"/>
                <p:cNvSpPr>
                  <a:spLocks noChangeArrowheads="1"/>
                </p:cNvSpPr>
                <p:nvPr/>
              </p:nvSpPr>
              <p:spPr bwMode="auto">
                <a:xfrm>
                  <a:off x="5130803" y="2976568"/>
                  <a:ext cx="127000" cy="128588"/>
                </a:xfrm>
                <a:prstGeom prst="ellipse">
                  <a:avLst/>
                </a:prstGeom>
                <a:grpFill/>
                <a:ln>
                  <a:noFill/>
                </a:ln>
              </p:spPr>
              <p:txBody>
                <a:bodyPr vert="horz" wrap="square" lIns="91440" tIns="45720" rIns="91440" bIns="45720" numCol="1" anchor="t" anchorCtr="0" compatLnSpc="1"/>
                <a:lstStyle/>
                <a:p>
                  <a:endParaRPr lang="zh-CN" altLang="en-US"/>
                </a:p>
              </p:txBody>
            </p:sp>
            <p:sp>
              <p:nvSpPr>
                <p:cNvPr id="147" name="Oval 99"/>
                <p:cNvSpPr>
                  <a:spLocks noChangeArrowheads="1"/>
                </p:cNvSpPr>
                <p:nvPr/>
              </p:nvSpPr>
              <p:spPr bwMode="auto">
                <a:xfrm>
                  <a:off x="5292728" y="2581280"/>
                  <a:ext cx="128588" cy="127000"/>
                </a:xfrm>
                <a:prstGeom prst="ellipse">
                  <a:avLst/>
                </a:prstGeom>
                <a:grpFill/>
                <a:ln>
                  <a:noFill/>
                </a:ln>
              </p:spPr>
              <p:txBody>
                <a:bodyPr vert="horz" wrap="square" lIns="91440" tIns="45720" rIns="91440" bIns="45720" numCol="1" anchor="t" anchorCtr="0" compatLnSpc="1"/>
                <a:lstStyle/>
                <a:p>
                  <a:endParaRPr lang="zh-CN" altLang="en-US"/>
                </a:p>
              </p:txBody>
            </p:sp>
            <p:sp>
              <p:nvSpPr>
                <p:cNvPr id="148" name="Oval 100"/>
                <p:cNvSpPr>
                  <a:spLocks noChangeArrowheads="1"/>
                </p:cNvSpPr>
                <p:nvPr/>
              </p:nvSpPr>
              <p:spPr bwMode="auto">
                <a:xfrm>
                  <a:off x="6235704" y="2690817"/>
                  <a:ext cx="128588" cy="127000"/>
                </a:xfrm>
                <a:prstGeom prst="ellipse">
                  <a:avLst/>
                </a:prstGeom>
                <a:grpFill/>
                <a:ln>
                  <a:noFill/>
                </a:ln>
              </p:spPr>
              <p:txBody>
                <a:bodyPr vert="horz" wrap="square" lIns="91440" tIns="45720" rIns="91440" bIns="45720" numCol="1" anchor="t" anchorCtr="0" compatLnSpc="1"/>
                <a:lstStyle/>
                <a:p>
                  <a:endParaRPr lang="zh-CN" altLang="en-US"/>
                </a:p>
              </p:txBody>
            </p:sp>
            <p:sp>
              <p:nvSpPr>
                <p:cNvPr id="149" name="Oval 101"/>
                <p:cNvSpPr>
                  <a:spLocks noChangeArrowheads="1"/>
                </p:cNvSpPr>
                <p:nvPr/>
              </p:nvSpPr>
              <p:spPr bwMode="auto">
                <a:xfrm>
                  <a:off x="6880229" y="2754317"/>
                  <a:ext cx="128588" cy="128588"/>
                </a:xfrm>
                <a:prstGeom prst="ellipse">
                  <a:avLst/>
                </a:prstGeom>
                <a:grpFill/>
                <a:ln>
                  <a:noFill/>
                </a:ln>
              </p:spPr>
              <p:txBody>
                <a:bodyPr vert="horz" wrap="square" lIns="91440" tIns="45720" rIns="91440" bIns="45720" numCol="1" anchor="t" anchorCtr="0" compatLnSpc="1"/>
                <a:lstStyle/>
                <a:p>
                  <a:endParaRPr lang="zh-CN" altLang="en-US"/>
                </a:p>
              </p:txBody>
            </p:sp>
            <p:sp>
              <p:nvSpPr>
                <p:cNvPr id="150" name="Oval 102"/>
                <p:cNvSpPr>
                  <a:spLocks noChangeArrowheads="1"/>
                </p:cNvSpPr>
                <p:nvPr/>
              </p:nvSpPr>
              <p:spPr bwMode="auto">
                <a:xfrm>
                  <a:off x="6503991" y="3470281"/>
                  <a:ext cx="127000" cy="128588"/>
                </a:xfrm>
                <a:prstGeom prst="ellipse">
                  <a:avLst/>
                </a:prstGeom>
                <a:grpFill/>
                <a:ln>
                  <a:noFill/>
                </a:ln>
              </p:spPr>
              <p:txBody>
                <a:bodyPr vert="horz" wrap="square" lIns="91440" tIns="45720" rIns="91440" bIns="45720" numCol="1" anchor="t" anchorCtr="0" compatLnSpc="1"/>
                <a:lstStyle/>
                <a:p>
                  <a:endParaRPr lang="zh-CN" altLang="en-US"/>
                </a:p>
              </p:txBody>
            </p:sp>
            <p:sp>
              <p:nvSpPr>
                <p:cNvPr id="151" name="Oval 103"/>
                <p:cNvSpPr>
                  <a:spLocks noChangeArrowheads="1"/>
                </p:cNvSpPr>
                <p:nvPr/>
              </p:nvSpPr>
              <p:spPr bwMode="auto">
                <a:xfrm>
                  <a:off x="6654804" y="2938468"/>
                  <a:ext cx="123825" cy="125413"/>
                </a:xfrm>
                <a:prstGeom prst="ellipse">
                  <a:avLst/>
                </a:prstGeom>
                <a:grpFill/>
                <a:ln>
                  <a:noFill/>
                </a:ln>
              </p:spPr>
              <p:txBody>
                <a:bodyPr vert="horz" wrap="square" lIns="91440" tIns="45720" rIns="91440" bIns="45720" numCol="1" anchor="t" anchorCtr="0" compatLnSpc="1"/>
                <a:lstStyle/>
                <a:p>
                  <a:endParaRPr lang="zh-CN" altLang="en-US"/>
                </a:p>
              </p:txBody>
            </p:sp>
            <p:sp>
              <p:nvSpPr>
                <p:cNvPr id="152" name="Oval 104"/>
                <p:cNvSpPr>
                  <a:spLocks noChangeArrowheads="1"/>
                </p:cNvSpPr>
                <p:nvPr/>
              </p:nvSpPr>
              <p:spPr bwMode="auto">
                <a:xfrm>
                  <a:off x="5514978" y="4114807"/>
                  <a:ext cx="128588" cy="128588"/>
                </a:xfrm>
                <a:prstGeom prst="ellipse">
                  <a:avLst/>
                </a:prstGeom>
                <a:grpFill/>
                <a:ln>
                  <a:noFill/>
                </a:ln>
              </p:spPr>
              <p:txBody>
                <a:bodyPr vert="horz" wrap="square" lIns="91440" tIns="45720" rIns="91440" bIns="45720" numCol="1" anchor="t" anchorCtr="0" compatLnSpc="1"/>
                <a:lstStyle/>
                <a:p>
                  <a:endParaRPr lang="zh-CN" altLang="en-US"/>
                </a:p>
              </p:txBody>
            </p:sp>
            <p:sp>
              <p:nvSpPr>
                <p:cNvPr id="153" name="Oval 105"/>
                <p:cNvSpPr>
                  <a:spLocks noChangeArrowheads="1"/>
                </p:cNvSpPr>
                <p:nvPr/>
              </p:nvSpPr>
              <p:spPr bwMode="auto">
                <a:xfrm>
                  <a:off x="6545266" y="4017969"/>
                  <a:ext cx="128588" cy="127000"/>
                </a:xfrm>
                <a:prstGeom prst="ellipse">
                  <a:avLst/>
                </a:prstGeom>
                <a:grpFill/>
                <a:ln>
                  <a:noFill/>
                </a:ln>
              </p:spPr>
              <p:txBody>
                <a:bodyPr vert="horz" wrap="square" lIns="91440" tIns="45720" rIns="91440" bIns="45720" numCol="1" anchor="t" anchorCtr="0" compatLnSpc="1"/>
                <a:lstStyle/>
                <a:p>
                  <a:endParaRPr lang="zh-CN" altLang="en-US"/>
                </a:p>
              </p:txBody>
            </p:sp>
            <p:sp>
              <p:nvSpPr>
                <p:cNvPr id="154" name="Oval 106"/>
                <p:cNvSpPr>
                  <a:spLocks noChangeArrowheads="1"/>
                </p:cNvSpPr>
                <p:nvPr/>
              </p:nvSpPr>
              <p:spPr bwMode="auto">
                <a:xfrm>
                  <a:off x="5922966" y="2743205"/>
                  <a:ext cx="90488" cy="93663"/>
                </a:xfrm>
                <a:prstGeom prst="ellipse">
                  <a:avLst/>
                </a:prstGeom>
                <a:grpFill/>
                <a:ln>
                  <a:noFill/>
                </a:ln>
              </p:spPr>
              <p:txBody>
                <a:bodyPr vert="horz" wrap="square" lIns="91440" tIns="45720" rIns="91440" bIns="45720" numCol="1" anchor="t" anchorCtr="0" compatLnSpc="1"/>
                <a:lstStyle/>
                <a:p>
                  <a:endParaRPr lang="zh-CN" altLang="en-US"/>
                </a:p>
              </p:txBody>
            </p:sp>
            <p:sp>
              <p:nvSpPr>
                <p:cNvPr id="155" name="Oval 107"/>
                <p:cNvSpPr>
                  <a:spLocks noChangeArrowheads="1"/>
                </p:cNvSpPr>
                <p:nvPr/>
              </p:nvSpPr>
              <p:spPr bwMode="auto">
                <a:xfrm>
                  <a:off x="5405441" y="3209931"/>
                  <a:ext cx="90488" cy="95250"/>
                </a:xfrm>
                <a:prstGeom prst="ellipse">
                  <a:avLst/>
                </a:prstGeom>
                <a:grpFill/>
                <a:ln>
                  <a:noFill/>
                </a:ln>
              </p:spPr>
              <p:txBody>
                <a:bodyPr vert="horz" wrap="square" lIns="91440" tIns="45720" rIns="91440" bIns="45720" numCol="1" anchor="t" anchorCtr="0" compatLnSpc="1"/>
                <a:lstStyle/>
                <a:p>
                  <a:endParaRPr lang="zh-CN" altLang="en-US"/>
                </a:p>
              </p:txBody>
            </p:sp>
            <p:sp>
              <p:nvSpPr>
                <p:cNvPr id="156" name="Oval 108"/>
                <p:cNvSpPr>
                  <a:spLocks noChangeArrowheads="1"/>
                </p:cNvSpPr>
                <p:nvPr/>
              </p:nvSpPr>
              <p:spPr bwMode="auto">
                <a:xfrm>
                  <a:off x="5646741" y="3149606"/>
                  <a:ext cx="90488" cy="95250"/>
                </a:xfrm>
                <a:prstGeom prst="ellipse">
                  <a:avLst/>
                </a:prstGeom>
                <a:grpFill/>
                <a:ln>
                  <a:noFill/>
                </a:ln>
              </p:spPr>
              <p:txBody>
                <a:bodyPr vert="horz" wrap="square" lIns="91440" tIns="45720" rIns="91440" bIns="45720" numCol="1" anchor="t" anchorCtr="0" compatLnSpc="1"/>
                <a:lstStyle/>
                <a:p>
                  <a:endParaRPr lang="zh-CN" altLang="en-US"/>
                </a:p>
              </p:txBody>
            </p:sp>
            <p:sp>
              <p:nvSpPr>
                <p:cNvPr id="157" name="Oval 109"/>
                <p:cNvSpPr>
                  <a:spLocks noChangeArrowheads="1"/>
                </p:cNvSpPr>
                <p:nvPr/>
              </p:nvSpPr>
              <p:spPr bwMode="auto">
                <a:xfrm>
                  <a:off x="6432554" y="3157543"/>
                  <a:ext cx="93663" cy="90488"/>
                </a:xfrm>
                <a:prstGeom prst="ellipse">
                  <a:avLst/>
                </a:prstGeom>
                <a:grpFill/>
                <a:ln>
                  <a:noFill/>
                </a:ln>
              </p:spPr>
              <p:txBody>
                <a:bodyPr vert="horz" wrap="square" lIns="91440" tIns="45720" rIns="91440" bIns="45720" numCol="1" anchor="t" anchorCtr="0" compatLnSpc="1"/>
                <a:lstStyle/>
                <a:p>
                  <a:endParaRPr lang="zh-CN" altLang="en-US"/>
                </a:p>
              </p:txBody>
            </p:sp>
            <p:sp>
              <p:nvSpPr>
                <p:cNvPr id="158" name="Oval 110"/>
                <p:cNvSpPr>
                  <a:spLocks noChangeArrowheads="1"/>
                </p:cNvSpPr>
                <p:nvPr/>
              </p:nvSpPr>
              <p:spPr bwMode="auto">
                <a:xfrm>
                  <a:off x="6276979" y="3552831"/>
                  <a:ext cx="90488" cy="90488"/>
                </a:xfrm>
                <a:prstGeom prst="ellipse">
                  <a:avLst/>
                </a:prstGeom>
                <a:grpFill/>
                <a:ln>
                  <a:noFill/>
                </a:ln>
              </p:spPr>
              <p:txBody>
                <a:bodyPr vert="horz" wrap="square" lIns="91440" tIns="45720" rIns="91440" bIns="45720" numCol="1" anchor="t" anchorCtr="0" compatLnSpc="1"/>
                <a:lstStyle/>
                <a:p>
                  <a:endParaRPr lang="zh-CN" altLang="en-US"/>
                </a:p>
              </p:txBody>
            </p:sp>
            <p:sp>
              <p:nvSpPr>
                <p:cNvPr id="159" name="Oval 111"/>
                <p:cNvSpPr>
                  <a:spLocks noChangeArrowheads="1"/>
                </p:cNvSpPr>
                <p:nvPr/>
              </p:nvSpPr>
              <p:spPr bwMode="auto">
                <a:xfrm>
                  <a:off x="6126166" y="2244729"/>
                  <a:ext cx="90488" cy="95250"/>
                </a:xfrm>
                <a:prstGeom prst="ellipse">
                  <a:avLst/>
                </a:prstGeom>
                <a:grpFill/>
                <a:ln>
                  <a:noFill/>
                </a:ln>
              </p:spPr>
              <p:txBody>
                <a:bodyPr vert="horz" wrap="square" lIns="91440" tIns="45720" rIns="91440" bIns="45720" numCol="1" anchor="t" anchorCtr="0" compatLnSpc="1"/>
                <a:lstStyle/>
                <a:p>
                  <a:endParaRPr lang="zh-CN" altLang="en-US"/>
                </a:p>
              </p:txBody>
            </p:sp>
            <p:sp>
              <p:nvSpPr>
                <p:cNvPr id="160" name="Oval 112"/>
                <p:cNvSpPr>
                  <a:spLocks noChangeArrowheads="1"/>
                </p:cNvSpPr>
                <p:nvPr/>
              </p:nvSpPr>
              <p:spPr bwMode="auto">
                <a:xfrm>
                  <a:off x="6613529" y="2455867"/>
                  <a:ext cx="90488" cy="90488"/>
                </a:xfrm>
                <a:prstGeom prst="ellipse">
                  <a:avLst/>
                </a:prstGeom>
                <a:grpFill/>
                <a:ln>
                  <a:noFill/>
                </a:ln>
              </p:spPr>
              <p:txBody>
                <a:bodyPr vert="horz" wrap="square" lIns="91440" tIns="45720" rIns="91440" bIns="45720" numCol="1" anchor="t" anchorCtr="0" compatLnSpc="1"/>
                <a:lstStyle/>
                <a:p>
                  <a:endParaRPr lang="zh-CN" altLang="en-US"/>
                </a:p>
              </p:txBody>
            </p:sp>
            <p:sp>
              <p:nvSpPr>
                <p:cNvPr id="161" name="Oval 113"/>
                <p:cNvSpPr>
                  <a:spLocks noChangeArrowheads="1"/>
                </p:cNvSpPr>
                <p:nvPr/>
              </p:nvSpPr>
              <p:spPr bwMode="auto">
                <a:xfrm>
                  <a:off x="6734179" y="3708406"/>
                  <a:ext cx="90488" cy="93663"/>
                </a:xfrm>
                <a:prstGeom prst="ellipse">
                  <a:avLst/>
                </a:prstGeom>
                <a:grpFill/>
                <a:ln>
                  <a:noFill/>
                </a:ln>
              </p:spPr>
              <p:txBody>
                <a:bodyPr vert="horz" wrap="square" lIns="91440" tIns="45720" rIns="91440" bIns="45720" numCol="1" anchor="t" anchorCtr="0" compatLnSpc="1"/>
                <a:lstStyle/>
                <a:p>
                  <a:endParaRPr lang="zh-CN" altLang="en-US"/>
                </a:p>
              </p:txBody>
            </p:sp>
            <p:sp>
              <p:nvSpPr>
                <p:cNvPr id="162" name="Oval 114"/>
                <p:cNvSpPr>
                  <a:spLocks noChangeArrowheads="1"/>
                </p:cNvSpPr>
                <p:nvPr/>
              </p:nvSpPr>
              <p:spPr bwMode="auto">
                <a:xfrm>
                  <a:off x="6518279" y="4397383"/>
                  <a:ext cx="90488" cy="95250"/>
                </a:xfrm>
                <a:prstGeom prst="ellipse">
                  <a:avLst/>
                </a:prstGeom>
                <a:grpFill/>
                <a:ln>
                  <a:noFill/>
                </a:ln>
              </p:spPr>
              <p:txBody>
                <a:bodyPr vert="horz" wrap="square" lIns="91440" tIns="45720" rIns="91440" bIns="45720" numCol="1" anchor="t" anchorCtr="0" compatLnSpc="1"/>
                <a:lstStyle/>
                <a:p>
                  <a:endParaRPr lang="zh-CN" altLang="en-US"/>
                </a:p>
              </p:txBody>
            </p:sp>
            <p:sp>
              <p:nvSpPr>
                <p:cNvPr id="163" name="Oval 115"/>
                <p:cNvSpPr>
                  <a:spLocks noChangeArrowheads="1"/>
                </p:cNvSpPr>
                <p:nvPr/>
              </p:nvSpPr>
              <p:spPr bwMode="auto">
                <a:xfrm>
                  <a:off x="6318254" y="4446595"/>
                  <a:ext cx="90488" cy="95250"/>
                </a:xfrm>
                <a:prstGeom prst="ellipse">
                  <a:avLst/>
                </a:prstGeom>
                <a:grpFill/>
                <a:ln>
                  <a:noFill/>
                </a:ln>
              </p:spPr>
              <p:txBody>
                <a:bodyPr vert="horz" wrap="square" lIns="91440" tIns="45720" rIns="91440" bIns="45720" numCol="1" anchor="t" anchorCtr="0" compatLnSpc="1"/>
                <a:lstStyle/>
                <a:p>
                  <a:endParaRPr lang="zh-CN" altLang="en-US"/>
                </a:p>
              </p:txBody>
            </p:sp>
            <p:sp>
              <p:nvSpPr>
                <p:cNvPr id="164" name="Oval 116"/>
                <p:cNvSpPr>
                  <a:spLocks noChangeArrowheads="1"/>
                </p:cNvSpPr>
                <p:nvPr/>
              </p:nvSpPr>
              <p:spPr bwMode="auto">
                <a:xfrm>
                  <a:off x="5621341" y="4451358"/>
                  <a:ext cx="90488" cy="93663"/>
                </a:xfrm>
                <a:prstGeom prst="ellipse">
                  <a:avLst/>
                </a:prstGeom>
                <a:grpFill/>
                <a:ln>
                  <a:noFill/>
                </a:ln>
              </p:spPr>
              <p:txBody>
                <a:bodyPr vert="horz" wrap="square" lIns="91440" tIns="45720" rIns="91440" bIns="45720" numCol="1" anchor="t" anchorCtr="0" compatLnSpc="1"/>
                <a:lstStyle/>
                <a:p>
                  <a:endParaRPr lang="zh-CN" altLang="en-US"/>
                </a:p>
              </p:txBody>
            </p:sp>
            <p:sp>
              <p:nvSpPr>
                <p:cNvPr id="165" name="Oval 117"/>
                <p:cNvSpPr>
                  <a:spLocks noChangeArrowheads="1"/>
                </p:cNvSpPr>
                <p:nvPr/>
              </p:nvSpPr>
              <p:spPr bwMode="auto">
                <a:xfrm>
                  <a:off x="5718178" y="3752857"/>
                  <a:ext cx="128588" cy="128588"/>
                </a:xfrm>
                <a:prstGeom prst="ellipse">
                  <a:avLst/>
                </a:prstGeom>
                <a:grpFill/>
                <a:ln>
                  <a:noFill/>
                </a:ln>
              </p:spPr>
              <p:txBody>
                <a:bodyPr vert="horz" wrap="square" lIns="91440" tIns="45720" rIns="91440" bIns="45720" numCol="1" anchor="t" anchorCtr="0" compatLnSpc="1"/>
                <a:lstStyle/>
                <a:p>
                  <a:endParaRPr lang="zh-CN" altLang="en-US"/>
                </a:p>
              </p:txBody>
            </p:sp>
            <p:sp>
              <p:nvSpPr>
                <p:cNvPr id="166" name="Oval 118"/>
                <p:cNvSpPr>
                  <a:spLocks noChangeArrowheads="1"/>
                </p:cNvSpPr>
                <p:nvPr/>
              </p:nvSpPr>
              <p:spPr bwMode="auto">
                <a:xfrm>
                  <a:off x="6310316" y="3870332"/>
                  <a:ext cx="128588" cy="128588"/>
                </a:xfrm>
                <a:prstGeom prst="ellipse">
                  <a:avLst/>
                </a:prstGeom>
                <a:grpFill/>
                <a:ln>
                  <a:noFill/>
                </a:ln>
              </p:spPr>
              <p:txBody>
                <a:bodyPr vert="horz" wrap="square" lIns="91440" tIns="45720" rIns="91440" bIns="45720" numCol="1" anchor="t" anchorCtr="0" compatLnSpc="1"/>
                <a:lstStyle/>
                <a:p>
                  <a:endParaRPr lang="zh-CN" altLang="en-US"/>
                </a:p>
              </p:txBody>
            </p:sp>
            <p:sp>
              <p:nvSpPr>
                <p:cNvPr id="167" name="Oval 119"/>
                <p:cNvSpPr>
                  <a:spLocks noChangeArrowheads="1"/>
                </p:cNvSpPr>
                <p:nvPr/>
              </p:nvSpPr>
              <p:spPr bwMode="auto">
                <a:xfrm>
                  <a:off x="6318254" y="4191007"/>
                  <a:ext cx="128588" cy="127000"/>
                </a:xfrm>
                <a:prstGeom prst="ellipse">
                  <a:avLst/>
                </a:prstGeom>
                <a:grpFill/>
                <a:ln>
                  <a:noFill/>
                </a:ln>
              </p:spPr>
              <p:txBody>
                <a:bodyPr vert="horz" wrap="square" lIns="91440" tIns="45720" rIns="91440" bIns="45720" numCol="1" anchor="t" anchorCtr="0" compatLnSpc="1"/>
                <a:lstStyle/>
                <a:p>
                  <a:endParaRPr lang="zh-CN" altLang="en-US"/>
                </a:p>
              </p:txBody>
            </p:sp>
            <p:sp>
              <p:nvSpPr>
                <p:cNvPr id="168" name="Oval 120"/>
                <p:cNvSpPr>
                  <a:spLocks noChangeArrowheads="1"/>
                </p:cNvSpPr>
                <p:nvPr/>
              </p:nvSpPr>
              <p:spPr bwMode="auto">
                <a:xfrm>
                  <a:off x="5838828" y="4160845"/>
                  <a:ext cx="128588" cy="127000"/>
                </a:xfrm>
                <a:prstGeom prst="ellipse">
                  <a:avLst/>
                </a:prstGeom>
                <a:grpFill/>
                <a:ln>
                  <a:noFill/>
                </a:ln>
              </p:spPr>
              <p:txBody>
                <a:bodyPr vert="horz" wrap="square" lIns="91440" tIns="45720" rIns="91440" bIns="45720" numCol="1" anchor="t" anchorCtr="0" compatLnSpc="1"/>
                <a:lstStyle/>
                <a:p>
                  <a:endParaRPr lang="zh-CN" altLang="en-US"/>
                </a:p>
              </p:txBody>
            </p:sp>
            <p:sp>
              <p:nvSpPr>
                <p:cNvPr id="169" name="Oval 121"/>
                <p:cNvSpPr>
                  <a:spLocks noChangeArrowheads="1"/>
                </p:cNvSpPr>
                <p:nvPr/>
              </p:nvSpPr>
              <p:spPr bwMode="auto">
                <a:xfrm>
                  <a:off x="5662616" y="3349631"/>
                  <a:ext cx="127000" cy="128588"/>
                </a:xfrm>
                <a:prstGeom prst="ellipse">
                  <a:avLst/>
                </a:prstGeom>
                <a:grpFill/>
                <a:ln>
                  <a:noFill/>
                </a:ln>
              </p:spPr>
              <p:txBody>
                <a:bodyPr vert="horz" wrap="square" lIns="91440" tIns="45720" rIns="91440" bIns="45720" numCol="1" anchor="t" anchorCtr="0" compatLnSpc="1"/>
                <a:lstStyle/>
                <a:p>
                  <a:endParaRPr lang="zh-CN" altLang="en-US"/>
                </a:p>
              </p:txBody>
            </p:sp>
            <p:sp>
              <p:nvSpPr>
                <p:cNvPr id="170" name="Freeform 122"/>
                <p:cNvSpPr/>
                <p:nvPr/>
              </p:nvSpPr>
              <p:spPr bwMode="auto">
                <a:xfrm>
                  <a:off x="6024566" y="3836994"/>
                  <a:ext cx="139700" cy="142875"/>
                </a:xfrm>
                <a:custGeom>
                  <a:avLst/>
                  <a:gdLst>
                    <a:gd name="T0" fmla="*/ 18 w 37"/>
                    <a:gd name="T1" fmla="*/ 38 h 38"/>
                    <a:gd name="T2" fmla="*/ 14 w 37"/>
                    <a:gd name="T3" fmla="*/ 33 h 38"/>
                    <a:gd name="T4" fmla="*/ 14 w 37"/>
                    <a:gd name="T5" fmla="*/ 23 h 38"/>
                    <a:gd name="T6" fmla="*/ 4 w 37"/>
                    <a:gd name="T7" fmla="*/ 23 h 38"/>
                    <a:gd name="T8" fmla="*/ 0 w 37"/>
                    <a:gd name="T9" fmla="*/ 19 h 38"/>
                    <a:gd name="T10" fmla="*/ 4 w 37"/>
                    <a:gd name="T11" fmla="*/ 15 h 38"/>
                    <a:gd name="T12" fmla="*/ 14 w 37"/>
                    <a:gd name="T13" fmla="*/ 15 h 38"/>
                    <a:gd name="T14" fmla="*/ 14 w 37"/>
                    <a:gd name="T15" fmla="*/ 4 h 38"/>
                    <a:gd name="T16" fmla="*/ 18 w 37"/>
                    <a:gd name="T17" fmla="*/ 0 h 38"/>
                    <a:gd name="T18" fmla="*/ 23 w 37"/>
                    <a:gd name="T19" fmla="*/ 4 h 38"/>
                    <a:gd name="T20" fmla="*/ 23 w 37"/>
                    <a:gd name="T21" fmla="*/ 15 h 38"/>
                    <a:gd name="T22" fmla="*/ 33 w 37"/>
                    <a:gd name="T23" fmla="*/ 15 h 38"/>
                    <a:gd name="T24" fmla="*/ 37 w 37"/>
                    <a:gd name="T25" fmla="*/ 19 h 38"/>
                    <a:gd name="T26" fmla="*/ 33 w 37"/>
                    <a:gd name="T27" fmla="*/ 23 h 38"/>
                    <a:gd name="T28" fmla="*/ 23 w 37"/>
                    <a:gd name="T29" fmla="*/ 23 h 38"/>
                    <a:gd name="T30" fmla="*/ 23 w 37"/>
                    <a:gd name="T31" fmla="*/ 33 h 38"/>
                    <a:gd name="T32" fmla="*/ 18 w 37"/>
                    <a:gd name="T33" fmla="*/ 38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7" h="38">
                      <a:moveTo>
                        <a:pt x="18" y="38"/>
                      </a:moveTo>
                      <a:cubicBezTo>
                        <a:pt x="16" y="38"/>
                        <a:pt x="14" y="36"/>
                        <a:pt x="14" y="33"/>
                      </a:cubicBezTo>
                      <a:cubicBezTo>
                        <a:pt x="14" y="23"/>
                        <a:pt x="14" y="23"/>
                        <a:pt x="14" y="23"/>
                      </a:cubicBezTo>
                      <a:cubicBezTo>
                        <a:pt x="4" y="23"/>
                        <a:pt x="4" y="23"/>
                        <a:pt x="4" y="23"/>
                      </a:cubicBezTo>
                      <a:cubicBezTo>
                        <a:pt x="2" y="23"/>
                        <a:pt x="0" y="21"/>
                        <a:pt x="0" y="19"/>
                      </a:cubicBezTo>
                      <a:cubicBezTo>
                        <a:pt x="0" y="17"/>
                        <a:pt x="2" y="15"/>
                        <a:pt x="4" y="15"/>
                      </a:cubicBezTo>
                      <a:cubicBezTo>
                        <a:pt x="14" y="15"/>
                        <a:pt x="14" y="15"/>
                        <a:pt x="14" y="15"/>
                      </a:cubicBezTo>
                      <a:cubicBezTo>
                        <a:pt x="14" y="4"/>
                        <a:pt x="14" y="4"/>
                        <a:pt x="14" y="4"/>
                      </a:cubicBezTo>
                      <a:cubicBezTo>
                        <a:pt x="14" y="2"/>
                        <a:pt x="16" y="0"/>
                        <a:pt x="18" y="0"/>
                      </a:cubicBezTo>
                      <a:cubicBezTo>
                        <a:pt x="21" y="0"/>
                        <a:pt x="23" y="2"/>
                        <a:pt x="23" y="4"/>
                      </a:cubicBezTo>
                      <a:cubicBezTo>
                        <a:pt x="23" y="15"/>
                        <a:pt x="23" y="15"/>
                        <a:pt x="23" y="15"/>
                      </a:cubicBezTo>
                      <a:cubicBezTo>
                        <a:pt x="33" y="15"/>
                        <a:pt x="33" y="15"/>
                        <a:pt x="33" y="15"/>
                      </a:cubicBezTo>
                      <a:cubicBezTo>
                        <a:pt x="35" y="15"/>
                        <a:pt x="37" y="17"/>
                        <a:pt x="37" y="19"/>
                      </a:cubicBezTo>
                      <a:cubicBezTo>
                        <a:pt x="37" y="21"/>
                        <a:pt x="35" y="23"/>
                        <a:pt x="33" y="23"/>
                      </a:cubicBezTo>
                      <a:cubicBezTo>
                        <a:pt x="23" y="23"/>
                        <a:pt x="23" y="23"/>
                        <a:pt x="23" y="23"/>
                      </a:cubicBezTo>
                      <a:cubicBezTo>
                        <a:pt x="23" y="33"/>
                        <a:pt x="23" y="33"/>
                        <a:pt x="23" y="33"/>
                      </a:cubicBezTo>
                      <a:cubicBezTo>
                        <a:pt x="23" y="36"/>
                        <a:pt x="21" y="38"/>
                        <a:pt x="18" y="38"/>
                      </a:cubicBezTo>
                      <a:close/>
                    </a:path>
                  </a:pathLst>
                </a:custGeom>
                <a:grpFill/>
                <a:ln>
                  <a:noFill/>
                </a:ln>
              </p:spPr>
              <p:txBody>
                <a:bodyPr vert="horz" wrap="square" lIns="91440" tIns="45720" rIns="91440" bIns="45720" numCol="1" anchor="t" anchorCtr="0" compatLnSpc="1"/>
                <a:lstStyle/>
                <a:p>
                  <a:endParaRPr lang="zh-CN" altLang="en-US"/>
                </a:p>
              </p:txBody>
            </p:sp>
          </p:grpSp>
        </p:grpSp>
        <p:grpSp>
          <p:nvGrpSpPr>
            <p:cNvPr id="16" name="组合 15"/>
            <p:cNvGrpSpPr/>
            <p:nvPr/>
          </p:nvGrpSpPr>
          <p:grpSpPr>
            <a:xfrm>
              <a:off x="5533369" y="4717627"/>
              <a:ext cx="1125260" cy="1104456"/>
              <a:chOff x="5703888" y="4773613"/>
              <a:chExt cx="1717677" cy="1685925"/>
            </a:xfrm>
          </p:grpSpPr>
          <p:sp>
            <p:nvSpPr>
              <p:cNvPr id="18" name="Freeform 126"/>
              <p:cNvSpPr/>
              <p:nvPr/>
            </p:nvSpPr>
            <p:spPr bwMode="auto">
              <a:xfrm>
                <a:off x="5703888" y="4773613"/>
                <a:ext cx="1717677" cy="1576388"/>
              </a:xfrm>
              <a:custGeom>
                <a:avLst/>
                <a:gdLst>
                  <a:gd name="T0" fmla="*/ 216 w 220"/>
                  <a:gd name="T1" fmla="*/ 0 h 202"/>
                  <a:gd name="T2" fmla="*/ 213 w 220"/>
                  <a:gd name="T3" fmla="*/ 3 h 202"/>
                  <a:gd name="T4" fmla="*/ 213 w 220"/>
                  <a:gd name="T5" fmla="*/ 14 h 202"/>
                  <a:gd name="T6" fmla="*/ 211 w 220"/>
                  <a:gd name="T7" fmla="*/ 16 h 202"/>
                  <a:gd name="T8" fmla="*/ 218 w 220"/>
                  <a:gd name="T9" fmla="*/ 24 h 202"/>
                  <a:gd name="T10" fmla="*/ 217 w 220"/>
                  <a:gd name="T11" fmla="*/ 35 h 202"/>
                  <a:gd name="T12" fmla="*/ 210 w 220"/>
                  <a:gd name="T13" fmla="*/ 42 h 202"/>
                  <a:gd name="T14" fmla="*/ 209 w 220"/>
                  <a:gd name="T15" fmla="*/ 48 h 202"/>
                  <a:gd name="T16" fmla="*/ 217 w 220"/>
                  <a:gd name="T17" fmla="*/ 55 h 202"/>
                  <a:gd name="T18" fmla="*/ 216 w 220"/>
                  <a:gd name="T19" fmla="*/ 66 h 202"/>
                  <a:gd name="T20" fmla="*/ 210 w 220"/>
                  <a:gd name="T21" fmla="*/ 71 h 202"/>
                  <a:gd name="T22" fmla="*/ 210 w 220"/>
                  <a:gd name="T23" fmla="*/ 80 h 202"/>
                  <a:gd name="T24" fmla="*/ 218 w 220"/>
                  <a:gd name="T25" fmla="*/ 89 h 202"/>
                  <a:gd name="T26" fmla="*/ 214 w 220"/>
                  <a:gd name="T27" fmla="*/ 97 h 202"/>
                  <a:gd name="T28" fmla="*/ 209 w 220"/>
                  <a:gd name="T29" fmla="*/ 102 h 202"/>
                  <a:gd name="T30" fmla="*/ 210 w 220"/>
                  <a:gd name="T31" fmla="*/ 108 h 202"/>
                  <a:gd name="T32" fmla="*/ 217 w 220"/>
                  <a:gd name="T33" fmla="*/ 116 h 202"/>
                  <a:gd name="T34" fmla="*/ 215 w 220"/>
                  <a:gd name="T35" fmla="*/ 125 h 202"/>
                  <a:gd name="T36" fmla="*/ 209 w 220"/>
                  <a:gd name="T37" fmla="*/ 131 h 202"/>
                  <a:gd name="T38" fmla="*/ 209 w 220"/>
                  <a:gd name="T39" fmla="*/ 138 h 202"/>
                  <a:gd name="T40" fmla="*/ 214 w 220"/>
                  <a:gd name="T41" fmla="*/ 145 h 202"/>
                  <a:gd name="T42" fmla="*/ 206 w 220"/>
                  <a:gd name="T43" fmla="*/ 161 h 202"/>
                  <a:gd name="T44" fmla="*/ 159 w 220"/>
                  <a:gd name="T45" fmla="*/ 202 h 202"/>
                  <a:gd name="T46" fmla="*/ 61 w 220"/>
                  <a:gd name="T47" fmla="*/ 202 h 202"/>
                  <a:gd name="T48" fmla="*/ 13 w 220"/>
                  <a:gd name="T49" fmla="*/ 161 h 202"/>
                  <a:gd name="T50" fmla="*/ 12 w 220"/>
                  <a:gd name="T51" fmla="*/ 152 h 202"/>
                  <a:gd name="T52" fmla="*/ 9 w 220"/>
                  <a:gd name="T53" fmla="*/ 142 h 202"/>
                  <a:gd name="T54" fmla="*/ 2 w 220"/>
                  <a:gd name="T55" fmla="*/ 135 h 202"/>
                  <a:gd name="T56" fmla="*/ 5 w 220"/>
                  <a:gd name="T57" fmla="*/ 126 h 202"/>
                  <a:gd name="T58" fmla="*/ 8 w 220"/>
                  <a:gd name="T59" fmla="*/ 119 h 202"/>
                  <a:gd name="T60" fmla="*/ 4 w 220"/>
                  <a:gd name="T61" fmla="*/ 108 h 202"/>
                  <a:gd name="T62" fmla="*/ 3 w 220"/>
                  <a:gd name="T63" fmla="*/ 97 h 202"/>
                  <a:gd name="T64" fmla="*/ 8 w 220"/>
                  <a:gd name="T65" fmla="*/ 91 h 202"/>
                  <a:gd name="T66" fmla="*/ 8 w 220"/>
                  <a:gd name="T67" fmla="*/ 85 h 202"/>
                  <a:gd name="T68" fmla="*/ 2 w 220"/>
                  <a:gd name="T69" fmla="*/ 76 h 202"/>
                  <a:gd name="T70" fmla="*/ 5 w 220"/>
                  <a:gd name="T71" fmla="*/ 66 h 202"/>
                  <a:gd name="T72" fmla="*/ 9 w 220"/>
                  <a:gd name="T73" fmla="*/ 61 h 202"/>
                  <a:gd name="T74" fmla="*/ 8 w 220"/>
                  <a:gd name="T75" fmla="*/ 54 h 202"/>
                  <a:gd name="T76" fmla="*/ 2 w 220"/>
                  <a:gd name="T77" fmla="*/ 44 h 202"/>
                  <a:gd name="T78" fmla="*/ 2 w 220"/>
                  <a:gd name="T79" fmla="*/ 16 h 202"/>
                  <a:gd name="T80" fmla="*/ 2 w 220"/>
                  <a:gd name="T81" fmla="*/ 11 h 202"/>
                  <a:gd name="T82" fmla="*/ 2 w 220"/>
                  <a:gd name="T83" fmla="*/ 1 h 202"/>
                  <a:gd name="T84" fmla="*/ 0 w 220"/>
                  <a:gd name="T85" fmla="*/ 0 h 202"/>
                  <a:gd name="T86" fmla="*/ 216 w 220"/>
                  <a:gd name="T87" fmla="*/ 0 h 2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220" h="202">
                    <a:moveTo>
                      <a:pt x="216" y="0"/>
                    </a:moveTo>
                    <a:cubicBezTo>
                      <a:pt x="213" y="3"/>
                      <a:pt x="213" y="3"/>
                      <a:pt x="213" y="3"/>
                    </a:cubicBezTo>
                    <a:cubicBezTo>
                      <a:pt x="213" y="14"/>
                      <a:pt x="213" y="14"/>
                      <a:pt x="213" y="14"/>
                    </a:cubicBezTo>
                    <a:cubicBezTo>
                      <a:pt x="211" y="16"/>
                      <a:pt x="211" y="16"/>
                      <a:pt x="211" y="16"/>
                    </a:cubicBezTo>
                    <a:cubicBezTo>
                      <a:pt x="211" y="16"/>
                      <a:pt x="216" y="20"/>
                      <a:pt x="218" y="24"/>
                    </a:cubicBezTo>
                    <a:cubicBezTo>
                      <a:pt x="220" y="28"/>
                      <a:pt x="220" y="33"/>
                      <a:pt x="217" y="35"/>
                    </a:cubicBezTo>
                    <a:cubicBezTo>
                      <a:pt x="214" y="38"/>
                      <a:pt x="210" y="39"/>
                      <a:pt x="210" y="42"/>
                    </a:cubicBezTo>
                    <a:cubicBezTo>
                      <a:pt x="210" y="44"/>
                      <a:pt x="209" y="48"/>
                      <a:pt x="209" y="48"/>
                    </a:cubicBezTo>
                    <a:cubicBezTo>
                      <a:pt x="209" y="48"/>
                      <a:pt x="216" y="51"/>
                      <a:pt x="217" y="55"/>
                    </a:cubicBezTo>
                    <a:cubicBezTo>
                      <a:pt x="219" y="60"/>
                      <a:pt x="218" y="64"/>
                      <a:pt x="216" y="66"/>
                    </a:cubicBezTo>
                    <a:cubicBezTo>
                      <a:pt x="213" y="67"/>
                      <a:pt x="210" y="71"/>
                      <a:pt x="210" y="71"/>
                    </a:cubicBezTo>
                    <a:cubicBezTo>
                      <a:pt x="210" y="80"/>
                      <a:pt x="210" y="80"/>
                      <a:pt x="210" y="80"/>
                    </a:cubicBezTo>
                    <a:cubicBezTo>
                      <a:pt x="210" y="80"/>
                      <a:pt x="218" y="85"/>
                      <a:pt x="218" y="89"/>
                    </a:cubicBezTo>
                    <a:cubicBezTo>
                      <a:pt x="218" y="94"/>
                      <a:pt x="214" y="97"/>
                      <a:pt x="214" y="97"/>
                    </a:cubicBezTo>
                    <a:cubicBezTo>
                      <a:pt x="209" y="102"/>
                      <a:pt x="209" y="102"/>
                      <a:pt x="209" y="102"/>
                    </a:cubicBezTo>
                    <a:cubicBezTo>
                      <a:pt x="210" y="108"/>
                      <a:pt x="210" y="108"/>
                      <a:pt x="210" y="108"/>
                    </a:cubicBezTo>
                    <a:cubicBezTo>
                      <a:pt x="210" y="108"/>
                      <a:pt x="216" y="112"/>
                      <a:pt x="217" y="116"/>
                    </a:cubicBezTo>
                    <a:cubicBezTo>
                      <a:pt x="218" y="120"/>
                      <a:pt x="217" y="123"/>
                      <a:pt x="215" y="125"/>
                    </a:cubicBezTo>
                    <a:cubicBezTo>
                      <a:pt x="213" y="127"/>
                      <a:pt x="209" y="131"/>
                      <a:pt x="209" y="131"/>
                    </a:cubicBezTo>
                    <a:cubicBezTo>
                      <a:pt x="209" y="138"/>
                      <a:pt x="209" y="138"/>
                      <a:pt x="209" y="138"/>
                    </a:cubicBezTo>
                    <a:cubicBezTo>
                      <a:pt x="209" y="138"/>
                      <a:pt x="213" y="141"/>
                      <a:pt x="214" y="145"/>
                    </a:cubicBezTo>
                    <a:cubicBezTo>
                      <a:pt x="214" y="148"/>
                      <a:pt x="209" y="158"/>
                      <a:pt x="206" y="161"/>
                    </a:cubicBezTo>
                    <a:cubicBezTo>
                      <a:pt x="203" y="163"/>
                      <a:pt x="159" y="202"/>
                      <a:pt x="159" y="202"/>
                    </a:cubicBezTo>
                    <a:cubicBezTo>
                      <a:pt x="61" y="202"/>
                      <a:pt x="61" y="202"/>
                      <a:pt x="61" y="202"/>
                    </a:cubicBezTo>
                    <a:cubicBezTo>
                      <a:pt x="13" y="161"/>
                      <a:pt x="13" y="161"/>
                      <a:pt x="13" y="161"/>
                    </a:cubicBezTo>
                    <a:cubicBezTo>
                      <a:pt x="13" y="161"/>
                      <a:pt x="12" y="155"/>
                      <a:pt x="12" y="152"/>
                    </a:cubicBezTo>
                    <a:cubicBezTo>
                      <a:pt x="11" y="149"/>
                      <a:pt x="12" y="144"/>
                      <a:pt x="9" y="142"/>
                    </a:cubicBezTo>
                    <a:cubicBezTo>
                      <a:pt x="7" y="140"/>
                      <a:pt x="2" y="139"/>
                      <a:pt x="2" y="135"/>
                    </a:cubicBezTo>
                    <a:cubicBezTo>
                      <a:pt x="2" y="130"/>
                      <a:pt x="3" y="127"/>
                      <a:pt x="5" y="126"/>
                    </a:cubicBezTo>
                    <a:cubicBezTo>
                      <a:pt x="7" y="125"/>
                      <a:pt x="9" y="122"/>
                      <a:pt x="8" y="119"/>
                    </a:cubicBezTo>
                    <a:cubicBezTo>
                      <a:pt x="8" y="116"/>
                      <a:pt x="6" y="112"/>
                      <a:pt x="4" y="108"/>
                    </a:cubicBezTo>
                    <a:cubicBezTo>
                      <a:pt x="2" y="104"/>
                      <a:pt x="2" y="100"/>
                      <a:pt x="3" y="97"/>
                    </a:cubicBezTo>
                    <a:cubicBezTo>
                      <a:pt x="5" y="94"/>
                      <a:pt x="8" y="91"/>
                      <a:pt x="8" y="91"/>
                    </a:cubicBezTo>
                    <a:cubicBezTo>
                      <a:pt x="8" y="85"/>
                      <a:pt x="8" y="85"/>
                      <a:pt x="8" y="85"/>
                    </a:cubicBezTo>
                    <a:cubicBezTo>
                      <a:pt x="8" y="85"/>
                      <a:pt x="2" y="81"/>
                      <a:pt x="2" y="76"/>
                    </a:cubicBezTo>
                    <a:cubicBezTo>
                      <a:pt x="2" y="70"/>
                      <a:pt x="3" y="67"/>
                      <a:pt x="5" y="66"/>
                    </a:cubicBezTo>
                    <a:cubicBezTo>
                      <a:pt x="7" y="64"/>
                      <a:pt x="9" y="61"/>
                      <a:pt x="9" y="61"/>
                    </a:cubicBezTo>
                    <a:cubicBezTo>
                      <a:pt x="9" y="61"/>
                      <a:pt x="10" y="57"/>
                      <a:pt x="8" y="54"/>
                    </a:cubicBezTo>
                    <a:cubicBezTo>
                      <a:pt x="7" y="52"/>
                      <a:pt x="3" y="48"/>
                      <a:pt x="2" y="44"/>
                    </a:cubicBezTo>
                    <a:cubicBezTo>
                      <a:pt x="2" y="16"/>
                      <a:pt x="2" y="16"/>
                      <a:pt x="2" y="16"/>
                    </a:cubicBezTo>
                    <a:cubicBezTo>
                      <a:pt x="2" y="16"/>
                      <a:pt x="2" y="14"/>
                      <a:pt x="2" y="11"/>
                    </a:cubicBezTo>
                    <a:cubicBezTo>
                      <a:pt x="2" y="8"/>
                      <a:pt x="2" y="1"/>
                      <a:pt x="2" y="1"/>
                    </a:cubicBezTo>
                    <a:cubicBezTo>
                      <a:pt x="0" y="0"/>
                      <a:pt x="0" y="0"/>
                      <a:pt x="0" y="0"/>
                    </a:cubicBezTo>
                    <a:lnTo>
                      <a:pt x="216" y="0"/>
                    </a:lnTo>
                    <a:close/>
                  </a:path>
                </a:pathLst>
              </a:custGeom>
              <a:solidFill>
                <a:schemeClr val="tx1">
                  <a:lumMod val="65000"/>
                  <a:lumOff val="35000"/>
                </a:schemeClr>
              </a:solidFill>
              <a:ln>
                <a:noFill/>
              </a:ln>
            </p:spPr>
            <p:txBody>
              <a:bodyPr vert="horz" wrap="square" lIns="91440" tIns="45720" rIns="91440" bIns="45720" numCol="1" anchor="t" anchorCtr="0" compatLnSpc="1"/>
              <a:lstStyle/>
              <a:p>
                <a:endParaRPr lang="zh-CN" altLang="en-US"/>
              </a:p>
            </p:txBody>
          </p:sp>
          <p:sp>
            <p:nvSpPr>
              <p:cNvPr id="19" name="Freeform 127"/>
              <p:cNvSpPr/>
              <p:nvPr/>
            </p:nvSpPr>
            <p:spPr bwMode="auto">
              <a:xfrm>
                <a:off x="6188075" y="6357938"/>
                <a:ext cx="733425" cy="101600"/>
              </a:xfrm>
              <a:custGeom>
                <a:avLst/>
                <a:gdLst>
                  <a:gd name="T0" fmla="*/ 0 w 94"/>
                  <a:gd name="T1" fmla="*/ 0 h 13"/>
                  <a:gd name="T2" fmla="*/ 94 w 94"/>
                  <a:gd name="T3" fmla="*/ 0 h 13"/>
                  <a:gd name="T4" fmla="*/ 85 w 94"/>
                  <a:gd name="T5" fmla="*/ 9 h 13"/>
                  <a:gd name="T6" fmla="*/ 74 w 94"/>
                  <a:gd name="T7" fmla="*/ 13 h 13"/>
                  <a:gd name="T8" fmla="*/ 19 w 94"/>
                  <a:gd name="T9" fmla="*/ 13 h 13"/>
                  <a:gd name="T10" fmla="*/ 8 w 94"/>
                  <a:gd name="T11" fmla="*/ 9 h 13"/>
                  <a:gd name="T12" fmla="*/ 0 w 94"/>
                  <a:gd name="T13" fmla="*/ 0 h 13"/>
                </a:gdLst>
                <a:ahLst/>
                <a:cxnLst>
                  <a:cxn ang="0">
                    <a:pos x="T0" y="T1"/>
                  </a:cxn>
                  <a:cxn ang="0">
                    <a:pos x="T2" y="T3"/>
                  </a:cxn>
                  <a:cxn ang="0">
                    <a:pos x="T4" y="T5"/>
                  </a:cxn>
                  <a:cxn ang="0">
                    <a:pos x="T6" y="T7"/>
                  </a:cxn>
                  <a:cxn ang="0">
                    <a:pos x="T8" y="T9"/>
                  </a:cxn>
                  <a:cxn ang="0">
                    <a:pos x="T10" y="T11"/>
                  </a:cxn>
                  <a:cxn ang="0">
                    <a:pos x="T12" y="T13"/>
                  </a:cxn>
                </a:cxnLst>
                <a:rect l="0" t="0" r="r" b="b"/>
                <a:pathLst>
                  <a:path w="94" h="13">
                    <a:moveTo>
                      <a:pt x="0" y="0"/>
                    </a:moveTo>
                    <a:cubicBezTo>
                      <a:pt x="94" y="0"/>
                      <a:pt x="94" y="0"/>
                      <a:pt x="94" y="0"/>
                    </a:cubicBezTo>
                    <a:cubicBezTo>
                      <a:pt x="94" y="0"/>
                      <a:pt x="88" y="6"/>
                      <a:pt x="85" y="9"/>
                    </a:cubicBezTo>
                    <a:cubicBezTo>
                      <a:pt x="82" y="11"/>
                      <a:pt x="77" y="13"/>
                      <a:pt x="74" y="13"/>
                    </a:cubicBezTo>
                    <a:cubicBezTo>
                      <a:pt x="71" y="13"/>
                      <a:pt x="19" y="13"/>
                      <a:pt x="19" y="13"/>
                    </a:cubicBezTo>
                    <a:cubicBezTo>
                      <a:pt x="19" y="13"/>
                      <a:pt x="11" y="13"/>
                      <a:pt x="8" y="9"/>
                    </a:cubicBezTo>
                    <a:cubicBezTo>
                      <a:pt x="5" y="6"/>
                      <a:pt x="0" y="0"/>
                      <a:pt x="0" y="0"/>
                    </a:cubicBezTo>
                    <a:close/>
                  </a:path>
                </a:pathLst>
              </a:custGeom>
              <a:solidFill>
                <a:schemeClr val="tx1">
                  <a:lumMod val="65000"/>
                  <a:lumOff val="35000"/>
                </a:schemeClr>
              </a:solidFill>
              <a:ln>
                <a:noFill/>
              </a:ln>
            </p:spPr>
            <p:txBody>
              <a:bodyPr vert="horz" wrap="square" lIns="91440" tIns="45720" rIns="91440" bIns="45720" numCol="1" anchor="t" anchorCtr="0" compatLnSpc="1"/>
              <a:lstStyle/>
              <a:p>
                <a:endParaRPr lang="zh-CN" altLang="en-US"/>
              </a:p>
            </p:txBody>
          </p:sp>
          <p:sp>
            <p:nvSpPr>
              <p:cNvPr id="20" name="Freeform 128"/>
              <p:cNvSpPr/>
              <p:nvPr/>
            </p:nvSpPr>
            <p:spPr bwMode="auto">
              <a:xfrm>
                <a:off x="6594475" y="4811713"/>
                <a:ext cx="514350" cy="71438"/>
              </a:xfrm>
              <a:custGeom>
                <a:avLst/>
                <a:gdLst>
                  <a:gd name="T0" fmla="*/ 4 w 66"/>
                  <a:gd name="T1" fmla="*/ 1 h 9"/>
                  <a:gd name="T2" fmla="*/ 64 w 66"/>
                  <a:gd name="T3" fmla="*/ 1 h 9"/>
                  <a:gd name="T4" fmla="*/ 62 w 66"/>
                  <a:gd name="T5" fmla="*/ 7 h 9"/>
                  <a:gd name="T6" fmla="*/ 0 w 66"/>
                  <a:gd name="T7" fmla="*/ 9 h 9"/>
                  <a:gd name="T8" fmla="*/ 20 w 66"/>
                  <a:gd name="T9" fmla="*/ 5 h 9"/>
                  <a:gd name="T10" fmla="*/ 17 w 66"/>
                  <a:gd name="T11" fmla="*/ 3 h 9"/>
                  <a:gd name="T12" fmla="*/ 4 w 66"/>
                  <a:gd name="T13" fmla="*/ 1 h 9"/>
                </a:gdLst>
                <a:ahLst/>
                <a:cxnLst>
                  <a:cxn ang="0">
                    <a:pos x="T0" y="T1"/>
                  </a:cxn>
                  <a:cxn ang="0">
                    <a:pos x="T2" y="T3"/>
                  </a:cxn>
                  <a:cxn ang="0">
                    <a:pos x="T4" y="T5"/>
                  </a:cxn>
                  <a:cxn ang="0">
                    <a:pos x="T6" y="T7"/>
                  </a:cxn>
                  <a:cxn ang="0">
                    <a:pos x="T8" y="T9"/>
                  </a:cxn>
                  <a:cxn ang="0">
                    <a:pos x="T10" y="T11"/>
                  </a:cxn>
                  <a:cxn ang="0">
                    <a:pos x="T12" y="T13"/>
                  </a:cxn>
                </a:cxnLst>
                <a:rect l="0" t="0" r="r" b="b"/>
                <a:pathLst>
                  <a:path w="66" h="9">
                    <a:moveTo>
                      <a:pt x="4" y="1"/>
                    </a:moveTo>
                    <a:cubicBezTo>
                      <a:pt x="4" y="1"/>
                      <a:pt x="62" y="0"/>
                      <a:pt x="64" y="1"/>
                    </a:cubicBezTo>
                    <a:cubicBezTo>
                      <a:pt x="66" y="3"/>
                      <a:pt x="66" y="5"/>
                      <a:pt x="62" y="7"/>
                    </a:cubicBezTo>
                    <a:cubicBezTo>
                      <a:pt x="58" y="8"/>
                      <a:pt x="0" y="9"/>
                      <a:pt x="0" y="9"/>
                    </a:cubicBezTo>
                    <a:cubicBezTo>
                      <a:pt x="0" y="9"/>
                      <a:pt x="20" y="7"/>
                      <a:pt x="20" y="5"/>
                    </a:cubicBezTo>
                    <a:cubicBezTo>
                      <a:pt x="20" y="3"/>
                      <a:pt x="21" y="4"/>
                      <a:pt x="17" y="3"/>
                    </a:cubicBezTo>
                    <a:cubicBezTo>
                      <a:pt x="13" y="3"/>
                      <a:pt x="4" y="1"/>
                      <a:pt x="4" y="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 name="Freeform 129"/>
              <p:cNvSpPr/>
              <p:nvPr/>
            </p:nvSpPr>
            <p:spPr bwMode="auto">
              <a:xfrm>
                <a:off x="6594475" y="4905376"/>
                <a:ext cx="506413" cy="195263"/>
              </a:xfrm>
              <a:custGeom>
                <a:avLst/>
                <a:gdLst>
                  <a:gd name="T0" fmla="*/ 11 w 65"/>
                  <a:gd name="T1" fmla="*/ 0 h 25"/>
                  <a:gd name="T2" fmla="*/ 60 w 65"/>
                  <a:gd name="T3" fmla="*/ 1 h 25"/>
                  <a:gd name="T4" fmla="*/ 65 w 65"/>
                  <a:gd name="T5" fmla="*/ 10 h 25"/>
                  <a:gd name="T6" fmla="*/ 57 w 65"/>
                  <a:gd name="T7" fmla="*/ 21 h 25"/>
                  <a:gd name="T8" fmla="*/ 0 w 65"/>
                  <a:gd name="T9" fmla="*/ 25 h 25"/>
                  <a:gd name="T10" fmla="*/ 21 w 65"/>
                  <a:gd name="T11" fmla="*/ 20 h 25"/>
                  <a:gd name="T12" fmla="*/ 22 w 65"/>
                  <a:gd name="T13" fmla="*/ 12 h 25"/>
                  <a:gd name="T14" fmla="*/ 23 w 65"/>
                  <a:gd name="T15" fmla="*/ 6 h 25"/>
                  <a:gd name="T16" fmla="*/ 23 w 65"/>
                  <a:gd name="T17" fmla="*/ 3 h 25"/>
                  <a:gd name="T18" fmla="*/ 11 w 65"/>
                  <a:gd name="T19" fmla="*/ 0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5" h="25">
                    <a:moveTo>
                      <a:pt x="11" y="0"/>
                    </a:moveTo>
                    <a:cubicBezTo>
                      <a:pt x="11" y="0"/>
                      <a:pt x="58" y="0"/>
                      <a:pt x="60" y="1"/>
                    </a:cubicBezTo>
                    <a:cubicBezTo>
                      <a:pt x="63" y="2"/>
                      <a:pt x="65" y="7"/>
                      <a:pt x="65" y="10"/>
                    </a:cubicBezTo>
                    <a:cubicBezTo>
                      <a:pt x="65" y="14"/>
                      <a:pt x="65" y="19"/>
                      <a:pt x="57" y="21"/>
                    </a:cubicBezTo>
                    <a:cubicBezTo>
                      <a:pt x="49" y="23"/>
                      <a:pt x="0" y="25"/>
                      <a:pt x="0" y="25"/>
                    </a:cubicBezTo>
                    <a:cubicBezTo>
                      <a:pt x="0" y="25"/>
                      <a:pt x="20" y="22"/>
                      <a:pt x="21" y="20"/>
                    </a:cubicBezTo>
                    <a:cubicBezTo>
                      <a:pt x="23" y="18"/>
                      <a:pt x="21" y="14"/>
                      <a:pt x="22" y="12"/>
                    </a:cubicBezTo>
                    <a:cubicBezTo>
                      <a:pt x="23" y="10"/>
                      <a:pt x="24" y="10"/>
                      <a:pt x="23" y="6"/>
                    </a:cubicBezTo>
                    <a:cubicBezTo>
                      <a:pt x="23" y="3"/>
                      <a:pt x="23" y="3"/>
                      <a:pt x="23" y="3"/>
                    </a:cubicBezTo>
                    <a:lnTo>
                      <a:pt x="11"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 name="Freeform 130"/>
              <p:cNvSpPr/>
              <p:nvPr/>
            </p:nvSpPr>
            <p:spPr bwMode="auto">
              <a:xfrm>
                <a:off x="6453188" y="5172076"/>
                <a:ext cx="633413" cy="69850"/>
              </a:xfrm>
              <a:custGeom>
                <a:avLst/>
                <a:gdLst>
                  <a:gd name="T0" fmla="*/ 20 w 81"/>
                  <a:gd name="T1" fmla="*/ 1 h 9"/>
                  <a:gd name="T2" fmla="*/ 73 w 81"/>
                  <a:gd name="T3" fmla="*/ 0 h 9"/>
                  <a:gd name="T4" fmla="*/ 80 w 81"/>
                  <a:gd name="T5" fmla="*/ 3 h 9"/>
                  <a:gd name="T6" fmla="*/ 3 w 81"/>
                  <a:gd name="T7" fmla="*/ 9 h 9"/>
                  <a:gd name="T8" fmla="*/ 24 w 81"/>
                  <a:gd name="T9" fmla="*/ 5 h 9"/>
                  <a:gd name="T10" fmla="*/ 20 w 81"/>
                  <a:gd name="T11" fmla="*/ 1 h 9"/>
                </a:gdLst>
                <a:ahLst/>
                <a:cxnLst>
                  <a:cxn ang="0">
                    <a:pos x="T0" y="T1"/>
                  </a:cxn>
                  <a:cxn ang="0">
                    <a:pos x="T2" y="T3"/>
                  </a:cxn>
                  <a:cxn ang="0">
                    <a:pos x="T4" y="T5"/>
                  </a:cxn>
                  <a:cxn ang="0">
                    <a:pos x="T6" y="T7"/>
                  </a:cxn>
                  <a:cxn ang="0">
                    <a:pos x="T8" y="T9"/>
                  </a:cxn>
                  <a:cxn ang="0">
                    <a:pos x="T10" y="T11"/>
                  </a:cxn>
                </a:cxnLst>
                <a:rect l="0" t="0" r="r" b="b"/>
                <a:pathLst>
                  <a:path w="81" h="9">
                    <a:moveTo>
                      <a:pt x="20" y="1"/>
                    </a:moveTo>
                    <a:cubicBezTo>
                      <a:pt x="20" y="1"/>
                      <a:pt x="66" y="0"/>
                      <a:pt x="73" y="0"/>
                    </a:cubicBezTo>
                    <a:cubicBezTo>
                      <a:pt x="81" y="0"/>
                      <a:pt x="81" y="3"/>
                      <a:pt x="80" y="3"/>
                    </a:cubicBezTo>
                    <a:cubicBezTo>
                      <a:pt x="78" y="4"/>
                      <a:pt x="5" y="9"/>
                      <a:pt x="3" y="9"/>
                    </a:cubicBezTo>
                    <a:cubicBezTo>
                      <a:pt x="0" y="9"/>
                      <a:pt x="21" y="6"/>
                      <a:pt x="24" y="5"/>
                    </a:cubicBezTo>
                    <a:cubicBezTo>
                      <a:pt x="27" y="4"/>
                      <a:pt x="26" y="2"/>
                      <a:pt x="20" y="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 name="Freeform 131"/>
              <p:cNvSpPr/>
              <p:nvPr/>
            </p:nvSpPr>
            <p:spPr bwMode="auto">
              <a:xfrm>
                <a:off x="6523038" y="5287963"/>
                <a:ext cx="563563" cy="55563"/>
              </a:xfrm>
              <a:custGeom>
                <a:avLst/>
                <a:gdLst>
                  <a:gd name="T0" fmla="*/ 26 w 72"/>
                  <a:gd name="T1" fmla="*/ 1 h 7"/>
                  <a:gd name="T2" fmla="*/ 72 w 72"/>
                  <a:gd name="T3" fmla="*/ 0 h 7"/>
                  <a:gd name="T4" fmla="*/ 49 w 72"/>
                  <a:gd name="T5" fmla="*/ 5 h 7"/>
                  <a:gd name="T6" fmla="*/ 4 w 72"/>
                  <a:gd name="T7" fmla="*/ 7 h 7"/>
                  <a:gd name="T8" fmla="*/ 26 w 72"/>
                  <a:gd name="T9" fmla="*/ 1 h 7"/>
                </a:gdLst>
                <a:ahLst/>
                <a:cxnLst>
                  <a:cxn ang="0">
                    <a:pos x="T0" y="T1"/>
                  </a:cxn>
                  <a:cxn ang="0">
                    <a:pos x="T2" y="T3"/>
                  </a:cxn>
                  <a:cxn ang="0">
                    <a:pos x="T4" y="T5"/>
                  </a:cxn>
                  <a:cxn ang="0">
                    <a:pos x="T6" y="T7"/>
                  </a:cxn>
                  <a:cxn ang="0">
                    <a:pos x="T8" y="T9"/>
                  </a:cxn>
                </a:cxnLst>
                <a:rect l="0" t="0" r="r" b="b"/>
                <a:pathLst>
                  <a:path w="72" h="7">
                    <a:moveTo>
                      <a:pt x="26" y="1"/>
                    </a:moveTo>
                    <a:cubicBezTo>
                      <a:pt x="72" y="0"/>
                      <a:pt x="72" y="0"/>
                      <a:pt x="72" y="0"/>
                    </a:cubicBezTo>
                    <a:cubicBezTo>
                      <a:pt x="72" y="0"/>
                      <a:pt x="51" y="5"/>
                      <a:pt x="49" y="5"/>
                    </a:cubicBezTo>
                    <a:cubicBezTo>
                      <a:pt x="47" y="5"/>
                      <a:pt x="9" y="7"/>
                      <a:pt x="4" y="7"/>
                    </a:cubicBezTo>
                    <a:cubicBezTo>
                      <a:pt x="0" y="7"/>
                      <a:pt x="35" y="3"/>
                      <a:pt x="26" y="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 name="Freeform 132"/>
              <p:cNvSpPr/>
              <p:nvPr/>
            </p:nvSpPr>
            <p:spPr bwMode="auto">
              <a:xfrm>
                <a:off x="6492875" y="5405438"/>
                <a:ext cx="600075" cy="77788"/>
              </a:xfrm>
              <a:custGeom>
                <a:avLst/>
                <a:gdLst>
                  <a:gd name="T0" fmla="*/ 15 w 77"/>
                  <a:gd name="T1" fmla="*/ 2 h 10"/>
                  <a:gd name="T2" fmla="*/ 73 w 77"/>
                  <a:gd name="T3" fmla="*/ 0 h 10"/>
                  <a:gd name="T4" fmla="*/ 72 w 77"/>
                  <a:gd name="T5" fmla="*/ 5 h 10"/>
                  <a:gd name="T6" fmla="*/ 0 w 77"/>
                  <a:gd name="T7" fmla="*/ 10 h 10"/>
                  <a:gd name="T8" fmla="*/ 31 w 77"/>
                  <a:gd name="T9" fmla="*/ 5 h 10"/>
                  <a:gd name="T10" fmla="*/ 15 w 77"/>
                  <a:gd name="T11" fmla="*/ 2 h 10"/>
                </a:gdLst>
                <a:ahLst/>
                <a:cxnLst>
                  <a:cxn ang="0">
                    <a:pos x="T0" y="T1"/>
                  </a:cxn>
                  <a:cxn ang="0">
                    <a:pos x="T2" y="T3"/>
                  </a:cxn>
                  <a:cxn ang="0">
                    <a:pos x="T4" y="T5"/>
                  </a:cxn>
                  <a:cxn ang="0">
                    <a:pos x="T6" y="T7"/>
                  </a:cxn>
                  <a:cxn ang="0">
                    <a:pos x="T8" y="T9"/>
                  </a:cxn>
                  <a:cxn ang="0">
                    <a:pos x="T10" y="T11"/>
                  </a:cxn>
                </a:cxnLst>
                <a:rect l="0" t="0" r="r" b="b"/>
                <a:pathLst>
                  <a:path w="77" h="10">
                    <a:moveTo>
                      <a:pt x="15" y="2"/>
                    </a:moveTo>
                    <a:cubicBezTo>
                      <a:pt x="15" y="2"/>
                      <a:pt x="69" y="0"/>
                      <a:pt x="73" y="0"/>
                    </a:cubicBezTo>
                    <a:cubicBezTo>
                      <a:pt x="77" y="0"/>
                      <a:pt x="75" y="4"/>
                      <a:pt x="72" y="5"/>
                    </a:cubicBezTo>
                    <a:cubicBezTo>
                      <a:pt x="68" y="6"/>
                      <a:pt x="0" y="10"/>
                      <a:pt x="0" y="10"/>
                    </a:cubicBezTo>
                    <a:cubicBezTo>
                      <a:pt x="0" y="10"/>
                      <a:pt x="29" y="6"/>
                      <a:pt x="31" y="5"/>
                    </a:cubicBezTo>
                    <a:cubicBezTo>
                      <a:pt x="32" y="4"/>
                      <a:pt x="15" y="2"/>
                      <a:pt x="15" y="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 name="Freeform 133"/>
              <p:cNvSpPr/>
              <p:nvPr/>
            </p:nvSpPr>
            <p:spPr bwMode="auto">
              <a:xfrm>
                <a:off x="6640513" y="5522913"/>
                <a:ext cx="452438" cy="69850"/>
              </a:xfrm>
              <a:custGeom>
                <a:avLst/>
                <a:gdLst>
                  <a:gd name="T0" fmla="*/ 0 w 58"/>
                  <a:gd name="T1" fmla="*/ 4 h 9"/>
                  <a:gd name="T2" fmla="*/ 56 w 58"/>
                  <a:gd name="T3" fmla="*/ 0 h 9"/>
                  <a:gd name="T4" fmla="*/ 0 w 58"/>
                  <a:gd name="T5" fmla="*/ 4 h 9"/>
                </a:gdLst>
                <a:ahLst/>
                <a:cxnLst>
                  <a:cxn ang="0">
                    <a:pos x="T0" y="T1"/>
                  </a:cxn>
                  <a:cxn ang="0">
                    <a:pos x="T2" y="T3"/>
                  </a:cxn>
                  <a:cxn ang="0">
                    <a:pos x="T4" y="T5"/>
                  </a:cxn>
                </a:cxnLst>
                <a:rect l="0" t="0" r="r" b="b"/>
                <a:pathLst>
                  <a:path w="58" h="9">
                    <a:moveTo>
                      <a:pt x="0" y="4"/>
                    </a:moveTo>
                    <a:cubicBezTo>
                      <a:pt x="0" y="4"/>
                      <a:pt x="55" y="0"/>
                      <a:pt x="56" y="0"/>
                    </a:cubicBezTo>
                    <a:cubicBezTo>
                      <a:pt x="58" y="0"/>
                      <a:pt x="22" y="9"/>
                      <a:pt x="0" y="4"/>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6" name="Freeform 134"/>
              <p:cNvSpPr/>
              <p:nvPr/>
            </p:nvSpPr>
            <p:spPr bwMode="auto">
              <a:xfrm>
                <a:off x="6477000" y="5662613"/>
                <a:ext cx="585788" cy="63500"/>
              </a:xfrm>
              <a:custGeom>
                <a:avLst/>
                <a:gdLst>
                  <a:gd name="T0" fmla="*/ 23 w 75"/>
                  <a:gd name="T1" fmla="*/ 0 h 8"/>
                  <a:gd name="T2" fmla="*/ 71 w 75"/>
                  <a:gd name="T3" fmla="*/ 0 h 8"/>
                  <a:gd name="T4" fmla="*/ 65 w 75"/>
                  <a:gd name="T5" fmla="*/ 4 h 8"/>
                  <a:gd name="T6" fmla="*/ 0 w 75"/>
                  <a:gd name="T7" fmla="*/ 8 h 8"/>
                  <a:gd name="T8" fmla="*/ 31 w 75"/>
                  <a:gd name="T9" fmla="*/ 3 h 8"/>
                  <a:gd name="T10" fmla="*/ 23 w 75"/>
                  <a:gd name="T11" fmla="*/ 0 h 8"/>
                </a:gdLst>
                <a:ahLst/>
                <a:cxnLst>
                  <a:cxn ang="0">
                    <a:pos x="T0" y="T1"/>
                  </a:cxn>
                  <a:cxn ang="0">
                    <a:pos x="T2" y="T3"/>
                  </a:cxn>
                  <a:cxn ang="0">
                    <a:pos x="T4" y="T5"/>
                  </a:cxn>
                  <a:cxn ang="0">
                    <a:pos x="T6" y="T7"/>
                  </a:cxn>
                  <a:cxn ang="0">
                    <a:pos x="T8" y="T9"/>
                  </a:cxn>
                  <a:cxn ang="0">
                    <a:pos x="T10" y="T11"/>
                  </a:cxn>
                </a:cxnLst>
                <a:rect l="0" t="0" r="r" b="b"/>
                <a:pathLst>
                  <a:path w="75" h="8">
                    <a:moveTo>
                      <a:pt x="23" y="0"/>
                    </a:moveTo>
                    <a:cubicBezTo>
                      <a:pt x="23" y="0"/>
                      <a:pt x="67" y="0"/>
                      <a:pt x="71" y="0"/>
                    </a:cubicBezTo>
                    <a:cubicBezTo>
                      <a:pt x="75" y="1"/>
                      <a:pt x="68" y="3"/>
                      <a:pt x="65" y="4"/>
                    </a:cubicBezTo>
                    <a:cubicBezTo>
                      <a:pt x="62" y="5"/>
                      <a:pt x="0" y="8"/>
                      <a:pt x="0" y="8"/>
                    </a:cubicBezTo>
                    <a:cubicBezTo>
                      <a:pt x="0" y="8"/>
                      <a:pt x="28" y="4"/>
                      <a:pt x="31" y="3"/>
                    </a:cubicBezTo>
                    <a:cubicBezTo>
                      <a:pt x="33" y="3"/>
                      <a:pt x="33" y="3"/>
                      <a:pt x="23"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7" name="Freeform 135"/>
              <p:cNvSpPr/>
              <p:nvPr/>
            </p:nvSpPr>
            <p:spPr bwMode="auto">
              <a:xfrm>
                <a:off x="6664325" y="5764213"/>
                <a:ext cx="428625" cy="55563"/>
              </a:xfrm>
              <a:custGeom>
                <a:avLst/>
                <a:gdLst>
                  <a:gd name="T0" fmla="*/ 0 w 55"/>
                  <a:gd name="T1" fmla="*/ 3 h 7"/>
                  <a:gd name="T2" fmla="*/ 53 w 55"/>
                  <a:gd name="T3" fmla="*/ 0 h 7"/>
                  <a:gd name="T4" fmla="*/ 0 w 55"/>
                  <a:gd name="T5" fmla="*/ 3 h 7"/>
                </a:gdLst>
                <a:ahLst/>
                <a:cxnLst>
                  <a:cxn ang="0">
                    <a:pos x="T0" y="T1"/>
                  </a:cxn>
                  <a:cxn ang="0">
                    <a:pos x="T2" y="T3"/>
                  </a:cxn>
                  <a:cxn ang="0">
                    <a:pos x="T4" y="T5"/>
                  </a:cxn>
                </a:cxnLst>
                <a:rect l="0" t="0" r="r" b="b"/>
                <a:pathLst>
                  <a:path w="55" h="7">
                    <a:moveTo>
                      <a:pt x="0" y="3"/>
                    </a:moveTo>
                    <a:cubicBezTo>
                      <a:pt x="0" y="3"/>
                      <a:pt x="51" y="0"/>
                      <a:pt x="53" y="0"/>
                    </a:cubicBezTo>
                    <a:cubicBezTo>
                      <a:pt x="55" y="0"/>
                      <a:pt x="28" y="7"/>
                      <a:pt x="0" y="3"/>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8" name="Freeform 136"/>
              <p:cNvSpPr/>
              <p:nvPr/>
            </p:nvSpPr>
            <p:spPr bwMode="auto">
              <a:xfrm>
                <a:off x="6696075" y="5889626"/>
                <a:ext cx="334963" cy="61913"/>
              </a:xfrm>
              <a:custGeom>
                <a:avLst/>
                <a:gdLst>
                  <a:gd name="T0" fmla="*/ 0 w 43"/>
                  <a:gd name="T1" fmla="*/ 2 h 8"/>
                  <a:gd name="T2" fmla="*/ 41 w 43"/>
                  <a:gd name="T3" fmla="*/ 1 h 8"/>
                  <a:gd name="T4" fmla="*/ 26 w 43"/>
                  <a:gd name="T5" fmla="*/ 7 h 8"/>
                  <a:gd name="T6" fmla="*/ 0 w 43"/>
                  <a:gd name="T7" fmla="*/ 2 h 8"/>
                </a:gdLst>
                <a:ahLst/>
                <a:cxnLst>
                  <a:cxn ang="0">
                    <a:pos x="T0" y="T1"/>
                  </a:cxn>
                  <a:cxn ang="0">
                    <a:pos x="T2" y="T3"/>
                  </a:cxn>
                  <a:cxn ang="0">
                    <a:pos x="T4" y="T5"/>
                  </a:cxn>
                  <a:cxn ang="0">
                    <a:pos x="T6" y="T7"/>
                  </a:cxn>
                </a:cxnLst>
                <a:rect l="0" t="0" r="r" b="b"/>
                <a:pathLst>
                  <a:path w="43" h="8">
                    <a:moveTo>
                      <a:pt x="0" y="2"/>
                    </a:moveTo>
                    <a:cubicBezTo>
                      <a:pt x="0" y="2"/>
                      <a:pt x="38" y="0"/>
                      <a:pt x="41" y="1"/>
                    </a:cubicBezTo>
                    <a:cubicBezTo>
                      <a:pt x="43" y="1"/>
                      <a:pt x="31" y="5"/>
                      <a:pt x="26" y="7"/>
                    </a:cubicBezTo>
                    <a:cubicBezTo>
                      <a:pt x="20" y="8"/>
                      <a:pt x="12" y="7"/>
                      <a:pt x="0" y="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9" name="Freeform 137"/>
              <p:cNvSpPr/>
              <p:nvPr/>
            </p:nvSpPr>
            <p:spPr bwMode="auto">
              <a:xfrm>
                <a:off x="6546850" y="5943601"/>
                <a:ext cx="655638" cy="63500"/>
              </a:xfrm>
              <a:custGeom>
                <a:avLst/>
                <a:gdLst>
                  <a:gd name="T0" fmla="*/ 0 w 84"/>
                  <a:gd name="T1" fmla="*/ 5 h 8"/>
                  <a:gd name="T2" fmla="*/ 84 w 84"/>
                  <a:gd name="T3" fmla="*/ 0 h 8"/>
                  <a:gd name="T4" fmla="*/ 32 w 84"/>
                  <a:gd name="T5" fmla="*/ 8 h 8"/>
                  <a:gd name="T6" fmla="*/ 0 w 84"/>
                  <a:gd name="T7" fmla="*/ 5 h 8"/>
                </a:gdLst>
                <a:ahLst/>
                <a:cxnLst>
                  <a:cxn ang="0">
                    <a:pos x="T0" y="T1"/>
                  </a:cxn>
                  <a:cxn ang="0">
                    <a:pos x="T2" y="T3"/>
                  </a:cxn>
                  <a:cxn ang="0">
                    <a:pos x="T4" y="T5"/>
                  </a:cxn>
                  <a:cxn ang="0">
                    <a:pos x="T6" y="T7"/>
                  </a:cxn>
                </a:cxnLst>
                <a:rect l="0" t="0" r="r" b="b"/>
                <a:pathLst>
                  <a:path w="84" h="8">
                    <a:moveTo>
                      <a:pt x="0" y="5"/>
                    </a:moveTo>
                    <a:cubicBezTo>
                      <a:pt x="0" y="5"/>
                      <a:pt x="76" y="2"/>
                      <a:pt x="84" y="0"/>
                    </a:cubicBezTo>
                    <a:cubicBezTo>
                      <a:pt x="84" y="0"/>
                      <a:pt x="75" y="6"/>
                      <a:pt x="32" y="8"/>
                    </a:cubicBezTo>
                    <a:cubicBezTo>
                      <a:pt x="32" y="8"/>
                      <a:pt x="9" y="7"/>
                      <a:pt x="0" y="5"/>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0" name="Freeform 138"/>
              <p:cNvSpPr/>
              <p:nvPr/>
            </p:nvSpPr>
            <p:spPr bwMode="auto">
              <a:xfrm>
                <a:off x="7304088" y="5180013"/>
                <a:ext cx="77788" cy="46038"/>
              </a:xfrm>
              <a:custGeom>
                <a:avLst/>
                <a:gdLst>
                  <a:gd name="T0" fmla="*/ 7 w 10"/>
                  <a:gd name="T1" fmla="*/ 0 h 6"/>
                  <a:gd name="T2" fmla="*/ 0 w 10"/>
                  <a:gd name="T3" fmla="*/ 6 h 6"/>
                  <a:gd name="T4" fmla="*/ 7 w 10"/>
                  <a:gd name="T5" fmla="*/ 0 h 6"/>
                </a:gdLst>
                <a:ahLst/>
                <a:cxnLst>
                  <a:cxn ang="0">
                    <a:pos x="T0" y="T1"/>
                  </a:cxn>
                  <a:cxn ang="0">
                    <a:pos x="T2" y="T3"/>
                  </a:cxn>
                  <a:cxn ang="0">
                    <a:pos x="T4" y="T5"/>
                  </a:cxn>
                </a:cxnLst>
                <a:rect l="0" t="0" r="r" b="b"/>
                <a:pathLst>
                  <a:path w="10" h="6">
                    <a:moveTo>
                      <a:pt x="7" y="0"/>
                    </a:moveTo>
                    <a:cubicBezTo>
                      <a:pt x="7" y="0"/>
                      <a:pt x="10" y="5"/>
                      <a:pt x="0" y="6"/>
                    </a:cubicBezTo>
                    <a:lnTo>
                      <a:pt x="7"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1" name="Freeform 139"/>
              <p:cNvSpPr/>
              <p:nvPr/>
            </p:nvSpPr>
            <p:spPr bwMode="auto">
              <a:xfrm>
                <a:off x="7296150" y="4921251"/>
                <a:ext cx="85725" cy="39688"/>
              </a:xfrm>
              <a:custGeom>
                <a:avLst/>
                <a:gdLst>
                  <a:gd name="T0" fmla="*/ 8 w 11"/>
                  <a:gd name="T1" fmla="*/ 0 h 5"/>
                  <a:gd name="T2" fmla="*/ 0 w 11"/>
                  <a:gd name="T3" fmla="*/ 5 h 5"/>
                  <a:gd name="T4" fmla="*/ 8 w 11"/>
                  <a:gd name="T5" fmla="*/ 0 h 5"/>
                </a:gdLst>
                <a:ahLst/>
                <a:cxnLst>
                  <a:cxn ang="0">
                    <a:pos x="T0" y="T1"/>
                  </a:cxn>
                  <a:cxn ang="0">
                    <a:pos x="T2" y="T3"/>
                  </a:cxn>
                  <a:cxn ang="0">
                    <a:pos x="T4" y="T5"/>
                  </a:cxn>
                </a:cxnLst>
                <a:rect l="0" t="0" r="r" b="b"/>
                <a:pathLst>
                  <a:path w="11" h="5">
                    <a:moveTo>
                      <a:pt x="8" y="0"/>
                    </a:moveTo>
                    <a:cubicBezTo>
                      <a:pt x="8" y="0"/>
                      <a:pt x="11" y="4"/>
                      <a:pt x="0" y="5"/>
                    </a:cubicBezTo>
                    <a:lnTo>
                      <a:pt x="8"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2" name="Freeform 140"/>
              <p:cNvSpPr/>
              <p:nvPr/>
            </p:nvSpPr>
            <p:spPr bwMode="auto">
              <a:xfrm>
                <a:off x="7265988" y="5421313"/>
                <a:ext cx="115888" cy="39688"/>
              </a:xfrm>
              <a:custGeom>
                <a:avLst/>
                <a:gdLst>
                  <a:gd name="T0" fmla="*/ 11 w 15"/>
                  <a:gd name="T1" fmla="*/ 0 h 5"/>
                  <a:gd name="T2" fmla="*/ 0 w 15"/>
                  <a:gd name="T3" fmla="*/ 5 h 5"/>
                  <a:gd name="T4" fmla="*/ 11 w 15"/>
                  <a:gd name="T5" fmla="*/ 0 h 5"/>
                </a:gdLst>
                <a:ahLst/>
                <a:cxnLst>
                  <a:cxn ang="0">
                    <a:pos x="T0" y="T1"/>
                  </a:cxn>
                  <a:cxn ang="0">
                    <a:pos x="T2" y="T3"/>
                  </a:cxn>
                  <a:cxn ang="0">
                    <a:pos x="T4" y="T5"/>
                  </a:cxn>
                </a:cxnLst>
                <a:rect l="0" t="0" r="r" b="b"/>
                <a:pathLst>
                  <a:path w="15" h="5">
                    <a:moveTo>
                      <a:pt x="11" y="0"/>
                    </a:moveTo>
                    <a:cubicBezTo>
                      <a:pt x="11" y="0"/>
                      <a:pt x="15" y="4"/>
                      <a:pt x="0" y="5"/>
                    </a:cubicBezTo>
                    <a:lnTo>
                      <a:pt x="11"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3" name="Freeform 141"/>
              <p:cNvSpPr/>
              <p:nvPr/>
            </p:nvSpPr>
            <p:spPr bwMode="auto">
              <a:xfrm>
                <a:off x="7273925" y="5576888"/>
                <a:ext cx="93663" cy="117475"/>
              </a:xfrm>
              <a:custGeom>
                <a:avLst/>
                <a:gdLst>
                  <a:gd name="T0" fmla="*/ 6 w 12"/>
                  <a:gd name="T1" fmla="*/ 0 h 15"/>
                  <a:gd name="T2" fmla="*/ 7 w 12"/>
                  <a:gd name="T3" fmla="*/ 6 h 15"/>
                  <a:gd name="T4" fmla="*/ 12 w 12"/>
                  <a:gd name="T5" fmla="*/ 12 h 15"/>
                  <a:gd name="T6" fmla="*/ 0 w 12"/>
                  <a:gd name="T7" fmla="*/ 14 h 15"/>
                  <a:gd name="T8" fmla="*/ 6 w 12"/>
                  <a:gd name="T9" fmla="*/ 10 h 15"/>
                  <a:gd name="T10" fmla="*/ 6 w 12"/>
                  <a:gd name="T11" fmla="*/ 0 h 15"/>
                </a:gdLst>
                <a:ahLst/>
                <a:cxnLst>
                  <a:cxn ang="0">
                    <a:pos x="T0" y="T1"/>
                  </a:cxn>
                  <a:cxn ang="0">
                    <a:pos x="T2" y="T3"/>
                  </a:cxn>
                  <a:cxn ang="0">
                    <a:pos x="T4" y="T5"/>
                  </a:cxn>
                  <a:cxn ang="0">
                    <a:pos x="T6" y="T7"/>
                  </a:cxn>
                  <a:cxn ang="0">
                    <a:pos x="T8" y="T9"/>
                  </a:cxn>
                  <a:cxn ang="0">
                    <a:pos x="T10" y="T11"/>
                  </a:cxn>
                </a:cxnLst>
                <a:rect l="0" t="0" r="r" b="b"/>
                <a:pathLst>
                  <a:path w="12" h="15">
                    <a:moveTo>
                      <a:pt x="6" y="0"/>
                    </a:moveTo>
                    <a:cubicBezTo>
                      <a:pt x="6" y="0"/>
                      <a:pt x="6" y="5"/>
                      <a:pt x="7" y="6"/>
                    </a:cubicBezTo>
                    <a:cubicBezTo>
                      <a:pt x="8" y="7"/>
                      <a:pt x="12" y="12"/>
                      <a:pt x="12" y="12"/>
                    </a:cubicBezTo>
                    <a:cubicBezTo>
                      <a:pt x="12" y="12"/>
                      <a:pt x="3" y="15"/>
                      <a:pt x="0" y="14"/>
                    </a:cubicBezTo>
                    <a:cubicBezTo>
                      <a:pt x="0" y="14"/>
                      <a:pt x="5" y="12"/>
                      <a:pt x="6" y="10"/>
                    </a:cubicBezTo>
                    <a:cubicBezTo>
                      <a:pt x="6" y="9"/>
                      <a:pt x="5" y="1"/>
                      <a:pt x="6"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4" name="Freeform 142"/>
              <p:cNvSpPr/>
              <p:nvPr/>
            </p:nvSpPr>
            <p:spPr bwMode="auto">
              <a:xfrm>
                <a:off x="7312025" y="5873751"/>
                <a:ext cx="47625" cy="39688"/>
              </a:xfrm>
              <a:custGeom>
                <a:avLst/>
                <a:gdLst>
                  <a:gd name="T0" fmla="*/ 3 w 6"/>
                  <a:gd name="T1" fmla="*/ 0 h 5"/>
                  <a:gd name="T2" fmla="*/ 0 w 6"/>
                  <a:gd name="T3" fmla="*/ 5 h 5"/>
                  <a:gd name="T4" fmla="*/ 3 w 6"/>
                  <a:gd name="T5" fmla="*/ 0 h 5"/>
                </a:gdLst>
                <a:ahLst/>
                <a:cxnLst>
                  <a:cxn ang="0">
                    <a:pos x="T0" y="T1"/>
                  </a:cxn>
                  <a:cxn ang="0">
                    <a:pos x="T2" y="T3"/>
                  </a:cxn>
                  <a:cxn ang="0">
                    <a:pos x="T4" y="T5"/>
                  </a:cxn>
                </a:cxnLst>
                <a:rect l="0" t="0" r="r" b="b"/>
                <a:pathLst>
                  <a:path w="6" h="5">
                    <a:moveTo>
                      <a:pt x="3" y="0"/>
                    </a:moveTo>
                    <a:cubicBezTo>
                      <a:pt x="3" y="0"/>
                      <a:pt x="6" y="4"/>
                      <a:pt x="0" y="5"/>
                    </a:cubicBezTo>
                    <a:lnTo>
                      <a:pt x="3"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5" name="Freeform 143"/>
              <p:cNvSpPr/>
              <p:nvPr/>
            </p:nvSpPr>
            <p:spPr bwMode="auto">
              <a:xfrm>
                <a:off x="5845175" y="4875213"/>
                <a:ext cx="428625" cy="46038"/>
              </a:xfrm>
              <a:custGeom>
                <a:avLst/>
                <a:gdLst>
                  <a:gd name="T0" fmla="*/ 0 w 55"/>
                  <a:gd name="T1" fmla="*/ 0 h 6"/>
                  <a:gd name="T2" fmla="*/ 55 w 55"/>
                  <a:gd name="T3" fmla="*/ 3 h 6"/>
                  <a:gd name="T4" fmla="*/ 0 w 55"/>
                  <a:gd name="T5" fmla="*/ 0 h 6"/>
                </a:gdLst>
                <a:ahLst/>
                <a:cxnLst>
                  <a:cxn ang="0">
                    <a:pos x="T0" y="T1"/>
                  </a:cxn>
                  <a:cxn ang="0">
                    <a:pos x="T2" y="T3"/>
                  </a:cxn>
                  <a:cxn ang="0">
                    <a:pos x="T4" y="T5"/>
                  </a:cxn>
                </a:cxnLst>
                <a:rect l="0" t="0" r="r" b="b"/>
                <a:pathLst>
                  <a:path w="55" h="6">
                    <a:moveTo>
                      <a:pt x="0" y="0"/>
                    </a:moveTo>
                    <a:cubicBezTo>
                      <a:pt x="55" y="3"/>
                      <a:pt x="55" y="3"/>
                      <a:pt x="55" y="3"/>
                    </a:cubicBezTo>
                    <a:cubicBezTo>
                      <a:pt x="55" y="3"/>
                      <a:pt x="15" y="6"/>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6" name="Freeform 144"/>
              <p:cNvSpPr/>
              <p:nvPr/>
            </p:nvSpPr>
            <p:spPr bwMode="auto">
              <a:xfrm>
                <a:off x="5735638" y="5265738"/>
                <a:ext cx="147638" cy="38100"/>
              </a:xfrm>
              <a:custGeom>
                <a:avLst/>
                <a:gdLst>
                  <a:gd name="T0" fmla="*/ 7 w 19"/>
                  <a:gd name="T1" fmla="*/ 0 h 5"/>
                  <a:gd name="T2" fmla="*/ 19 w 19"/>
                  <a:gd name="T3" fmla="*/ 1 h 5"/>
                  <a:gd name="T4" fmla="*/ 4 w 19"/>
                  <a:gd name="T5" fmla="*/ 4 h 5"/>
                  <a:gd name="T6" fmla="*/ 7 w 19"/>
                  <a:gd name="T7" fmla="*/ 0 h 5"/>
                </a:gdLst>
                <a:ahLst/>
                <a:cxnLst>
                  <a:cxn ang="0">
                    <a:pos x="T0" y="T1"/>
                  </a:cxn>
                  <a:cxn ang="0">
                    <a:pos x="T2" y="T3"/>
                  </a:cxn>
                  <a:cxn ang="0">
                    <a:pos x="T4" y="T5"/>
                  </a:cxn>
                  <a:cxn ang="0">
                    <a:pos x="T6" y="T7"/>
                  </a:cxn>
                </a:cxnLst>
                <a:rect l="0" t="0" r="r" b="b"/>
                <a:pathLst>
                  <a:path w="19" h="5">
                    <a:moveTo>
                      <a:pt x="7" y="0"/>
                    </a:moveTo>
                    <a:cubicBezTo>
                      <a:pt x="19" y="1"/>
                      <a:pt x="19" y="1"/>
                      <a:pt x="19" y="1"/>
                    </a:cubicBezTo>
                    <a:cubicBezTo>
                      <a:pt x="19" y="1"/>
                      <a:pt x="7" y="4"/>
                      <a:pt x="4" y="4"/>
                    </a:cubicBezTo>
                    <a:cubicBezTo>
                      <a:pt x="0" y="5"/>
                      <a:pt x="7" y="0"/>
                      <a:pt x="7"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7" name="Freeform 145"/>
              <p:cNvSpPr/>
              <p:nvPr/>
            </p:nvSpPr>
            <p:spPr bwMode="auto">
              <a:xfrm>
                <a:off x="5735638" y="5499101"/>
                <a:ext cx="155575" cy="31750"/>
              </a:xfrm>
              <a:custGeom>
                <a:avLst/>
                <a:gdLst>
                  <a:gd name="T0" fmla="*/ 6 w 20"/>
                  <a:gd name="T1" fmla="*/ 0 h 4"/>
                  <a:gd name="T2" fmla="*/ 20 w 20"/>
                  <a:gd name="T3" fmla="*/ 0 h 4"/>
                  <a:gd name="T4" fmla="*/ 2 w 20"/>
                  <a:gd name="T5" fmla="*/ 4 h 4"/>
                  <a:gd name="T6" fmla="*/ 6 w 20"/>
                  <a:gd name="T7" fmla="*/ 0 h 4"/>
                </a:gdLst>
                <a:ahLst/>
                <a:cxnLst>
                  <a:cxn ang="0">
                    <a:pos x="T0" y="T1"/>
                  </a:cxn>
                  <a:cxn ang="0">
                    <a:pos x="T2" y="T3"/>
                  </a:cxn>
                  <a:cxn ang="0">
                    <a:pos x="T4" y="T5"/>
                  </a:cxn>
                  <a:cxn ang="0">
                    <a:pos x="T6" y="T7"/>
                  </a:cxn>
                </a:cxnLst>
                <a:rect l="0" t="0" r="r" b="b"/>
                <a:pathLst>
                  <a:path w="20" h="4">
                    <a:moveTo>
                      <a:pt x="6" y="0"/>
                    </a:moveTo>
                    <a:cubicBezTo>
                      <a:pt x="20" y="0"/>
                      <a:pt x="20" y="0"/>
                      <a:pt x="20" y="0"/>
                    </a:cubicBezTo>
                    <a:cubicBezTo>
                      <a:pt x="20" y="0"/>
                      <a:pt x="4" y="4"/>
                      <a:pt x="2" y="4"/>
                    </a:cubicBezTo>
                    <a:cubicBezTo>
                      <a:pt x="0" y="4"/>
                      <a:pt x="6" y="0"/>
                      <a:pt x="6"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8" name="Freeform 146"/>
              <p:cNvSpPr/>
              <p:nvPr/>
            </p:nvSpPr>
            <p:spPr bwMode="auto">
              <a:xfrm>
                <a:off x="5727700" y="5756276"/>
                <a:ext cx="155575" cy="39688"/>
              </a:xfrm>
              <a:custGeom>
                <a:avLst/>
                <a:gdLst>
                  <a:gd name="T0" fmla="*/ 6 w 20"/>
                  <a:gd name="T1" fmla="*/ 0 h 5"/>
                  <a:gd name="T2" fmla="*/ 20 w 20"/>
                  <a:gd name="T3" fmla="*/ 1 h 5"/>
                  <a:gd name="T4" fmla="*/ 2 w 20"/>
                  <a:gd name="T5" fmla="*/ 5 h 5"/>
                  <a:gd name="T6" fmla="*/ 6 w 20"/>
                  <a:gd name="T7" fmla="*/ 0 h 5"/>
                </a:gdLst>
                <a:ahLst/>
                <a:cxnLst>
                  <a:cxn ang="0">
                    <a:pos x="T0" y="T1"/>
                  </a:cxn>
                  <a:cxn ang="0">
                    <a:pos x="T2" y="T3"/>
                  </a:cxn>
                  <a:cxn ang="0">
                    <a:pos x="T4" y="T5"/>
                  </a:cxn>
                  <a:cxn ang="0">
                    <a:pos x="T6" y="T7"/>
                  </a:cxn>
                </a:cxnLst>
                <a:rect l="0" t="0" r="r" b="b"/>
                <a:pathLst>
                  <a:path w="20" h="5">
                    <a:moveTo>
                      <a:pt x="6" y="0"/>
                    </a:moveTo>
                    <a:cubicBezTo>
                      <a:pt x="20" y="1"/>
                      <a:pt x="20" y="1"/>
                      <a:pt x="20" y="1"/>
                    </a:cubicBezTo>
                    <a:cubicBezTo>
                      <a:pt x="20" y="1"/>
                      <a:pt x="3" y="5"/>
                      <a:pt x="2" y="5"/>
                    </a:cubicBezTo>
                    <a:cubicBezTo>
                      <a:pt x="0" y="5"/>
                      <a:pt x="6" y="0"/>
                      <a:pt x="6"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9" name="Freeform 147"/>
              <p:cNvSpPr/>
              <p:nvPr/>
            </p:nvSpPr>
            <p:spPr bwMode="auto">
              <a:xfrm>
                <a:off x="5859463" y="5975351"/>
                <a:ext cx="563563" cy="69850"/>
              </a:xfrm>
              <a:custGeom>
                <a:avLst/>
                <a:gdLst>
                  <a:gd name="T0" fmla="*/ 0 w 72"/>
                  <a:gd name="T1" fmla="*/ 0 h 9"/>
                  <a:gd name="T2" fmla="*/ 68 w 72"/>
                  <a:gd name="T3" fmla="*/ 1 h 9"/>
                  <a:gd name="T4" fmla="*/ 0 w 72"/>
                  <a:gd name="T5" fmla="*/ 0 h 9"/>
                </a:gdLst>
                <a:ahLst/>
                <a:cxnLst>
                  <a:cxn ang="0">
                    <a:pos x="T0" y="T1"/>
                  </a:cxn>
                  <a:cxn ang="0">
                    <a:pos x="T2" y="T3"/>
                  </a:cxn>
                  <a:cxn ang="0">
                    <a:pos x="T4" y="T5"/>
                  </a:cxn>
                </a:cxnLst>
                <a:rect l="0" t="0" r="r" b="b"/>
                <a:pathLst>
                  <a:path w="72" h="9">
                    <a:moveTo>
                      <a:pt x="0" y="0"/>
                    </a:moveTo>
                    <a:cubicBezTo>
                      <a:pt x="0" y="0"/>
                      <a:pt x="65" y="2"/>
                      <a:pt x="68" y="1"/>
                    </a:cubicBezTo>
                    <a:cubicBezTo>
                      <a:pt x="72" y="1"/>
                      <a:pt x="24" y="9"/>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0" name="Freeform 148"/>
              <p:cNvSpPr/>
              <p:nvPr/>
            </p:nvSpPr>
            <p:spPr bwMode="auto">
              <a:xfrm>
                <a:off x="6859588" y="6037263"/>
                <a:ext cx="280988" cy="250825"/>
              </a:xfrm>
              <a:custGeom>
                <a:avLst/>
                <a:gdLst>
                  <a:gd name="T0" fmla="*/ 36 w 36"/>
                  <a:gd name="T1" fmla="*/ 0 h 32"/>
                  <a:gd name="T2" fmla="*/ 3 w 36"/>
                  <a:gd name="T3" fmla="*/ 31 h 32"/>
                  <a:gd name="T4" fmla="*/ 36 w 36"/>
                  <a:gd name="T5" fmla="*/ 0 h 32"/>
                </a:gdLst>
                <a:ahLst/>
                <a:cxnLst>
                  <a:cxn ang="0">
                    <a:pos x="T0" y="T1"/>
                  </a:cxn>
                  <a:cxn ang="0">
                    <a:pos x="T2" y="T3"/>
                  </a:cxn>
                  <a:cxn ang="0">
                    <a:pos x="T4" y="T5"/>
                  </a:cxn>
                </a:cxnLst>
                <a:rect l="0" t="0" r="r" b="b"/>
                <a:pathLst>
                  <a:path w="36" h="32">
                    <a:moveTo>
                      <a:pt x="36" y="0"/>
                    </a:moveTo>
                    <a:cubicBezTo>
                      <a:pt x="36" y="0"/>
                      <a:pt x="5" y="30"/>
                      <a:pt x="3" y="31"/>
                    </a:cubicBezTo>
                    <a:cubicBezTo>
                      <a:pt x="0" y="32"/>
                      <a:pt x="21" y="8"/>
                      <a:pt x="36"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pic>
          <p:nvPicPr>
            <p:cNvPr id="17" name="图片 1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346296" y="6121351"/>
              <a:ext cx="3499407" cy="560881"/>
            </a:xfrm>
            <a:prstGeom prst="rect">
              <a:avLst/>
            </a:prstGeom>
          </p:spPr>
        </p:pic>
      </p:grpSp>
      <p:grpSp>
        <p:nvGrpSpPr>
          <p:cNvPr id="171" name="组合 170"/>
          <p:cNvGrpSpPr/>
          <p:nvPr/>
        </p:nvGrpSpPr>
        <p:grpSpPr>
          <a:xfrm>
            <a:off x="8257863" y="1868619"/>
            <a:ext cx="3267387" cy="1043494"/>
            <a:chOff x="8257863" y="1838731"/>
            <a:chExt cx="3267387" cy="1043494"/>
          </a:xfrm>
        </p:grpSpPr>
        <p:sp>
          <p:nvSpPr>
            <p:cNvPr id="172" name="椭圆 171"/>
            <p:cNvSpPr/>
            <p:nvPr/>
          </p:nvSpPr>
          <p:spPr>
            <a:xfrm>
              <a:off x="8257863" y="1938432"/>
              <a:ext cx="746438" cy="746436"/>
            </a:xfrm>
            <a:prstGeom prst="ellipse">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3" name="Freeform 72"/>
            <p:cNvSpPr>
              <a:spLocks noEditPoints="1"/>
            </p:cNvSpPr>
            <p:nvPr/>
          </p:nvSpPr>
          <p:spPr bwMode="auto">
            <a:xfrm>
              <a:off x="8438271" y="2106143"/>
              <a:ext cx="385620" cy="411012"/>
            </a:xfrm>
            <a:custGeom>
              <a:avLst/>
              <a:gdLst>
                <a:gd name="T0" fmla="*/ 127 w 358"/>
                <a:gd name="T1" fmla="*/ 292 h 382"/>
                <a:gd name="T2" fmla="*/ 322 w 358"/>
                <a:gd name="T3" fmla="*/ 63 h 382"/>
                <a:gd name="T4" fmla="*/ 333 w 358"/>
                <a:gd name="T5" fmla="*/ 113 h 382"/>
                <a:gd name="T6" fmla="*/ 336 w 358"/>
                <a:gd name="T7" fmla="*/ 178 h 382"/>
                <a:gd name="T8" fmla="*/ 338 w 358"/>
                <a:gd name="T9" fmla="*/ 245 h 382"/>
                <a:gd name="T10" fmla="*/ 321 w 358"/>
                <a:gd name="T11" fmla="*/ 314 h 382"/>
                <a:gd name="T12" fmla="*/ 271 w 358"/>
                <a:gd name="T13" fmla="*/ 382 h 382"/>
                <a:gd name="T14" fmla="*/ 172 w 358"/>
                <a:gd name="T15" fmla="*/ 226 h 382"/>
                <a:gd name="T16" fmla="*/ 123 w 358"/>
                <a:gd name="T17" fmla="*/ 197 h 382"/>
                <a:gd name="T18" fmla="*/ 125 w 358"/>
                <a:gd name="T19" fmla="*/ 208 h 382"/>
                <a:gd name="T20" fmla="*/ 174 w 358"/>
                <a:gd name="T21" fmla="*/ 236 h 382"/>
                <a:gd name="T22" fmla="*/ 172 w 358"/>
                <a:gd name="T23" fmla="*/ 226 h 382"/>
                <a:gd name="T24" fmla="*/ 288 w 358"/>
                <a:gd name="T25" fmla="*/ 136 h 382"/>
                <a:gd name="T26" fmla="*/ 263 w 358"/>
                <a:gd name="T27" fmla="*/ 125 h 382"/>
                <a:gd name="T28" fmla="*/ 171 w 358"/>
                <a:gd name="T29" fmla="*/ 70 h 382"/>
                <a:gd name="T30" fmla="*/ 148 w 358"/>
                <a:gd name="T31" fmla="*/ 54 h 382"/>
                <a:gd name="T32" fmla="*/ 171 w 358"/>
                <a:gd name="T33" fmla="*/ 70 h 382"/>
                <a:gd name="T34" fmla="*/ 204 w 358"/>
                <a:gd name="T35" fmla="*/ 39 h 382"/>
                <a:gd name="T36" fmla="*/ 193 w 358"/>
                <a:gd name="T37" fmla="*/ 64 h 382"/>
                <a:gd name="T38" fmla="*/ 258 w 358"/>
                <a:gd name="T39" fmla="*/ 103 h 382"/>
                <a:gd name="T40" fmla="*/ 274 w 358"/>
                <a:gd name="T41" fmla="*/ 80 h 382"/>
                <a:gd name="T42" fmla="*/ 258 w 358"/>
                <a:gd name="T43" fmla="*/ 103 h 382"/>
                <a:gd name="T44" fmla="*/ 249 w 358"/>
                <a:gd name="T45" fmla="*/ 55 h 382"/>
                <a:gd name="T46" fmla="*/ 226 w 358"/>
                <a:gd name="T47" fmla="*/ 71 h 382"/>
                <a:gd name="T48" fmla="*/ 182 w 358"/>
                <a:gd name="T49" fmla="*/ 209 h 382"/>
                <a:gd name="T50" fmla="*/ 133 w 358"/>
                <a:gd name="T51" fmla="*/ 180 h 382"/>
                <a:gd name="T52" fmla="*/ 135 w 358"/>
                <a:gd name="T53" fmla="*/ 190 h 382"/>
                <a:gd name="T54" fmla="*/ 184 w 358"/>
                <a:gd name="T55" fmla="*/ 219 h 382"/>
                <a:gd name="T56" fmla="*/ 182 w 358"/>
                <a:gd name="T57" fmla="*/ 209 h 382"/>
                <a:gd name="T58" fmla="*/ 157 w 358"/>
                <a:gd name="T59" fmla="*/ 104 h 382"/>
                <a:gd name="T60" fmla="*/ 186 w 358"/>
                <a:gd name="T61" fmla="*/ 195 h 382"/>
                <a:gd name="T62" fmla="*/ 222 w 358"/>
                <a:gd name="T63" fmla="*/ 90 h 382"/>
                <a:gd name="T64" fmla="*/ 136 w 358"/>
                <a:gd name="T65" fmla="*/ 238 h 382"/>
                <a:gd name="T66" fmla="*/ 129 w 358"/>
                <a:gd name="T67" fmla="*/ 216 h 3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58" h="382">
                  <a:moveTo>
                    <a:pt x="131" y="382"/>
                  </a:moveTo>
                  <a:cubicBezTo>
                    <a:pt x="135" y="352"/>
                    <a:pt x="135" y="320"/>
                    <a:pt x="127" y="292"/>
                  </a:cubicBezTo>
                  <a:cubicBezTo>
                    <a:pt x="0" y="220"/>
                    <a:pt x="34" y="56"/>
                    <a:pt x="140" y="23"/>
                  </a:cubicBezTo>
                  <a:cubicBezTo>
                    <a:pt x="196" y="0"/>
                    <a:pt x="272" y="14"/>
                    <a:pt x="322" y="63"/>
                  </a:cubicBezTo>
                  <a:cubicBezTo>
                    <a:pt x="358" y="99"/>
                    <a:pt x="340" y="109"/>
                    <a:pt x="340" y="109"/>
                  </a:cubicBezTo>
                  <a:cubicBezTo>
                    <a:pt x="333" y="113"/>
                    <a:pt x="333" y="113"/>
                    <a:pt x="333" y="113"/>
                  </a:cubicBezTo>
                  <a:cubicBezTo>
                    <a:pt x="337" y="130"/>
                    <a:pt x="345" y="162"/>
                    <a:pt x="344" y="166"/>
                  </a:cubicBezTo>
                  <a:cubicBezTo>
                    <a:pt x="342" y="172"/>
                    <a:pt x="336" y="178"/>
                    <a:pt x="336" y="178"/>
                  </a:cubicBezTo>
                  <a:cubicBezTo>
                    <a:pt x="354" y="239"/>
                    <a:pt x="354" y="239"/>
                    <a:pt x="354" y="239"/>
                  </a:cubicBezTo>
                  <a:cubicBezTo>
                    <a:pt x="338" y="245"/>
                    <a:pt x="338" y="245"/>
                    <a:pt x="338" y="245"/>
                  </a:cubicBezTo>
                  <a:cubicBezTo>
                    <a:pt x="341" y="265"/>
                    <a:pt x="343" y="281"/>
                    <a:pt x="341" y="300"/>
                  </a:cubicBezTo>
                  <a:cubicBezTo>
                    <a:pt x="341" y="304"/>
                    <a:pt x="330" y="313"/>
                    <a:pt x="321" y="314"/>
                  </a:cubicBezTo>
                  <a:cubicBezTo>
                    <a:pt x="267" y="317"/>
                    <a:pt x="267" y="317"/>
                    <a:pt x="267" y="317"/>
                  </a:cubicBezTo>
                  <a:cubicBezTo>
                    <a:pt x="271" y="382"/>
                    <a:pt x="271" y="382"/>
                    <a:pt x="271" y="382"/>
                  </a:cubicBezTo>
                  <a:cubicBezTo>
                    <a:pt x="131" y="382"/>
                    <a:pt x="131" y="382"/>
                    <a:pt x="131" y="382"/>
                  </a:cubicBezTo>
                  <a:close/>
                  <a:moveTo>
                    <a:pt x="172" y="226"/>
                  </a:moveTo>
                  <a:cubicBezTo>
                    <a:pt x="132" y="196"/>
                    <a:pt x="132" y="196"/>
                    <a:pt x="132" y="196"/>
                  </a:cubicBezTo>
                  <a:cubicBezTo>
                    <a:pt x="129" y="193"/>
                    <a:pt x="125" y="194"/>
                    <a:pt x="123" y="197"/>
                  </a:cubicBezTo>
                  <a:cubicBezTo>
                    <a:pt x="123" y="197"/>
                    <a:pt x="123" y="197"/>
                    <a:pt x="123" y="197"/>
                  </a:cubicBezTo>
                  <a:cubicBezTo>
                    <a:pt x="121" y="201"/>
                    <a:pt x="122" y="205"/>
                    <a:pt x="125" y="208"/>
                  </a:cubicBezTo>
                  <a:cubicBezTo>
                    <a:pt x="165" y="238"/>
                    <a:pt x="165" y="238"/>
                    <a:pt x="165" y="238"/>
                  </a:cubicBezTo>
                  <a:cubicBezTo>
                    <a:pt x="168" y="240"/>
                    <a:pt x="172" y="239"/>
                    <a:pt x="174" y="236"/>
                  </a:cubicBezTo>
                  <a:cubicBezTo>
                    <a:pt x="174" y="236"/>
                    <a:pt x="174" y="236"/>
                    <a:pt x="174" y="236"/>
                  </a:cubicBezTo>
                  <a:cubicBezTo>
                    <a:pt x="176" y="233"/>
                    <a:pt x="175" y="228"/>
                    <a:pt x="172" y="226"/>
                  </a:cubicBezTo>
                  <a:close/>
                  <a:moveTo>
                    <a:pt x="263" y="136"/>
                  </a:moveTo>
                  <a:cubicBezTo>
                    <a:pt x="288" y="136"/>
                    <a:pt x="288" y="136"/>
                    <a:pt x="288" y="136"/>
                  </a:cubicBezTo>
                  <a:cubicBezTo>
                    <a:pt x="288" y="125"/>
                    <a:pt x="288" y="125"/>
                    <a:pt x="288" y="125"/>
                  </a:cubicBezTo>
                  <a:cubicBezTo>
                    <a:pt x="263" y="125"/>
                    <a:pt x="263" y="125"/>
                    <a:pt x="263" y="125"/>
                  </a:cubicBezTo>
                  <a:cubicBezTo>
                    <a:pt x="263" y="136"/>
                    <a:pt x="263" y="136"/>
                    <a:pt x="263" y="136"/>
                  </a:cubicBezTo>
                  <a:close/>
                  <a:moveTo>
                    <a:pt x="171" y="70"/>
                  </a:moveTo>
                  <a:cubicBezTo>
                    <a:pt x="158" y="48"/>
                    <a:pt x="158" y="48"/>
                    <a:pt x="158" y="48"/>
                  </a:cubicBezTo>
                  <a:cubicBezTo>
                    <a:pt x="148" y="54"/>
                    <a:pt x="148" y="54"/>
                    <a:pt x="148" y="54"/>
                  </a:cubicBezTo>
                  <a:cubicBezTo>
                    <a:pt x="161" y="76"/>
                    <a:pt x="161" y="76"/>
                    <a:pt x="161" y="76"/>
                  </a:cubicBezTo>
                  <a:cubicBezTo>
                    <a:pt x="171" y="70"/>
                    <a:pt x="171" y="70"/>
                    <a:pt x="171" y="70"/>
                  </a:cubicBezTo>
                  <a:close/>
                  <a:moveTo>
                    <a:pt x="204" y="64"/>
                  </a:moveTo>
                  <a:cubicBezTo>
                    <a:pt x="204" y="39"/>
                    <a:pt x="204" y="39"/>
                    <a:pt x="204" y="39"/>
                  </a:cubicBezTo>
                  <a:cubicBezTo>
                    <a:pt x="193" y="39"/>
                    <a:pt x="193" y="39"/>
                    <a:pt x="193" y="39"/>
                  </a:cubicBezTo>
                  <a:cubicBezTo>
                    <a:pt x="193" y="64"/>
                    <a:pt x="193" y="64"/>
                    <a:pt x="193" y="64"/>
                  </a:cubicBezTo>
                  <a:cubicBezTo>
                    <a:pt x="204" y="64"/>
                    <a:pt x="204" y="64"/>
                    <a:pt x="204" y="64"/>
                  </a:cubicBezTo>
                  <a:close/>
                  <a:moveTo>
                    <a:pt x="258" y="103"/>
                  </a:moveTo>
                  <a:cubicBezTo>
                    <a:pt x="279" y="90"/>
                    <a:pt x="279" y="90"/>
                    <a:pt x="279" y="90"/>
                  </a:cubicBezTo>
                  <a:cubicBezTo>
                    <a:pt x="274" y="80"/>
                    <a:pt x="274" y="80"/>
                    <a:pt x="274" y="80"/>
                  </a:cubicBezTo>
                  <a:cubicBezTo>
                    <a:pt x="252" y="93"/>
                    <a:pt x="252" y="93"/>
                    <a:pt x="252" y="93"/>
                  </a:cubicBezTo>
                  <a:cubicBezTo>
                    <a:pt x="258" y="103"/>
                    <a:pt x="258" y="103"/>
                    <a:pt x="258" y="103"/>
                  </a:cubicBezTo>
                  <a:close/>
                  <a:moveTo>
                    <a:pt x="236" y="76"/>
                  </a:moveTo>
                  <a:cubicBezTo>
                    <a:pt x="249" y="55"/>
                    <a:pt x="249" y="55"/>
                    <a:pt x="249" y="55"/>
                  </a:cubicBezTo>
                  <a:cubicBezTo>
                    <a:pt x="239" y="49"/>
                    <a:pt x="239" y="49"/>
                    <a:pt x="239" y="49"/>
                  </a:cubicBezTo>
                  <a:cubicBezTo>
                    <a:pt x="226" y="71"/>
                    <a:pt x="226" y="71"/>
                    <a:pt x="226" y="71"/>
                  </a:cubicBezTo>
                  <a:cubicBezTo>
                    <a:pt x="236" y="76"/>
                    <a:pt x="236" y="76"/>
                    <a:pt x="236" y="76"/>
                  </a:cubicBezTo>
                  <a:close/>
                  <a:moveTo>
                    <a:pt x="182" y="209"/>
                  </a:moveTo>
                  <a:cubicBezTo>
                    <a:pt x="142" y="178"/>
                    <a:pt x="142" y="178"/>
                    <a:pt x="142" y="178"/>
                  </a:cubicBezTo>
                  <a:cubicBezTo>
                    <a:pt x="139" y="176"/>
                    <a:pt x="135" y="177"/>
                    <a:pt x="133" y="180"/>
                  </a:cubicBezTo>
                  <a:cubicBezTo>
                    <a:pt x="133" y="180"/>
                    <a:pt x="133" y="180"/>
                    <a:pt x="133" y="180"/>
                  </a:cubicBezTo>
                  <a:cubicBezTo>
                    <a:pt x="131" y="183"/>
                    <a:pt x="132" y="188"/>
                    <a:pt x="135" y="190"/>
                  </a:cubicBezTo>
                  <a:cubicBezTo>
                    <a:pt x="175" y="221"/>
                    <a:pt x="175" y="221"/>
                    <a:pt x="175" y="221"/>
                  </a:cubicBezTo>
                  <a:cubicBezTo>
                    <a:pt x="178" y="223"/>
                    <a:pt x="182" y="222"/>
                    <a:pt x="184" y="219"/>
                  </a:cubicBezTo>
                  <a:cubicBezTo>
                    <a:pt x="184" y="219"/>
                    <a:pt x="184" y="219"/>
                    <a:pt x="184" y="219"/>
                  </a:cubicBezTo>
                  <a:cubicBezTo>
                    <a:pt x="186" y="216"/>
                    <a:pt x="185" y="211"/>
                    <a:pt x="182" y="209"/>
                  </a:cubicBezTo>
                  <a:close/>
                  <a:moveTo>
                    <a:pt x="222" y="90"/>
                  </a:moveTo>
                  <a:cubicBezTo>
                    <a:pt x="198" y="76"/>
                    <a:pt x="169" y="83"/>
                    <a:pt x="157" y="104"/>
                  </a:cubicBezTo>
                  <a:cubicBezTo>
                    <a:pt x="144" y="126"/>
                    <a:pt x="160" y="151"/>
                    <a:pt x="149" y="174"/>
                  </a:cubicBezTo>
                  <a:cubicBezTo>
                    <a:pt x="186" y="195"/>
                    <a:pt x="186" y="195"/>
                    <a:pt x="186" y="195"/>
                  </a:cubicBezTo>
                  <a:cubicBezTo>
                    <a:pt x="200" y="174"/>
                    <a:pt x="229" y="176"/>
                    <a:pt x="242" y="154"/>
                  </a:cubicBezTo>
                  <a:cubicBezTo>
                    <a:pt x="255" y="132"/>
                    <a:pt x="245" y="104"/>
                    <a:pt x="222" y="90"/>
                  </a:cubicBezTo>
                  <a:close/>
                  <a:moveTo>
                    <a:pt x="129" y="216"/>
                  </a:moveTo>
                  <a:cubicBezTo>
                    <a:pt x="125" y="224"/>
                    <a:pt x="128" y="233"/>
                    <a:pt x="136" y="238"/>
                  </a:cubicBezTo>
                  <a:cubicBezTo>
                    <a:pt x="142" y="241"/>
                    <a:pt x="150" y="240"/>
                    <a:pt x="155" y="236"/>
                  </a:cubicBezTo>
                  <a:lnTo>
                    <a:pt x="129" y="216"/>
                  </a:lnTo>
                  <a:close/>
                </a:path>
              </a:pathLst>
            </a:custGeom>
            <a:solidFill>
              <a:schemeClr val="bg1"/>
            </a:solidFill>
            <a:ln>
              <a:noFill/>
            </a:ln>
          </p:spPr>
          <p:txBody>
            <a:bodyPr vert="horz" wrap="square" lIns="91440" tIns="45720" rIns="91440" bIns="45720" numCol="1" anchor="t" anchorCtr="0" compatLnSpc="1"/>
            <a:lstStyle/>
            <a:p>
              <a:endParaRPr lang="zh-CN" altLang="en-US"/>
            </a:p>
          </p:txBody>
        </p:sp>
        <p:sp>
          <p:nvSpPr>
            <p:cNvPr id="174" name="文本框 173"/>
            <p:cNvSpPr txBox="1"/>
            <p:nvPr/>
          </p:nvSpPr>
          <p:spPr>
            <a:xfrm>
              <a:off x="9194937" y="1838731"/>
              <a:ext cx="1569660" cy="369332"/>
            </a:xfrm>
            <a:prstGeom prst="rect">
              <a:avLst/>
            </a:prstGeom>
          </p:spPr>
          <p:txBody>
            <a:bodyPr wrap="none">
              <a:spAutoFit/>
            </a:bodyPr>
            <a:lstStyle>
              <a:defPPr>
                <a:defRPr lang="zh-CN"/>
              </a:defPPr>
              <a:lvl1pPr>
                <a:defRPr sz="2400">
                  <a:gradFill>
                    <a:gsLst>
                      <a:gs pos="16000">
                        <a:schemeClr val="accent3">
                          <a:lumMod val="40000"/>
                          <a:lumOff val="60000"/>
                        </a:schemeClr>
                      </a:gs>
                      <a:gs pos="70000">
                        <a:schemeClr val="accent3"/>
                      </a:gs>
                      <a:gs pos="100000">
                        <a:schemeClr val="accent3">
                          <a:lumMod val="50000"/>
                        </a:schemeClr>
                      </a:gs>
                    </a:gsLst>
                    <a:lin ang="5400000" scaled="1"/>
                  </a:gradFill>
                  <a:latin typeface="微软雅黑 Light" panose="020B0502040204020203" pitchFamily="34" charset="-122"/>
                  <a:ea typeface="微软雅黑 Light" panose="020B0502040204020203" pitchFamily="34" charset="-122"/>
                </a:defRPr>
              </a:lvl1pPr>
            </a:lstStyle>
            <a:p>
              <a:r>
                <a:rPr lang="zh-CN" altLang="en-US" sz="1800" dirty="0">
                  <a:solidFill>
                    <a:schemeClr val="tx1">
                      <a:lumMod val="85000"/>
                      <a:lumOff val="15000"/>
                    </a:schemeClr>
                  </a:solidFill>
                </a:rPr>
                <a:t>输入文本内容</a:t>
              </a:r>
            </a:p>
          </p:txBody>
        </p:sp>
        <p:sp>
          <p:nvSpPr>
            <p:cNvPr id="175" name="矩形 174"/>
            <p:cNvSpPr/>
            <p:nvPr/>
          </p:nvSpPr>
          <p:spPr>
            <a:xfrm>
              <a:off x="9194937" y="2181649"/>
              <a:ext cx="2330313" cy="700576"/>
            </a:xfrm>
            <a:prstGeom prst="rect">
              <a:avLst/>
            </a:prstGeom>
          </p:spPr>
          <p:txBody>
            <a:bodyPr wrap="square">
              <a:spAutoFit/>
            </a:bodyPr>
            <a:lstStyle/>
            <a:p>
              <a:pPr>
                <a:lnSpc>
                  <a:spcPct val="150000"/>
                </a:lnSpc>
              </a:pPr>
              <a:r>
                <a:rPr lang="zh-CN" altLang="en-US" sz="1400">
                  <a:solidFill>
                    <a:prstClr val="black">
                      <a:lumMod val="65000"/>
                      <a:lumOff val="35000"/>
                    </a:prstClr>
                  </a:solidFill>
                  <a:latin typeface="微软雅黑" panose="020B0503020204020204" charset="-122"/>
                  <a:ea typeface="微软雅黑" panose="020B0503020204020204" charset="-122"/>
                  <a:sym typeface="+mn-ea"/>
                </a:rPr>
                <a:t>I love you more than I've ever loved any woman. </a:t>
              </a:r>
              <a:endParaRPr lang="zh-CN" altLang="en-US" sz="1400" dirty="0">
                <a:solidFill>
                  <a:prstClr val="black">
                    <a:lumMod val="65000"/>
                    <a:lumOff val="35000"/>
                  </a:prstClr>
                </a:solidFill>
                <a:latin typeface="微软雅黑" panose="020B0503020204020204" charset="-122"/>
                <a:ea typeface="微软雅黑" panose="020B0503020204020204" charset="-122"/>
                <a:sym typeface="+mn-ea"/>
              </a:endParaRPr>
            </a:p>
          </p:txBody>
        </p:sp>
      </p:grpSp>
      <p:grpSp>
        <p:nvGrpSpPr>
          <p:cNvPr id="176" name="组合 175"/>
          <p:cNvGrpSpPr/>
          <p:nvPr/>
        </p:nvGrpSpPr>
        <p:grpSpPr>
          <a:xfrm>
            <a:off x="8257863" y="4044560"/>
            <a:ext cx="3267387" cy="1059678"/>
            <a:chOff x="8257863" y="4014672"/>
            <a:chExt cx="3267387" cy="1059678"/>
          </a:xfrm>
        </p:grpSpPr>
        <p:grpSp>
          <p:nvGrpSpPr>
            <p:cNvPr id="177" name="组合 176"/>
            <p:cNvGrpSpPr/>
            <p:nvPr/>
          </p:nvGrpSpPr>
          <p:grpSpPr>
            <a:xfrm>
              <a:off x="8257863" y="4014672"/>
              <a:ext cx="746438" cy="746436"/>
              <a:chOff x="8257863" y="4014672"/>
              <a:chExt cx="746438" cy="746436"/>
            </a:xfrm>
          </p:grpSpPr>
          <p:sp>
            <p:nvSpPr>
              <p:cNvPr id="180" name="椭圆 179"/>
              <p:cNvSpPr/>
              <p:nvPr/>
            </p:nvSpPr>
            <p:spPr>
              <a:xfrm>
                <a:off x="8257863" y="4014672"/>
                <a:ext cx="746438" cy="746436"/>
              </a:xfrm>
              <a:prstGeom prst="ellipse">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1" name="Freeform 99"/>
              <p:cNvSpPr>
                <a:spLocks noEditPoints="1"/>
              </p:cNvSpPr>
              <p:nvPr/>
            </p:nvSpPr>
            <p:spPr bwMode="auto">
              <a:xfrm>
                <a:off x="8463346" y="4177089"/>
                <a:ext cx="335470" cy="421603"/>
              </a:xfrm>
              <a:custGeom>
                <a:avLst/>
                <a:gdLst>
                  <a:gd name="T0" fmla="*/ 12 w 222"/>
                  <a:gd name="T1" fmla="*/ 0 h 279"/>
                  <a:gd name="T2" fmla="*/ 210 w 222"/>
                  <a:gd name="T3" fmla="*/ 0 h 279"/>
                  <a:gd name="T4" fmla="*/ 222 w 222"/>
                  <a:gd name="T5" fmla="*/ 0 h 279"/>
                  <a:gd name="T6" fmla="*/ 222 w 222"/>
                  <a:gd name="T7" fmla="*/ 12 h 279"/>
                  <a:gd name="T8" fmla="*/ 222 w 222"/>
                  <a:gd name="T9" fmla="*/ 267 h 279"/>
                  <a:gd name="T10" fmla="*/ 222 w 222"/>
                  <a:gd name="T11" fmla="*/ 279 h 279"/>
                  <a:gd name="T12" fmla="*/ 210 w 222"/>
                  <a:gd name="T13" fmla="*/ 279 h 279"/>
                  <a:gd name="T14" fmla="*/ 71 w 222"/>
                  <a:gd name="T15" fmla="*/ 279 h 279"/>
                  <a:gd name="T16" fmla="*/ 66 w 222"/>
                  <a:gd name="T17" fmla="*/ 279 h 279"/>
                  <a:gd name="T18" fmla="*/ 64 w 222"/>
                  <a:gd name="T19" fmla="*/ 277 h 279"/>
                  <a:gd name="T20" fmla="*/ 4 w 222"/>
                  <a:gd name="T21" fmla="*/ 232 h 279"/>
                  <a:gd name="T22" fmla="*/ 0 w 222"/>
                  <a:gd name="T23" fmla="*/ 229 h 279"/>
                  <a:gd name="T24" fmla="*/ 0 w 222"/>
                  <a:gd name="T25" fmla="*/ 225 h 279"/>
                  <a:gd name="T26" fmla="*/ 0 w 222"/>
                  <a:gd name="T27" fmla="*/ 12 h 279"/>
                  <a:gd name="T28" fmla="*/ 0 w 222"/>
                  <a:gd name="T29" fmla="*/ 0 h 279"/>
                  <a:gd name="T30" fmla="*/ 12 w 222"/>
                  <a:gd name="T31" fmla="*/ 0 h 279"/>
                  <a:gd name="T32" fmla="*/ 12 w 222"/>
                  <a:gd name="T33" fmla="*/ 0 h 279"/>
                  <a:gd name="T34" fmla="*/ 23 w 222"/>
                  <a:gd name="T35" fmla="*/ 213 h 279"/>
                  <a:gd name="T36" fmla="*/ 59 w 222"/>
                  <a:gd name="T37" fmla="*/ 199 h 279"/>
                  <a:gd name="T38" fmla="*/ 64 w 222"/>
                  <a:gd name="T39" fmla="*/ 196 h 279"/>
                  <a:gd name="T40" fmla="*/ 66 w 222"/>
                  <a:gd name="T41" fmla="*/ 201 h 279"/>
                  <a:gd name="T42" fmla="*/ 80 w 222"/>
                  <a:gd name="T43" fmla="*/ 255 h 279"/>
                  <a:gd name="T44" fmla="*/ 198 w 222"/>
                  <a:gd name="T45" fmla="*/ 255 h 279"/>
                  <a:gd name="T46" fmla="*/ 198 w 222"/>
                  <a:gd name="T47" fmla="*/ 24 h 279"/>
                  <a:gd name="T48" fmla="*/ 23 w 222"/>
                  <a:gd name="T49" fmla="*/ 24 h 279"/>
                  <a:gd name="T50" fmla="*/ 23 w 222"/>
                  <a:gd name="T51" fmla="*/ 213 h 279"/>
                  <a:gd name="T52" fmla="*/ 23 w 222"/>
                  <a:gd name="T53" fmla="*/ 213 h 279"/>
                  <a:gd name="T54" fmla="*/ 68 w 222"/>
                  <a:gd name="T55" fmla="*/ 253 h 279"/>
                  <a:gd name="T56" fmla="*/ 56 w 222"/>
                  <a:gd name="T57" fmla="*/ 211 h 279"/>
                  <a:gd name="T58" fmla="*/ 28 w 222"/>
                  <a:gd name="T59" fmla="*/ 220 h 279"/>
                  <a:gd name="T60" fmla="*/ 68 w 222"/>
                  <a:gd name="T61" fmla="*/ 253 h 279"/>
                  <a:gd name="T62" fmla="*/ 68 w 222"/>
                  <a:gd name="T63" fmla="*/ 253 h 279"/>
                  <a:gd name="T64" fmla="*/ 52 w 222"/>
                  <a:gd name="T65" fmla="*/ 149 h 279"/>
                  <a:gd name="T66" fmla="*/ 52 w 222"/>
                  <a:gd name="T67" fmla="*/ 161 h 279"/>
                  <a:gd name="T68" fmla="*/ 172 w 222"/>
                  <a:gd name="T69" fmla="*/ 161 h 279"/>
                  <a:gd name="T70" fmla="*/ 172 w 222"/>
                  <a:gd name="T71" fmla="*/ 149 h 279"/>
                  <a:gd name="T72" fmla="*/ 52 w 222"/>
                  <a:gd name="T73" fmla="*/ 149 h 279"/>
                  <a:gd name="T74" fmla="*/ 52 w 222"/>
                  <a:gd name="T75" fmla="*/ 149 h 279"/>
                  <a:gd name="T76" fmla="*/ 52 w 222"/>
                  <a:gd name="T77" fmla="*/ 121 h 279"/>
                  <a:gd name="T78" fmla="*/ 52 w 222"/>
                  <a:gd name="T79" fmla="*/ 130 h 279"/>
                  <a:gd name="T80" fmla="*/ 172 w 222"/>
                  <a:gd name="T81" fmla="*/ 130 h 279"/>
                  <a:gd name="T82" fmla="*/ 172 w 222"/>
                  <a:gd name="T83" fmla="*/ 121 h 279"/>
                  <a:gd name="T84" fmla="*/ 52 w 222"/>
                  <a:gd name="T85" fmla="*/ 121 h 279"/>
                  <a:gd name="T86" fmla="*/ 52 w 222"/>
                  <a:gd name="T87" fmla="*/ 121 h 279"/>
                  <a:gd name="T88" fmla="*/ 52 w 222"/>
                  <a:gd name="T89" fmla="*/ 90 h 279"/>
                  <a:gd name="T90" fmla="*/ 52 w 222"/>
                  <a:gd name="T91" fmla="*/ 99 h 279"/>
                  <a:gd name="T92" fmla="*/ 172 w 222"/>
                  <a:gd name="T93" fmla="*/ 99 h 279"/>
                  <a:gd name="T94" fmla="*/ 172 w 222"/>
                  <a:gd name="T95" fmla="*/ 90 h 279"/>
                  <a:gd name="T96" fmla="*/ 52 w 222"/>
                  <a:gd name="T97" fmla="*/ 90 h 279"/>
                  <a:gd name="T98" fmla="*/ 52 w 222"/>
                  <a:gd name="T99" fmla="*/ 90 h 279"/>
                  <a:gd name="T100" fmla="*/ 52 w 222"/>
                  <a:gd name="T101" fmla="*/ 59 h 279"/>
                  <a:gd name="T102" fmla="*/ 52 w 222"/>
                  <a:gd name="T103" fmla="*/ 71 h 279"/>
                  <a:gd name="T104" fmla="*/ 172 w 222"/>
                  <a:gd name="T105" fmla="*/ 71 h 279"/>
                  <a:gd name="T106" fmla="*/ 172 w 222"/>
                  <a:gd name="T107" fmla="*/ 59 h 279"/>
                  <a:gd name="T108" fmla="*/ 52 w 222"/>
                  <a:gd name="T109" fmla="*/ 59 h 2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22" h="279">
                    <a:moveTo>
                      <a:pt x="12" y="0"/>
                    </a:moveTo>
                    <a:lnTo>
                      <a:pt x="210" y="0"/>
                    </a:lnTo>
                    <a:lnTo>
                      <a:pt x="222" y="0"/>
                    </a:lnTo>
                    <a:lnTo>
                      <a:pt x="222" y="12"/>
                    </a:lnTo>
                    <a:lnTo>
                      <a:pt x="222" y="267"/>
                    </a:lnTo>
                    <a:lnTo>
                      <a:pt x="222" y="279"/>
                    </a:lnTo>
                    <a:lnTo>
                      <a:pt x="210" y="279"/>
                    </a:lnTo>
                    <a:lnTo>
                      <a:pt x="71" y="279"/>
                    </a:lnTo>
                    <a:lnTo>
                      <a:pt x="66" y="279"/>
                    </a:lnTo>
                    <a:lnTo>
                      <a:pt x="64" y="277"/>
                    </a:lnTo>
                    <a:lnTo>
                      <a:pt x="4" y="232"/>
                    </a:lnTo>
                    <a:lnTo>
                      <a:pt x="0" y="229"/>
                    </a:lnTo>
                    <a:lnTo>
                      <a:pt x="0" y="225"/>
                    </a:lnTo>
                    <a:lnTo>
                      <a:pt x="0" y="12"/>
                    </a:lnTo>
                    <a:lnTo>
                      <a:pt x="0" y="0"/>
                    </a:lnTo>
                    <a:lnTo>
                      <a:pt x="12" y="0"/>
                    </a:lnTo>
                    <a:lnTo>
                      <a:pt x="12" y="0"/>
                    </a:lnTo>
                    <a:close/>
                    <a:moveTo>
                      <a:pt x="23" y="213"/>
                    </a:moveTo>
                    <a:lnTo>
                      <a:pt x="59" y="199"/>
                    </a:lnTo>
                    <a:lnTo>
                      <a:pt x="64" y="196"/>
                    </a:lnTo>
                    <a:lnTo>
                      <a:pt x="66" y="201"/>
                    </a:lnTo>
                    <a:lnTo>
                      <a:pt x="80" y="255"/>
                    </a:lnTo>
                    <a:lnTo>
                      <a:pt x="198" y="255"/>
                    </a:lnTo>
                    <a:lnTo>
                      <a:pt x="198" y="24"/>
                    </a:lnTo>
                    <a:lnTo>
                      <a:pt x="23" y="24"/>
                    </a:lnTo>
                    <a:lnTo>
                      <a:pt x="23" y="213"/>
                    </a:lnTo>
                    <a:lnTo>
                      <a:pt x="23" y="213"/>
                    </a:lnTo>
                    <a:close/>
                    <a:moveTo>
                      <a:pt x="68" y="253"/>
                    </a:moveTo>
                    <a:lnTo>
                      <a:pt x="56" y="211"/>
                    </a:lnTo>
                    <a:lnTo>
                      <a:pt x="28" y="220"/>
                    </a:lnTo>
                    <a:lnTo>
                      <a:pt x="68" y="253"/>
                    </a:lnTo>
                    <a:lnTo>
                      <a:pt x="68" y="253"/>
                    </a:lnTo>
                    <a:close/>
                    <a:moveTo>
                      <a:pt x="52" y="149"/>
                    </a:moveTo>
                    <a:lnTo>
                      <a:pt x="52" y="161"/>
                    </a:lnTo>
                    <a:lnTo>
                      <a:pt x="172" y="161"/>
                    </a:lnTo>
                    <a:lnTo>
                      <a:pt x="172" y="149"/>
                    </a:lnTo>
                    <a:lnTo>
                      <a:pt x="52" y="149"/>
                    </a:lnTo>
                    <a:lnTo>
                      <a:pt x="52" y="149"/>
                    </a:lnTo>
                    <a:close/>
                    <a:moveTo>
                      <a:pt x="52" y="121"/>
                    </a:moveTo>
                    <a:lnTo>
                      <a:pt x="52" y="130"/>
                    </a:lnTo>
                    <a:lnTo>
                      <a:pt x="172" y="130"/>
                    </a:lnTo>
                    <a:lnTo>
                      <a:pt x="172" y="121"/>
                    </a:lnTo>
                    <a:lnTo>
                      <a:pt x="52" y="121"/>
                    </a:lnTo>
                    <a:lnTo>
                      <a:pt x="52" y="121"/>
                    </a:lnTo>
                    <a:close/>
                    <a:moveTo>
                      <a:pt x="52" y="90"/>
                    </a:moveTo>
                    <a:lnTo>
                      <a:pt x="52" y="99"/>
                    </a:lnTo>
                    <a:lnTo>
                      <a:pt x="172" y="99"/>
                    </a:lnTo>
                    <a:lnTo>
                      <a:pt x="172" y="90"/>
                    </a:lnTo>
                    <a:lnTo>
                      <a:pt x="52" y="90"/>
                    </a:lnTo>
                    <a:lnTo>
                      <a:pt x="52" y="90"/>
                    </a:lnTo>
                    <a:close/>
                    <a:moveTo>
                      <a:pt x="52" y="59"/>
                    </a:moveTo>
                    <a:lnTo>
                      <a:pt x="52" y="71"/>
                    </a:lnTo>
                    <a:lnTo>
                      <a:pt x="172" y="71"/>
                    </a:lnTo>
                    <a:lnTo>
                      <a:pt x="172" y="59"/>
                    </a:lnTo>
                    <a:lnTo>
                      <a:pt x="52" y="59"/>
                    </a:lnTo>
                    <a:close/>
                  </a:path>
                </a:pathLst>
              </a:custGeom>
              <a:solidFill>
                <a:schemeClr val="bg1"/>
              </a:solidFill>
              <a:ln>
                <a:noFill/>
              </a:ln>
            </p:spPr>
            <p:txBody>
              <a:bodyPr vert="horz" wrap="square" lIns="91440" tIns="45720" rIns="91440" bIns="45720" numCol="1" anchor="t" anchorCtr="0" compatLnSpc="1"/>
              <a:lstStyle/>
              <a:p>
                <a:endParaRPr lang="zh-CN" altLang="en-US"/>
              </a:p>
            </p:txBody>
          </p:sp>
        </p:grpSp>
        <p:sp>
          <p:nvSpPr>
            <p:cNvPr id="178" name="文本框 177"/>
            <p:cNvSpPr txBox="1"/>
            <p:nvPr/>
          </p:nvSpPr>
          <p:spPr>
            <a:xfrm>
              <a:off x="9194937" y="4030856"/>
              <a:ext cx="1569660" cy="369332"/>
            </a:xfrm>
            <a:prstGeom prst="rect">
              <a:avLst/>
            </a:prstGeom>
          </p:spPr>
          <p:txBody>
            <a:bodyPr wrap="none">
              <a:spAutoFit/>
            </a:bodyPr>
            <a:lstStyle>
              <a:defPPr>
                <a:defRPr lang="zh-CN"/>
              </a:defPPr>
              <a:lvl1pPr>
                <a:defRPr sz="2400">
                  <a:gradFill>
                    <a:gsLst>
                      <a:gs pos="16000">
                        <a:schemeClr val="accent3">
                          <a:lumMod val="40000"/>
                          <a:lumOff val="60000"/>
                        </a:schemeClr>
                      </a:gs>
                      <a:gs pos="70000">
                        <a:schemeClr val="accent3"/>
                      </a:gs>
                      <a:gs pos="100000">
                        <a:schemeClr val="accent3">
                          <a:lumMod val="50000"/>
                        </a:schemeClr>
                      </a:gs>
                    </a:gsLst>
                    <a:lin ang="5400000" scaled="1"/>
                  </a:gradFill>
                  <a:latin typeface="微软雅黑 Light" panose="020B0502040204020203" pitchFamily="34" charset="-122"/>
                  <a:ea typeface="微软雅黑 Light" panose="020B0502040204020203" pitchFamily="34" charset="-122"/>
                </a:defRPr>
              </a:lvl1pPr>
            </a:lstStyle>
            <a:p>
              <a:r>
                <a:rPr lang="zh-CN" altLang="en-US" sz="1800" dirty="0">
                  <a:solidFill>
                    <a:schemeClr val="tx1">
                      <a:lumMod val="85000"/>
                      <a:lumOff val="15000"/>
                    </a:schemeClr>
                  </a:solidFill>
                </a:rPr>
                <a:t>输入文本内容</a:t>
              </a:r>
            </a:p>
          </p:txBody>
        </p:sp>
        <p:sp>
          <p:nvSpPr>
            <p:cNvPr id="179" name="矩形 178"/>
            <p:cNvSpPr/>
            <p:nvPr/>
          </p:nvSpPr>
          <p:spPr>
            <a:xfrm>
              <a:off x="9194937" y="4373774"/>
              <a:ext cx="2330313" cy="700576"/>
            </a:xfrm>
            <a:prstGeom prst="rect">
              <a:avLst/>
            </a:prstGeom>
          </p:spPr>
          <p:txBody>
            <a:bodyPr wrap="square">
              <a:spAutoFit/>
            </a:bodyPr>
            <a:lstStyle/>
            <a:p>
              <a:pPr>
                <a:lnSpc>
                  <a:spcPct val="150000"/>
                </a:lnSpc>
              </a:pPr>
              <a:r>
                <a:rPr lang="zh-CN" altLang="en-US" sz="1400">
                  <a:solidFill>
                    <a:prstClr val="black">
                      <a:lumMod val="65000"/>
                      <a:lumOff val="35000"/>
                    </a:prstClr>
                  </a:solidFill>
                  <a:latin typeface="微软雅黑" panose="020B0503020204020204" charset="-122"/>
                  <a:ea typeface="微软雅黑" panose="020B0503020204020204" charset="-122"/>
                  <a:sym typeface="+mn-ea"/>
                </a:rPr>
                <a:t>I love you more than I've ever loved any woman. </a:t>
              </a:r>
              <a:endParaRPr lang="zh-CN" altLang="en-US" sz="1400" dirty="0">
                <a:solidFill>
                  <a:prstClr val="black">
                    <a:lumMod val="65000"/>
                    <a:lumOff val="35000"/>
                  </a:prstClr>
                </a:solidFill>
                <a:latin typeface="微软雅黑" panose="020B0503020204020204" charset="-122"/>
                <a:ea typeface="微软雅黑" panose="020B0503020204020204" charset="-122"/>
                <a:sym typeface="+mn-ea"/>
              </a:endParaRPr>
            </a:p>
          </p:txBody>
        </p:sp>
      </p:grpSp>
      <p:grpSp>
        <p:nvGrpSpPr>
          <p:cNvPr id="182" name="组合 181"/>
          <p:cNvGrpSpPr/>
          <p:nvPr/>
        </p:nvGrpSpPr>
        <p:grpSpPr>
          <a:xfrm>
            <a:off x="564664" y="1868619"/>
            <a:ext cx="3290534" cy="1043494"/>
            <a:chOff x="564664" y="1838731"/>
            <a:chExt cx="3290534" cy="1043494"/>
          </a:xfrm>
        </p:grpSpPr>
        <p:sp>
          <p:nvSpPr>
            <p:cNvPr id="183" name="椭圆 182"/>
            <p:cNvSpPr/>
            <p:nvPr/>
          </p:nvSpPr>
          <p:spPr>
            <a:xfrm>
              <a:off x="3108760" y="1938432"/>
              <a:ext cx="746438" cy="746436"/>
            </a:xfrm>
            <a:prstGeom prst="ellipse">
              <a:avLst/>
            </a:prstGeom>
            <a:solidFill>
              <a:schemeClr val="accent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4" name="Freeform 54"/>
            <p:cNvSpPr>
              <a:spLocks noEditPoints="1"/>
            </p:cNvSpPr>
            <p:nvPr/>
          </p:nvSpPr>
          <p:spPr bwMode="auto">
            <a:xfrm>
              <a:off x="3281753" y="2115204"/>
              <a:ext cx="400450" cy="392891"/>
            </a:xfrm>
            <a:custGeom>
              <a:avLst/>
              <a:gdLst>
                <a:gd name="T0" fmla="*/ 112 w 112"/>
                <a:gd name="T1" fmla="*/ 93 h 110"/>
                <a:gd name="T2" fmla="*/ 0 w 112"/>
                <a:gd name="T3" fmla="*/ 93 h 110"/>
                <a:gd name="T4" fmla="*/ 9 w 112"/>
                <a:gd name="T5" fmla="*/ 86 h 110"/>
                <a:gd name="T6" fmla="*/ 103 w 112"/>
                <a:gd name="T7" fmla="*/ 86 h 110"/>
                <a:gd name="T8" fmla="*/ 29 w 112"/>
                <a:gd name="T9" fmla="*/ 4 h 110"/>
                <a:gd name="T10" fmla="*/ 29 w 112"/>
                <a:gd name="T11" fmla="*/ 24 h 110"/>
                <a:gd name="T12" fmla="*/ 29 w 112"/>
                <a:gd name="T13" fmla="*/ 4 h 110"/>
                <a:gd name="T14" fmla="*/ 73 w 112"/>
                <a:gd name="T15" fmla="*/ 14 h 110"/>
                <a:gd name="T16" fmla="*/ 93 w 112"/>
                <a:gd name="T17" fmla="*/ 14 h 110"/>
                <a:gd name="T18" fmla="*/ 73 w 112"/>
                <a:gd name="T19" fmla="*/ 62 h 110"/>
                <a:gd name="T20" fmla="*/ 80 w 112"/>
                <a:gd name="T21" fmla="*/ 89 h 110"/>
                <a:gd name="T22" fmla="*/ 86 w 112"/>
                <a:gd name="T23" fmla="*/ 89 h 110"/>
                <a:gd name="T24" fmla="*/ 94 w 112"/>
                <a:gd name="T25" fmla="*/ 59 h 110"/>
                <a:gd name="T26" fmla="*/ 99 w 112"/>
                <a:gd name="T27" fmla="*/ 36 h 110"/>
                <a:gd name="T28" fmla="*/ 78 w 112"/>
                <a:gd name="T29" fmla="*/ 26 h 110"/>
                <a:gd name="T30" fmla="*/ 78 w 112"/>
                <a:gd name="T31" fmla="*/ 35 h 110"/>
                <a:gd name="T32" fmla="*/ 73 w 112"/>
                <a:gd name="T33" fmla="*/ 62 h 110"/>
                <a:gd name="T34" fmla="*/ 67 w 112"/>
                <a:gd name="T35" fmla="*/ 11 h 110"/>
                <a:gd name="T36" fmla="*/ 45 w 112"/>
                <a:gd name="T37" fmla="*/ 11 h 110"/>
                <a:gd name="T38" fmla="*/ 67 w 112"/>
                <a:gd name="T39" fmla="*/ 60 h 110"/>
                <a:gd name="T40" fmla="*/ 73 w 112"/>
                <a:gd name="T41" fmla="*/ 35 h 110"/>
                <a:gd name="T42" fmla="*/ 49 w 112"/>
                <a:gd name="T43" fmla="*/ 24 h 110"/>
                <a:gd name="T44" fmla="*/ 39 w 112"/>
                <a:gd name="T45" fmla="*/ 51 h 110"/>
                <a:gd name="T46" fmla="*/ 45 w 112"/>
                <a:gd name="T47" fmla="*/ 93 h 110"/>
                <a:gd name="T48" fmla="*/ 56 w 112"/>
                <a:gd name="T49" fmla="*/ 72 h 110"/>
                <a:gd name="T50" fmla="*/ 67 w 112"/>
                <a:gd name="T51" fmla="*/ 93 h 110"/>
                <a:gd name="T52" fmla="*/ 39 w 112"/>
                <a:gd name="T53" fmla="*/ 62 h 110"/>
                <a:gd name="T54" fmla="*/ 34 w 112"/>
                <a:gd name="T55" fmla="*/ 35 h 110"/>
                <a:gd name="T56" fmla="*/ 34 w 112"/>
                <a:gd name="T57" fmla="*/ 26 h 110"/>
                <a:gd name="T58" fmla="*/ 13 w 112"/>
                <a:gd name="T59" fmla="*/ 36 h 110"/>
                <a:gd name="T60" fmla="*/ 18 w 112"/>
                <a:gd name="T61" fmla="*/ 59 h 110"/>
                <a:gd name="T62" fmla="*/ 26 w 112"/>
                <a:gd name="T63" fmla="*/ 89 h 110"/>
                <a:gd name="T64" fmla="*/ 32 w 112"/>
                <a:gd name="T65" fmla="*/ 89 h 110"/>
                <a:gd name="T66" fmla="*/ 39 w 112"/>
                <a:gd name="T67" fmla="*/ 62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12" h="110">
                  <a:moveTo>
                    <a:pt x="100" y="82"/>
                  </a:moveTo>
                  <a:cubicBezTo>
                    <a:pt x="107" y="85"/>
                    <a:pt x="112" y="89"/>
                    <a:pt x="112" y="93"/>
                  </a:cubicBezTo>
                  <a:cubicBezTo>
                    <a:pt x="112" y="102"/>
                    <a:pt x="87" y="110"/>
                    <a:pt x="56" y="110"/>
                  </a:cubicBezTo>
                  <a:cubicBezTo>
                    <a:pt x="25" y="110"/>
                    <a:pt x="0" y="102"/>
                    <a:pt x="0" y="93"/>
                  </a:cubicBezTo>
                  <a:cubicBezTo>
                    <a:pt x="0" y="89"/>
                    <a:pt x="5" y="85"/>
                    <a:pt x="12" y="82"/>
                  </a:cubicBezTo>
                  <a:cubicBezTo>
                    <a:pt x="10" y="83"/>
                    <a:pt x="9" y="85"/>
                    <a:pt x="9" y="86"/>
                  </a:cubicBezTo>
                  <a:cubicBezTo>
                    <a:pt x="9" y="92"/>
                    <a:pt x="30" y="98"/>
                    <a:pt x="56" y="98"/>
                  </a:cubicBezTo>
                  <a:cubicBezTo>
                    <a:pt x="82" y="98"/>
                    <a:pt x="103" y="92"/>
                    <a:pt x="103" y="86"/>
                  </a:cubicBezTo>
                  <a:cubicBezTo>
                    <a:pt x="103" y="85"/>
                    <a:pt x="102" y="83"/>
                    <a:pt x="100" y="82"/>
                  </a:cubicBezTo>
                  <a:close/>
                  <a:moveTo>
                    <a:pt x="29" y="4"/>
                  </a:moveTo>
                  <a:cubicBezTo>
                    <a:pt x="34" y="4"/>
                    <a:pt x="39" y="9"/>
                    <a:pt x="39" y="14"/>
                  </a:cubicBezTo>
                  <a:cubicBezTo>
                    <a:pt x="39" y="20"/>
                    <a:pt x="34" y="24"/>
                    <a:pt x="29" y="24"/>
                  </a:cubicBezTo>
                  <a:cubicBezTo>
                    <a:pt x="23" y="24"/>
                    <a:pt x="19" y="20"/>
                    <a:pt x="19" y="14"/>
                  </a:cubicBezTo>
                  <a:cubicBezTo>
                    <a:pt x="19" y="9"/>
                    <a:pt x="23" y="4"/>
                    <a:pt x="29" y="4"/>
                  </a:cubicBezTo>
                  <a:close/>
                  <a:moveTo>
                    <a:pt x="83" y="4"/>
                  </a:moveTo>
                  <a:cubicBezTo>
                    <a:pt x="78" y="4"/>
                    <a:pt x="73" y="9"/>
                    <a:pt x="73" y="14"/>
                  </a:cubicBezTo>
                  <a:cubicBezTo>
                    <a:pt x="73" y="20"/>
                    <a:pt x="78" y="24"/>
                    <a:pt x="83" y="24"/>
                  </a:cubicBezTo>
                  <a:cubicBezTo>
                    <a:pt x="89" y="24"/>
                    <a:pt x="93" y="20"/>
                    <a:pt x="93" y="14"/>
                  </a:cubicBezTo>
                  <a:cubicBezTo>
                    <a:pt x="93" y="9"/>
                    <a:pt x="89" y="4"/>
                    <a:pt x="83" y="4"/>
                  </a:cubicBezTo>
                  <a:close/>
                  <a:moveTo>
                    <a:pt x="73" y="62"/>
                  </a:moveTo>
                  <a:cubicBezTo>
                    <a:pt x="73" y="89"/>
                    <a:pt x="73" y="89"/>
                    <a:pt x="73" y="89"/>
                  </a:cubicBezTo>
                  <a:cubicBezTo>
                    <a:pt x="80" y="89"/>
                    <a:pt x="80" y="89"/>
                    <a:pt x="80" y="89"/>
                  </a:cubicBezTo>
                  <a:cubicBezTo>
                    <a:pt x="83" y="70"/>
                    <a:pt x="83" y="70"/>
                    <a:pt x="83" y="70"/>
                  </a:cubicBezTo>
                  <a:cubicBezTo>
                    <a:pt x="86" y="89"/>
                    <a:pt x="86" y="89"/>
                    <a:pt x="86" y="89"/>
                  </a:cubicBezTo>
                  <a:cubicBezTo>
                    <a:pt x="94" y="89"/>
                    <a:pt x="94" y="89"/>
                    <a:pt x="94" y="89"/>
                  </a:cubicBezTo>
                  <a:cubicBezTo>
                    <a:pt x="94" y="59"/>
                    <a:pt x="94" y="59"/>
                    <a:pt x="94" y="59"/>
                  </a:cubicBezTo>
                  <a:cubicBezTo>
                    <a:pt x="97" y="58"/>
                    <a:pt x="99" y="55"/>
                    <a:pt x="99" y="51"/>
                  </a:cubicBezTo>
                  <a:cubicBezTo>
                    <a:pt x="99" y="36"/>
                    <a:pt x="99" y="36"/>
                    <a:pt x="99" y="36"/>
                  </a:cubicBezTo>
                  <a:cubicBezTo>
                    <a:pt x="99" y="30"/>
                    <a:pt x="95" y="26"/>
                    <a:pt x="89" y="26"/>
                  </a:cubicBezTo>
                  <a:cubicBezTo>
                    <a:pt x="78" y="26"/>
                    <a:pt x="78" y="26"/>
                    <a:pt x="78" y="26"/>
                  </a:cubicBezTo>
                  <a:cubicBezTo>
                    <a:pt x="77" y="26"/>
                    <a:pt x="76" y="26"/>
                    <a:pt x="75" y="26"/>
                  </a:cubicBezTo>
                  <a:cubicBezTo>
                    <a:pt x="77" y="29"/>
                    <a:pt x="78" y="32"/>
                    <a:pt x="78" y="35"/>
                  </a:cubicBezTo>
                  <a:cubicBezTo>
                    <a:pt x="78" y="51"/>
                    <a:pt x="78" y="51"/>
                    <a:pt x="78" y="51"/>
                  </a:cubicBezTo>
                  <a:cubicBezTo>
                    <a:pt x="78" y="55"/>
                    <a:pt x="76" y="59"/>
                    <a:pt x="73" y="62"/>
                  </a:cubicBezTo>
                  <a:close/>
                  <a:moveTo>
                    <a:pt x="56" y="0"/>
                  </a:moveTo>
                  <a:cubicBezTo>
                    <a:pt x="62" y="0"/>
                    <a:pt x="67" y="5"/>
                    <a:pt x="67" y="11"/>
                  </a:cubicBezTo>
                  <a:cubicBezTo>
                    <a:pt x="67" y="17"/>
                    <a:pt x="62" y="22"/>
                    <a:pt x="56" y="22"/>
                  </a:cubicBezTo>
                  <a:cubicBezTo>
                    <a:pt x="50" y="22"/>
                    <a:pt x="45" y="17"/>
                    <a:pt x="45" y="11"/>
                  </a:cubicBezTo>
                  <a:cubicBezTo>
                    <a:pt x="45" y="5"/>
                    <a:pt x="50" y="0"/>
                    <a:pt x="56" y="0"/>
                  </a:cubicBezTo>
                  <a:close/>
                  <a:moveTo>
                    <a:pt x="67" y="60"/>
                  </a:moveTo>
                  <a:cubicBezTo>
                    <a:pt x="70" y="59"/>
                    <a:pt x="73" y="55"/>
                    <a:pt x="73" y="51"/>
                  </a:cubicBezTo>
                  <a:cubicBezTo>
                    <a:pt x="73" y="35"/>
                    <a:pt x="73" y="35"/>
                    <a:pt x="73" y="35"/>
                  </a:cubicBezTo>
                  <a:cubicBezTo>
                    <a:pt x="73" y="29"/>
                    <a:pt x="68" y="24"/>
                    <a:pt x="62" y="24"/>
                  </a:cubicBezTo>
                  <a:cubicBezTo>
                    <a:pt x="49" y="24"/>
                    <a:pt x="49" y="24"/>
                    <a:pt x="49" y="24"/>
                  </a:cubicBezTo>
                  <a:cubicBezTo>
                    <a:pt x="44" y="24"/>
                    <a:pt x="39" y="29"/>
                    <a:pt x="39" y="35"/>
                  </a:cubicBezTo>
                  <a:cubicBezTo>
                    <a:pt x="39" y="51"/>
                    <a:pt x="39" y="51"/>
                    <a:pt x="39" y="51"/>
                  </a:cubicBezTo>
                  <a:cubicBezTo>
                    <a:pt x="39" y="55"/>
                    <a:pt x="41" y="59"/>
                    <a:pt x="45" y="60"/>
                  </a:cubicBezTo>
                  <a:cubicBezTo>
                    <a:pt x="45" y="93"/>
                    <a:pt x="45" y="93"/>
                    <a:pt x="45" y="93"/>
                  </a:cubicBezTo>
                  <a:cubicBezTo>
                    <a:pt x="53" y="93"/>
                    <a:pt x="53" y="93"/>
                    <a:pt x="53" y="93"/>
                  </a:cubicBezTo>
                  <a:cubicBezTo>
                    <a:pt x="56" y="72"/>
                    <a:pt x="56" y="72"/>
                    <a:pt x="56" y="72"/>
                  </a:cubicBezTo>
                  <a:cubicBezTo>
                    <a:pt x="59" y="93"/>
                    <a:pt x="59" y="93"/>
                    <a:pt x="59" y="93"/>
                  </a:cubicBezTo>
                  <a:cubicBezTo>
                    <a:pt x="67" y="93"/>
                    <a:pt x="67" y="93"/>
                    <a:pt x="67" y="93"/>
                  </a:cubicBezTo>
                  <a:cubicBezTo>
                    <a:pt x="67" y="60"/>
                    <a:pt x="67" y="60"/>
                    <a:pt x="67" y="60"/>
                  </a:cubicBezTo>
                  <a:close/>
                  <a:moveTo>
                    <a:pt x="39" y="62"/>
                  </a:moveTo>
                  <a:cubicBezTo>
                    <a:pt x="36" y="59"/>
                    <a:pt x="34" y="55"/>
                    <a:pt x="34" y="51"/>
                  </a:cubicBezTo>
                  <a:cubicBezTo>
                    <a:pt x="34" y="35"/>
                    <a:pt x="34" y="35"/>
                    <a:pt x="34" y="35"/>
                  </a:cubicBezTo>
                  <a:cubicBezTo>
                    <a:pt x="34" y="32"/>
                    <a:pt x="35" y="29"/>
                    <a:pt x="37" y="26"/>
                  </a:cubicBezTo>
                  <a:cubicBezTo>
                    <a:pt x="36" y="26"/>
                    <a:pt x="35" y="26"/>
                    <a:pt x="34" y="26"/>
                  </a:cubicBezTo>
                  <a:cubicBezTo>
                    <a:pt x="23" y="26"/>
                    <a:pt x="23" y="26"/>
                    <a:pt x="23" y="26"/>
                  </a:cubicBezTo>
                  <a:cubicBezTo>
                    <a:pt x="17" y="26"/>
                    <a:pt x="13" y="30"/>
                    <a:pt x="13" y="36"/>
                  </a:cubicBezTo>
                  <a:cubicBezTo>
                    <a:pt x="13" y="51"/>
                    <a:pt x="13" y="51"/>
                    <a:pt x="13" y="51"/>
                  </a:cubicBezTo>
                  <a:cubicBezTo>
                    <a:pt x="13" y="55"/>
                    <a:pt x="15" y="58"/>
                    <a:pt x="18" y="59"/>
                  </a:cubicBezTo>
                  <a:cubicBezTo>
                    <a:pt x="18" y="89"/>
                    <a:pt x="18" y="89"/>
                    <a:pt x="18" y="89"/>
                  </a:cubicBezTo>
                  <a:cubicBezTo>
                    <a:pt x="26" y="89"/>
                    <a:pt x="26" y="89"/>
                    <a:pt x="26" y="89"/>
                  </a:cubicBezTo>
                  <a:cubicBezTo>
                    <a:pt x="29" y="70"/>
                    <a:pt x="29" y="70"/>
                    <a:pt x="29" y="70"/>
                  </a:cubicBezTo>
                  <a:cubicBezTo>
                    <a:pt x="32" y="89"/>
                    <a:pt x="32" y="89"/>
                    <a:pt x="32" y="89"/>
                  </a:cubicBezTo>
                  <a:cubicBezTo>
                    <a:pt x="39" y="89"/>
                    <a:pt x="39" y="89"/>
                    <a:pt x="39" y="89"/>
                  </a:cubicBezTo>
                  <a:lnTo>
                    <a:pt x="39" y="62"/>
                  </a:lnTo>
                  <a:close/>
                </a:path>
              </a:pathLst>
            </a:custGeom>
            <a:solidFill>
              <a:schemeClr val="bg1"/>
            </a:solidFill>
            <a:ln>
              <a:noFill/>
            </a:ln>
          </p:spPr>
          <p:txBody>
            <a:bodyPr vert="horz" wrap="square" lIns="91440" tIns="45720" rIns="91440" bIns="45720" numCol="1" anchor="t" anchorCtr="0" compatLnSpc="1"/>
            <a:lstStyle/>
            <a:p>
              <a:endParaRPr lang="zh-CN" altLang="en-US"/>
            </a:p>
          </p:txBody>
        </p:sp>
        <p:sp>
          <p:nvSpPr>
            <p:cNvPr id="185" name="文本框 184"/>
            <p:cNvSpPr txBox="1"/>
            <p:nvPr/>
          </p:nvSpPr>
          <p:spPr>
            <a:xfrm>
              <a:off x="1311700" y="1838731"/>
              <a:ext cx="1569660" cy="369332"/>
            </a:xfrm>
            <a:prstGeom prst="rect">
              <a:avLst/>
            </a:prstGeom>
          </p:spPr>
          <p:txBody>
            <a:bodyPr wrap="none">
              <a:spAutoFit/>
            </a:bodyPr>
            <a:lstStyle>
              <a:defPPr>
                <a:defRPr lang="zh-CN"/>
              </a:defPPr>
              <a:lvl1pPr>
                <a:defRPr sz="2400">
                  <a:gradFill>
                    <a:gsLst>
                      <a:gs pos="16000">
                        <a:schemeClr val="accent3">
                          <a:lumMod val="40000"/>
                          <a:lumOff val="60000"/>
                        </a:schemeClr>
                      </a:gs>
                      <a:gs pos="70000">
                        <a:schemeClr val="accent3"/>
                      </a:gs>
                      <a:gs pos="100000">
                        <a:schemeClr val="accent3">
                          <a:lumMod val="50000"/>
                        </a:schemeClr>
                      </a:gs>
                    </a:gsLst>
                    <a:lin ang="5400000" scaled="1"/>
                  </a:gradFill>
                  <a:latin typeface="微软雅黑 Light" panose="020B0502040204020203" pitchFamily="34" charset="-122"/>
                  <a:ea typeface="微软雅黑 Light" panose="020B0502040204020203" pitchFamily="34" charset="-122"/>
                </a:defRPr>
              </a:lvl1pPr>
            </a:lstStyle>
            <a:p>
              <a:pPr algn="r"/>
              <a:r>
                <a:rPr lang="zh-CN" altLang="en-US" sz="1800" dirty="0">
                  <a:solidFill>
                    <a:schemeClr val="tx1">
                      <a:lumMod val="85000"/>
                      <a:lumOff val="15000"/>
                    </a:schemeClr>
                  </a:solidFill>
                </a:rPr>
                <a:t>输入文本内容</a:t>
              </a:r>
            </a:p>
          </p:txBody>
        </p:sp>
        <p:sp>
          <p:nvSpPr>
            <p:cNvPr id="186" name="矩形 185"/>
            <p:cNvSpPr/>
            <p:nvPr/>
          </p:nvSpPr>
          <p:spPr>
            <a:xfrm>
              <a:off x="564664" y="2181649"/>
              <a:ext cx="2330313" cy="700576"/>
            </a:xfrm>
            <a:prstGeom prst="rect">
              <a:avLst/>
            </a:prstGeom>
          </p:spPr>
          <p:txBody>
            <a:bodyPr wrap="square">
              <a:spAutoFit/>
            </a:bodyPr>
            <a:lstStyle/>
            <a:p>
              <a:pPr>
                <a:lnSpc>
                  <a:spcPct val="150000"/>
                </a:lnSpc>
              </a:pPr>
              <a:r>
                <a:rPr lang="zh-CN" altLang="en-US" sz="1400">
                  <a:solidFill>
                    <a:prstClr val="black">
                      <a:lumMod val="65000"/>
                      <a:lumOff val="35000"/>
                    </a:prstClr>
                  </a:solidFill>
                  <a:latin typeface="微软雅黑" panose="020B0503020204020204" charset="-122"/>
                  <a:ea typeface="微软雅黑" panose="020B0503020204020204" charset="-122"/>
                  <a:sym typeface="+mn-ea"/>
                </a:rPr>
                <a:t>I love you more than I've ever loved any woman. </a:t>
              </a:r>
              <a:endParaRPr lang="zh-CN" altLang="en-US" sz="1400" dirty="0">
                <a:solidFill>
                  <a:prstClr val="black">
                    <a:lumMod val="65000"/>
                    <a:lumOff val="35000"/>
                  </a:prstClr>
                </a:solidFill>
                <a:latin typeface="微软雅黑" panose="020B0503020204020204" charset="-122"/>
                <a:ea typeface="微软雅黑" panose="020B0503020204020204" charset="-122"/>
                <a:sym typeface="+mn-ea"/>
              </a:endParaRPr>
            </a:p>
          </p:txBody>
        </p:sp>
      </p:grpSp>
      <p:grpSp>
        <p:nvGrpSpPr>
          <p:cNvPr id="187" name="组合 186"/>
          <p:cNvGrpSpPr/>
          <p:nvPr/>
        </p:nvGrpSpPr>
        <p:grpSpPr>
          <a:xfrm>
            <a:off x="564664" y="4044560"/>
            <a:ext cx="3290534" cy="1059678"/>
            <a:chOff x="564664" y="4014672"/>
            <a:chExt cx="3290534" cy="1059678"/>
          </a:xfrm>
        </p:grpSpPr>
        <p:sp>
          <p:nvSpPr>
            <p:cNvPr id="188" name="椭圆 187"/>
            <p:cNvSpPr/>
            <p:nvPr/>
          </p:nvSpPr>
          <p:spPr>
            <a:xfrm>
              <a:off x="3108760" y="4014672"/>
              <a:ext cx="746438" cy="746436"/>
            </a:xfrm>
            <a:prstGeom prst="ellipse">
              <a:avLst/>
            </a:prstGeom>
            <a:solidFill>
              <a:schemeClr val="accent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9" name="Freeform 96"/>
            <p:cNvSpPr>
              <a:spLocks noEditPoints="1"/>
            </p:cNvSpPr>
            <p:nvPr/>
          </p:nvSpPr>
          <p:spPr bwMode="auto">
            <a:xfrm>
              <a:off x="3298219" y="4220721"/>
              <a:ext cx="367519" cy="334339"/>
            </a:xfrm>
            <a:custGeom>
              <a:avLst/>
              <a:gdLst>
                <a:gd name="T0" fmla="*/ 8 w 122"/>
                <a:gd name="T1" fmla="*/ 31 h 111"/>
                <a:gd name="T2" fmla="*/ 53 w 122"/>
                <a:gd name="T3" fmla="*/ 27 h 111"/>
                <a:gd name="T4" fmla="*/ 60 w 122"/>
                <a:gd name="T5" fmla="*/ 6 h 111"/>
                <a:gd name="T6" fmla="*/ 116 w 122"/>
                <a:gd name="T7" fmla="*/ 5 h 111"/>
                <a:gd name="T8" fmla="*/ 95 w 122"/>
                <a:gd name="T9" fmla="*/ 111 h 111"/>
                <a:gd name="T10" fmla="*/ 70 w 122"/>
                <a:gd name="T11" fmla="*/ 14 h 111"/>
                <a:gd name="T12" fmla="*/ 53 w 122"/>
                <a:gd name="T13" fmla="*/ 111 h 111"/>
                <a:gd name="T14" fmla="*/ 37 w 122"/>
                <a:gd name="T15" fmla="*/ 36 h 111"/>
                <a:gd name="T16" fmla="*/ 12 w 122"/>
                <a:gd name="T17" fmla="*/ 111 h 111"/>
                <a:gd name="T18" fmla="*/ 82 w 122"/>
                <a:gd name="T19" fmla="*/ 38 h 111"/>
                <a:gd name="T20" fmla="*/ 84 w 122"/>
                <a:gd name="T21" fmla="*/ 30 h 111"/>
                <a:gd name="T22" fmla="*/ 84 w 122"/>
                <a:gd name="T23" fmla="*/ 24 h 111"/>
                <a:gd name="T24" fmla="*/ 82 w 122"/>
                <a:gd name="T25" fmla="*/ 17 h 111"/>
                <a:gd name="T26" fmla="*/ 86 w 122"/>
                <a:gd name="T27" fmla="*/ 50 h 111"/>
                <a:gd name="T28" fmla="*/ 82 w 122"/>
                <a:gd name="T29" fmla="*/ 56 h 111"/>
                <a:gd name="T30" fmla="*/ 86 w 122"/>
                <a:gd name="T31" fmla="*/ 56 h 111"/>
                <a:gd name="T32" fmla="*/ 82 w 122"/>
                <a:gd name="T33" fmla="*/ 77 h 111"/>
                <a:gd name="T34" fmla="*/ 84 w 122"/>
                <a:gd name="T35" fmla="*/ 69 h 111"/>
                <a:gd name="T36" fmla="*/ 76 w 122"/>
                <a:gd name="T37" fmla="*/ 38 h 111"/>
                <a:gd name="T38" fmla="*/ 73 w 122"/>
                <a:gd name="T39" fmla="*/ 31 h 111"/>
                <a:gd name="T40" fmla="*/ 78 w 122"/>
                <a:gd name="T41" fmla="*/ 25 h 111"/>
                <a:gd name="T42" fmla="*/ 73 w 122"/>
                <a:gd name="T43" fmla="*/ 44 h 111"/>
                <a:gd name="T44" fmla="*/ 78 w 122"/>
                <a:gd name="T45" fmla="*/ 43 h 111"/>
                <a:gd name="T46" fmla="*/ 73 w 122"/>
                <a:gd name="T47" fmla="*/ 64 h 111"/>
                <a:gd name="T48" fmla="*/ 76 w 122"/>
                <a:gd name="T49" fmla="*/ 57 h 111"/>
                <a:gd name="T50" fmla="*/ 76 w 122"/>
                <a:gd name="T51" fmla="*/ 77 h 111"/>
                <a:gd name="T52" fmla="*/ 73 w 122"/>
                <a:gd name="T53" fmla="*/ 69 h 111"/>
                <a:gd name="T54" fmla="*/ 86 w 122"/>
                <a:gd name="T55" fmla="*/ 90 h 111"/>
                <a:gd name="T56" fmla="*/ 73 w 122"/>
                <a:gd name="T57" fmla="*/ 82 h 111"/>
                <a:gd name="T58" fmla="*/ 78 w 122"/>
                <a:gd name="T59" fmla="*/ 82 h 111"/>
                <a:gd name="T60" fmla="*/ 21 w 122"/>
                <a:gd name="T61" fmla="*/ 63 h 111"/>
                <a:gd name="T62" fmla="*/ 23 w 122"/>
                <a:gd name="T63" fmla="*/ 55 h 111"/>
                <a:gd name="T64" fmla="*/ 31 w 122"/>
                <a:gd name="T65" fmla="*/ 62 h 111"/>
                <a:gd name="T66" fmla="*/ 29 w 122"/>
                <a:gd name="T67" fmla="*/ 55 h 111"/>
                <a:gd name="T68" fmla="*/ 33 w 122"/>
                <a:gd name="T69" fmla="*/ 49 h 111"/>
                <a:gd name="T70" fmla="*/ 29 w 122"/>
                <a:gd name="T71" fmla="*/ 68 h 111"/>
                <a:gd name="T72" fmla="*/ 33 w 122"/>
                <a:gd name="T73" fmla="*/ 67 h 111"/>
                <a:gd name="T74" fmla="*/ 29 w 122"/>
                <a:gd name="T75" fmla="*/ 88 h 111"/>
                <a:gd name="T76" fmla="*/ 31 w 122"/>
                <a:gd name="T77" fmla="*/ 81 h 111"/>
                <a:gd name="T78" fmla="*/ 31 w 122"/>
                <a:gd name="T79" fmla="*/ 101 h 111"/>
                <a:gd name="T80" fmla="*/ 29 w 122"/>
                <a:gd name="T81" fmla="*/ 94 h 111"/>
                <a:gd name="T82" fmla="*/ 25 w 122"/>
                <a:gd name="T83" fmla="*/ 50 h 111"/>
                <a:gd name="T84" fmla="*/ 21 w 122"/>
                <a:gd name="T85" fmla="*/ 68 h 111"/>
                <a:gd name="T86" fmla="*/ 25 w 122"/>
                <a:gd name="T87" fmla="*/ 68 h 111"/>
                <a:gd name="T88" fmla="*/ 21 w 122"/>
                <a:gd name="T89" fmla="*/ 88 h 111"/>
                <a:gd name="T90" fmla="*/ 23 w 122"/>
                <a:gd name="T91" fmla="*/ 81 h 111"/>
                <a:gd name="T92" fmla="*/ 23 w 122"/>
                <a:gd name="T93" fmla="*/ 101 h 111"/>
                <a:gd name="T94" fmla="*/ 21 w 122"/>
                <a:gd name="T95" fmla="*/ 94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22" h="111">
                  <a:moveTo>
                    <a:pt x="0" y="102"/>
                  </a:moveTo>
                  <a:cubicBezTo>
                    <a:pt x="8" y="102"/>
                    <a:pt x="8" y="102"/>
                    <a:pt x="8" y="102"/>
                  </a:cubicBezTo>
                  <a:cubicBezTo>
                    <a:pt x="8" y="35"/>
                    <a:pt x="8" y="35"/>
                    <a:pt x="8" y="35"/>
                  </a:cubicBezTo>
                  <a:cubicBezTo>
                    <a:pt x="8" y="31"/>
                    <a:pt x="8" y="31"/>
                    <a:pt x="8" y="31"/>
                  </a:cubicBezTo>
                  <a:cubicBezTo>
                    <a:pt x="12" y="31"/>
                    <a:pt x="12" y="31"/>
                    <a:pt x="12" y="31"/>
                  </a:cubicBezTo>
                  <a:cubicBezTo>
                    <a:pt x="41" y="26"/>
                    <a:pt x="41" y="26"/>
                    <a:pt x="41" y="26"/>
                  </a:cubicBezTo>
                  <a:cubicBezTo>
                    <a:pt x="47" y="25"/>
                    <a:pt x="47" y="25"/>
                    <a:pt x="47" y="25"/>
                  </a:cubicBezTo>
                  <a:cubicBezTo>
                    <a:pt x="53" y="27"/>
                    <a:pt x="53" y="27"/>
                    <a:pt x="53" y="27"/>
                  </a:cubicBezTo>
                  <a:cubicBezTo>
                    <a:pt x="58" y="69"/>
                    <a:pt x="58" y="69"/>
                    <a:pt x="58" y="69"/>
                  </a:cubicBezTo>
                  <a:cubicBezTo>
                    <a:pt x="60" y="70"/>
                    <a:pt x="60" y="70"/>
                    <a:pt x="60" y="70"/>
                  </a:cubicBezTo>
                  <a:cubicBezTo>
                    <a:pt x="60" y="10"/>
                    <a:pt x="60" y="10"/>
                    <a:pt x="60" y="10"/>
                  </a:cubicBezTo>
                  <a:cubicBezTo>
                    <a:pt x="60" y="6"/>
                    <a:pt x="60" y="6"/>
                    <a:pt x="60" y="6"/>
                  </a:cubicBezTo>
                  <a:cubicBezTo>
                    <a:pt x="65" y="5"/>
                    <a:pt x="65" y="5"/>
                    <a:pt x="65" y="5"/>
                  </a:cubicBezTo>
                  <a:cubicBezTo>
                    <a:pt x="94" y="1"/>
                    <a:pt x="94" y="1"/>
                    <a:pt x="94" y="1"/>
                  </a:cubicBezTo>
                  <a:cubicBezTo>
                    <a:pt x="100" y="0"/>
                    <a:pt x="100" y="0"/>
                    <a:pt x="100" y="0"/>
                  </a:cubicBezTo>
                  <a:cubicBezTo>
                    <a:pt x="116" y="5"/>
                    <a:pt x="116" y="5"/>
                    <a:pt x="116" y="5"/>
                  </a:cubicBezTo>
                  <a:cubicBezTo>
                    <a:pt x="116" y="102"/>
                    <a:pt x="116" y="102"/>
                    <a:pt x="116" y="102"/>
                  </a:cubicBezTo>
                  <a:cubicBezTo>
                    <a:pt x="122" y="102"/>
                    <a:pt x="122" y="102"/>
                    <a:pt x="122" y="102"/>
                  </a:cubicBezTo>
                  <a:cubicBezTo>
                    <a:pt x="122" y="111"/>
                    <a:pt x="122" y="111"/>
                    <a:pt x="122" y="111"/>
                  </a:cubicBezTo>
                  <a:cubicBezTo>
                    <a:pt x="95" y="111"/>
                    <a:pt x="95" y="111"/>
                    <a:pt x="95" y="111"/>
                  </a:cubicBezTo>
                  <a:cubicBezTo>
                    <a:pt x="90" y="111"/>
                    <a:pt x="90" y="111"/>
                    <a:pt x="90" y="111"/>
                  </a:cubicBezTo>
                  <a:cubicBezTo>
                    <a:pt x="90" y="106"/>
                    <a:pt x="90" y="106"/>
                    <a:pt x="90" y="106"/>
                  </a:cubicBezTo>
                  <a:cubicBezTo>
                    <a:pt x="90" y="11"/>
                    <a:pt x="90" y="11"/>
                    <a:pt x="90" y="11"/>
                  </a:cubicBezTo>
                  <a:cubicBezTo>
                    <a:pt x="70" y="14"/>
                    <a:pt x="70" y="14"/>
                    <a:pt x="70" y="14"/>
                  </a:cubicBezTo>
                  <a:cubicBezTo>
                    <a:pt x="70" y="106"/>
                    <a:pt x="70" y="106"/>
                    <a:pt x="70" y="106"/>
                  </a:cubicBezTo>
                  <a:cubicBezTo>
                    <a:pt x="70" y="111"/>
                    <a:pt x="70" y="111"/>
                    <a:pt x="70" y="111"/>
                  </a:cubicBezTo>
                  <a:cubicBezTo>
                    <a:pt x="69" y="111"/>
                    <a:pt x="69" y="111"/>
                    <a:pt x="69" y="111"/>
                  </a:cubicBezTo>
                  <a:cubicBezTo>
                    <a:pt x="53" y="111"/>
                    <a:pt x="53" y="111"/>
                    <a:pt x="53" y="111"/>
                  </a:cubicBezTo>
                  <a:cubicBezTo>
                    <a:pt x="42" y="111"/>
                    <a:pt x="42" y="111"/>
                    <a:pt x="42" y="111"/>
                  </a:cubicBezTo>
                  <a:cubicBezTo>
                    <a:pt x="37" y="111"/>
                    <a:pt x="37" y="111"/>
                    <a:pt x="37" y="111"/>
                  </a:cubicBezTo>
                  <a:cubicBezTo>
                    <a:pt x="37" y="106"/>
                    <a:pt x="37" y="106"/>
                    <a:pt x="37" y="106"/>
                  </a:cubicBezTo>
                  <a:cubicBezTo>
                    <a:pt x="37" y="36"/>
                    <a:pt x="37" y="36"/>
                    <a:pt x="37" y="36"/>
                  </a:cubicBezTo>
                  <a:cubicBezTo>
                    <a:pt x="17" y="39"/>
                    <a:pt x="17" y="39"/>
                    <a:pt x="17" y="39"/>
                  </a:cubicBezTo>
                  <a:cubicBezTo>
                    <a:pt x="17" y="106"/>
                    <a:pt x="17" y="106"/>
                    <a:pt x="17" y="106"/>
                  </a:cubicBezTo>
                  <a:cubicBezTo>
                    <a:pt x="17" y="111"/>
                    <a:pt x="17" y="111"/>
                    <a:pt x="17" y="111"/>
                  </a:cubicBezTo>
                  <a:cubicBezTo>
                    <a:pt x="12" y="111"/>
                    <a:pt x="12" y="111"/>
                    <a:pt x="12" y="111"/>
                  </a:cubicBezTo>
                  <a:cubicBezTo>
                    <a:pt x="0" y="111"/>
                    <a:pt x="0" y="111"/>
                    <a:pt x="0" y="111"/>
                  </a:cubicBezTo>
                  <a:cubicBezTo>
                    <a:pt x="0" y="102"/>
                    <a:pt x="0" y="102"/>
                    <a:pt x="0" y="102"/>
                  </a:cubicBezTo>
                  <a:close/>
                  <a:moveTo>
                    <a:pt x="82" y="30"/>
                  </a:moveTo>
                  <a:cubicBezTo>
                    <a:pt x="82" y="33"/>
                    <a:pt x="82" y="35"/>
                    <a:pt x="82" y="38"/>
                  </a:cubicBezTo>
                  <a:cubicBezTo>
                    <a:pt x="82" y="37"/>
                    <a:pt x="83" y="37"/>
                    <a:pt x="84" y="37"/>
                  </a:cubicBezTo>
                  <a:cubicBezTo>
                    <a:pt x="85" y="37"/>
                    <a:pt x="86" y="37"/>
                    <a:pt x="86" y="37"/>
                  </a:cubicBezTo>
                  <a:cubicBezTo>
                    <a:pt x="86" y="35"/>
                    <a:pt x="86" y="32"/>
                    <a:pt x="86" y="30"/>
                  </a:cubicBezTo>
                  <a:cubicBezTo>
                    <a:pt x="86" y="30"/>
                    <a:pt x="85" y="30"/>
                    <a:pt x="84" y="30"/>
                  </a:cubicBezTo>
                  <a:cubicBezTo>
                    <a:pt x="83" y="30"/>
                    <a:pt x="82" y="30"/>
                    <a:pt x="82" y="30"/>
                  </a:cubicBezTo>
                  <a:close/>
                  <a:moveTo>
                    <a:pt x="82" y="17"/>
                  </a:moveTo>
                  <a:cubicBezTo>
                    <a:pt x="82" y="20"/>
                    <a:pt x="82" y="22"/>
                    <a:pt x="82" y="25"/>
                  </a:cubicBezTo>
                  <a:cubicBezTo>
                    <a:pt x="82" y="24"/>
                    <a:pt x="83" y="24"/>
                    <a:pt x="84" y="24"/>
                  </a:cubicBezTo>
                  <a:cubicBezTo>
                    <a:pt x="85" y="24"/>
                    <a:pt x="86" y="24"/>
                    <a:pt x="86" y="24"/>
                  </a:cubicBezTo>
                  <a:cubicBezTo>
                    <a:pt x="86" y="22"/>
                    <a:pt x="86" y="19"/>
                    <a:pt x="86" y="17"/>
                  </a:cubicBezTo>
                  <a:cubicBezTo>
                    <a:pt x="86" y="17"/>
                    <a:pt x="85" y="17"/>
                    <a:pt x="84" y="17"/>
                  </a:cubicBezTo>
                  <a:cubicBezTo>
                    <a:pt x="83" y="17"/>
                    <a:pt x="82" y="17"/>
                    <a:pt x="82" y="17"/>
                  </a:cubicBezTo>
                  <a:close/>
                  <a:moveTo>
                    <a:pt x="82" y="43"/>
                  </a:moveTo>
                  <a:cubicBezTo>
                    <a:pt x="82" y="46"/>
                    <a:pt x="82" y="48"/>
                    <a:pt x="82" y="51"/>
                  </a:cubicBezTo>
                  <a:cubicBezTo>
                    <a:pt x="82" y="50"/>
                    <a:pt x="83" y="50"/>
                    <a:pt x="84" y="50"/>
                  </a:cubicBezTo>
                  <a:cubicBezTo>
                    <a:pt x="85" y="50"/>
                    <a:pt x="86" y="50"/>
                    <a:pt x="86" y="50"/>
                  </a:cubicBezTo>
                  <a:cubicBezTo>
                    <a:pt x="86" y="48"/>
                    <a:pt x="86" y="45"/>
                    <a:pt x="86" y="43"/>
                  </a:cubicBezTo>
                  <a:cubicBezTo>
                    <a:pt x="86" y="43"/>
                    <a:pt x="85" y="43"/>
                    <a:pt x="84" y="43"/>
                  </a:cubicBezTo>
                  <a:cubicBezTo>
                    <a:pt x="83" y="43"/>
                    <a:pt x="82" y="43"/>
                    <a:pt x="82" y="43"/>
                  </a:cubicBezTo>
                  <a:close/>
                  <a:moveTo>
                    <a:pt x="82" y="56"/>
                  </a:moveTo>
                  <a:cubicBezTo>
                    <a:pt x="82" y="59"/>
                    <a:pt x="82" y="61"/>
                    <a:pt x="82" y="64"/>
                  </a:cubicBezTo>
                  <a:cubicBezTo>
                    <a:pt x="82" y="63"/>
                    <a:pt x="83" y="63"/>
                    <a:pt x="84" y="63"/>
                  </a:cubicBezTo>
                  <a:cubicBezTo>
                    <a:pt x="85" y="63"/>
                    <a:pt x="86" y="63"/>
                    <a:pt x="86" y="63"/>
                  </a:cubicBezTo>
                  <a:cubicBezTo>
                    <a:pt x="86" y="61"/>
                    <a:pt x="86" y="58"/>
                    <a:pt x="86" y="56"/>
                  </a:cubicBezTo>
                  <a:cubicBezTo>
                    <a:pt x="86" y="56"/>
                    <a:pt x="85" y="56"/>
                    <a:pt x="84" y="56"/>
                  </a:cubicBezTo>
                  <a:cubicBezTo>
                    <a:pt x="83" y="56"/>
                    <a:pt x="82" y="56"/>
                    <a:pt x="82" y="56"/>
                  </a:cubicBezTo>
                  <a:close/>
                  <a:moveTo>
                    <a:pt x="82" y="69"/>
                  </a:moveTo>
                  <a:cubicBezTo>
                    <a:pt x="82" y="72"/>
                    <a:pt x="82" y="74"/>
                    <a:pt x="82" y="77"/>
                  </a:cubicBezTo>
                  <a:cubicBezTo>
                    <a:pt x="82" y="76"/>
                    <a:pt x="83" y="76"/>
                    <a:pt x="84" y="76"/>
                  </a:cubicBezTo>
                  <a:cubicBezTo>
                    <a:pt x="85" y="76"/>
                    <a:pt x="86" y="76"/>
                    <a:pt x="86" y="76"/>
                  </a:cubicBezTo>
                  <a:cubicBezTo>
                    <a:pt x="86" y="74"/>
                    <a:pt x="86" y="71"/>
                    <a:pt x="86" y="69"/>
                  </a:cubicBezTo>
                  <a:cubicBezTo>
                    <a:pt x="86" y="69"/>
                    <a:pt x="85" y="69"/>
                    <a:pt x="84" y="69"/>
                  </a:cubicBezTo>
                  <a:cubicBezTo>
                    <a:pt x="83" y="69"/>
                    <a:pt x="82" y="69"/>
                    <a:pt x="82" y="69"/>
                  </a:cubicBezTo>
                  <a:close/>
                  <a:moveTo>
                    <a:pt x="73" y="31"/>
                  </a:moveTo>
                  <a:cubicBezTo>
                    <a:pt x="73" y="33"/>
                    <a:pt x="73" y="36"/>
                    <a:pt x="73" y="38"/>
                  </a:cubicBezTo>
                  <a:cubicBezTo>
                    <a:pt x="74" y="38"/>
                    <a:pt x="75" y="38"/>
                    <a:pt x="76" y="38"/>
                  </a:cubicBezTo>
                  <a:cubicBezTo>
                    <a:pt x="76" y="38"/>
                    <a:pt x="77" y="38"/>
                    <a:pt x="78" y="38"/>
                  </a:cubicBezTo>
                  <a:cubicBezTo>
                    <a:pt x="78" y="35"/>
                    <a:pt x="78" y="33"/>
                    <a:pt x="78" y="31"/>
                  </a:cubicBezTo>
                  <a:cubicBezTo>
                    <a:pt x="77" y="31"/>
                    <a:pt x="76" y="31"/>
                    <a:pt x="76" y="31"/>
                  </a:cubicBezTo>
                  <a:cubicBezTo>
                    <a:pt x="75" y="31"/>
                    <a:pt x="74" y="31"/>
                    <a:pt x="73" y="31"/>
                  </a:cubicBezTo>
                  <a:close/>
                  <a:moveTo>
                    <a:pt x="73" y="18"/>
                  </a:moveTo>
                  <a:cubicBezTo>
                    <a:pt x="73" y="21"/>
                    <a:pt x="73" y="23"/>
                    <a:pt x="73" y="26"/>
                  </a:cubicBezTo>
                  <a:cubicBezTo>
                    <a:pt x="74" y="25"/>
                    <a:pt x="75" y="25"/>
                    <a:pt x="76" y="25"/>
                  </a:cubicBezTo>
                  <a:cubicBezTo>
                    <a:pt x="76" y="25"/>
                    <a:pt x="77" y="25"/>
                    <a:pt x="78" y="25"/>
                  </a:cubicBezTo>
                  <a:cubicBezTo>
                    <a:pt x="78" y="23"/>
                    <a:pt x="78" y="20"/>
                    <a:pt x="78" y="18"/>
                  </a:cubicBezTo>
                  <a:cubicBezTo>
                    <a:pt x="77" y="18"/>
                    <a:pt x="76" y="18"/>
                    <a:pt x="76" y="18"/>
                  </a:cubicBezTo>
                  <a:cubicBezTo>
                    <a:pt x="75" y="18"/>
                    <a:pt x="74" y="18"/>
                    <a:pt x="73" y="18"/>
                  </a:cubicBezTo>
                  <a:close/>
                  <a:moveTo>
                    <a:pt x="73" y="44"/>
                  </a:moveTo>
                  <a:cubicBezTo>
                    <a:pt x="73" y="46"/>
                    <a:pt x="73" y="49"/>
                    <a:pt x="73" y="51"/>
                  </a:cubicBezTo>
                  <a:cubicBezTo>
                    <a:pt x="74" y="51"/>
                    <a:pt x="75" y="51"/>
                    <a:pt x="76" y="51"/>
                  </a:cubicBezTo>
                  <a:cubicBezTo>
                    <a:pt x="76" y="51"/>
                    <a:pt x="77" y="51"/>
                    <a:pt x="78" y="51"/>
                  </a:cubicBezTo>
                  <a:cubicBezTo>
                    <a:pt x="78" y="48"/>
                    <a:pt x="78" y="46"/>
                    <a:pt x="78" y="43"/>
                  </a:cubicBezTo>
                  <a:cubicBezTo>
                    <a:pt x="77" y="44"/>
                    <a:pt x="76" y="44"/>
                    <a:pt x="76" y="44"/>
                  </a:cubicBezTo>
                  <a:cubicBezTo>
                    <a:pt x="75" y="44"/>
                    <a:pt x="74" y="44"/>
                    <a:pt x="73" y="44"/>
                  </a:cubicBezTo>
                  <a:close/>
                  <a:moveTo>
                    <a:pt x="73" y="57"/>
                  </a:moveTo>
                  <a:cubicBezTo>
                    <a:pt x="73" y="59"/>
                    <a:pt x="73" y="61"/>
                    <a:pt x="73" y="64"/>
                  </a:cubicBezTo>
                  <a:cubicBezTo>
                    <a:pt x="74" y="64"/>
                    <a:pt x="75" y="64"/>
                    <a:pt x="76" y="64"/>
                  </a:cubicBezTo>
                  <a:cubicBezTo>
                    <a:pt x="76" y="64"/>
                    <a:pt x="77" y="64"/>
                    <a:pt x="78" y="64"/>
                  </a:cubicBezTo>
                  <a:cubicBezTo>
                    <a:pt x="78" y="61"/>
                    <a:pt x="78" y="59"/>
                    <a:pt x="78" y="56"/>
                  </a:cubicBezTo>
                  <a:cubicBezTo>
                    <a:pt x="77" y="56"/>
                    <a:pt x="76" y="56"/>
                    <a:pt x="76" y="57"/>
                  </a:cubicBezTo>
                  <a:cubicBezTo>
                    <a:pt x="75" y="57"/>
                    <a:pt x="74" y="57"/>
                    <a:pt x="73" y="57"/>
                  </a:cubicBezTo>
                  <a:close/>
                  <a:moveTo>
                    <a:pt x="73" y="69"/>
                  </a:moveTo>
                  <a:cubicBezTo>
                    <a:pt x="73" y="72"/>
                    <a:pt x="73" y="74"/>
                    <a:pt x="73" y="77"/>
                  </a:cubicBezTo>
                  <a:cubicBezTo>
                    <a:pt x="74" y="77"/>
                    <a:pt x="75" y="77"/>
                    <a:pt x="76" y="77"/>
                  </a:cubicBezTo>
                  <a:cubicBezTo>
                    <a:pt x="76" y="77"/>
                    <a:pt x="77" y="77"/>
                    <a:pt x="78" y="77"/>
                  </a:cubicBezTo>
                  <a:cubicBezTo>
                    <a:pt x="78" y="74"/>
                    <a:pt x="78" y="72"/>
                    <a:pt x="78" y="69"/>
                  </a:cubicBezTo>
                  <a:cubicBezTo>
                    <a:pt x="77" y="69"/>
                    <a:pt x="76" y="69"/>
                    <a:pt x="76" y="69"/>
                  </a:cubicBezTo>
                  <a:cubicBezTo>
                    <a:pt x="75" y="69"/>
                    <a:pt x="74" y="69"/>
                    <a:pt x="73" y="69"/>
                  </a:cubicBezTo>
                  <a:close/>
                  <a:moveTo>
                    <a:pt x="82" y="82"/>
                  </a:moveTo>
                  <a:cubicBezTo>
                    <a:pt x="82" y="85"/>
                    <a:pt x="82" y="87"/>
                    <a:pt x="82" y="90"/>
                  </a:cubicBezTo>
                  <a:cubicBezTo>
                    <a:pt x="82" y="90"/>
                    <a:pt x="83" y="90"/>
                    <a:pt x="84" y="90"/>
                  </a:cubicBezTo>
                  <a:cubicBezTo>
                    <a:pt x="85" y="90"/>
                    <a:pt x="86" y="90"/>
                    <a:pt x="86" y="90"/>
                  </a:cubicBezTo>
                  <a:cubicBezTo>
                    <a:pt x="86" y="87"/>
                    <a:pt x="86" y="85"/>
                    <a:pt x="86" y="82"/>
                  </a:cubicBezTo>
                  <a:cubicBezTo>
                    <a:pt x="86" y="82"/>
                    <a:pt x="85" y="82"/>
                    <a:pt x="84" y="82"/>
                  </a:cubicBezTo>
                  <a:cubicBezTo>
                    <a:pt x="83" y="82"/>
                    <a:pt x="82" y="82"/>
                    <a:pt x="82" y="82"/>
                  </a:cubicBezTo>
                  <a:close/>
                  <a:moveTo>
                    <a:pt x="73" y="82"/>
                  </a:moveTo>
                  <a:cubicBezTo>
                    <a:pt x="73" y="85"/>
                    <a:pt x="73" y="87"/>
                    <a:pt x="73" y="90"/>
                  </a:cubicBezTo>
                  <a:cubicBezTo>
                    <a:pt x="74" y="90"/>
                    <a:pt x="75" y="90"/>
                    <a:pt x="76" y="90"/>
                  </a:cubicBezTo>
                  <a:cubicBezTo>
                    <a:pt x="76" y="90"/>
                    <a:pt x="77" y="90"/>
                    <a:pt x="78" y="90"/>
                  </a:cubicBezTo>
                  <a:cubicBezTo>
                    <a:pt x="78" y="87"/>
                    <a:pt x="78" y="85"/>
                    <a:pt x="78" y="82"/>
                  </a:cubicBezTo>
                  <a:cubicBezTo>
                    <a:pt x="77" y="82"/>
                    <a:pt x="76" y="82"/>
                    <a:pt x="76" y="82"/>
                  </a:cubicBezTo>
                  <a:cubicBezTo>
                    <a:pt x="75" y="82"/>
                    <a:pt x="74" y="82"/>
                    <a:pt x="73" y="82"/>
                  </a:cubicBezTo>
                  <a:close/>
                  <a:moveTo>
                    <a:pt x="21" y="56"/>
                  </a:moveTo>
                  <a:cubicBezTo>
                    <a:pt x="21" y="58"/>
                    <a:pt x="21" y="60"/>
                    <a:pt x="21" y="63"/>
                  </a:cubicBezTo>
                  <a:cubicBezTo>
                    <a:pt x="21" y="63"/>
                    <a:pt x="22" y="63"/>
                    <a:pt x="23" y="63"/>
                  </a:cubicBezTo>
                  <a:cubicBezTo>
                    <a:pt x="23" y="63"/>
                    <a:pt x="24" y="63"/>
                    <a:pt x="25" y="63"/>
                  </a:cubicBezTo>
                  <a:cubicBezTo>
                    <a:pt x="25" y="60"/>
                    <a:pt x="25" y="58"/>
                    <a:pt x="25" y="55"/>
                  </a:cubicBezTo>
                  <a:cubicBezTo>
                    <a:pt x="24" y="55"/>
                    <a:pt x="23" y="55"/>
                    <a:pt x="23" y="55"/>
                  </a:cubicBezTo>
                  <a:cubicBezTo>
                    <a:pt x="22" y="55"/>
                    <a:pt x="21" y="56"/>
                    <a:pt x="21" y="56"/>
                  </a:cubicBezTo>
                  <a:close/>
                  <a:moveTo>
                    <a:pt x="29" y="55"/>
                  </a:moveTo>
                  <a:cubicBezTo>
                    <a:pt x="29" y="57"/>
                    <a:pt x="29" y="60"/>
                    <a:pt x="29" y="62"/>
                  </a:cubicBezTo>
                  <a:cubicBezTo>
                    <a:pt x="30" y="62"/>
                    <a:pt x="30" y="62"/>
                    <a:pt x="31" y="62"/>
                  </a:cubicBezTo>
                  <a:cubicBezTo>
                    <a:pt x="32" y="62"/>
                    <a:pt x="33" y="62"/>
                    <a:pt x="33" y="62"/>
                  </a:cubicBezTo>
                  <a:cubicBezTo>
                    <a:pt x="33" y="59"/>
                    <a:pt x="33" y="57"/>
                    <a:pt x="33" y="54"/>
                  </a:cubicBezTo>
                  <a:cubicBezTo>
                    <a:pt x="33" y="54"/>
                    <a:pt x="32" y="54"/>
                    <a:pt x="31" y="55"/>
                  </a:cubicBezTo>
                  <a:cubicBezTo>
                    <a:pt x="30" y="55"/>
                    <a:pt x="30" y="55"/>
                    <a:pt x="29" y="55"/>
                  </a:cubicBezTo>
                  <a:close/>
                  <a:moveTo>
                    <a:pt x="29" y="42"/>
                  </a:moveTo>
                  <a:cubicBezTo>
                    <a:pt x="29" y="44"/>
                    <a:pt x="29" y="47"/>
                    <a:pt x="29" y="49"/>
                  </a:cubicBezTo>
                  <a:cubicBezTo>
                    <a:pt x="30" y="49"/>
                    <a:pt x="30" y="49"/>
                    <a:pt x="31" y="49"/>
                  </a:cubicBezTo>
                  <a:cubicBezTo>
                    <a:pt x="32" y="49"/>
                    <a:pt x="33" y="49"/>
                    <a:pt x="33" y="49"/>
                  </a:cubicBezTo>
                  <a:cubicBezTo>
                    <a:pt x="33" y="46"/>
                    <a:pt x="33" y="44"/>
                    <a:pt x="33" y="41"/>
                  </a:cubicBezTo>
                  <a:cubicBezTo>
                    <a:pt x="33" y="41"/>
                    <a:pt x="32" y="41"/>
                    <a:pt x="31" y="41"/>
                  </a:cubicBezTo>
                  <a:cubicBezTo>
                    <a:pt x="30" y="42"/>
                    <a:pt x="30" y="42"/>
                    <a:pt x="29" y="42"/>
                  </a:cubicBezTo>
                  <a:close/>
                  <a:moveTo>
                    <a:pt x="29" y="68"/>
                  </a:moveTo>
                  <a:cubicBezTo>
                    <a:pt x="29" y="70"/>
                    <a:pt x="29" y="73"/>
                    <a:pt x="29" y="75"/>
                  </a:cubicBezTo>
                  <a:cubicBezTo>
                    <a:pt x="30" y="75"/>
                    <a:pt x="30" y="75"/>
                    <a:pt x="31" y="75"/>
                  </a:cubicBezTo>
                  <a:cubicBezTo>
                    <a:pt x="32" y="75"/>
                    <a:pt x="33" y="75"/>
                    <a:pt x="33" y="75"/>
                  </a:cubicBezTo>
                  <a:cubicBezTo>
                    <a:pt x="33" y="72"/>
                    <a:pt x="33" y="70"/>
                    <a:pt x="33" y="67"/>
                  </a:cubicBezTo>
                  <a:cubicBezTo>
                    <a:pt x="33" y="68"/>
                    <a:pt x="32" y="68"/>
                    <a:pt x="31" y="68"/>
                  </a:cubicBezTo>
                  <a:cubicBezTo>
                    <a:pt x="30" y="68"/>
                    <a:pt x="30" y="68"/>
                    <a:pt x="29" y="68"/>
                  </a:cubicBezTo>
                  <a:close/>
                  <a:moveTo>
                    <a:pt x="29" y="81"/>
                  </a:moveTo>
                  <a:cubicBezTo>
                    <a:pt x="29" y="83"/>
                    <a:pt x="29" y="86"/>
                    <a:pt x="29" y="88"/>
                  </a:cubicBezTo>
                  <a:cubicBezTo>
                    <a:pt x="30" y="88"/>
                    <a:pt x="30" y="88"/>
                    <a:pt x="31" y="88"/>
                  </a:cubicBezTo>
                  <a:cubicBezTo>
                    <a:pt x="32" y="88"/>
                    <a:pt x="33" y="88"/>
                    <a:pt x="33" y="88"/>
                  </a:cubicBezTo>
                  <a:cubicBezTo>
                    <a:pt x="33" y="86"/>
                    <a:pt x="33" y="83"/>
                    <a:pt x="33" y="81"/>
                  </a:cubicBezTo>
                  <a:cubicBezTo>
                    <a:pt x="33" y="81"/>
                    <a:pt x="32" y="81"/>
                    <a:pt x="31" y="81"/>
                  </a:cubicBezTo>
                  <a:cubicBezTo>
                    <a:pt x="30" y="81"/>
                    <a:pt x="30" y="81"/>
                    <a:pt x="29" y="81"/>
                  </a:cubicBezTo>
                  <a:close/>
                  <a:moveTo>
                    <a:pt x="29" y="94"/>
                  </a:moveTo>
                  <a:cubicBezTo>
                    <a:pt x="29" y="96"/>
                    <a:pt x="29" y="99"/>
                    <a:pt x="29" y="101"/>
                  </a:cubicBezTo>
                  <a:cubicBezTo>
                    <a:pt x="30" y="101"/>
                    <a:pt x="30" y="101"/>
                    <a:pt x="31" y="101"/>
                  </a:cubicBezTo>
                  <a:cubicBezTo>
                    <a:pt x="32" y="101"/>
                    <a:pt x="33" y="101"/>
                    <a:pt x="33" y="101"/>
                  </a:cubicBezTo>
                  <a:cubicBezTo>
                    <a:pt x="33" y="99"/>
                    <a:pt x="33" y="96"/>
                    <a:pt x="33" y="94"/>
                  </a:cubicBezTo>
                  <a:cubicBezTo>
                    <a:pt x="33" y="94"/>
                    <a:pt x="32" y="94"/>
                    <a:pt x="31" y="94"/>
                  </a:cubicBezTo>
                  <a:cubicBezTo>
                    <a:pt x="30" y="94"/>
                    <a:pt x="30" y="94"/>
                    <a:pt x="29" y="94"/>
                  </a:cubicBezTo>
                  <a:close/>
                  <a:moveTo>
                    <a:pt x="21" y="43"/>
                  </a:moveTo>
                  <a:cubicBezTo>
                    <a:pt x="21" y="45"/>
                    <a:pt x="21" y="48"/>
                    <a:pt x="21" y="50"/>
                  </a:cubicBezTo>
                  <a:cubicBezTo>
                    <a:pt x="21" y="50"/>
                    <a:pt x="22" y="50"/>
                    <a:pt x="23" y="50"/>
                  </a:cubicBezTo>
                  <a:cubicBezTo>
                    <a:pt x="23" y="50"/>
                    <a:pt x="24" y="50"/>
                    <a:pt x="25" y="50"/>
                  </a:cubicBezTo>
                  <a:cubicBezTo>
                    <a:pt x="25" y="47"/>
                    <a:pt x="25" y="45"/>
                    <a:pt x="25" y="42"/>
                  </a:cubicBezTo>
                  <a:cubicBezTo>
                    <a:pt x="24" y="42"/>
                    <a:pt x="23" y="42"/>
                    <a:pt x="23" y="43"/>
                  </a:cubicBezTo>
                  <a:cubicBezTo>
                    <a:pt x="22" y="43"/>
                    <a:pt x="21" y="43"/>
                    <a:pt x="21" y="43"/>
                  </a:cubicBezTo>
                  <a:close/>
                  <a:moveTo>
                    <a:pt x="21" y="68"/>
                  </a:moveTo>
                  <a:cubicBezTo>
                    <a:pt x="21" y="71"/>
                    <a:pt x="21" y="73"/>
                    <a:pt x="21" y="76"/>
                  </a:cubicBezTo>
                  <a:cubicBezTo>
                    <a:pt x="21" y="76"/>
                    <a:pt x="22" y="76"/>
                    <a:pt x="23" y="76"/>
                  </a:cubicBezTo>
                  <a:cubicBezTo>
                    <a:pt x="23" y="76"/>
                    <a:pt x="24" y="75"/>
                    <a:pt x="25" y="75"/>
                  </a:cubicBezTo>
                  <a:cubicBezTo>
                    <a:pt x="25" y="73"/>
                    <a:pt x="25" y="71"/>
                    <a:pt x="25" y="68"/>
                  </a:cubicBezTo>
                  <a:cubicBezTo>
                    <a:pt x="24" y="68"/>
                    <a:pt x="23" y="68"/>
                    <a:pt x="23" y="68"/>
                  </a:cubicBezTo>
                  <a:cubicBezTo>
                    <a:pt x="22" y="68"/>
                    <a:pt x="21" y="68"/>
                    <a:pt x="21" y="68"/>
                  </a:cubicBezTo>
                  <a:close/>
                  <a:moveTo>
                    <a:pt x="21" y="81"/>
                  </a:moveTo>
                  <a:cubicBezTo>
                    <a:pt x="21" y="84"/>
                    <a:pt x="21" y="86"/>
                    <a:pt x="21" y="88"/>
                  </a:cubicBezTo>
                  <a:cubicBezTo>
                    <a:pt x="21" y="88"/>
                    <a:pt x="22" y="88"/>
                    <a:pt x="23" y="88"/>
                  </a:cubicBezTo>
                  <a:cubicBezTo>
                    <a:pt x="23" y="88"/>
                    <a:pt x="24" y="88"/>
                    <a:pt x="25" y="88"/>
                  </a:cubicBezTo>
                  <a:cubicBezTo>
                    <a:pt x="25" y="86"/>
                    <a:pt x="25" y="83"/>
                    <a:pt x="25" y="81"/>
                  </a:cubicBezTo>
                  <a:cubicBezTo>
                    <a:pt x="24" y="81"/>
                    <a:pt x="23" y="81"/>
                    <a:pt x="23" y="81"/>
                  </a:cubicBezTo>
                  <a:cubicBezTo>
                    <a:pt x="22" y="81"/>
                    <a:pt x="21" y="81"/>
                    <a:pt x="21" y="81"/>
                  </a:cubicBezTo>
                  <a:close/>
                  <a:moveTo>
                    <a:pt x="21" y="94"/>
                  </a:moveTo>
                  <a:cubicBezTo>
                    <a:pt x="21" y="96"/>
                    <a:pt x="21" y="99"/>
                    <a:pt x="21" y="101"/>
                  </a:cubicBezTo>
                  <a:cubicBezTo>
                    <a:pt x="21" y="101"/>
                    <a:pt x="22" y="101"/>
                    <a:pt x="23" y="101"/>
                  </a:cubicBezTo>
                  <a:cubicBezTo>
                    <a:pt x="23" y="101"/>
                    <a:pt x="24" y="101"/>
                    <a:pt x="25" y="101"/>
                  </a:cubicBezTo>
                  <a:cubicBezTo>
                    <a:pt x="25" y="99"/>
                    <a:pt x="25" y="96"/>
                    <a:pt x="25" y="94"/>
                  </a:cubicBezTo>
                  <a:cubicBezTo>
                    <a:pt x="24" y="94"/>
                    <a:pt x="23" y="94"/>
                    <a:pt x="23" y="94"/>
                  </a:cubicBezTo>
                  <a:cubicBezTo>
                    <a:pt x="22" y="94"/>
                    <a:pt x="21" y="94"/>
                    <a:pt x="21" y="94"/>
                  </a:cubicBezTo>
                  <a:close/>
                </a:path>
              </a:pathLst>
            </a:custGeom>
            <a:solidFill>
              <a:schemeClr val="bg1"/>
            </a:solidFill>
            <a:ln>
              <a:noFill/>
            </a:ln>
          </p:spPr>
          <p:txBody>
            <a:bodyPr vert="horz" wrap="square" lIns="91440" tIns="45720" rIns="91440" bIns="45720" numCol="1" anchor="t" anchorCtr="0" compatLnSpc="1"/>
            <a:lstStyle/>
            <a:p>
              <a:endParaRPr lang="zh-CN" altLang="en-US"/>
            </a:p>
          </p:txBody>
        </p:sp>
        <p:sp>
          <p:nvSpPr>
            <p:cNvPr id="190" name="文本框 189"/>
            <p:cNvSpPr txBox="1"/>
            <p:nvPr/>
          </p:nvSpPr>
          <p:spPr>
            <a:xfrm>
              <a:off x="1355737" y="4030856"/>
              <a:ext cx="1569660" cy="369332"/>
            </a:xfrm>
            <a:prstGeom prst="rect">
              <a:avLst/>
            </a:prstGeom>
          </p:spPr>
          <p:txBody>
            <a:bodyPr wrap="none">
              <a:spAutoFit/>
            </a:bodyPr>
            <a:lstStyle>
              <a:defPPr>
                <a:defRPr lang="zh-CN"/>
              </a:defPPr>
              <a:lvl1pPr>
                <a:defRPr sz="2400">
                  <a:gradFill>
                    <a:gsLst>
                      <a:gs pos="16000">
                        <a:schemeClr val="accent3">
                          <a:lumMod val="40000"/>
                          <a:lumOff val="60000"/>
                        </a:schemeClr>
                      </a:gs>
                      <a:gs pos="70000">
                        <a:schemeClr val="accent3"/>
                      </a:gs>
                      <a:gs pos="100000">
                        <a:schemeClr val="accent3">
                          <a:lumMod val="50000"/>
                        </a:schemeClr>
                      </a:gs>
                    </a:gsLst>
                    <a:lin ang="5400000" scaled="1"/>
                  </a:gradFill>
                  <a:latin typeface="微软雅黑 Light" panose="020B0502040204020203" pitchFamily="34" charset="-122"/>
                  <a:ea typeface="微软雅黑 Light" panose="020B0502040204020203" pitchFamily="34" charset="-122"/>
                </a:defRPr>
              </a:lvl1pPr>
            </a:lstStyle>
            <a:p>
              <a:pPr algn="r"/>
              <a:r>
                <a:rPr lang="zh-CN" altLang="en-US" sz="1800" dirty="0">
                  <a:solidFill>
                    <a:schemeClr val="tx1">
                      <a:lumMod val="85000"/>
                      <a:lumOff val="15000"/>
                    </a:schemeClr>
                  </a:solidFill>
                </a:rPr>
                <a:t>输入文本内容</a:t>
              </a:r>
            </a:p>
          </p:txBody>
        </p:sp>
        <p:sp>
          <p:nvSpPr>
            <p:cNvPr id="191" name="矩形 190"/>
            <p:cNvSpPr/>
            <p:nvPr/>
          </p:nvSpPr>
          <p:spPr>
            <a:xfrm>
              <a:off x="564664" y="4373774"/>
              <a:ext cx="2330313" cy="700576"/>
            </a:xfrm>
            <a:prstGeom prst="rect">
              <a:avLst/>
            </a:prstGeom>
          </p:spPr>
          <p:txBody>
            <a:bodyPr wrap="square">
              <a:spAutoFit/>
            </a:bodyPr>
            <a:lstStyle/>
            <a:p>
              <a:pPr>
                <a:lnSpc>
                  <a:spcPct val="150000"/>
                </a:lnSpc>
              </a:pPr>
              <a:r>
                <a:rPr lang="zh-CN" altLang="en-US" sz="1400">
                  <a:solidFill>
                    <a:prstClr val="black">
                      <a:lumMod val="65000"/>
                      <a:lumOff val="35000"/>
                    </a:prstClr>
                  </a:solidFill>
                  <a:latin typeface="微软雅黑" panose="020B0503020204020204" charset="-122"/>
                  <a:ea typeface="微软雅黑" panose="020B0503020204020204" charset="-122"/>
                  <a:sym typeface="+mn-ea"/>
                </a:rPr>
                <a:t>I love you more than I've ever loved any woman. </a:t>
              </a:r>
              <a:endParaRPr lang="zh-CN" altLang="en-US" sz="1400" dirty="0">
                <a:solidFill>
                  <a:prstClr val="black">
                    <a:lumMod val="65000"/>
                    <a:lumOff val="35000"/>
                  </a:prstClr>
                </a:solidFill>
                <a:latin typeface="微软雅黑" panose="020B0503020204020204" charset="-122"/>
                <a:ea typeface="微软雅黑" panose="020B0503020204020204" charset="-122"/>
                <a:sym typeface="+mn-ea"/>
              </a:endParaRPr>
            </a:p>
          </p:txBody>
        </p:sp>
      </p:gr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500"/>
                                        <p:tgtEl>
                                          <p:spTgt spid="9"/>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14"/>
                                        </p:tgtEl>
                                        <p:attrNameLst>
                                          <p:attrName>style.visibility</p:attrName>
                                        </p:attrNameLst>
                                      </p:cBhvr>
                                      <p:to>
                                        <p:strVal val="visible"/>
                                      </p:to>
                                    </p:set>
                                    <p:animEffect transition="in" filter="fade">
                                      <p:cBhvr>
                                        <p:cTn id="11" dur="500"/>
                                        <p:tgtEl>
                                          <p:spTgt spid="14"/>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182"/>
                                        </p:tgtEl>
                                        <p:attrNameLst>
                                          <p:attrName>style.visibility</p:attrName>
                                        </p:attrNameLst>
                                      </p:cBhvr>
                                      <p:to>
                                        <p:strVal val="visible"/>
                                      </p:to>
                                    </p:set>
                                    <p:animEffect transition="in" filter="wipe(left)">
                                      <p:cBhvr>
                                        <p:cTn id="15" dur="500"/>
                                        <p:tgtEl>
                                          <p:spTgt spid="182"/>
                                        </p:tgtEl>
                                      </p:cBhvr>
                                    </p:animEffect>
                                  </p:childTnLst>
                                </p:cTn>
                              </p:par>
                              <p:par>
                                <p:cTn id="16" presetID="22" presetClass="entr" presetSubtype="8" fill="hold" nodeType="withEffect">
                                  <p:stCondLst>
                                    <p:cond delay="0"/>
                                  </p:stCondLst>
                                  <p:childTnLst>
                                    <p:set>
                                      <p:cBhvr>
                                        <p:cTn id="17" dur="1" fill="hold">
                                          <p:stCondLst>
                                            <p:cond delay="0"/>
                                          </p:stCondLst>
                                        </p:cTn>
                                        <p:tgtEl>
                                          <p:spTgt spid="187"/>
                                        </p:tgtEl>
                                        <p:attrNameLst>
                                          <p:attrName>style.visibility</p:attrName>
                                        </p:attrNameLst>
                                      </p:cBhvr>
                                      <p:to>
                                        <p:strVal val="visible"/>
                                      </p:to>
                                    </p:set>
                                    <p:animEffect transition="in" filter="wipe(left)">
                                      <p:cBhvr>
                                        <p:cTn id="18" dur="500"/>
                                        <p:tgtEl>
                                          <p:spTgt spid="187"/>
                                        </p:tgtEl>
                                      </p:cBhvr>
                                    </p:animEffect>
                                  </p:childTnLst>
                                </p:cTn>
                              </p:par>
                              <p:par>
                                <p:cTn id="19" presetID="22" presetClass="entr" presetSubtype="8" fill="hold" nodeType="withEffect">
                                  <p:stCondLst>
                                    <p:cond delay="0"/>
                                  </p:stCondLst>
                                  <p:childTnLst>
                                    <p:set>
                                      <p:cBhvr>
                                        <p:cTn id="20" dur="1" fill="hold">
                                          <p:stCondLst>
                                            <p:cond delay="0"/>
                                          </p:stCondLst>
                                        </p:cTn>
                                        <p:tgtEl>
                                          <p:spTgt spid="171"/>
                                        </p:tgtEl>
                                        <p:attrNameLst>
                                          <p:attrName>style.visibility</p:attrName>
                                        </p:attrNameLst>
                                      </p:cBhvr>
                                      <p:to>
                                        <p:strVal val="visible"/>
                                      </p:to>
                                    </p:set>
                                    <p:animEffect transition="in" filter="wipe(left)">
                                      <p:cBhvr>
                                        <p:cTn id="21" dur="500"/>
                                        <p:tgtEl>
                                          <p:spTgt spid="171"/>
                                        </p:tgtEl>
                                      </p:cBhvr>
                                    </p:animEffect>
                                  </p:childTnLst>
                                </p:cTn>
                              </p:par>
                              <p:par>
                                <p:cTn id="22" presetID="22" presetClass="entr" presetSubtype="8" fill="hold" nodeType="withEffect">
                                  <p:stCondLst>
                                    <p:cond delay="0"/>
                                  </p:stCondLst>
                                  <p:childTnLst>
                                    <p:set>
                                      <p:cBhvr>
                                        <p:cTn id="23" dur="1" fill="hold">
                                          <p:stCondLst>
                                            <p:cond delay="0"/>
                                          </p:stCondLst>
                                        </p:cTn>
                                        <p:tgtEl>
                                          <p:spTgt spid="176"/>
                                        </p:tgtEl>
                                        <p:attrNameLst>
                                          <p:attrName>style.visibility</p:attrName>
                                        </p:attrNameLst>
                                      </p:cBhvr>
                                      <p:to>
                                        <p:strVal val="visible"/>
                                      </p:to>
                                    </p:set>
                                    <p:animEffect transition="in" filter="wipe(left)">
                                      <p:cBhvr>
                                        <p:cTn id="24" dur="500"/>
                                        <p:tgtEl>
                                          <p:spTgt spid="17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1284249" y="436405"/>
            <a:ext cx="5707101" cy="461665"/>
          </a:xfrm>
          <a:prstGeom prst="rect">
            <a:avLst/>
          </a:prstGeom>
          <a:noFill/>
        </p:spPr>
        <p:txBody>
          <a:bodyPr wrap="square" rtlCol="0">
            <a:spAutoFit/>
          </a:bodyPr>
          <a:lstStyle>
            <a:defPPr>
              <a:defRPr lang="zh-CN"/>
            </a:defPPr>
            <a:lvl1pPr>
              <a:defRPr sz="2400">
                <a:solidFill>
                  <a:schemeClr val="bg1"/>
                </a:solidFill>
                <a:latin typeface="微软雅黑 Light" panose="020B0502040204020203" pitchFamily="34" charset="-122"/>
                <a:ea typeface="微软雅黑 Light" panose="020B0502040204020203" pitchFamily="34" charset="-122"/>
              </a:defRPr>
            </a:lvl1pPr>
          </a:lstStyle>
          <a:p>
            <a:r>
              <a:rPr lang="zh-CN" altLang="en-US" dirty="0">
                <a:solidFill>
                  <a:schemeClr val="accent1"/>
                </a:solidFill>
              </a:rPr>
              <a:t>在这里输入您的标题</a:t>
            </a:r>
          </a:p>
        </p:txBody>
      </p:sp>
      <p:sp>
        <p:nvSpPr>
          <p:cNvPr id="50" name="矩形 49"/>
          <p:cNvSpPr/>
          <p:nvPr/>
        </p:nvSpPr>
        <p:spPr>
          <a:xfrm>
            <a:off x="2885642" y="3920970"/>
            <a:ext cx="4413815" cy="1910687"/>
          </a:xfrm>
          <a:prstGeom prst="rect">
            <a:avLst/>
          </a:prstGeom>
          <a:solidFill>
            <a:srgbClr val="70AD47">
              <a:lumMod val="20000"/>
              <a:lumOff val="80000"/>
            </a:srgbClr>
          </a:solidFill>
          <a:ln w="12700" cap="flat" cmpd="sng" algn="ctr">
            <a:noFill/>
            <a:prstDash val="solid"/>
            <a:miter lim="800000"/>
          </a:ln>
          <a:effectLst/>
        </p:spPr>
        <p:txBody>
          <a:bodyPr rtlCol="0" anchor="ctr"/>
          <a:lstStyle>
            <a:defPPr>
              <a:defRPr lang="zh-CN"/>
            </a:defPPr>
            <a:lvl1pPr marL="0" algn="l" defTabSz="913765" rtl="0" eaLnBrk="1" latinLnBrk="0" hangingPunct="1">
              <a:defRPr sz="1900" kern="1200">
                <a:solidFill>
                  <a:schemeClr val="lt1"/>
                </a:solidFill>
                <a:latin typeface="+mn-lt"/>
                <a:ea typeface="+mn-ea"/>
                <a:cs typeface="+mn-cs"/>
              </a:defRPr>
            </a:lvl1pPr>
            <a:lvl2pPr marL="457200" algn="l" defTabSz="913765" rtl="0" eaLnBrk="1" latinLnBrk="0" hangingPunct="1">
              <a:defRPr sz="1900" kern="1200">
                <a:solidFill>
                  <a:schemeClr val="lt1"/>
                </a:solidFill>
                <a:latin typeface="+mn-lt"/>
                <a:ea typeface="+mn-ea"/>
                <a:cs typeface="+mn-cs"/>
              </a:defRPr>
            </a:lvl2pPr>
            <a:lvl3pPr marL="914400" algn="l" defTabSz="913765" rtl="0" eaLnBrk="1" latinLnBrk="0" hangingPunct="1">
              <a:defRPr sz="1900" kern="1200">
                <a:solidFill>
                  <a:schemeClr val="lt1"/>
                </a:solidFill>
                <a:latin typeface="+mn-lt"/>
                <a:ea typeface="+mn-ea"/>
                <a:cs typeface="+mn-cs"/>
              </a:defRPr>
            </a:lvl3pPr>
            <a:lvl4pPr marL="1371600" algn="l" defTabSz="913765" rtl="0" eaLnBrk="1" latinLnBrk="0" hangingPunct="1">
              <a:defRPr sz="1900" kern="1200">
                <a:solidFill>
                  <a:schemeClr val="lt1"/>
                </a:solidFill>
                <a:latin typeface="+mn-lt"/>
                <a:ea typeface="+mn-ea"/>
                <a:cs typeface="+mn-cs"/>
              </a:defRPr>
            </a:lvl4pPr>
            <a:lvl5pPr marL="1828800" algn="l" defTabSz="913765" rtl="0" eaLnBrk="1" latinLnBrk="0" hangingPunct="1">
              <a:defRPr sz="1900" kern="1200">
                <a:solidFill>
                  <a:schemeClr val="lt1"/>
                </a:solidFill>
                <a:latin typeface="+mn-lt"/>
                <a:ea typeface="+mn-ea"/>
                <a:cs typeface="+mn-cs"/>
              </a:defRPr>
            </a:lvl5pPr>
            <a:lvl6pPr marL="2286000" algn="l" defTabSz="913765" rtl="0" eaLnBrk="1" latinLnBrk="0" hangingPunct="1">
              <a:defRPr sz="1900" kern="1200">
                <a:solidFill>
                  <a:schemeClr val="lt1"/>
                </a:solidFill>
                <a:latin typeface="+mn-lt"/>
                <a:ea typeface="+mn-ea"/>
                <a:cs typeface="+mn-cs"/>
              </a:defRPr>
            </a:lvl6pPr>
            <a:lvl7pPr marL="2743200" algn="l" defTabSz="913765" rtl="0" eaLnBrk="1" latinLnBrk="0" hangingPunct="1">
              <a:defRPr sz="1900" kern="1200">
                <a:solidFill>
                  <a:schemeClr val="lt1"/>
                </a:solidFill>
                <a:latin typeface="+mn-lt"/>
                <a:ea typeface="+mn-ea"/>
                <a:cs typeface="+mn-cs"/>
              </a:defRPr>
            </a:lvl7pPr>
            <a:lvl8pPr marL="3200400" algn="l" defTabSz="913765" rtl="0" eaLnBrk="1" latinLnBrk="0" hangingPunct="1">
              <a:defRPr sz="1900" kern="1200">
                <a:solidFill>
                  <a:schemeClr val="lt1"/>
                </a:solidFill>
                <a:latin typeface="+mn-lt"/>
                <a:ea typeface="+mn-ea"/>
                <a:cs typeface="+mn-cs"/>
              </a:defRPr>
            </a:lvl8pPr>
            <a:lvl9pPr marL="3657600" algn="l" defTabSz="913765" rtl="0" eaLnBrk="1" latinLnBrk="0" hangingPunct="1">
              <a:defRPr sz="1900" kern="1200">
                <a:solidFill>
                  <a:schemeClr val="lt1"/>
                </a:solidFill>
                <a:latin typeface="+mn-lt"/>
                <a:ea typeface="+mn-ea"/>
                <a:cs typeface="+mn-cs"/>
              </a:defRPr>
            </a:lvl9pPr>
          </a:lstStyle>
          <a:p>
            <a:pPr marL="0" marR="0" lvl="0" indent="0" algn="ctr" defTabSz="913765" rtl="0" eaLnBrk="1" fontAlgn="auto" latinLnBrk="0" hangingPunct="1">
              <a:lnSpc>
                <a:spcPct val="100000"/>
              </a:lnSpc>
              <a:spcBef>
                <a:spcPts val="0"/>
              </a:spcBef>
              <a:spcAft>
                <a:spcPts val="0"/>
              </a:spcAft>
              <a:buClrTx/>
              <a:buSzTx/>
              <a:buFontTx/>
              <a:buNone/>
              <a:defRPr/>
            </a:pPr>
            <a:endParaRPr kumimoji="0" lang="zh-CN" altLang="en-US" sz="19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51" name="矩形 50"/>
          <p:cNvSpPr>
            <a:spLocks noChangeArrowheads="1"/>
          </p:cNvSpPr>
          <p:nvPr/>
        </p:nvSpPr>
        <p:spPr bwMode="auto">
          <a:xfrm>
            <a:off x="3127300" y="4102499"/>
            <a:ext cx="1761490" cy="3130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3" tIns="34287" rIns="68573" bIns="34287">
            <a:spAutoFit/>
          </a:bodyPr>
          <a:lstStyle>
            <a:defPPr>
              <a:defRPr lang="zh-CN"/>
            </a:defPPr>
            <a:lvl1pPr marL="0" algn="l" defTabSz="913765" rtl="0" eaLnBrk="1" latinLnBrk="0" hangingPunct="1">
              <a:defRPr sz="1900" kern="1200">
                <a:solidFill>
                  <a:schemeClr val="tx1"/>
                </a:solidFill>
                <a:latin typeface="+mn-lt"/>
                <a:ea typeface="+mn-ea"/>
                <a:cs typeface="+mn-cs"/>
              </a:defRPr>
            </a:lvl1pPr>
            <a:lvl2pPr marL="457200" algn="l" defTabSz="913765" rtl="0" eaLnBrk="1" latinLnBrk="0" hangingPunct="1">
              <a:defRPr sz="1900" kern="1200">
                <a:solidFill>
                  <a:schemeClr val="tx1"/>
                </a:solidFill>
                <a:latin typeface="+mn-lt"/>
                <a:ea typeface="+mn-ea"/>
                <a:cs typeface="+mn-cs"/>
              </a:defRPr>
            </a:lvl2pPr>
            <a:lvl3pPr marL="914400" algn="l" defTabSz="913765" rtl="0" eaLnBrk="1" latinLnBrk="0" hangingPunct="1">
              <a:defRPr sz="1900" kern="1200">
                <a:solidFill>
                  <a:schemeClr val="tx1"/>
                </a:solidFill>
                <a:latin typeface="+mn-lt"/>
                <a:ea typeface="+mn-ea"/>
                <a:cs typeface="+mn-cs"/>
              </a:defRPr>
            </a:lvl3pPr>
            <a:lvl4pPr marL="1371600" algn="l" defTabSz="913765" rtl="0" eaLnBrk="1" latinLnBrk="0" hangingPunct="1">
              <a:defRPr sz="1900" kern="1200">
                <a:solidFill>
                  <a:schemeClr val="tx1"/>
                </a:solidFill>
                <a:latin typeface="+mn-lt"/>
                <a:ea typeface="+mn-ea"/>
                <a:cs typeface="+mn-cs"/>
              </a:defRPr>
            </a:lvl4pPr>
            <a:lvl5pPr marL="1828800" algn="l" defTabSz="913765" rtl="0" eaLnBrk="1" latinLnBrk="0" hangingPunct="1">
              <a:defRPr sz="1900" kern="1200">
                <a:solidFill>
                  <a:schemeClr val="tx1"/>
                </a:solidFill>
                <a:latin typeface="+mn-lt"/>
                <a:ea typeface="+mn-ea"/>
                <a:cs typeface="+mn-cs"/>
              </a:defRPr>
            </a:lvl5pPr>
            <a:lvl6pPr marL="2286000" algn="l" defTabSz="913765" rtl="0" eaLnBrk="1" latinLnBrk="0" hangingPunct="1">
              <a:defRPr sz="1900" kern="1200">
                <a:solidFill>
                  <a:schemeClr val="tx1"/>
                </a:solidFill>
                <a:latin typeface="+mn-lt"/>
                <a:ea typeface="+mn-ea"/>
                <a:cs typeface="+mn-cs"/>
              </a:defRPr>
            </a:lvl6pPr>
            <a:lvl7pPr marL="2743200" algn="l" defTabSz="913765" rtl="0" eaLnBrk="1" latinLnBrk="0" hangingPunct="1">
              <a:defRPr sz="1900" kern="1200">
                <a:solidFill>
                  <a:schemeClr val="tx1"/>
                </a:solidFill>
                <a:latin typeface="+mn-lt"/>
                <a:ea typeface="+mn-ea"/>
                <a:cs typeface="+mn-cs"/>
              </a:defRPr>
            </a:lvl7pPr>
            <a:lvl8pPr marL="3200400" algn="l" defTabSz="913765" rtl="0" eaLnBrk="1" latinLnBrk="0" hangingPunct="1">
              <a:defRPr sz="1900" kern="1200">
                <a:solidFill>
                  <a:schemeClr val="tx1"/>
                </a:solidFill>
                <a:latin typeface="+mn-lt"/>
                <a:ea typeface="+mn-ea"/>
                <a:cs typeface="+mn-cs"/>
              </a:defRPr>
            </a:lvl8pPr>
            <a:lvl9pPr marL="3657600" algn="l" defTabSz="913765" rtl="0" eaLnBrk="1" latinLnBrk="0" hangingPunct="1">
              <a:defRPr sz="1900" kern="1200">
                <a:solidFill>
                  <a:schemeClr val="tx1"/>
                </a:solidFill>
                <a:latin typeface="+mn-lt"/>
                <a:ea typeface="+mn-ea"/>
                <a:cs typeface="+mn-cs"/>
              </a:defRPr>
            </a:lvl9pPr>
          </a:lstStyle>
          <a:p>
            <a:pPr algn="ctr" defTabSz="914400"/>
            <a:r>
              <a:rPr lang="zh-CN" altLang="en-US" sz="1600" b="1">
                <a:solidFill>
                  <a:prstClr val="black">
                    <a:lumMod val="65000"/>
                    <a:lumOff val="35000"/>
                  </a:prstClr>
                </a:solidFill>
                <a:latin typeface="微软雅黑" panose="020B0503020204020204" charset="-122"/>
                <a:ea typeface="微软雅黑" panose="020B0503020204020204" charset="-122"/>
                <a:sym typeface="+mn-ea"/>
              </a:rPr>
              <a:t>单击此处输入标题</a:t>
            </a:r>
            <a:endParaRPr lang="zh-CN" altLang="en-US" sz="1600" b="1" dirty="0">
              <a:solidFill>
                <a:prstClr val="black">
                  <a:lumMod val="65000"/>
                  <a:lumOff val="35000"/>
                </a:prstClr>
              </a:solidFill>
              <a:latin typeface="微软雅黑" panose="020B0503020204020204" charset="-122"/>
              <a:ea typeface="微软雅黑" panose="020B0503020204020204" charset="-122"/>
              <a:cs typeface="Arial" panose="020B0604020202020204" pitchFamily="34" charset="0"/>
              <a:sym typeface="+mn-ea"/>
            </a:endParaRPr>
          </a:p>
        </p:txBody>
      </p:sp>
      <p:sp>
        <p:nvSpPr>
          <p:cNvPr id="52" name="矩形 51"/>
          <p:cNvSpPr/>
          <p:nvPr/>
        </p:nvSpPr>
        <p:spPr>
          <a:xfrm>
            <a:off x="3127375" y="4415790"/>
            <a:ext cx="3931920" cy="1198880"/>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200000"/>
              </a:lnSpc>
            </a:pPr>
            <a:r>
              <a:rPr lang="zh-CN" altLang="en-US" sz="1200">
                <a:solidFill>
                  <a:prstClr val="black">
                    <a:lumMod val="65000"/>
                    <a:lumOff val="35000"/>
                  </a:prstClr>
                </a:solidFill>
                <a:latin typeface="微软雅黑" panose="020B0503020204020204" charset="-122"/>
                <a:ea typeface="微软雅黑" panose="020B0503020204020204" charset="-122"/>
                <a:sym typeface="+mn-ea"/>
              </a:rPr>
              <a:t>I love you more than I've ever loved any woman. And I've waited longer for you than I've waited for any woman.</a:t>
            </a:r>
          </a:p>
        </p:txBody>
      </p:sp>
      <p:grpSp>
        <p:nvGrpSpPr>
          <p:cNvPr id="53" name="组合 52"/>
          <p:cNvGrpSpPr/>
          <p:nvPr/>
        </p:nvGrpSpPr>
        <p:grpSpPr>
          <a:xfrm>
            <a:off x="953135" y="3921125"/>
            <a:ext cx="1911350" cy="1910080"/>
            <a:chOff x="1681" y="6505"/>
            <a:chExt cx="3010" cy="3008"/>
          </a:xfrm>
        </p:grpSpPr>
        <p:sp>
          <p:nvSpPr>
            <p:cNvPr id="54" name="矩形 53"/>
            <p:cNvSpPr/>
            <p:nvPr/>
          </p:nvSpPr>
          <p:spPr>
            <a:xfrm>
              <a:off x="1681" y="6505"/>
              <a:ext cx="3010" cy="3009"/>
            </a:xfrm>
            <a:prstGeom prst="rect">
              <a:avLst/>
            </a:prstGeom>
            <a:solidFill>
              <a:srgbClr val="70AD47"/>
            </a:solidFill>
            <a:ln w="12700" cap="flat" cmpd="sng" algn="ctr">
              <a:noFill/>
              <a:prstDash val="solid"/>
              <a:miter lim="800000"/>
            </a:ln>
            <a:effectLst/>
          </p:spPr>
          <p:txBody>
            <a:bodyPr rtlCol="0" anchor="ctr"/>
            <a:lstStyle>
              <a:defPPr>
                <a:defRPr lang="zh-CN"/>
              </a:defPPr>
              <a:lvl1pPr marL="0" algn="l" defTabSz="913765" rtl="0" eaLnBrk="1" latinLnBrk="0" hangingPunct="1">
                <a:defRPr sz="1900" kern="1200">
                  <a:solidFill>
                    <a:schemeClr val="lt1"/>
                  </a:solidFill>
                  <a:latin typeface="+mn-lt"/>
                  <a:ea typeface="+mn-ea"/>
                  <a:cs typeface="+mn-cs"/>
                </a:defRPr>
              </a:lvl1pPr>
              <a:lvl2pPr marL="457200" algn="l" defTabSz="913765" rtl="0" eaLnBrk="1" latinLnBrk="0" hangingPunct="1">
                <a:defRPr sz="1900" kern="1200">
                  <a:solidFill>
                    <a:schemeClr val="lt1"/>
                  </a:solidFill>
                  <a:latin typeface="+mn-lt"/>
                  <a:ea typeface="+mn-ea"/>
                  <a:cs typeface="+mn-cs"/>
                </a:defRPr>
              </a:lvl2pPr>
              <a:lvl3pPr marL="914400" algn="l" defTabSz="913765" rtl="0" eaLnBrk="1" latinLnBrk="0" hangingPunct="1">
                <a:defRPr sz="1900" kern="1200">
                  <a:solidFill>
                    <a:schemeClr val="lt1"/>
                  </a:solidFill>
                  <a:latin typeface="+mn-lt"/>
                  <a:ea typeface="+mn-ea"/>
                  <a:cs typeface="+mn-cs"/>
                </a:defRPr>
              </a:lvl3pPr>
              <a:lvl4pPr marL="1371600" algn="l" defTabSz="913765" rtl="0" eaLnBrk="1" latinLnBrk="0" hangingPunct="1">
                <a:defRPr sz="1900" kern="1200">
                  <a:solidFill>
                    <a:schemeClr val="lt1"/>
                  </a:solidFill>
                  <a:latin typeface="+mn-lt"/>
                  <a:ea typeface="+mn-ea"/>
                  <a:cs typeface="+mn-cs"/>
                </a:defRPr>
              </a:lvl4pPr>
              <a:lvl5pPr marL="1828800" algn="l" defTabSz="913765" rtl="0" eaLnBrk="1" latinLnBrk="0" hangingPunct="1">
                <a:defRPr sz="1900" kern="1200">
                  <a:solidFill>
                    <a:schemeClr val="lt1"/>
                  </a:solidFill>
                  <a:latin typeface="+mn-lt"/>
                  <a:ea typeface="+mn-ea"/>
                  <a:cs typeface="+mn-cs"/>
                </a:defRPr>
              </a:lvl5pPr>
              <a:lvl6pPr marL="2286000" algn="l" defTabSz="913765" rtl="0" eaLnBrk="1" latinLnBrk="0" hangingPunct="1">
                <a:defRPr sz="1900" kern="1200">
                  <a:solidFill>
                    <a:schemeClr val="lt1"/>
                  </a:solidFill>
                  <a:latin typeface="+mn-lt"/>
                  <a:ea typeface="+mn-ea"/>
                  <a:cs typeface="+mn-cs"/>
                </a:defRPr>
              </a:lvl6pPr>
              <a:lvl7pPr marL="2743200" algn="l" defTabSz="913765" rtl="0" eaLnBrk="1" latinLnBrk="0" hangingPunct="1">
                <a:defRPr sz="1900" kern="1200">
                  <a:solidFill>
                    <a:schemeClr val="lt1"/>
                  </a:solidFill>
                  <a:latin typeface="+mn-lt"/>
                  <a:ea typeface="+mn-ea"/>
                  <a:cs typeface="+mn-cs"/>
                </a:defRPr>
              </a:lvl7pPr>
              <a:lvl8pPr marL="3200400" algn="l" defTabSz="913765" rtl="0" eaLnBrk="1" latinLnBrk="0" hangingPunct="1">
                <a:defRPr sz="1900" kern="1200">
                  <a:solidFill>
                    <a:schemeClr val="lt1"/>
                  </a:solidFill>
                  <a:latin typeface="+mn-lt"/>
                  <a:ea typeface="+mn-ea"/>
                  <a:cs typeface="+mn-cs"/>
                </a:defRPr>
              </a:lvl8pPr>
              <a:lvl9pPr marL="3657600" algn="l" defTabSz="913765" rtl="0" eaLnBrk="1" latinLnBrk="0" hangingPunct="1">
                <a:defRPr sz="1900" kern="1200">
                  <a:solidFill>
                    <a:schemeClr val="lt1"/>
                  </a:solidFill>
                  <a:latin typeface="+mn-lt"/>
                  <a:ea typeface="+mn-ea"/>
                  <a:cs typeface="+mn-cs"/>
                </a:defRPr>
              </a:lvl9pPr>
            </a:lstStyle>
            <a:p>
              <a:pPr marL="0" marR="0" lvl="0" indent="0" algn="ctr" defTabSz="913765" rtl="0" eaLnBrk="1" fontAlgn="auto" latinLnBrk="0" hangingPunct="1">
                <a:lnSpc>
                  <a:spcPct val="100000"/>
                </a:lnSpc>
                <a:spcBef>
                  <a:spcPts val="0"/>
                </a:spcBef>
                <a:spcAft>
                  <a:spcPts val="0"/>
                </a:spcAft>
                <a:buClrTx/>
                <a:buSzTx/>
                <a:buFontTx/>
                <a:buNone/>
                <a:defRPr/>
              </a:pPr>
              <a:endParaRPr kumimoji="0" lang="zh-CN" altLang="en-US" sz="19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55" name="Freeform 77"/>
            <p:cNvSpPr>
              <a:spLocks noEditPoints="1"/>
            </p:cNvSpPr>
            <p:nvPr/>
          </p:nvSpPr>
          <p:spPr bwMode="auto">
            <a:xfrm>
              <a:off x="2447" y="7316"/>
              <a:ext cx="1386" cy="1386"/>
            </a:xfrm>
            <a:custGeom>
              <a:avLst/>
              <a:gdLst>
                <a:gd name="T0" fmla="*/ 800857202 w 68"/>
                <a:gd name="T1" fmla="*/ 400430317 h 68"/>
                <a:gd name="T2" fmla="*/ 400430317 w 68"/>
                <a:gd name="T3" fmla="*/ 800857202 h 68"/>
                <a:gd name="T4" fmla="*/ 0 w 68"/>
                <a:gd name="T5" fmla="*/ 400430317 h 68"/>
                <a:gd name="T6" fmla="*/ 400430317 w 68"/>
                <a:gd name="T7" fmla="*/ 0 h 68"/>
                <a:gd name="T8" fmla="*/ 800857202 w 68"/>
                <a:gd name="T9" fmla="*/ 400430317 h 68"/>
                <a:gd name="T10" fmla="*/ 176659223 w 68"/>
                <a:gd name="T11" fmla="*/ 471091261 h 68"/>
                <a:gd name="T12" fmla="*/ 164881255 w 68"/>
                <a:gd name="T13" fmla="*/ 400430317 h 68"/>
                <a:gd name="T14" fmla="*/ 176659223 w 68"/>
                <a:gd name="T15" fmla="*/ 317987974 h 68"/>
                <a:gd name="T16" fmla="*/ 94216879 w 68"/>
                <a:gd name="T17" fmla="*/ 235545630 h 68"/>
                <a:gd name="T18" fmla="*/ 58886408 w 68"/>
                <a:gd name="T19" fmla="*/ 400430317 h 68"/>
                <a:gd name="T20" fmla="*/ 94216879 w 68"/>
                <a:gd name="T21" fmla="*/ 553533604 h 68"/>
                <a:gd name="T22" fmla="*/ 176659223 w 68"/>
                <a:gd name="T23" fmla="*/ 471091261 h 68"/>
                <a:gd name="T24" fmla="*/ 565311572 w 68"/>
                <a:gd name="T25" fmla="*/ 400430317 h 68"/>
                <a:gd name="T26" fmla="*/ 400430317 w 68"/>
                <a:gd name="T27" fmla="*/ 223767663 h 68"/>
                <a:gd name="T28" fmla="*/ 223767663 w 68"/>
                <a:gd name="T29" fmla="*/ 400430317 h 68"/>
                <a:gd name="T30" fmla="*/ 400430317 w 68"/>
                <a:gd name="T31" fmla="*/ 565311572 h 68"/>
                <a:gd name="T32" fmla="*/ 565311572 w 68"/>
                <a:gd name="T33" fmla="*/ 400430317 h 68"/>
                <a:gd name="T34" fmla="*/ 235545630 w 68"/>
                <a:gd name="T35" fmla="*/ 94216879 h 68"/>
                <a:gd name="T36" fmla="*/ 317987974 w 68"/>
                <a:gd name="T37" fmla="*/ 176659223 h 68"/>
                <a:gd name="T38" fmla="*/ 400430317 w 68"/>
                <a:gd name="T39" fmla="*/ 164881255 h 68"/>
                <a:gd name="T40" fmla="*/ 471091261 w 68"/>
                <a:gd name="T41" fmla="*/ 176659223 h 68"/>
                <a:gd name="T42" fmla="*/ 553533604 w 68"/>
                <a:gd name="T43" fmla="*/ 94216879 h 68"/>
                <a:gd name="T44" fmla="*/ 400430317 w 68"/>
                <a:gd name="T45" fmla="*/ 58886408 h 68"/>
                <a:gd name="T46" fmla="*/ 235545630 w 68"/>
                <a:gd name="T47" fmla="*/ 94216879 h 68"/>
                <a:gd name="T48" fmla="*/ 553533604 w 68"/>
                <a:gd name="T49" fmla="*/ 694862355 h 68"/>
                <a:gd name="T50" fmla="*/ 471091261 w 68"/>
                <a:gd name="T51" fmla="*/ 612420012 h 68"/>
                <a:gd name="T52" fmla="*/ 400430317 w 68"/>
                <a:gd name="T53" fmla="*/ 624197980 h 68"/>
                <a:gd name="T54" fmla="*/ 317987974 w 68"/>
                <a:gd name="T55" fmla="*/ 612420012 h 68"/>
                <a:gd name="T56" fmla="*/ 235545630 w 68"/>
                <a:gd name="T57" fmla="*/ 694862355 h 68"/>
                <a:gd name="T58" fmla="*/ 400430317 w 68"/>
                <a:gd name="T59" fmla="*/ 741970795 h 68"/>
                <a:gd name="T60" fmla="*/ 553533604 w 68"/>
                <a:gd name="T61" fmla="*/ 694862355 h 68"/>
                <a:gd name="T62" fmla="*/ 706640323 w 68"/>
                <a:gd name="T63" fmla="*/ 553533604 h 68"/>
                <a:gd name="T64" fmla="*/ 741970795 w 68"/>
                <a:gd name="T65" fmla="*/ 400430317 h 68"/>
                <a:gd name="T66" fmla="*/ 706640323 w 68"/>
                <a:gd name="T67" fmla="*/ 235545630 h 68"/>
                <a:gd name="T68" fmla="*/ 612420012 w 68"/>
                <a:gd name="T69" fmla="*/ 317987974 h 68"/>
                <a:gd name="T70" fmla="*/ 624197980 w 68"/>
                <a:gd name="T71" fmla="*/ 400430317 h 68"/>
                <a:gd name="T72" fmla="*/ 612420012 w 68"/>
                <a:gd name="T73" fmla="*/ 471091261 h 68"/>
                <a:gd name="T74" fmla="*/ 706640323 w 68"/>
                <a:gd name="T75" fmla="*/ 553533604 h 68"/>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68" h="68">
                  <a:moveTo>
                    <a:pt x="68" y="34"/>
                  </a:moveTo>
                  <a:cubicBezTo>
                    <a:pt x="68" y="52"/>
                    <a:pt x="53" y="68"/>
                    <a:pt x="34" y="68"/>
                  </a:cubicBezTo>
                  <a:cubicBezTo>
                    <a:pt x="15" y="68"/>
                    <a:pt x="0" y="52"/>
                    <a:pt x="0" y="34"/>
                  </a:cubicBezTo>
                  <a:cubicBezTo>
                    <a:pt x="0" y="15"/>
                    <a:pt x="15" y="0"/>
                    <a:pt x="34" y="0"/>
                  </a:cubicBezTo>
                  <a:cubicBezTo>
                    <a:pt x="53" y="0"/>
                    <a:pt x="68" y="15"/>
                    <a:pt x="68" y="34"/>
                  </a:cubicBezTo>
                  <a:close/>
                  <a:moveTo>
                    <a:pt x="15" y="40"/>
                  </a:moveTo>
                  <a:cubicBezTo>
                    <a:pt x="15" y="38"/>
                    <a:pt x="14" y="36"/>
                    <a:pt x="14" y="34"/>
                  </a:cubicBezTo>
                  <a:cubicBezTo>
                    <a:pt x="14" y="31"/>
                    <a:pt x="15" y="29"/>
                    <a:pt x="15" y="27"/>
                  </a:cubicBezTo>
                  <a:cubicBezTo>
                    <a:pt x="8" y="20"/>
                    <a:pt x="8" y="20"/>
                    <a:pt x="8" y="20"/>
                  </a:cubicBezTo>
                  <a:cubicBezTo>
                    <a:pt x="6" y="24"/>
                    <a:pt x="5" y="29"/>
                    <a:pt x="5" y="34"/>
                  </a:cubicBezTo>
                  <a:cubicBezTo>
                    <a:pt x="5" y="39"/>
                    <a:pt x="6" y="43"/>
                    <a:pt x="8" y="47"/>
                  </a:cubicBezTo>
                  <a:lnTo>
                    <a:pt x="15" y="40"/>
                  </a:lnTo>
                  <a:close/>
                  <a:moveTo>
                    <a:pt x="48" y="34"/>
                  </a:moveTo>
                  <a:cubicBezTo>
                    <a:pt x="48" y="26"/>
                    <a:pt x="42" y="19"/>
                    <a:pt x="34" y="19"/>
                  </a:cubicBezTo>
                  <a:cubicBezTo>
                    <a:pt x="26" y="19"/>
                    <a:pt x="19" y="26"/>
                    <a:pt x="19" y="34"/>
                  </a:cubicBezTo>
                  <a:cubicBezTo>
                    <a:pt x="19" y="42"/>
                    <a:pt x="26" y="48"/>
                    <a:pt x="34" y="48"/>
                  </a:cubicBezTo>
                  <a:cubicBezTo>
                    <a:pt x="42" y="48"/>
                    <a:pt x="48" y="42"/>
                    <a:pt x="48" y="34"/>
                  </a:cubicBezTo>
                  <a:close/>
                  <a:moveTo>
                    <a:pt x="20" y="8"/>
                  </a:moveTo>
                  <a:cubicBezTo>
                    <a:pt x="27" y="15"/>
                    <a:pt x="27" y="15"/>
                    <a:pt x="27" y="15"/>
                  </a:cubicBezTo>
                  <a:cubicBezTo>
                    <a:pt x="29" y="15"/>
                    <a:pt x="32" y="14"/>
                    <a:pt x="34" y="14"/>
                  </a:cubicBezTo>
                  <a:cubicBezTo>
                    <a:pt x="36" y="14"/>
                    <a:pt x="38" y="15"/>
                    <a:pt x="40" y="15"/>
                  </a:cubicBezTo>
                  <a:cubicBezTo>
                    <a:pt x="47" y="8"/>
                    <a:pt x="47" y="8"/>
                    <a:pt x="47" y="8"/>
                  </a:cubicBezTo>
                  <a:cubicBezTo>
                    <a:pt x="43" y="6"/>
                    <a:pt x="39" y="5"/>
                    <a:pt x="34" y="5"/>
                  </a:cubicBezTo>
                  <a:cubicBezTo>
                    <a:pt x="29" y="5"/>
                    <a:pt x="24" y="6"/>
                    <a:pt x="20" y="8"/>
                  </a:cubicBezTo>
                  <a:close/>
                  <a:moveTo>
                    <a:pt x="47" y="59"/>
                  </a:moveTo>
                  <a:cubicBezTo>
                    <a:pt x="40" y="52"/>
                    <a:pt x="40" y="52"/>
                    <a:pt x="40" y="52"/>
                  </a:cubicBezTo>
                  <a:cubicBezTo>
                    <a:pt x="38" y="53"/>
                    <a:pt x="36" y="53"/>
                    <a:pt x="34" y="53"/>
                  </a:cubicBezTo>
                  <a:cubicBezTo>
                    <a:pt x="32" y="53"/>
                    <a:pt x="29" y="53"/>
                    <a:pt x="27" y="52"/>
                  </a:cubicBezTo>
                  <a:cubicBezTo>
                    <a:pt x="20" y="59"/>
                    <a:pt x="20" y="59"/>
                    <a:pt x="20" y="59"/>
                  </a:cubicBezTo>
                  <a:cubicBezTo>
                    <a:pt x="24" y="62"/>
                    <a:pt x="29" y="63"/>
                    <a:pt x="34" y="63"/>
                  </a:cubicBezTo>
                  <a:cubicBezTo>
                    <a:pt x="39" y="63"/>
                    <a:pt x="43" y="62"/>
                    <a:pt x="47" y="59"/>
                  </a:cubicBezTo>
                  <a:close/>
                  <a:moveTo>
                    <a:pt x="60" y="47"/>
                  </a:moveTo>
                  <a:cubicBezTo>
                    <a:pt x="62" y="43"/>
                    <a:pt x="63" y="39"/>
                    <a:pt x="63" y="34"/>
                  </a:cubicBezTo>
                  <a:cubicBezTo>
                    <a:pt x="63" y="29"/>
                    <a:pt x="62" y="24"/>
                    <a:pt x="60" y="20"/>
                  </a:cubicBezTo>
                  <a:cubicBezTo>
                    <a:pt x="52" y="27"/>
                    <a:pt x="52" y="27"/>
                    <a:pt x="52" y="27"/>
                  </a:cubicBezTo>
                  <a:cubicBezTo>
                    <a:pt x="53" y="29"/>
                    <a:pt x="53" y="32"/>
                    <a:pt x="53" y="34"/>
                  </a:cubicBezTo>
                  <a:cubicBezTo>
                    <a:pt x="53" y="36"/>
                    <a:pt x="53" y="38"/>
                    <a:pt x="52" y="40"/>
                  </a:cubicBezTo>
                  <a:lnTo>
                    <a:pt x="60" y="47"/>
                  </a:lnTo>
                  <a:close/>
                </a:path>
              </a:pathLst>
            </a:custGeom>
            <a:solidFill>
              <a:srgbClr val="FFFFFF"/>
            </a:solid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endParaRPr>
            </a:p>
          </p:txBody>
        </p:sp>
        <p:sp>
          <p:nvSpPr>
            <p:cNvPr id="56" name="PA_矩形 41"/>
            <p:cNvSpPr/>
            <p:nvPr>
              <p:custDataLst>
                <p:tags r:id="rId1"/>
              </p:custDataLst>
            </p:nvPr>
          </p:nvSpPr>
          <p:spPr>
            <a:xfrm>
              <a:off x="1992" y="6804"/>
              <a:ext cx="2388" cy="2388"/>
            </a:xfrm>
            <a:prstGeom prst="rect">
              <a:avLst/>
            </a:prstGeom>
            <a:noFill/>
            <a:ln w="28575"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sp>
        <p:nvSpPr>
          <p:cNvPr id="57" name="矩形 56"/>
          <p:cNvSpPr/>
          <p:nvPr/>
        </p:nvSpPr>
        <p:spPr>
          <a:xfrm>
            <a:off x="954405" y="1464945"/>
            <a:ext cx="6344920" cy="2356485"/>
          </a:xfrm>
          <a:prstGeom prst="rect">
            <a:avLst/>
          </a:prstGeom>
          <a:blipFill rotWithShape="1">
            <a:blip r:embed="rId3"/>
            <a:stretch>
              <a:fillRect l="-1000"/>
            </a:stretch>
          </a:bli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58" name="文本框 57"/>
          <p:cNvSpPr txBox="1"/>
          <p:nvPr/>
        </p:nvSpPr>
        <p:spPr>
          <a:xfrm>
            <a:off x="7710170" y="1480185"/>
            <a:ext cx="2597150" cy="337185"/>
          </a:xfrm>
          <a:prstGeom prst="rect">
            <a:avLst/>
          </a:prstGeom>
          <a:noFill/>
        </p:spPr>
        <p:txBody>
          <a:bodyPr wrap="square" rtlCol="0">
            <a:spAutoFit/>
          </a:bodyPr>
          <a:lstStyle/>
          <a:p>
            <a:r>
              <a:rPr lang="zh-CN" altLang="en-US" sz="1600" b="1">
                <a:solidFill>
                  <a:prstClr val="black">
                    <a:lumMod val="65000"/>
                    <a:lumOff val="35000"/>
                  </a:prstClr>
                </a:solidFill>
                <a:latin typeface="微软雅黑" panose="020B0503020204020204" charset="-122"/>
                <a:ea typeface="微软雅黑" panose="020B0503020204020204" charset="-122"/>
              </a:rPr>
              <a:t>单击此处输入标题</a:t>
            </a:r>
          </a:p>
        </p:txBody>
      </p:sp>
      <p:sp>
        <p:nvSpPr>
          <p:cNvPr id="59" name="文本框 58"/>
          <p:cNvSpPr txBox="1"/>
          <p:nvPr/>
        </p:nvSpPr>
        <p:spPr>
          <a:xfrm>
            <a:off x="7710170" y="1817370"/>
            <a:ext cx="3266440" cy="922020"/>
          </a:xfrm>
          <a:prstGeom prst="rect">
            <a:avLst/>
          </a:prstGeom>
          <a:noFill/>
        </p:spPr>
        <p:txBody>
          <a:bodyPr wrap="square" rtlCol="0">
            <a:spAutoFit/>
          </a:bodyPr>
          <a:lstStyle/>
          <a:p>
            <a:pPr>
              <a:lnSpc>
                <a:spcPct val="150000"/>
              </a:lnSpc>
            </a:pPr>
            <a:r>
              <a:rPr lang="zh-CN" altLang="en-US" sz="1200">
                <a:solidFill>
                  <a:prstClr val="black">
                    <a:lumMod val="65000"/>
                    <a:lumOff val="35000"/>
                  </a:prstClr>
                </a:solidFill>
                <a:latin typeface="微软雅黑" panose="020B0503020204020204" charset="-122"/>
                <a:ea typeface="微软雅黑" panose="020B0503020204020204" charset="-122"/>
                <a:sym typeface="+mn-ea"/>
              </a:rPr>
              <a:t>I love you more than I've ever loved any woman. And I've waited longer for you than I've waited for any woman.</a:t>
            </a:r>
            <a:endParaRPr lang="zh-CN" altLang="en-US" sz="1200" dirty="0">
              <a:solidFill>
                <a:prstClr val="black">
                  <a:lumMod val="65000"/>
                  <a:lumOff val="35000"/>
                </a:prstClr>
              </a:solidFill>
              <a:latin typeface="微软雅黑" panose="020B0503020204020204" charset="-122"/>
              <a:ea typeface="微软雅黑" panose="020B0503020204020204" charset="-122"/>
              <a:sym typeface="+mn-ea"/>
            </a:endParaRPr>
          </a:p>
        </p:txBody>
      </p:sp>
      <p:sp>
        <p:nvSpPr>
          <p:cNvPr id="60" name="文本框 59"/>
          <p:cNvSpPr txBox="1"/>
          <p:nvPr/>
        </p:nvSpPr>
        <p:spPr>
          <a:xfrm>
            <a:off x="7710170" y="3023235"/>
            <a:ext cx="2597150" cy="337185"/>
          </a:xfrm>
          <a:prstGeom prst="rect">
            <a:avLst/>
          </a:prstGeom>
          <a:noFill/>
        </p:spPr>
        <p:txBody>
          <a:bodyPr wrap="square" rtlCol="0">
            <a:spAutoFit/>
          </a:bodyPr>
          <a:lstStyle/>
          <a:p>
            <a:r>
              <a:rPr lang="zh-CN" altLang="en-US" sz="1600" b="1">
                <a:solidFill>
                  <a:prstClr val="black">
                    <a:lumMod val="65000"/>
                    <a:lumOff val="35000"/>
                  </a:prstClr>
                </a:solidFill>
                <a:latin typeface="微软雅黑" panose="020B0503020204020204" charset="-122"/>
                <a:ea typeface="微软雅黑" panose="020B0503020204020204" charset="-122"/>
              </a:rPr>
              <a:t>单击此处输入标题</a:t>
            </a:r>
          </a:p>
        </p:txBody>
      </p:sp>
      <p:sp>
        <p:nvSpPr>
          <p:cNvPr id="61" name="文本框 60"/>
          <p:cNvSpPr txBox="1"/>
          <p:nvPr/>
        </p:nvSpPr>
        <p:spPr>
          <a:xfrm>
            <a:off x="7710170" y="3360420"/>
            <a:ext cx="3266440" cy="922020"/>
          </a:xfrm>
          <a:prstGeom prst="rect">
            <a:avLst/>
          </a:prstGeom>
          <a:noFill/>
        </p:spPr>
        <p:txBody>
          <a:bodyPr wrap="square" rtlCol="0">
            <a:spAutoFit/>
          </a:bodyPr>
          <a:lstStyle/>
          <a:p>
            <a:pPr>
              <a:lnSpc>
                <a:spcPct val="150000"/>
              </a:lnSpc>
            </a:pPr>
            <a:r>
              <a:rPr lang="zh-CN" altLang="en-US" sz="1200">
                <a:solidFill>
                  <a:prstClr val="black">
                    <a:lumMod val="65000"/>
                    <a:lumOff val="35000"/>
                  </a:prstClr>
                </a:solidFill>
                <a:latin typeface="微软雅黑" panose="020B0503020204020204" charset="-122"/>
                <a:ea typeface="微软雅黑" panose="020B0503020204020204" charset="-122"/>
                <a:sym typeface="+mn-ea"/>
              </a:rPr>
              <a:t>I love you more than I've ever loved any woman. And I've waited longer for you than I've waited for any woman.</a:t>
            </a:r>
            <a:endParaRPr lang="zh-CN" altLang="en-US" sz="1200" dirty="0">
              <a:solidFill>
                <a:prstClr val="black">
                  <a:lumMod val="65000"/>
                  <a:lumOff val="35000"/>
                </a:prstClr>
              </a:solidFill>
              <a:latin typeface="微软雅黑" panose="020B0503020204020204" charset="-122"/>
              <a:ea typeface="微软雅黑" panose="020B0503020204020204" charset="-122"/>
              <a:sym typeface="+mn-ea"/>
            </a:endParaRPr>
          </a:p>
        </p:txBody>
      </p:sp>
      <p:sp>
        <p:nvSpPr>
          <p:cNvPr id="62" name="文本框 61"/>
          <p:cNvSpPr txBox="1"/>
          <p:nvPr/>
        </p:nvSpPr>
        <p:spPr>
          <a:xfrm>
            <a:off x="7710170" y="4551045"/>
            <a:ext cx="2597150" cy="337185"/>
          </a:xfrm>
          <a:prstGeom prst="rect">
            <a:avLst/>
          </a:prstGeom>
          <a:noFill/>
        </p:spPr>
        <p:txBody>
          <a:bodyPr wrap="square" rtlCol="0">
            <a:spAutoFit/>
          </a:bodyPr>
          <a:lstStyle/>
          <a:p>
            <a:r>
              <a:rPr lang="zh-CN" altLang="en-US" sz="1600" b="1">
                <a:solidFill>
                  <a:prstClr val="black">
                    <a:lumMod val="65000"/>
                    <a:lumOff val="35000"/>
                  </a:prstClr>
                </a:solidFill>
                <a:latin typeface="微软雅黑" panose="020B0503020204020204" charset="-122"/>
                <a:ea typeface="微软雅黑" panose="020B0503020204020204" charset="-122"/>
              </a:rPr>
              <a:t>单击此处输入标题</a:t>
            </a:r>
          </a:p>
        </p:txBody>
      </p:sp>
      <p:sp>
        <p:nvSpPr>
          <p:cNvPr id="63" name="文本框 62"/>
          <p:cNvSpPr txBox="1"/>
          <p:nvPr/>
        </p:nvSpPr>
        <p:spPr>
          <a:xfrm>
            <a:off x="7710170" y="4888230"/>
            <a:ext cx="3266440" cy="922020"/>
          </a:xfrm>
          <a:prstGeom prst="rect">
            <a:avLst/>
          </a:prstGeom>
          <a:noFill/>
        </p:spPr>
        <p:txBody>
          <a:bodyPr wrap="square" rtlCol="0">
            <a:spAutoFit/>
          </a:bodyPr>
          <a:lstStyle/>
          <a:p>
            <a:pPr>
              <a:lnSpc>
                <a:spcPct val="150000"/>
              </a:lnSpc>
            </a:pPr>
            <a:r>
              <a:rPr lang="zh-CN" altLang="en-US" sz="1200">
                <a:solidFill>
                  <a:prstClr val="black">
                    <a:lumMod val="65000"/>
                    <a:lumOff val="35000"/>
                  </a:prstClr>
                </a:solidFill>
                <a:latin typeface="微软雅黑" panose="020B0503020204020204" charset="-122"/>
                <a:ea typeface="微软雅黑" panose="020B0503020204020204" charset="-122"/>
                <a:sym typeface="+mn-ea"/>
              </a:rPr>
              <a:t>I love you more than I've ever loved any woman. And I've waited longer for you than I've waited for any woman.</a:t>
            </a:r>
            <a:endParaRPr lang="zh-CN" altLang="en-US" sz="1200" dirty="0">
              <a:solidFill>
                <a:prstClr val="black">
                  <a:lumMod val="65000"/>
                  <a:lumOff val="35000"/>
                </a:prstClr>
              </a:solidFill>
              <a:latin typeface="微软雅黑" panose="020B0503020204020204" charset="-122"/>
              <a:ea typeface="微软雅黑" panose="020B0503020204020204" charset="-122"/>
              <a:sym typeface="+mn-ea"/>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29" presetClass="entr" presetSubtype="0" fill="hold" grpId="1" nodeType="afterEffect">
                                  <p:stCondLst>
                                    <p:cond delay="0"/>
                                  </p:stCondLst>
                                  <p:childTnLst>
                                    <p:set>
                                      <p:cBhvr>
                                        <p:cTn id="10" dur="1" fill="hold">
                                          <p:stCondLst>
                                            <p:cond delay="0"/>
                                          </p:stCondLst>
                                        </p:cTn>
                                        <p:tgtEl>
                                          <p:spTgt spid="57"/>
                                        </p:tgtEl>
                                        <p:attrNameLst>
                                          <p:attrName>style.visibility</p:attrName>
                                        </p:attrNameLst>
                                      </p:cBhvr>
                                      <p:to>
                                        <p:strVal val="visible"/>
                                      </p:to>
                                    </p:set>
                                    <p:anim calcmode="lin" valueType="num">
                                      <p:cBhvr>
                                        <p:cTn id="11" dur="500" fill="hold"/>
                                        <p:tgtEl>
                                          <p:spTgt spid="57"/>
                                        </p:tgtEl>
                                        <p:attrNameLst>
                                          <p:attrName>ppt_x</p:attrName>
                                        </p:attrNameLst>
                                      </p:cBhvr>
                                      <p:tavLst>
                                        <p:tav tm="0">
                                          <p:val>
                                            <p:strVal val="#ppt_x-.2"/>
                                          </p:val>
                                        </p:tav>
                                        <p:tav tm="100000">
                                          <p:val>
                                            <p:strVal val="#ppt_x"/>
                                          </p:val>
                                        </p:tav>
                                      </p:tavLst>
                                    </p:anim>
                                    <p:anim calcmode="lin" valueType="num">
                                      <p:cBhvr>
                                        <p:cTn id="12" dur="500" fill="hold"/>
                                        <p:tgtEl>
                                          <p:spTgt spid="57"/>
                                        </p:tgtEl>
                                        <p:attrNameLst>
                                          <p:attrName>ppt_y</p:attrName>
                                        </p:attrNameLst>
                                      </p:cBhvr>
                                      <p:tavLst>
                                        <p:tav tm="0">
                                          <p:val>
                                            <p:strVal val="#ppt_y"/>
                                          </p:val>
                                        </p:tav>
                                        <p:tav tm="100000">
                                          <p:val>
                                            <p:strVal val="#ppt_y"/>
                                          </p:val>
                                        </p:tav>
                                      </p:tavLst>
                                    </p:anim>
                                    <p:animEffect transition="in" filter="wipe(right)" prLst="gradientSize: 0.1">
                                      <p:cBhvr>
                                        <p:cTn id="13" dur="500"/>
                                        <p:tgtEl>
                                          <p:spTgt spid="57"/>
                                        </p:tgtEl>
                                      </p:cBhvr>
                                    </p:animEffect>
                                  </p:childTnLst>
                                </p:cTn>
                              </p:par>
                            </p:childTnLst>
                          </p:cTn>
                        </p:par>
                        <p:par>
                          <p:cTn id="14" fill="hold">
                            <p:stCondLst>
                              <p:cond delay="1000"/>
                            </p:stCondLst>
                            <p:childTnLst>
                              <p:par>
                                <p:cTn id="15" presetID="53" presetClass="entr" presetSubtype="16" fill="hold" nodeType="afterEffect">
                                  <p:stCondLst>
                                    <p:cond delay="0"/>
                                  </p:stCondLst>
                                  <p:childTnLst>
                                    <p:set>
                                      <p:cBhvr>
                                        <p:cTn id="16" dur="1" fill="hold">
                                          <p:stCondLst>
                                            <p:cond delay="0"/>
                                          </p:stCondLst>
                                        </p:cTn>
                                        <p:tgtEl>
                                          <p:spTgt spid="53"/>
                                        </p:tgtEl>
                                        <p:attrNameLst>
                                          <p:attrName>style.visibility</p:attrName>
                                        </p:attrNameLst>
                                      </p:cBhvr>
                                      <p:to>
                                        <p:strVal val="visible"/>
                                      </p:to>
                                    </p:set>
                                    <p:anim calcmode="lin" valueType="num">
                                      <p:cBhvr>
                                        <p:cTn id="17" dur="500" fill="hold"/>
                                        <p:tgtEl>
                                          <p:spTgt spid="53"/>
                                        </p:tgtEl>
                                        <p:attrNameLst>
                                          <p:attrName>ppt_w</p:attrName>
                                        </p:attrNameLst>
                                      </p:cBhvr>
                                      <p:tavLst>
                                        <p:tav tm="0">
                                          <p:val>
                                            <p:fltVal val="0"/>
                                          </p:val>
                                        </p:tav>
                                        <p:tav tm="100000">
                                          <p:val>
                                            <p:strVal val="#ppt_w"/>
                                          </p:val>
                                        </p:tav>
                                      </p:tavLst>
                                    </p:anim>
                                    <p:anim calcmode="lin" valueType="num">
                                      <p:cBhvr>
                                        <p:cTn id="18" dur="500" fill="hold"/>
                                        <p:tgtEl>
                                          <p:spTgt spid="53"/>
                                        </p:tgtEl>
                                        <p:attrNameLst>
                                          <p:attrName>ppt_h</p:attrName>
                                        </p:attrNameLst>
                                      </p:cBhvr>
                                      <p:tavLst>
                                        <p:tav tm="0">
                                          <p:val>
                                            <p:fltVal val="0"/>
                                          </p:val>
                                        </p:tav>
                                        <p:tav tm="100000">
                                          <p:val>
                                            <p:strVal val="#ppt_h"/>
                                          </p:val>
                                        </p:tav>
                                      </p:tavLst>
                                    </p:anim>
                                    <p:animEffect transition="in" filter="fade">
                                      <p:cBhvr>
                                        <p:cTn id="19" dur="500"/>
                                        <p:tgtEl>
                                          <p:spTgt spid="53"/>
                                        </p:tgtEl>
                                      </p:cBhvr>
                                    </p:animEffect>
                                  </p:childTnLst>
                                </p:cTn>
                              </p:par>
                            </p:childTnLst>
                          </p:cTn>
                        </p:par>
                        <p:par>
                          <p:cTn id="20" fill="hold">
                            <p:stCondLst>
                              <p:cond delay="1500"/>
                            </p:stCondLst>
                            <p:childTnLst>
                              <p:par>
                                <p:cTn id="21" presetID="22" presetClass="entr" presetSubtype="8" fill="hold" grpId="0" nodeType="afterEffect">
                                  <p:stCondLst>
                                    <p:cond delay="0"/>
                                  </p:stCondLst>
                                  <p:childTnLst>
                                    <p:set>
                                      <p:cBhvr>
                                        <p:cTn id="22" dur="1" fill="hold">
                                          <p:stCondLst>
                                            <p:cond delay="0"/>
                                          </p:stCondLst>
                                        </p:cTn>
                                        <p:tgtEl>
                                          <p:spTgt spid="50"/>
                                        </p:tgtEl>
                                        <p:attrNameLst>
                                          <p:attrName>style.visibility</p:attrName>
                                        </p:attrNameLst>
                                      </p:cBhvr>
                                      <p:to>
                                        <p:strVal val="visible"/>
                                      </p:to>
                                    </p:set>
                                    <p:animEffect transition="in" filter="wipe(left)">
                                      <p:cBhvr>
                                        <p:cTn id="23" dur="500"/>
                                        <p:tgtEl>
                                          <p:spTgt spid="50"/>
                                        </p:tgtEl>
                                      </p:cBhvr>
                                    </p:animEffect>
                                  </p:childTnLst>
                                </p:cTn>
                              </p:par>
                            </p:childTnLst>
                          </p:cTn>
                        </p:par>
                        <p:par>
                          <p:cTn id="24" fill="hold">
                            <p:stCondLst>
                              <p:cond delay="2000"/>
                            </p:stCondLst>
                            <p:childTnLst>
                              <p:par>
                                <p:cTn id="25" presetID="10" presetClass="entr" presetSubtype="0" fill="hold" grpId="1" nodeType="afterEffect">
                                  <p:stCondLst>
                                    <p:cond delay="0"/>
                                  </p:stCondLst>
                                  <p:childTnLst>
                                    <p:set>
                                      <p:cBhvr>
                                        <p:cTn id="26" dur="1" fill="hold">
                                          <p:stCondLst>
                                            <p:cond delay="0"/>
                                          </p:stCondLst>
                                        </p:cTn>
                                        <p:tgtEl>
                                          <p:spTgt spid="51"/>
                                        </p:tgtEl>
                                        <p:attrNameLst>
                                          <p:attrName>style.visibility</p:attrName>
                                        </p:attrNameLst>
                                      </p:cBhvr>
                                      <p:to>
                                        <p:strVal val="visible"/>
                                      </p:to>
                                    </p:set>
                                    <p:animEffect transition="in" filter="fade">
                                      <p:cBhvr>
                                        <p:cTn id="27" dur="500"/>
                                        <p:tgtEl>
                                          <p:spTgt spid="51"/>
                                        </p:tgtEl>
                                      </p:cBhvr>
                                    </p:animEffect>
                                  </p:childTnLst>
                                </p:cTn>
                              </p:par>
                              <p:par>
                                <p:cTn id="28" presetID="10" presetClass="entr" presetSubtype="0" fill="hold" grpId="1" nodeType="withEffect">
                                  <p:stCondLst>
                                    <p:cond delay="0"/>
                                  </p:stCondLst>
                                  <p:childTnLst>
                                    <p:set>
                                      <p:cBhvr>
                                        <p:cTn id="29" dur="1" fill="hold">
                                          <p:stCondLst>
                                            <p:cond delay="0"/>
                                          </p:stCondLst>
                                        </p:cTn>
                                        <p:tgtEl>
                                          <p:spTgt spid="52"/>
                                        </p:tgtEl>
                                        <p:attrNameLst>
                                          <p:attrName>style.visibility</p:attrName>
                                        </p:attrNameLst>
                                      </p:cBhvr>
                                      <p:to>
                                        <p:strVal val="visible"/>
                                      </p:to>
                                    </p:set>
                                    <p:animEffect transition="in" filter="fade">
                                      <p:cBhvr>
                                        <p:cTn id="30" dur="500"/>
                                        <p:tgtEl>
                                          <p:spTgt spid="52"/>
                                        </p:tgtEl>
                                      </p:cBhvr>
                                    </p:animEffect>
                                  </p:childTnLst>
                                </p:cTn>
                              </p:par>
                            </p:childTnLst>
                          </p:cTn>
                        </p:par>
                        <p:par>
                          <p:cTn id="31" fill="hold">
                            <p:stCondLst>
                              <p:cond delay="2500"/>
                            </p:stCondLst>
                            <p:childTnLst>
                              <p:par>
                                <p:cTn id="32" presetID="42" presetClass="entr" presetSubtype="0" fill="hold" grpId="2" nodeType="afterEffect">
                                  <p:stCondLst>
                                    <p:cond delay="0"/>
                                  </p:stCondLst>
                                  <p:childTnLst>
                                    <p:set>
                                      <p:cBhvr>
                                        <p:cTn id="33" dur="1" fill="hold">
                                          <p:stCondLst>
                                            <p:cond delay="0"/>
                                          </p:stCondLst>
                                        </p:cTn>
                                        <p:tgtEl>
                                          <p:spTgt spid="58"/>
                                        </p:tgtEl>
                                        <p:attrNameLst>
                                          <p:attrName>style.visibility</p:attrName>
                                        </p:attrNameLst>
                                      </p:cBhvr>
                                      <p:to>
                                        <p:strVal val="visible"/>
                                      </p:to>
                                    </p:set>
                                    <p:animEffect transition="in" filter="fade">
                                      <p:cBhvr>
                                        <p:cTn id="34" dur="500"/>
                                        <p:tgtEl>
                                          <p:spTgt spid="58"/>
                                        </p:tgtEl>
                                      </p:cBhvr>
                                    </p:animEffect>
                                    <p:anim calcmode="lin" valueType="num">
                                      <p:cBhvr>
                                        <p:cTn id="35" dur="500" fill="hold"/>
                                        <p:tgtEl>
                                          <p:spTgt spid="58"/>
                                        </p:tgtEl>
                                        <p:attrNameLst>
                                          <p:attrName>ppt_x</p:attrName>
                                        </p:attrNameLst>
                                      </p:cBhvr>
                                      <p:tavLst>
                                        <p:tav tm="0">
                                          <p:val>
                                            <p:strVal val="#ppt_x"/>
                                          </p:val>
                                        </p:tav>
                                        <p:tav tm="100000">
                                          <p:val>
                                            <p:strVal val="#ppt_x"/>
                                          </p:val>
                                        </p:tav>
                                      </p:tavLst>
                                    </p:anim>
                                    <p:anim calcmode="lin" valueType="num">
                                      <p:cBhvr>
                                        <p:cTn id="36" dur="500" fill="hold"/>
                                        <p:tgtEl>
                                          <p:spTgt spid="58"/>
                                        </p:tgtEl>
                                        <p:attrNameLst>
                                          <p:attrName>ppt_y</p:attrName>
                                        </p:attrNameLst>
                                      </p:cBhvr>
                                      <p:tavLst>
                                        <p:tav tm="0">
                                          <p:val>
                                            <p:strVal val="#ppt_y+.1"/>
                                          </p:val>
                                        </p:tav>
                                        <p:tav tm="100000">
                                          <p:val>
                                            <p:strVal val="#ppt_y"/>
                                          </p:val>
                                        </p:tav>
                                      </p:tavLst>
                                    </p:anim>
                                  </p:childTnLst>
                                </p:cTn>
                              </p:par>
                              <p:par>
                                <p:cTn id="37" presetID="42" presetClass="entr" presetSubtype="0" fill="hold" grpId="2" nodeType="withEffect">
                                  <p:stCondLst>
                                    <p:cond delay="0"/>
                                  </p:stCondLst>
                                  <p:childTnLst>
                                    <p:set>
                                      <p:cBhvr>
                                        <p:cTn id="38" dur="1" fill="hold">
                                          <p:stCondLst>
                                            <p:cond delay="0"/>
                                          </p:stCondLst>
                                        </p:cTn>
                                        <p:tgtEl>
                                          <p:spTgt spid="59"/>
                                        </p:tgtEl>
                                        <p:attrNameLst>
                                          <p:attrName>style.visibility</p:attrName>
                                        </p:attrNameLst>
                                      </p:cBhvr>
                                      <p:to>
                                        <p:strVal val="visible"/>
                                      </p:to>
                                    </p:set>
                                    <p:animEffect transition="in" filter="fade">
                                      <p:cBhvr>
                                        <p:cTn id="39" dur="500"/>
                                        <p:tgtEl>
                                          <p:spTgt spid="59"/>
                                        </p:tgtEl>
                                      </p:cBhvr>
                                    </p:animEffect>
                                    <p:anim calcmode="lin" valueType="num">
                                      <p:cBhvr>
                                        <p:cTn id="40" dur="500" fill="hold"/>
                                        <p:tgtEl>
                                          <p:spTgt spid="59"/>
                                        </p:tgtEl>
                                        <p:attrNameLst>
                                          <p:attrName>ppt_x</p:attrName>
                                        </p:attrNameLst>
                                      </p:cBhvr>
                                      <p:tavLst>
                                        <p:tav tm="0">
                                          <p:val>
                                            <p:strVal val="#ppt_x"/>
                                          </p:val>
                                        </p:tav>
                                        <p:tav tm="100000">
                                          <p:val>
                                            <p:strVal val="#ppt_x"/>
                                          </p:val>
                                        </p:tav>
                                      </p:tavLst>
                                    </p:anim>
                                    <p:anim calcmode="lin" valueType="num">
                                      <p:cBhvr>
                                        <p:cTn id="41" dur="500" fill="hold"/>
                                        <p:tgtEl>
                                          <p:spTgt spid="59"/>
                                        </p:tgtEl>
                                        <p:attrNameLst>
                                          <p:attrName>ppt_y</p:attrName>
                                        </p:attrNameLst>
                                      </p:cBhvr>
                                      <p:tavLst>
                                        <p:tav tm="0">
                                          <p:val>
                                            <p:strVal val="#ppt_y+.1"/>
                                          </p:val>
                                        </p:tav>
                                        <p:tav tm="100000">
                                          <p:val>
                                            <p:strVal val="#ppt_y"/>
                                          </p:val>
                                        </p:tav>
                                      </p:tavLst>
                                    </p:anim>
                                  </p:childTnLst>
                                </p:cTn>
                              </p:par>
                            </p:childTnLst>
                          </p:cTn>
                        </p:par>
                        <p:par>
                          <p:cTn id="42" fill="hold">
                            <p:stCondLst>
                              <p:cond delay="3000"/>
                            </p:stCondLst>
                            <p:childTnLst>
                              <p:par>
                                <p:cTn id="43" presetID="42" presetClass="entr" presetSubtype="0" fill="hold" grpId="2" nodeType="afterEffect">
                                  <p:stCondLst>
                                    <p:cond delay="0"/>
                                  </p:stCondLst>
                                  <p:childTnLst>
                                    <p:set>
                                      <p:cBhvr>
                                        <p:cTn id="44" dur="1" fill="hold">
                                          <p:stCondLst>
                                            <p:cond delay="0"/>
                                          </p:stCondLst>
                                        </p:cTn>
                                        <p:tgtEl>
                                          <p:spTgt spid="60"/>
                                        </p:tgtEl>
                                        <p:attrNameLst>
                                          <p:attrName>style.visibility</p:attrName>
                                        </p:attrNameLst>
                                      </p:cBhvr>
                                      <p:to>
                                        <p:strVal val="visible"/>
                                      </p:to>
                                    </p:set>
                                    <p:animEffect transition="in" filter="fade">
                                      <p:cBhvr>
                                        <p:cTn id="45" dur="500"/>
                                        <p:tgtEl>
                                          <p:spTgt spid="60"/>
                                        </p:tgtEl>
                                      </p:cBhvr>
                                    </p:animEffect>
                                    <p:anim calcmode="lin" valueType="num">
                                      <p:cBhvr>
                                        <p:cTn id="46" dur="500" fill="hold"/>
                                        <p:tgtEl>
                                          <p:spTgt spid="60"/>
                                        </p:tgtEl>
                                        <p:attrNameLst>
                                          <p:attrName>ppt_x</p:attrName>
                                        </p:attrNameLst>
                                      </p:cBhvr>
                                      <p:tavLst>
                                        <p:tav tm="0">
                                          <p:val>
                                            <p:strVal val="#ppt_x"/>
                                          </p:val>
                                        </p:tav>
                                        <p:tav tm="100000">
                                          <p:val>
                                            <p:strVal val="#ppt_x"/>
                                          </p:val>
                                        </p:tav>
                                      </p:tavLst>
                                    </p:anim>
                                    <p:anim calcmode="lin" valueType="num">
                                      <p:cBhvr>
                                        <p:cTn id="47" dur="500" fill="hold"/>
                                        <p:tgtEl>
                                          <p:spTgt spid="60"/>
                                        </p:tgtEl>
                                        <p:attrNameLst>
                                          <p:attrName>ppt_y</p:attrName>
                                        </p:attrNameLst>
                                      </p:cBhvr>
                                      <p:tavLst>
                                        <p:tav tm="0">
                                          <p:val>
                                            <p:strVal val="#ppt_y+.1"/>
                                          </p:val>
                                        </p:tav>
                                        <p:tav tm="100000">
                                          <p:val>
                                            <p:strVal val="#ppt_y"/>
                                          </p:val>
                                        </p:tav>
                                      </p:tavLst>
                                    </p:anim>
                                  </p:childTnLst>
                                </p:cTn>
                              </p:par>
                              <p:par>
                                <p:cTn id="48" presetID="42" presetClass="entr" presetSubtype="0" fill="hold" grpId="2" nodeType="withEffect">
                                  <p:stCondLst>
                                    <p:cond delay="0"/>
                                  </p:stCondLst>
                                  <p:childTnLst>
                                    <p:set>
                                      <p:cBhvr>
                                        <p:cTn id="49" dur="1" fill="hold">
                                          <p:stCondLst>
                                            <p:cond delay="0"/>
                                          </p:stCondLst>
                                        </p:cTn>
                                        <p:tgtEl>
                                          <p:spTgt spid="61"/>
                                        </p:tgtEl>
                                        <p:attrNameLst>
                                          <p:attrName>style.visibility</p:attrName>
                                        </p:attrNameLst>
                                      </p:cBhvr>
                                      <p:to>
                                        <p:strVal val="visible"/>
                                      </p:to>
                                    </p:set>
                                    <p:animEffect transition="in" filter="fade">
                                      <p:cBhvr>
                                        <p:cTn id="50" dur="500"/>
                                        <p:tgtEl>
                                          <p:spTgt spid="61"/>
                                        </p:tgtEl>
                                      </p:cBhvr>
                                    </p:animEffect>
                                    <p:anim calcmode="lin" valueType="num">
                                      <p:cBhvr>
                                        <p:cTn id="51" dur="500" fill="hold"/>
                                        <p:tgtEl>
                                          <p:spTgt spid="61"/>
                                        </p:tgtEl>
                                        <p:attrNameLst>
                                          <p:attrName>ppt_x</p:attrName>
                                        </p:attrNameLst>
                                      </p:cBhvr>
                                      <p:tavLst>
                                        <p:tav tm="0">
                                          <p:val>
                                            <p:strVal val="#ppt_x"/>
                                          </p:val>
                                        </p:tav>
                                        <p:tav tm="100000">
                                          <p:val>
                                            <p:strVal val="#ppt_x"/>
                                          </p:val>
                                        </p:tav>
                                      </p:tavLst>
                                    </p:anim>
                                    <p:anim calcmode="lin" valueType="num">
                                      <p:cBhvr>
                                        <p:cTn id="52" dur="500" fill="hold"/>
                                        <p:tgtEl>
                                          <p:spTgt spid="61"/>
                                        </p:tgtEl>
                                        <p:attrNameLst>
                                          <p:attrName>ppt_y</p:attrName>
                                        </p:attrNameLst>
                                      </p:cBhvr>
                                      <p:tavLst>
                                        <p:tav tm="0">
                                          <p:val>
                                            <p:strVal val="#ppt_y+.1"/>
                                          </p:val>
                                        </p:tav>
                                        <p:tav tm="100000">
                                          <p:val>
                                            <p:strVal val="#ppt_y"/>
                                          </p:val>
                                        </p:tav>
                                      </p:tavLst>
                                    </p:anim>
                                  </p:childTnLst>
                                </p:cTn>
                              </p:par>
                            </p:childTnLst>
                          </p:cTn>
                        </p:par>
                        <p:par>
                          <p:cTn id="53" fill="hold">
                            <p:stCondLst>
                              <p:cond delay="3500"/>
                            </p:stCondLst>
                            <p:childTnLst>
                              <p:par>
                                <p:cTn id="54" presetID="42" presetClass="entr" presetSubtype="0" fill="hold" grpId="2" nodeType="afterEffect">
                                  <p:stCondLst>
                                    <p:cond delay="0"/>
                                  </p:stCondLst>
                                  <p:childTnLst>
                                    <p:set>
                                      <p:cBhvr>
                                        <p:cTn id="55" dur="1" fill="hold">
                                          <p:stCondLst>
                                            <p:cond delay="0"/>
                                          </p:stCondLst>
                                        </p:cTn>
                                        <p:tgtEl>
                                          <p:spTgt spid="62"/>
                                        </p:tgtEl>
                                        <p:attrNameLst>
                                          <p:attrName>style.visibility</p:attrName>
                                        </p:attrNameLst>
                                      </p:cBhvr>
                                      <p:to>
                                        <p:strVal val="visible"/>
                                      </p:to>
                                    </p:set>
                                    <p:animEffect transition="in" filter="fade">
                                      <p:cBhvr>
                                        <p:cTn id="56" dur="500"/>
                                        <p:tgtEl>
                                          <p:spTgt spid="62"/>
                                        </p:tgtEl>
                                      </p:cBhvr>
                                    </p:animEffect>
                                    <p:anim calcmode="lin" valueType="num">
                                      <p:cBhvr>
                                        <p:cTn id="57" dur="500" fill="hold"/>
                                        <p:tgtEl>
                                          <p:spTgt spid="62"/>
                                        </p:tgtEl>
                                        <p:attrNameLst>
                                          <p:attrName>ppt_x</p:attrName>
                                        </p:attrNameLst>
                                      </p:cBhvr>
                                      <p:tavLst>
                                        <p:tav tm="0">
                                          <p:val>
                                            <p:strVal val="#ppt_x"/>
                                          </p:val>
                                        </p:tav>
                                        <p:tav tm="100000">
                                          <p:val>
                                            <p:strVal val="#ppt_x"/>
                                          </p:val>
                                        </p:tav>
                                      </p:tavLst>
                                    </p:anim>
                                    <p:anim calcmode="lin" valueType="num">
                                      <p:cBhvr>
                                        <p:cTn id="58" dur="500" fill="hold"/>
                                        <p:tgtEl>
                                          <p:spTgt spid="62"/>
                                        </p:tgtEl>
                                        <p:attrNameLst>
                                          <p:attrName>ppt_y</p:attrName>
                                        </p:attrNameLst>
                                      </p:cBhvr>
                                      <p:tavLst>
                                        <p:tav tm="0">
                                          <p:val>
                                            <p:strVal val="#ppt_y+.1"/>
                                          </p:val>
                                        </p:tav>
                                        <p:tav tm="100000">
                                          <p:val>
                                            <p:strVal val="#ppt_y"/>
                                          </p:val>
                                        </p:tav>
                                      </p:tavLst>
                                    </p:anim>
                                  </p:childTnLst>
                                </p:cTn>
                              </p:par>
                              <p:par>
                                <p:cTn id="59" presetID="42" presetClass="entr" presetSubtype="0" fill="hold" grpId="2" nodeType="withEffect">
                                  <p:stCondLst>
                                    <p:cond delay="0"/>
                                  </p:stCondLst>
                                  <p:childTnLst>
                                    <p:set>
                                      <p:cBhvr>
                                        <p:cTn id="60" dur="1" fill="hold">
                                          <p:stCondLst>
                                            <p:cond delay="0"/>
                                          </p:stCondLst>
                                        </p:cTn>
                                        <p:tgtEl>
                                          <p:spTgt spid="63"/>
                                        </p:tgtEl>
                                        <p:attrNameLst>
                                          <p:attrName>style.visibility</p:attrName>
                                        </p:attrNameLst>
                                      </p:cBhvr>
                                      <p:to>
                                        <p:strVal val="visible"/>
                                      </p:to>
                                    </p:set>
                                    <p:animEffect transition="in" filter="fade">
                                      <p:cBhvr>
                                        <p:cTn id="61" dur="500"/>
                                        <p:tgtEl>
                                          <p:spTgt spid="63"/>
                                        </p:tgtEl>
                                      </p:cBhvr>
                                    </p:animEffect>
                                    <p:anim calcmode="lin" valueType="num">
                                      <p:cBhvr>
                                        <p:cTn id="62" dur="500" fill="hold"/>
                                        <p:tgtEl>
                                          <p:spTgt spid="63"/>
                                        </p:tgtEl>
                                        <p:attrNameLst>
                                          <p:attrName>ppt_x</p:attrName>
                                        </p:attrNameLst>
                                      </p:cBhvr>
                                      <p:tavLst>
                                        <p:tav tm="0">
                                          <p:val>
                                            <p:strVal val="#ppt_x"/>
                                          </p:val>
                                        </p:tav>
                                        <p:tav tm="100000">
                                          <p:val>
                                            <p:strVal val="#ppt_x"/>
                                          </p:val>
                                        </p:tav>
                                      </p:tavLst>
                                    </p:anim>
                                    <p:anim calcmode="lin" valueType="num">
                                      <p:cBhvr>
                                        <p:cTn id="63" dur="500" fill="hold"/>
                                        <p:tgtEl>
                                          <p:spTgt spid="6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0" grpId="0" bldLvl="0" animBg="1"/>
      <p:bldP spid="51" grpId="0"/>
      <p:bldP spid="51" grpId="1"/>
      <p:bldP spid="52" grpId="0"/>
      <p:bldP spid="52" grpId="1"/>
      <p:bldP spid="57" grpId="0" animBg="1"/>
      <p:bldP spid="57" grpId="1" bldLvl="0" animBg="1"/>
      <p:bldP spid="58" grpId="0"/>
      <p:bldP spid="58" grpId="1"/>
      <p:bldP spid="58" grpId="2"/>
      <p:bldP spid="59" grpId="0"/>
      <p:bldP spid="59" grpId="1"/>
      <p:bldP spid="59" grpId="2"/>
      <p:bldP spid="60" grpId="0"/>
      <p:bldP spid="60" grpId="1"/>
      <p:bldP spid="60" grpId="2"/>
      <p:bldP spid="61" grpId="0"/>
      <p:bldP spid="61" grpId="1"/>
      <p:bldP spid="61" grpId="2"/>
      <p:bldP spid="62" grpId="0"/>
      <p:bldP spid="62" grpId="1"/>
      <p:bldP spid="62" grpId="2"/>
      <p:bldP spid="63" grpId="0"/>
      <p:bldP spid="63" grpId="1"/>
      <p:bldP spid="63" grpId="2"/>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文本框 8"/>
          <p:cNvSpPr txBox="1"/>
          <p:nvPr/>
        </p:nvSpPr>
        <p:spPr>
          <a:xfrm>
            <a:off x="1284249" y="436405"/>
            <a:ext cx="5707101" cy="461665"/>
          </a:xfrm>
          <a:prstGeom prst="rect">
            <a:avLst/>
          </a:prstGeom>
          <a:noFill/>
        </p:spPr>
        <p:txBody>
          <a:bodyPr wrap="square" rtlCol="0">
            <a:spAutoFit/>
          </a:bodyPr>
          <a:lstStyle>
            <a:defPPr>
              <a:defRPr lang="zh-CN"/>
            </a:defPPr>
            <a:lvl1pPr>
              <a:defRPr sz="2400">
                <a:solidFill>
                  <a:schemeClr val="bg1"/>
                </a:solidFill>
                <a:latin typeface="微软雅黑 Light" panose="020B0502040204020203" pitchFamily="34" charset="-122"/>
                <a:ea typeface="微软雅黑 Light" panose="020B0502040204020203" pitchFamily="34" charset="-122"/>
              </a:defRPr>
            </a:lvl1pPr>
          </a:lstStyle>
          <a:p>
            <a:r>
              <a:rPr lang="zh-CN" altLang="en-US" dirty="0">
                <a:solidFill>
                  <a:schemeClr val="accent1"/>
                </a:solidFill>
              </a:rPr>
              <a:t>在这里输入您的标题</a:t>
            </a:r>
          </a:p>
        </p:txBody>
      </p:sp>
      <p:pic>
        <p:nvPicPr>
          <p:cNvPr id="131" name="图片 130"/>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10800000" flipH="1">
            <a:off x="6591300" y="4057650"/>
            <a:ext cx="5600700" cy="2800350"/>
          </a:xfrm>
          <a:prstGeom prst="rect">
            <a:avLst/>
          </a:prstGeom>
        </p:spPr>
      </p:pic>
      <p:sp>
        <p:nvSpPr>
          <p:cNvPr id="27" name="MH_Other_1"/>
          <p:cNvSpPr/>
          <p:nvPr/>
        </p:nvSpPr>
        <p:spPr>
          <a:xfrm>
            <a:off x="4736465" y="1833880"/>
            <a:ext cx="1026795" cy="1182370"/>
          </a:xfrm>
          <a:custGeom>
            <a:avLst/>
            <a:gdLst>
              <a:gd name="connsiteX0" fmla="*/ 0 w 2008628"/>
              <a:gd name="connsiteY0" fmla="*/ 873753 h 1747506"/>
              <a:gd name="connsiteX1" fmla="*/ 436877 w 2008628"/>
              <a:gd name="connsiteY1" fmla="*/ 0 h 1747506"/>
              <a:gd name="connsiteX2" fmla="*/ 1571752 w 2008628"/>
              <a:gd name="connsiteY2" fmla="*/ 0 h 1747506"/>
              <a:gd name="connsiteX3" fmla="*/ 2008628 w 2008628"/>
              <a:gd name="connsiteY3" fmla="*/ 873753 h 1747506"/>
              <a:gd name="connsiteX4" fmla="*/ 1571752 w 2008628"/>
              <a:gd name="connsiteY4" fmla="*/ 1747506 h 1747506"/>
              <a:gd name="connsiteX5" fmla="*/ 436877 w 2008628"/>
              <a:gd name="connsiteY5" fmla="*/ 1747506 h 1747506"/>
              <a:gd name="connsiteX6" fmla="*/ 0 w 2008628"/>
              <a:gd name="connsiteY6" fmla="*/ 873753 h 17475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08628" h="1747506">
                <a:moveTo>
                  <a:pt x="1004314" y="0"/>
                </a:moveTo>
                <a:lnTo>
                  <a:pt x="2008627" y="380083"/>
                </a:lnTo>
                <a:lnTo>
                  <a:pt x="2008627" y="1367424"/>
                </a:lnTo>
                <a:lnTo>
                  <a:pt x="1004314" y="1747506"/>
                </a:lnTo>
                <a:lnTo>
                  <a:pt x="1" y="1367424"/>
                </a:lnTo>
                <a:lnTo>
                  <a:pt x="1" y="380083"/>
                </a:lnTo>
                <a:lnTo>
                  <a:pt x="1004314" y="0"/>
                </a:lnTo>
                <a:close/>
              </a:path>
            </a:pathLst>
          </a:custGeom>
          <a:solidFill>
            <a:srgbClr val="469F26"/>
          </a:solidFill>
          <a:ln w="12700" cap="flat" cmpd="sng" algn="ctr">
            <a:noFill/>
            <a:prstDash val="solid"/>
            <a:miter lim="800000"/>
          </a:ln>
          <a:effectLst/>
        </p:spPr>
        <p:txBody>
          <a:bodyPr lIns="272320" tIns="313011" rIns="272320" bIns="313011" spcCol="1270" anchor="ctr">
            <a:normAutofit/>
          </a:bodyPr>
          <a:lstStyle/>
          <a:p>
            <a:pPr algn="ctr" defTabSz="1600200">
              <a:lnSpc>
                <a:spcPct val="90000"/>
              </a:lnSpc>
              <a:spcBef>
                <a:spcPct val="0"/>
              </a:spcBef>
              <a:spcAft>
                <a:spcPct val="35000"/>
              </a:spcAft>
              <a:defRPr/>
            </a:pPr>
            <a:endParaRPr lang="zh-CN" altLang="en-US" sz="3600" kern="0">
              <a:solidFill>
                <a:prstClr val="black"/>
              </a:solidFill>
              <a:latin typeface="Times New Roman" panose="02020603050405020304"/>
              <a:ea typeface="幼圆" panose="02010509060101010101" charset="-122"/>
            </a:endParaRPr>
          </a:p>
        </p:txBody>
      </p:sp>
      <p:sp>
        <p:nvSpPr>
          <p:cNvPr id="28" name="MH_Other_2"/>
          <p:cNvSpPr/>
          <p:nvPr/>
        </p:nvSpPr>
        <p:spPr>
          <a:xfrm>
            <a:off x="6400165" y="2837180"/>
            <a:ext cx="1026795" cy="1182370"/>
          </a:xfrm>
          <a:custGeom>
            <a:avLst/>
            <a:gdLst>
              <a:gd name="connsiteX0" fmla="*/ 0 w 2008628"/>
              <a:gd name="connsiteY0" fmla="*/ 873753 h 1747506"/>
              <a:gd name="connsiteX1" fmla="*/ 436877 w 2008628"/>
              <a:gd name="connsiteY1" fmla="*/ 0 h 1747506"/>
              <a:gd name="connsiteX2" fmla="*/ 1571752 w 2008628"/>
              <a:gd name="connsiteY2" fmla="*/ 0 h 1747506"/>
              <a:gd name="connsiteX3" fmla="*/ 2008628 w 2008628"/>
              <a:gd name="connsiteY3" fmla="*/ 873753 h 1747506"/>
              <a:gd name="connsiteX4" fmla="*/ 1571752 w 2008628"/>
              <a:gd name="connsiteY4" fmla="*/ 1747506 h 1747506"/>
              <a:gd name="connsiteX5" fmla="*/ 436877 w 2008628"/>
              <a:gd name="connsiteY5" fmla="*/ 1747506 h 1747506"/>
              <a:gd name="connsiteX6" fmla="*/ 0 w 2008628"/>
              <a:gd name="connsiteY6" fmla="*/ 873753 h 17475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08628" h="1747506">
                <a:moveTo>
                  <a:pt x="1004314" y="0"/>
                </a:moveTo>
                <a:lnTo>
                  <a:pt x="2008627" y="380083"/>
                </a:lnTo>
                <a:lnTo>
                  <a:pt x="2008627" y="1367424"/>
                </a:lnTo>
                <a:lnTo>
                  <a:pt x="1004314" y="1747506"/>
                </a:lnTo>
                <a:lnTo>
                  <a:pt x="1" y="1367424"/>
                </a:lnTo>
                <a:lnTo>
                  <a:pt x="1" y="380083"/>
                </a:lnTo>
                <a:lnTo>
                  <a:pt x="1004314" y="0"/>
                </a:lnTo>
                <a:close/>
              </a:path>
            </a:pathLst>
          </a:custGeom>
          <a:solidFill>
            <a:srgbClr val="469F26"/>
          </a:solidFill>
          <a:ln w="12700" cap="flat" cmpd="sng" algn="ctr">
            <a:noFill/>
            <a:prstDash val="solid"/>
            <a:miter lim="800000"/>
          </a:ln>
          <a:effectLst/>
        </p:spPr>
        <p:txBody>
          <a:bodyPr lIns="272320" tIns="313011" rIns="272320" bIns="313011" spcCol="1270" anchor="ctr">
            <a:normAutofit/>
          </a:bodyPr>
          <a:lstStyle/>
          <a:p>
            <a:pPr algn="ctr" defTabSz="1600200">
              <a:lnSpc>
                <a:spcPct val="90000"/>
              </a:lnSpc>
              <a:spcAft>
                <a:spcPct val="35000"/>
              </a:spcAft>
              <a:defRPr/>
            </a:pPr>
            <a:endParaRPr lang="zh-CN" altLang="en-US" sz="3600" kern="0">
              <a:solidFill>
                <a:prstClr val="black"/>
              </a:solidFill>
              <a:latin typeface="Times New Roman" panose="02020603050405020304"/>
              <a:ea typeface="幼圆" panose="02010509060101010101" charset="-122"/>
              <a:sym typeface="+mn-ea"/>
            </a:endParaRPr>
          </a:p>
        </p:txBody>
      </p:sp>
      <p:sp>
        <p:nvSpPr>
          <p:cNvPr id="29" name="MH_Other_3"/>
          <p:cNvSpPr/>
          <p:nvPr/>
        </p:nvSpPr>
        <p:spPr>
          <a:xfrm>
            <a:off x="4736465" y="3840480"/>
            <a:ext cx="1026795" cy="1181100"/>
          </a:xfrm>
          <a:custGeom>
            <a:avLst/>
            <a:gdLst>
              <a:gd name="connsiteX0" fmla="*/ 0 w 2008628"/>
              <a:gd name="connsiteY0" fmla="*/ 873753 h 1747506"/>
              <a:gd name="connsiteX1" fmla="*/ 436877 w 2008628"/>
              <a:gd name="connsiteY1" fmla="*/ 0 h 1747506"/>
              <a:gd name="connsiteX2" fmla="*/ 1571752 w 2008628"/>
              <a:gd name="connsiteY2" fmla="*/ 0 h 1747506"/>
              <a:gd name="connsiteX3" fmla="*/ 2008628 w 2008628"/>
              <a:gd name="connsiteY3" fmla="*/ 873753 h 1747506"/>
              <a:gd name="connsiteX4" fmla="*/ 1571752 w 2008628"/>
              <a:gd name="connsiteY4" fmla="*/ 1747506 h 1747506"/>
              <a:gd name="connsiteX5" fmla="*/ 436877 w 2008628"/>
              <a:gd name="connsiteY5" fmla="*/ 1747506 h 1747506"/>
              <a:gd name="connsiteX6" fmla="*/ 0 w 2008628"/>
              <a:gd name="connsiteY6" fmla="*/ 873753 h 17475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08628" h="1747506">
                <a:moveTo>
                  <a:pt x="1004314" y="0"/>
                </a:moveTo>
                <a:lnTo>
                  <a:pt x="2008627" y="380083"/>
                </a:lnTo>
                <a:lnTo>
                  <a:pt x="2008627" y="1367424"/>
                </a:lnTo>
                <a:lnTo>
                  <a:pt x="1004314" y="1747506"/>
                </a:lnTo>
                <a:lnTo>
                  <a:pt x="1" y="1367424"/>
                </a:lnTo>
                <a:lnTo>
                  <a:pt x="1" y="380083"/>
                </a:lnTo>
                <a:lnTo>
                  <a:pt x="1004314" y="0"/>
                </a:lnTo>
                <a:close/>
              </a:path>
            </a:pathLst>
          </a:custGeom>
          <a:solidFill>
            <a:srgbClr val="469F26"/>
          </a:solidFill>
          <a:ln w="12700" cap="flat" cmpd="sng" algn="ctr">
            <a:noFill/>
            <a:prstDash val="solid"/>
            <a:miter lim="800000"/>
          </a:ln>
          <a:effectLst/>
        </p:spPr>
        <p:txBody>
          <a:bodyPr lIns="272320" tIns="313011" rIns="272320" bIns="313011" spcCol="1270" anchor="ctr">
            <a:normAutofit/>
          </a:bodyPr>
          <a:lstStyle/>
          <a:p>
            <a:pPr algn="ctr" defTabSz="1600200">
              <a:lnSpc>
                <a:spcPct val="90000"/>
              </a:lnSpc>
              <a:spcAft>
                <a:spcPct val="35000"/>
              </a:spcAft>
              <a:defRPr/>
            </a:pPr>
            <a:endParaRPr lang="zh-CN" altLang="en-US" sz="3600" kern="0">
              <a:solidFill>
                <a:prstClr val="black"/>
              </a:solidFill>
              <a:latin typeface="Times New Roman" panose="02020603050405020304"/>
              <a:ea typeface="幼圆" panose="02010509060101010101" charset="-122"/>
              <a:sym typeface="+mn-ea"/>
            </a:endParaRPr>
          </a:p>
        </p:txBody>
      </p:sp>
      <p:sp>
        <p:nvSpPr>
          <p:cNvPr id="30" name="MH_Other_4"/>
          <p:cNvSpPr>
            <a:spLocks noEditPoints="1"/>
          </p:cNvSpPr>
          <p:nvPr/>
        </p:nvSpPr>
        <p:spPr>
          <a:xfrm>
            <a:off x="5064760" y="4246880"/>
            <a:ext cx="370205" cy="368300"/>
          </a:xfrm>
          <a:custGeom>
            <a:avLst/>
            <a:gdLst/>
            <a:ahLst/>
            <a:cxnLst>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0"/>
              </a:cxn>
              <a:cxn ang="0">
                <a:pos x="0"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Lst>
            <a:rect l="0" t="0" r="0" b="0"/>
            <a:pathLst>
              <a:path w="128" h="128">
                <a:moveTo>
                  <a:pt x="54" y="52"/>
                </a:moveTo>
                <a:cubicBezTo>
                  <a:pt x="57" y="52"/>
                  <a:pt x="60" y="49"/>
                  <a:pt x="60" y="46"/>
                </a:cubicBezTo>
                <a:cubicBezTo>
                  <a:pt x="60" y="43"/>
                  <a:pt x="57" y="40"/>
                  <a:pt x="54" y="40"/>
                </a:cubicBezTo>
                <a:cubicBezTo>
                  <a:pt x="51" y="40"/>
                  <a:pt x="48" y="43"/>
                  <a:pt x="48" y="46"/>
                </a:cubicBezTo>
                <a:cubicBezTo>
                  <a:pt x="48" y="49"/>
                  <a:pt x="51" y="52"/>
                  <a:pt x="54" y="52"/>
                </a:cubicBezTo>
                <a:close/>
                <a:moveTo>
                  <a:pt x="78" y="52"/>
                </a:moveTo>
                <a:cubicBezTo>
                  <a:pt x="81" y="52"/>
                  <a:pt x="84" y="49"/>
                  <a:pt x="84" y="46"/>
                </a:cubicBezTo>
                <a:cubicBezTo>
                  <a:pt x="84" y="43"/>
                  <a:pt x="81" y="40"/>
                  <a:pt x="78" y="40"/>
                </a:cubicBezTo>
                <a:cubicBezTo>
                  <a:pt x="75" y="40"/>
                  <a:pt x="72" y="43"/>
                  <a:pt x="72" y="46"/>
                </a:cubicBezTo>
                <a:cubicBezTo>
                  <a:pt x="72" y="49"/>
                  <a:pt x="75" y="52"/>
                  <a:pt x="78" y="52"/>
                </a:cubicBezTo>
                <a:close/>
                <a:moveTo>
                  <a:pt x="42" y="90"/>
                </a:moveTo>
                <a:cubicBezTo>
                  <a:pt x="46" y="91"/>
                  <a:pt x="49" y="91"/>
                  <a:pt x="52" y="91"/>
                </a:cubicBezTo>
                <a:cubicBezTo>
                  <a:pt x="81" y="91"/>
                  <a:pt x="104" y="71"/>
                  <a:pt x="104" y="45"/>
                </a:cubicBezTo>
                <a:cubicBezTo>
                  <a:pt x="104" y="20"/>
                  <a:pt x="81" y="0"/>
                  <a:pt x="52" y="0"/>
                </a:cubicBezTo>
                <a:cubicBezTo>
                  <a:pt x="23" y="0"/>
                  <a:pt x="0" y="20"/>
                  <a:pt x="0" y="45"/>
                </a:cubicBezTo>
                <a:cubicBezTo>
                  <a:pt x="0" y="60"/>
                  <a:pt x="8" y="73"/>
                  <a:pt x="20" y="81"/>
                </a:cubicBezTo>
                <a:cubicBezTo>
                  <a:pt x="20" y="104"/>
                  <a:pt x="20" y="104"/>
                  <a:pt x="20" y="104"/>
                </a:cubicBezTo>
                <a:lnTo>
                  <a:pt x="42" y="90"/>
                </a:lnTo>
                <a:close/>
                <a:moveTo>
                  <a:pt x="8" y="46"/>
                </a:moveTo>
                <a:cubicBezTo>
                  <a:pt x="8" y="25"/>
                  <a:pt x="28" y="8"/>
                  <a:pt x="52" y="8"/>
                </a:cubicBezTo>
                <a:cubicBezTo>
                  <a:pt x="76" y="8"/>
                  <a:pt x="96" y="25"/>
                  <a:pt x="96" y="46"/>
                </a:cubicBezTo>
                <a:cubicBezTo>
                  <a:pt x="96" y="67"/>
                  <a:pt x="76" y="84"/>
                  <a:pt x="52" y="84"/>
                </a:cubicBezTo>
                <a:cubicBezTo>
                  <a:pt x="48" y="84"/>
                  <a:pt x="45" y="84"/>
                  <a:pt x="42" y="83"/>
                </a:cubicBezTo>
                <a:cubicBezTo>
                  <a:pt x="34" y="88"/>
                  <a:pt x="34" y="88"/>
                  <a:pt x="34" y="88"/>
                </a:cubicBezTo>
                <a:cubicBezTo>
                  <a:pt x="34" y="88"/>
                  <a:pt x="34" y="88"/>
                  <a:pt x="34" y="88"/>
                </a:cubicBezTo>
                <a:cubicBezTo>
                  <a:pt x="28" y="92"/>
                  <a:pt x="28" y="92"/>
                  <a:pt x="28" y="92"/>
                </a:cubicBezTo>
                <a:cubicBezTo>
                  <a:pt x="28" y="86"/>
                  <a:pt x="28" y="86"/>
                  <a:pt x="28" y="86"/>
                </a:cubicBezTo>
                <a:cubicBezTo>
                  <a:pt x="28" y="78"/>
                  <a:pt x="28" y="78"/>
                  <a:pt x="28" y="78"/>
                </a:cubicBezTo>
                <a:cubicBezTo>
                  <a:pt x="16" y="71"/>
                  <a:pt x="8" y="59"/>
                  <a:pt x="8" y="46"/>
                </a:cubicBezTo>
                <a:close/>
                <a:moveTo>
                  <a:pt x="36" y="46"/>
                </a:moveTo>
                <a:cubicBezTo>
                  <a:pt x="36" y="43"/>
                  <a:pt x="33" y="40"/>
                  <a:pt x="30" y="40"/>
                </a:cubicBezTo>
                <a:cubicBezTo>
                  <a:pt x="27" y="40"/>
                  <a:pt x="24" y="43"/>
                  <a:pt x="24" y="46"/>
                </a:cubicBezTo>
                <a:cubicBezTo>
                  <a:pt x="24" y="49"/>
                  <a:pt x="27" y="52"/>
                  <a:pt x="30" y="52"/>
                </a:cubicBezTo>
                <a:cubicBezTo>
                  <a:pt x="33" y="52"/>
                  <a:pt x="36" y="49"/>
                  <a:pt x="36" y="46"/>
                </a:cubicBezTo>
                <a:close/>
                <a:moveTo>
                  <a:pt x="112" y="37"/>
                </a:moveTo>
                <a:cubicBezTo>
                  <a:pt x="112" y="38"/>
                  <a:pt x="112" y="39"/>
                  <a:pt x="112" y="40"/>
                </a:cubicBezTo>
                <a:cubicBezTo>
                  <a:pt x="112" y="43"/>
                  <a:pt x="112" y="45"/>
                  <a:pt x="111" y="47"/>
                </a:cubicBezTo>
                <a:cubicBezTo>
                  <a:pt x="117" y="54"/>
                  <a:pt x="120" y="62"/>
                  <a:pt x="120" y="70"/>
                </a:cubicBezTo>
                <a:cubicBezTo>
                  <a:pt x="120" y="83"/>
                  <a:pt x="112" y="95"/>
                  <a:pt x="100" y="102"/>
                </a:cubicBezTo>
                <a:cubicBezTo>
                  <a:pt x="100" y="110"/>
                  <a:pt x="100" y="110"/>
                  <a:pt x="100" y="110"/>
                </a:cubicBezTo>
                <a:cubicBezTo>
                  <a:pt x="100" y="116"/>
                  <a:pt x="100" y="116"/>
                  <a:pt x="100" y="116"/>
                </a:cubicBezTo>
                <a:cubicBezTo>
                  <a:pt x="94" y="112"/>
                  <a:pt x="94" y="112"/>
                  <a:pt x="94" y="112"/>
                </a:cubicBezTo>
                <a:cubicBezTo>
                  <a:pt x="94" y="112"/>
                  <a:pt x="94" y="112"/>
                  <a:pt x="94" y="112"/>
                </a:cubicBezTo>
                <a:cubicBezTo>
                  <a:pt x="86" y="107"/>
                  <a:pt x="86" y="107"/>
                  <a:pt x="86" y="107"/>
                </a:cubicBezTo>
                <a:cubicBezTo>
                  <a:pt x="83" y="108"/>
                  <a:pt x="80" y="108"/>
                  <a:pt x="76" y="108"/>
                </a:cubicBezTo>
                <a:cubicBezTo>
                  <a:pt x="66" y="108"/>
                  <a:pt x="56" y="105"/>
                  <a:pt x="49" y="100"/>
                </a:cubicBezTo>
                <a:cubicBezTo>
                  <a:pt x="46" y="100"/>
                  <a:pt x="44" y="100"/>
                  <a:pt x="42" y="100"/>
                </a:cubicBezTo>
                <a:cubicBezTo>
                  <a:pt x="40" y="100"/>
                  <a:pt x="39" y="100"/>
                  <a:pt x="37" y="100"/>
                </a:cubicBezTo>
                <a:cubicBezTo>
                  <a:pt x="47" y="109"/>
                  <a:pt x="61" y="115"/>
                  <a:pt x="76" y="115"/>
                </a:cubicBezTo>
                <a:cubicBezTo>
                  <a:pt x="79" y="115"/>
                  <a:pt x="82" y="115"/>
                  <a:pt x="86" y="114"/>
                </a:cubicBezTo>
                <a:cubicBezTo>
                  <a:pt x="108" y="128"/>
                  <a:pt x="108" y="128"/>
                  <a:pt x="108" y="128"/>
                </a:cubicBezTo>
                <a:cubicBezTo>
                  <a:pt x="108" y="105"/>
                  <a:pt x="108" y="105"/>
                  <a:pt x="108" y="105"/>
                </a:cubicBezTo>
                <a:cubicBezTo>
                  <a:pt x="120" y="97"/>
                  <a:pt x="128" y="84"/>
                  <a:pt x="128" y="69"/>
                </a:cubicBezTo>
                <a:cubicBezTo>
                  <a:pt x="128" y="57"/>
                  <a:pt x="122" y="45"/>
                  <a:pt x="112" y="37"/>
                </a:cubicBezTo>
                <a:close/>
              </a:path>
            </a:pathLst>
          </a:custGeom>
          <a:solidFill>
            <a:srgbClr val="FFFFFF">
              <a:alpha val="100000"/>
            </a:srgbClr>
          </a:solidFill>
          <a:ln w="9525">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endParaRPr>
          </a:p>
        </p:txBody>
      </p:sp>
      <p:sp>
        <p:nvSpPr>
          <p:cNvPr id="31" name="MH_Other_5"/>
          <p:cNvSpPr>
            <a:spLocks noEditPoints="1"/>
          </p:cNvSpPr>
          <p:nvPr/>
        </p:nvSpPr>
        <p:spPr>
          <a:xfrm>
            <a:off x="6728460" y="3260725"/>
            <a:ext cx="368300" cy="370205"/>
          </a:xfrm>
          <a:custGeom>
            <a:avLst/>
            <a:gdLst/>
            <a:ahLst/>
            <a:cxnLst>
              <a:cxn ang="0">
                <a:pos x="2147483646" y="0"/>
              </a:cxn>
              <a:cxn ang="0">
                <a:pos x="2147483646" y="2147483646"/>
              </a:cxn>
              <a:cxn ang="0">
                <a:pos x="2147483646" y="2147483646"/>
              </a:cxn>
              <a:cxn ang="0">
                <a:pos x="2147483646" y="0"/>
              </a:cxn>
              <a:cxn ang="0">
                <a:pos x="0" y="2147483646"/>
              </a:cxn>
              <a:cxn ang="0">
                <a:pos x="0"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0"/>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Lst>
            <a:rect l="0" t="0" r="0" b="0"/>
            <a:pathLst>
              <a:path w="128" h="128">
                <a:moveTo>
                  <a:pt x="112" y="0"/>
                </a:moveTo>
                <a:cubicBezTo>
                  <a:pt x="112" y="0"/>
                  <a:pt x="89" y="6"/>
                  <a:pt x="68" y="12"/>
                </a:cubicBezTo>
                <a:cubicBezTo>
                  <a:pt x="65" y="12"/>
                  <a:pt x="63" y="12"/>
                  <a:pt x="60" y="12"/>
                </a:cubicBezTo>
                <a:cubicBezTo>
                  <a:pt x="40" y="7"/>
                  <a:pt x="16" y="0"/>
                  <a:pt x="16" y="0"/>
                </a:cubicBezTo>
                <a:cubicBezTo>
                  <a:pt x="7" y="0"/>
                  <a:pt x="0" y="7"/>
                  <a:pt x="0" y="16"/>
                </a:cubicBezTo>
                <a:cubicBezTo>
                  <a:pt x="0" y="100"/>
                  <a:pt x="0" y="100"/>
                  <a:pt x="0" y="100"/>
                </a:cubicBezTo>
                <a:cubicBezTo>
                  <a:pt x="0" y="109"/>
                  <a:pt x="8" y="113"/>
                  <a:pt x="16" y="116"/>
                </a:cubicBezTo>
                <a:cubicBezTo>
                  <a:pt x="16" y="116"/>
                  <a:pt x="38" y="122"/>
                  <a:pt x="60" y="128"/>
                </a:cubicBezTo>
                <a:cubicBezTo>
                  <a:pt x="63" y="128"/>
                  <a:pt x="65" y="128"/>
                  <a:pt x="68" y="128"/>
                </a:cubicBezTo>
                <a:cubicBezTo>
                  <a:pt x="90" y="122"/>
                  <a:pt x="112" y="116"/>
                  <a:pt x="112" y="116"/>
                </a:cubicBezTo>
                <a:cubicBezTo>
                  <a:pt x="120" y="114"/>
                  <a:pt x="128" y="109"/>
                  <a:pt x="128" y="100"/>
                </a:cubicBezTo>
                <a:cubicBezTo>
                  <a:pt x="128" y="16"/>
                  <a:pt x="128" y="16"/>
                  <a:pt x="128" y="16"/>
                </a:cubicBezTo>
                <a:cubicBezTo>
                  <a:pt x="128" y="7"/>
                  <a:pt x="121" y="0"/>
                  <a:pt x="112" y="0"/>
                </a:cubicBezTo>
                <a:close/>
                <a:moveTo>
                  <a:pt x="60" y="120"/>
                </a:moveTo>
                <a:cubicBezTo>
                  <a:pt x="38" y="114"/>
                  <a:pt x="16" y="108"/>
                  <a:pt x="16" y="108"/>
                </a:cubicBezTo>
                <a:cubicBezTo>
                  <a:pt x="11" y="107"/>
                  <a:pt x="8" y="104"/>
                  <a:pt x="8" y="100"/>
                </a:cubicBezTo>
                <a:cubicBezTo>
                  <a:pt x="8" y="16"/>
                  <a:pt x="8" y="16"/>
                  <a:pt x="8" y="16"/>
                </a:cubicBezTo>
                <a:cubicBezTo>
                  <a:pt x="8" y="12"/>
                  <a:pt x="12" y="8"/>
                  <a:pt x="16" y="8"/>
                </a:cubicBezTo>
                <a:cubicBezTo>
                  <a:pt x="60" y="20"/>
                  <a:pt x="60" y="20"/>
                  <a:pt x="60" y="20"/>
                </a:cubicBezTo>
                <a:lnTo>
                  <a:pt x="60" y="120"/>
                </a:lnTo>
                <a:close/>
                <a:moveTo>
                  <a:pt x="120" y="100"/>
                </a:moveTo>
                <a:cubicBezTo>
                  <a:pt x="120" y="104"/>
                  <a:pt x="116" y="107"/>
                  <a:pt x="112" y="108"/>
                </a:cubicBezTo>
                <a:cubicBezTo>
                  <a:pt x="112" y="108"/>
                  <a:pt x="90" y="114"/>
                  <a:pt x="68" y="120"/>
                </a:cubicBezTo>
                <a:cubicBezTo>
                  <a:pt x="68" y="20"/>
                  <a:pt x="68" y="20"/>
                  <a:pt x="68" y="20"/>
                </a:cubicBezTo>
                <a:cubicBezTo>
                  <a:pt x="112" y="8"/>
                  <a:pt x="112" y="8"/>
                  <a:pt x="112" y="8"/>
                </a:cubicBezTo>
                <a:cubicBezTo>
                  <a:pt x="116" y="8"/>
                  <a:pt x="120" y="12"/>
                  <a:pt x="120" y="16"/>
                </a:cubicBezTo>
                <a:lnTo>
                  <a:pt x="120" y="100"/>
                </a:lnTo>
                <a:close/>
              </a:path>
            </a:pathLst>
          </a:custGeom>
          <a:solidFill>
            <a:srgbClr val="FFFFFF">
              <a:alpha val="100000"/>
            </a:srgbClr>
          </a:solidFill>
          <a:ln w="9525">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endParaRPr>
          </a:p>
        </p:txBody>
      </p:sp>
      <p:sp>
        <p:nvSpPr>
          <p:cNvPr id="32" name="MH_Other_6"/>
          <p:cNvSpPr>
            <a:spLocks noEditPoints="1"/>
          </p:cNvSpPr>
          <p:nvPr/>
        </p:nvSpPr>
        <p:spPr>
          <a:xfrm>
            <a:off x="5064760" y="2252980"/>
            <a:ext cx="370205" cy="368300"/>
          </a:xfrm>
          <a:custGeom>
            <a:avLst/>
            <a:gdLst/>
            <a:ahLst/>
            <a:cxnLst>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0"/>
              </a:cxn>
              <a:cxn ang="0">
                <a:pos x="2147483646" y="0"/>
              </a:cxn>
              <a:cxn ang="0">
                <a:pos x="0" y="2147483646"/>
              </a:cxn>
              <a:cxn ang="0">
                <a:pos x="0" y="2147483646"/>
              </a:cxn>
              <a:cxn ang="0">
                <a:pos x="2147483646" y="2147483646"/>
              </a:cxn>
              <a:cxn ang="0">
                <a:pos x="2147483646" y="2147483646"/>
              </a:cxn>
              <a:cxn ang="0">
                <a:pos x="2147483646" y="2147483646"/>
              </a:cxn>
              <a:cxn ang="0">
                <a:pos x="2147483646" y="2147483646"/>
              </a:cxn>
              <a:cxn ang="0">
                <a:pos x="2147483646" y="0"/>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Lst>
            <a:rect l="0" t="0" r="0" b="0"/>
            <a:pathLst>
              <a:path w="128" h="128">
                <a:moveTo>
                  <a:pt x="96" y="56"/>
                </a:moveTo>
                <a:cubicBezTo>
                  <a:pt x="32" y="56"/>
                  <a:pt x="32" y="56"/>
                  <a:pt x="32" y="56"/>
                </a:cubicBezTo>
                <a:cubicBezTo>
                  <a:pt x="30" y="56"/>
                  <a:pt x="28" y="58"/>
                  <a:pt x="28" y="60"/>
                </a:cubicBezTo>
                <a:cubicBezTo>
                  <a:pt x="28" y="62"/>
                  <a:pt x="30" y="64"/>
                  <a:pt x="32" y="64"/>
                </a:cubicBezTo>
                <a:cubicBezTo>
                  <a:pt x="96" y="64"/>
                  <a:pt x="96" y="64"/>
                  <a:pt x="96" y="64"/>
                </a:cubicBezTo>
                <a:cubicBezTo>
                  <a:pt x="98" y="64"/>
                  <a:pt x="100" y="62"/>
                  <a:pt x="100" y="60"/>
                </a:cubicBezTo>
                <a:cubicBezTo>
                  <a:pt x="100" y="58"/>
                  <a:pt x="98" y="56"/>
                  <a:pt x="96" y="56"/>
                </a:cubicBezTo>
                <a:close/>
                <a:moveTo>
                  <a:pt x="96" y="80"/>
                </a:moveTo>
                <a:cubicBezTo>
                  <a:pt x="32" y="80"/>
                  <a:pt x="32" y="80"/>
                  <a:pt x="32" y="80"/>
                </a:cubicBezTo>
                <a:cubicBezTo>
                  <a:pt x="30" y="80"/>
                  <a:pt x="28" y="82"/>
                  <a:pt x="28" y="84"/>
                </a:cubicBezTo>
                <a:cubicBezTo>
                  <a:pt x="28" y="86"/>
                  <a:pt x="30" y="88"/>
                  <a:pt x="32" y="88"/>
                </a:cubicBezTo>
                <a:cubicBezTo>
                  <a:pt x="96" y="88"/>
                  <a:pt x="96" y="88"/>
                  <a:pt x="96" y="88"/>
                </a:cubicBezTo>
                <a:cubicBezTo>
                  <a:pt x="98" y="88"/>
                  <a:pt x="100" y="86"/>
                  <a:pt x="100" y="84"/>
                </a:cubicBezTo>
                <a:cubicBezTo>
                  <a:pt x="100" y="82"/>
                  <a:pt x="98" y="80"/>
                  <a:pt x="96" y="80"/>
                </a:cubicBezTo>
                <a:close/>
                <a:moveTo>
                  <a:pt x="96" y="32"/>
                </a:moveTo>
                <a:cubicBezTo>
                  <a:pt x="32" y="32"/>
                  <a:pt x="32" y="32"/>
                  <a:pt x="32" y="32"/>
                </a:cubicBezTo>
                <a:cubicBezTo>
                  <a:pt x="30" y="32"/>
                  <a:pt x="28" y="34"/>
                  <a:pt x="28" y="36"/>
                </a:cubicBezTo>
                <a:cubicBezTo>
                  <a:pt x="28" y="38"/>
                  <a:pt x="30" y="40"/>
                  <a:pt x="32" y="40"/>
                </a:cubicBezTo>
                <a:cubicBezTo>
                  <a:pt x="96" y="40"/>
                  <a:pt x="96" y="40"/>
                  <a:pt x="96" y="40"/>
                </a:cubicBezTo>
                <a:cubicBezTo>
                  <a:pt x="98" y="40"/>
                  <a:pt x="100" y="38"/>
                  <a:pt x="100" y="36"/>
                </a:cubicBezTo>
                <a:cubicBezTo>
                  <a:pt x="100" y="34"/>
                  <a:pt x="98" y="32"/>
                  <a:pt x="96" y="32"/>
                </a:cubicBezTo>
                <a:close/>
                <a:moveTo>
                  <a:pt x="112" y="0"/>
                </a:moveTo>
                <a:cubicBezTo>
                  <a:pt x="16" y="0"/>
                  <a:pt x="16" y="0"/>
                  <a:pt x="16" y="0"/>
                </a:cubicBezTo>
                <a:cubicBezTo>
                  <a:pt x="7" y="0"/>
                  <a:pt x="0" y="8"/>
                  <a:pt x="0" y="17"/>
                </a:cubicBezTo>
                <a:cubicBezTo>
                  <a:pt x="0" y="112"/>
                  <a:pt x="0" y="112"/>
                  <a:pt x="0" y="112"/>
                </a:cubicBezTo>
                <a:cubicBezTo>
                  <a:pt x="0" y="121"/>
                  <a:pt x="7" y="128"/>
                  <a:pt x="16" y="128"/>
                </a:cubicBezTo>
                <a:cubicBezTo>
                  <a:pt x="111" y="128"/>
                  <a:pt x="111" y="128"/>
                  <a:pt x="111" y="128"/>
                </a:cubicBezTo>
                <a:cubicBezTo>
                  <a:pt x="120" y="128"/>
                  <a:pt x="128" y="121"/>
                  <a:pt x="128" y="112"/>
                </a:cubicBezTo>
                <a:cubicBezTo>
                  <a:pt x="128" y="16"/>
                  <a:pt x="128" y="16"/>
                  <a:pt x="128" y="16"/>
                </a:cubicBezTo>
                <a:cubicBezTo>
                  <a:pt x="128" y="7"/>
                  <a:pt x="121" y="0"/>
                  <a:pt x="112" y="0"/>
                </a:cubicBezTo>
                <a:close/>
                <a:moveTo>
                  <a:pt x="120" y="112"/>
                </a:moveTo>
                <a:cubicBezTo>
                  <a:pt x="120" y="116"/>
                  <a:pt x="116" y="120"/>
                  <a:pt x="111" y="120"/>
                </a:cubicBezTo>
                <a:cubicBezTo>
                  <a:pt x="16" y="120"/>
                  <a:pt x="16" y="120"/>
                  <a:pt x="16" y="120"/>
                </a:cubicBezTo>
                <a:cubicBezTo>
                  <a:pt x="12" y="120"/>
                  <a:pt x="8" y="116"/>
                  <a:pt x="8" y="112"/>
                </a:cubicBezTo>
                <a:cubicBezTo>
                  <a:pt x="8" y="17"/>
                  <a:pt x="8" y="17"/>
                  <a:pt x="8" y="17"/>
                </a:cubicBezTo>
                <a:cubicBezTo>
                  <a:pt x="8" y="12"/>
                  <a:pt x="12" y="8"/>
                  <a:pt x="16" y="8"/>
                </a:cubicBezTo>
                <a:cubicBezTo>
                  <a:pt x="112" y="8"/>
                  <a:pt x="112" y="8"/>
                  <a:pt x="112" y="8"/>
                </a:cubicBezTo>
                <a:cubicBezTo>
                  <a:pt x="116" y="8"/>
                  <a:pt x="120" y="12"/>
                  <a:pt x="120" y="16"/>
                </a:cubicBezTo>
                <a:lnTo>
                  <a:pt x="120" y="112"/>
                </a:lnTo>
                <a:close/>
              </a:path>
            </a:pathLst>
          </a:custGeom>
          <a:solidFill>
            <a:srgbClr val="FFFFFF">
              <a:alpha val="100000"/>
            </a:srgbClr>
          </a:solidFill>
          <a:ln w="9525">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endParaRPr>
          </a:p>
        </p:txBody>
      </p:sp>
      <p:sp>
        <p:nvSpPr>
          <p:cNvPr id="33" name="MH_Other_7"/>
          <p:cNvSpPr/>
          <p:nvPr/>
        </p:nvSpPr>
        <p:spPr>
          <a:xfrm>
            <a:off x="5841365" y="1833880"/>
            <a:ext cx="1028700" cy="1182370"/>
          </a:xfrm>
          <a:custGeom>
            <a:avLst/>
            <a:gdLst>
              <a:gd name="connsiteX0" fmla="*/ 0 w 2008628"/>
              <a:gd name="connsiteY0" fmla="*/ 873753 h 1747506"/>
              <a:gd name="connsiteX1" fmla="*/ 436877 w 2008628"/>
              <a:gd name="connsiteY1" fmla="*/ 0 h 1747506"/>
              <a:gd name="connsiteX2" fmla="*/ 1571752 w 2008628"/>
              <a:gd name="connsiteY2" fmla="*/ 0 h 1747506"/>
              <a:gd name="connsiteX3" fmla="*/ 2008628 w 2008628"/>
              <a:gd name="connsiteY3" fmla="*/ 873753 h 1747506"/>
              <a:gd name="connsiteX4" fmla="*/ 1571752 w 2008628"/>
              <a:gd name="connsiteY4" fmla="*/ 1747506 h 1747506"/>
              <a:gd name="connsiteX5" fmla="*/ 436877 w 2008628"/>
              <a:gd name="connsiteY5" fmla="*/ 1747506 h 1747506"/>
              <a:gd name="connsiteX6" fmla="*/ 0 w 2008628"/>
              <a:gd name="connsiteY6" fmla="*/ 873753 h 17475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08628" h="1747506">
                <a:moveTo>
                  <a:pt x="1004314" y="0"/>
                </a:moveTo>
                <a:lnTo>
                  <a:pt x="2008627" y="380083"/>
                </a:lnTo>
                <a:lnTo>
                  <a:pt x="2008627" y="1367424"/>
                </a:lnTo>
                <a:lnTo>
                  <a:pt x="1004314" y="1747506"/>
                </a:lnTo>
                <a:lnTo>
                  <a:pt x="1" y="1367424"/>
                </a:lnTo>
                <a:lnTo>
                  <a:pt x="1" y="380083"/>
                </a:lnTo>
                <a:lnTo>
                  <a:pt x="1004314" y="0"/>
                </a:lnTo>
                <a:close/>
              </a:path>
            </a:pathLst>
          </a:custGeom>
          <a:solidFill>
            <a:srgbClr val="70B327"/>
          </a:solidFill>
          <a:ln w="12700" cap="flat" cmpd="sng" algn="ctr">
            <a:noFill/>
            <a:prstDash val="solid"/>
            <a:miter lim="800000"/>
          </a:ln>
          <a:effectLst/>
        </p:spPr>
        <p:txBody>
          <a:bodyPr lIns="272320" tIns="313011" rIns="272320" bIns="313011" spcCol="1270" anchor="ctr">
            <a:normAutofit/>
          </a:bodyPr>
          <a:lstStyle/>
          <a:p>
            <a:pPr algn="ctr" defTabSz="1600200">
              <a:lnSpc>
                <a:spcPct val="90000"/>
              </a:lnSpc>
              <a:spcAft>
                <a:spcPct val="35000"/>
              </a:spcAft>
              <a:defRPr/>
            </a:pPr>
            <a:endParaRPr lang="zh-CN" altLang="en-US" sz="3600" kern="0">
              <a:solidFill>
                <a:prstClr val="black"/>
              </a:solidFill>
              <a:latin typeface="Times New Roman" panose="02020603050405020304"/>
              <a:ea typeface="幼圆" panose="02010509060101010101" charset="-122"/>
              <a:sym typeface="+mn-ea"/>
            </a:endParaRPr>
          </a:p>
        </p:txBody>
      </p:sp>
      <p:sp>
        <p:nvSpPr>
          <p:cNvPr id="34" name="MH_Other_8"/>
          <p:cNvSpPr/>
          <p:nvPr/>
        </p:nvSpPr>
        <p:spPr>
          <a:xfrm>
            <a:off x="5841365" y="3834130"/>
            <a:ext cx="1028700" cy="1182370"/>
          </a:xfrm>
          <a:custGeom>
            <a:avLst/>
            <a:gdLst>
              <a:gd name="connsiteX0" fmla="*/ 0 w 2008628"/>
              <a:gd name="connsiteY0" fmla="*/ 873753 h 1747506"/>
              <a:gd name="connsiteX1" fmla="*/ 436877 w 2008628"/>
              <a:gd name="connsiteY1" fmla="*/ 0 h 1747506"/>
              <a:gd name="connsiteX2" fmla="*/ 1571752 w 2008628"/>
              <a:gd name="connsiteY2" fmla="*/ 0 h 1747506"/>
              <a:gd name="connsiteX3" fmla="*/ 2008628 w 2008628"/>
              <a:gd name="connsiteY3" fmla="*/ 873753 h 1747506"/>
              <a:gd name="connsiteX4" fmla="*/ 1571752 w 2008628"/>
              <a:gd name="connsiteY4" fmla="*/ 1747506 h 1747506"/>
              <a:gd name="connsiteX5" fmla="*/ 436877 w 2008628"/>
              <a:gd name="connsiteY5" fmla="*/ 1747506 h 1747506"/>
              <a:gd name="connsiteX6" fmla="*/ 0 w 2008628"/>
              <a:gd name="connsiteY6" fmla="*/ 873753 h 17475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08628" h="1747506">
                <a:moveTo>
                  <a:pt x="1004314" y="0"/>
                </a:moveTo>
                <a:lnTo>
                  <a:pt x="2008627" y="380083"/>
                </a:lnTo>
                <a:lnTo>
                  <a:pt x="2008627" y="1367424"/>
                </a:lnTo>
                <a:lnTo>
                  <a:pt x="1004314" y="1747506"/>
                </a:lnTo>
                <a:lnTo>
                  <a:pt x="1" y="1367424"/>
                </a:lnTo>
                <a:lnTo>
                  <a:pt x="1" y="380083"/>
                </a:lnTo>
                <a:lnTo>
                  <a:pt x="1004314" y="0"/>
                </a:lnTo>
                <a:close/>
              </a:path>
            </a:pathLst>
          </a:custGeom>
          <a:solidFill>
            <a:srgbClr val="70B327"/>
          </a:solidFill>
          <a:ln w="12700" cap="flat" cmpd="sng" algn="ctr">
            <a:noFill/>
            <a:prstDash val="solid"/>
            <a:miter lim="800000"/>
          </a:ln>
          <a:effectLst/>
        </p:spPr>
        <p:txBody>
          <a:bodyPr lIns="272320" tIns="313011" rIns="272320" bIns="313011" spcCol="1270" anchor="ctr">
            <a:normAutofit/>
          </a:bodyPr>
          <a:lstStyle/>
          <a:p>
            <a:pPr algn="ctr" defTabSz="1600200">
              <a:lnSpc>
                <a:spcPct val="90000"/>
              </a:lnSpc>
              <a:spcAft>
                <a:spcPct val="35000"/>
              </a:spcAft>
              <a:defRPr/>
            </a:pPr>
            <a:endParaRPr lang="zh-CN" altLang="en-US" sz="3600" kern="0">
              <a:solidFill>
                <a:prstClr val="black"/>
              </a:solidFill>
              <a:latin typeface="Times New Roman" panose="02020603050405020304"/>
              <a:ea typeface="幼圆" panose="02010509060101010101" charset="-122"/>
              <a:sym typeface="+mn-ea"/>
            </a:endParaRPr>
          </a:p>
        </p:txBody>
      </p:sp>
      <p:sp>
        <p:nvSpPr>
          <p:cNvPr id="35" name="MH_Other_9"/>
          <p:cNvSpPr/>
          <p:nvPr/>
        </p:nvSpPr>
        <p:spPr>
          <a:xfrm>
            <a:off x="4178935" y="2837180"/>
            <a:ext cx="1027430" cy="1182370"/>
          </a:xfrm>
          <a:custGeom>
            <a:avLst/>
            <a:gdLst>
              <a:gd name="connsiteX0" fmla="*/ 0 w 2008628"/>
              <a:gd name="connsiteY0" fmla="*/ 873753 h 1747506"/>
              <a:gd name="connsiteX1" fmla="*/ 436877 w 2008628"/>
              <a:gd name="connsiteY1" fmla="*/ 0 h 1747506"/>
              <a:gd name="connsiteX2" fmla="*/ 1571752 w 2008628"/>
              <a:gd name="connsiteY2" fmla="*/ 0 h 1747506"/>
              <a:gd name="connsiteX3" fmla="*/ 2008628 w 2008628"/>
              <a:gd name="connsiteY3" fmla="*/ 873753 h 1747506"/>
              <a:gd name="connsiteX4" fmla="*/ 1571752 w 2008628"/>
              <a:gd name="connsiteY4" fmla="*/ 1747506 h 1747506"/>
              <a:gd name="connsiteX5" fmla="*/ 436877 w 2008628"/>
              <a:gd name="connsiteY5" fmla="*/ 1747506 h 1747506"/>
              <a:gd name="connsiteX6" fmla="*/ 0 w 2008628"/>
              <a:gd name="connsiteY6" fmla="*/ 873753 h 17475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08628" h="1747506">
                <a:moveTo>
                  <a:pt x="1004314" y="0"/>
                </a:moveTo>
                <a:lnTo>
                  <a:pt x="2008627" y="380083"/>
                </a:lnTo>
                <a:lnTo>
                  <a:pt x="2008627" y="1367424"/>
                </a:lnTo>
                <a:lnTo>
                  <a:pt x="1004314" y="1747506"/>
                </a:lnTo>
                <a:lnTo>
                  <a:pt x="1" y="1367424"/>
                </a:lnTo>
                <a:lnTo>
                  <a:pt x="1" y="380083"/>
                </a:lnTo>
                <a:lnTo>
                  <a:pt x="1004314" y="0"/>
                </a:lnTo>
                <a:close/>
              </a:path>
            </a:pathLst>
          </a:custGeom>
          <a:solidFill>
            <a:srgbClr val="70B327"/>
          </a:solidFill>
          <a:ln w="12700" cap="flat" cmpd="sng" algn="ctr">
            <a:noFill/>
            <a:prstDash val="solid"/>
            <a:miter lim="800000"/>
          </a:ln>
          <a:effectLst/>
        </p:spPr>
        <p:txBody>
          <a:bodyPr lIns="272320" tIns="313011" rIns="272320" bIns="313011" spcCol="1270" anchor="ctr">
            <a:normAutofit/>
          </a:bodyPr>
          <a:lstStyle/>
          <a:p>
            <a:pPr algn="ctr" defTabSz="1600200">
              <a:lnSpc>
                <a:spcPct val="90000"/>
              </a:lnSpc>
              <a:spcAft>
                <a:spcPct val="35000"/>
              </a:spcAft>
              <a:defRPr/>
            </a:pPr>
            <a:endParaRPr lang="zh-CN" altLang="en-US" sz="3600" kern="0">
              <a:solidFill>
                <a:prstClr val="black"/>
              </a:solidFill>
              <a:latin typeface="Times New Roman" panose="02020603050405020304"/>
              <a:ea typeface="幼圆" panose="02010509060101010101" charset="-122"/>
              <a:sym typeface="+mn-ea"/>
            </a:endParaRPr>
          </a:p>
        </p:txBody>
      </p:sp>
      <p:sp>
        <p:nvSpPr>
          <p:cNvPr id="36" name="MH_SubTitle_1"/>
          <p:cNvSpPr/>
          <p:nvPr/>
        </p:nvSpPr>
        <p:spPr>
          <a:xfrm>
            <a:off x="2329815" y="2095500"/>
            <a:ext cx="2309495" cy="646430"/>
          </a:xfrm>
          <a:prstGeom prst="rect">
            <a:avLst/>
          </a:prstGeom>
          <a:noFill/>
          <a:ln w="9525">
            <a:noFill/>
            <a:miter/>
          </a:ln>
        </p:spPr>
        <p:txBody>
          <a:bodyPr/>
          <a:lstStyle/>
          <a:p>
            <a:pPr algn="r"/>
            <a:r>
              <a:rPr lang="zh-CN" altLang="en-US" sz="1400" dirty="0">
                <a:solidFill>
                  <a:prstClr val="black">
                    <a:lumMod val="65000"/>
                    <a:lumOff val="35000"/>
                  </a:prstClr>
                </a:solidFill>
                <a:ea typeface="微软雅黑" panose="020B0503020204020204" charset="-122"/>
                <a:sym typeface="+mn-ea"/>
              </a:rPr>
              <a:t>在此输入您的文本，单击此处输入您的文本</a:t>
            </a:r>
          </a:p>
        </p:txBody>
      </p:sp>
      <p:sp>
        <p:nvSpPr>
          <p:cNvPr id="37" name="MH_SubTitle_2"/>
          <p:cNvSpPr/>
          <p:nvPr/>
        </p:nvSpPr>
        <p:spPr>
          <a:xfrm>
            <a:off x="1781810" y="3107055"/>
            <a:ext cx="2310130" cy="645795"/>
          </a:xfrm>
          <a:prstGeom prst="rect">
            <a:avLst/>
          </a:prstGeom>
          <a:noFill/>
          <a:ln w="9525">
            <a:noFill/>
            <a:miter/>
          </a:ln>
        </p:spPr>
        <p:txBody>
          <a:bodyPr/>
          <a:lstStyle/>
          <a:p>
            <a:pPr algn="r"/>
            <a:r>
              <a:rPr lang="zh-CN" altLang="en-US" sz="1400" dirty="0">
                <a:solidFill>
                  <a:prstClr val="black">
                    <a:lumMod val="65000"/>
                    <a:lumOff val="35000"/>
                  </a:prstClr>
                </a:solidFill>
                <a:ea typeface="微软雅黑" panose="020B0503020204020204" charset="-122"/>
              </a:rPr>
              <a:t>在此输入您的文本，单击此处</a:t>
            </a:r>
            <a:r>
              <a:rPr lang="zh-CN" altLang="en-US" sz="1400" dirty="0">
                <a:solidFill>
                  <a:prstClr val="black">
                    <a:lumMod val="65000"/>
                    <a:lumOff val="35000"/>
                  </a:prstClr>
                </a:solidFill>
                <a:ea typeface="微软雅黑" panose="020B0503020204020204" charset="-122"/>
                <a:sym typeface="+mn-ea"/>
              </a:rPr>
              <a:t>输入您的文本</a:t>
            </a:r>
            <a:endParaRPr lang="zh-CN" altLang="en-US" sz="1400" dirty="0">
              <a:solidFill>
                <a:prstClr val="black">
                  <a:lumMod val="65000"/>
                  <a:lumOff val="35000"/>
                </a:prstClr>
              </a:solidFill>
              <a:ea typeface="微软雅黑" panose="020B0503020204020204" charset="-122"/>
            </a:endParaRPr>
          </a:p>
        </p:txBody>
      </p:sp>
      <p:sp>
        <p:nvSpPr>
          <p:cNvPr id="38" name="MH_SubTitle_3"/>
          <p:cNvSpPr/>
          <p:nvPr/>
        </p:nvSpPr>
        <p:spPr>
          <a:xfrm>
            <a:off x="2329815" y="4121150"/>
            <a:ext cx="2309495" cy="646430"/>
          </a:xfrm>
          <a:prstGeom prst="rect">
            <a:avLst/>
          </a:prstGeom>
          <a:noFill/>
          <a:ln w="9525">
            <a:noFill/>
            <a:miter/>
          </a:ln>
        </p:spPr>
        <p:txBody>
          <a:bodyPr/>
          <a:lstStyle/>
          <a:p>
            <a:pPr algn="r"/>
            <a:r>
              <a:rPr lang="zh-CN" altLang="en-US" sz="1400" dirty="0">
                <a:solidFill>
                  <a:prstClr val="black">
                    <a:lumMod val="65000"/>
                    <a:lumOff val="35000"/>
                  </a:prstClr>
                </a:solidFill>
                <a:ea typeface="微软雅黑" panose="020B0503020204020204" charset="-122"/>
                <a:sym typeface="+mn-ea"/>
              </a:rPr>
              <a:t>在此输入您的文本，单击此处输入您的文本</a:t>
            </a:r>
          </a:p>
        </p:txBody>
      </p:sp>
      <p:sp>
        <p:nvSpPr>
          <p:cNvPr id="39" name="MH_SubTitle_4"/>
          <p:cNvSpPr/>
          <p:nvPr/>
        </p:nvSpPr>
        <p:spPr>
          <a:xfrm>
            <a:off x="6965315" y="2095500"/>
            <a:ext cx="2309495" cy="646430"/>
          </a:xfrm>
          <a:prstGeom prst="rect">
            <a:avLst/>
          </a:prstGeom>
          <a:noFill/>
          <a:ln w="9525">
            <a:noFill/>
            <a:miter/>
          </a:ln>
        </p:spPr>
        <p:txBody>
          <a:bodyPr/>
          <a:lstStyle/>
          <a:p>
            <a:r>
              <a:rPr lang="zh-CN" altLang="en-US" sz="1400" dirty="0">
                <a:solidFill>
                  <a:prstClr val="black">
                    <a:lumMod val="65000"/>
                    <a:lumOff val="35000"/>
                  </a:prstClr>
                </a:solidFill>
                <a:ea typeface="微软雅黑" panose="020B0503020204020204" charset="-122"/>
                <a:sym typeface="+mn-ea"/>
              </a:rPr>
              <a:t>在此输入您的文本，单击此处输入您的文本</a:t>
            </a:r>
          </a:p>
        </p:txBody>
      </p:sp>
      <p:sp>
        <p:nvSpPr>
          <p:cNvPr id="40" name="MH_SubTitle_5"/>
          <p:cNvSpPr/>
          <p:nvPr/>
        </p:nvSpPr>
        <p:spPr>
          <a:xfrm>
            <a:off x="7531735" y="3107055"/>
            <a:ext cx="2310130" cy="645795"/>
          </a:xfrm>
          <a:prstGeom prst="rect">
            <a:avLst/>
          </a:prstGeom>
          <a:noFill/>
          <a:ln w="9525">
            <a:noFill/>
            <a:miter/>
          </a:ln>
        </p:spPr>
        <p:txBody>
          <a:bodyPr/>
          <a:lstStyle/>
          <a:p>
            <a:r>
              <a:rPr lang="zh-CN" altLang="en-US" sz="1400" dirty="0">
                <a:solidFill>
                  <a:prstClr val="black">
                    <a:lumMod val="65000"/>
                    <a:lumOff val="35000"/>
                  </a:prstClr>
                </a:solidFill>
                <a:ea typeface="微软雅黑" panose="020B0503020204020204" charset="-122"/>
                <a:sym typeface="+mn-ea"/>
              </a:rPr>
              <a:t>在此输入您的文本，单击此处输入您的文本</a:t>
            </a:r>
          </a:p>
        </p:txBody>
      </p:sp>
      <p:sp>
        <p:nvSpPr>
          <p:cNvPr id="41" name="MH_SubTitle_6"/>
          <p:cNvSpPr/>
          <p:nvPr/>
        </p:nvSpPr>
        <p:spPr>
          <a:xfrm>
            <a:off x="6965315" y="4121150"/>
            <a:ext cx="2309495" cy="646430"/>
          </a:xfrm>
          <a:prstGeom prst="rect">
            <a:avLst/>
          </a:prstGeom>
          <a:noFill/>
          <a:ln w="9525">
            <a:noFill/>
            <a:miter/>
          </a:ln>
        </p:spPr>
        <p:txBody>
          <a:bodyPr/>
          <a:lstStyle/>
          <a:p>
            <a:r>
              <a:rPr lang="zh-CN" altLang="en-US" sz="1400" smtClean="0">
                <a:solidFill>
                  <a:prstClr val="black">
                    <a:lumMod val="65000"/>
                    <a:lumOff val="35000"/>
                  </a:prstClr>
                </a:solidFill>
                <a:ea typeface="微软雅黑" panose="020B0503020204020204" charset="-122"/>
                <a:sym typeface="+mn-ea"/>
              </a:rPr>
              <a:t>在此</a:t>
            </a:r>
            <a:r>
              <a:rPr lang="zh-CN" altLang="en-US" sz="1400" dirty="0">
                <a:solidFill>
                  <a:prstClr val="black">
                    <a:lumMod val="65000"/>
                    <a:lumOff val="35000"/>
                  </a:prstClr>
                </a:solidFill>
                <a:ea typeface="微软雅黑" panose="020B0503020204020204" charset="-122"/>
                <a:sym typeface="+mn-ea"/>
              </a:rPr>
              <a:t>输入您的文本，单击此处输入您的文本</a:t>
            </a:r>
          </a:p>
        </p:txBody>
      </p:sp>
      <p:sp>
        <p:nvSpPr>
          <p:cNvPr id="42" name="MH_Title_1"/>
          <p:cNvSpPr/>
          <p:nvPr/>
        </p:nvSpPr>
        <p:spPr>
          <a:xfrm>
            <a:off x="5293360" y="2837180"/>
            <a:ext cx="1027430" cy="1182370"/>
          </a:xfrm>
          <a:custGeom>
            <a:avLst/>
            <a:gdLst>
              <a:gd name="connsiteX0" fmla="*/ 0 w 2008628"/>
              <a:gd name="connsiteY0" fmla="*/ 873753 h 1747506"/>
              <a:gd name="connsiteX1" fmla="*/ 436877 w 2008628"/>
              <a:gd name="connsiteY1" fmla="*/ 0 h 1747506"/>
              <a:gd name="connsiteX2" fmla="*/ 1571752 w 2008628"/>
              <a:gd name="connsiteY2" fmla="*/ 0 h 1747506"/>
              <a:gd name="connsiteX3" fmla="*/ 2008628 w 2008628"/>
              <a:gd name="connsiteY3" fmla="*/ 873753 h 1747506"/>
              <a:gd name="connsiteX4" fmla="*/ 1571752 w 2008628"/>
              <a:gd name="connsiteY4" fmla="*/ 1747506 h 1747506"/>
              <a:gd name="connsiteX5" fmla="*/ 436877 w 2008628"/>
              <a:gd name="connsiteY5" fmla="*/ 1747506 h 1747506"/>
              <a:gd name="connsiteX6" fmla="*/ 0 w 2008628"/>
              <a:gd name="connsiteY6" fmla="*/ 873753 h 17475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08628" h="1747506">
                <a:moveTo>
                  <a:pt x="1004314" y="0"/>
                </a:moveTo>
                <a:lnTo>
                  <a:pt x="2008627" y="380083"/>
                </a:lnTo>
                <a:lnTo>
                  <a:pt x="2008627" y="1367424"/>
                </a:lnTo>
                <a:lnTo>
                  <a:pt x="1004314" y="1747506"/>
                </a:lnTo>
                <a:lnTo>
                  <a:pt x="1" y="1367424"/>
                </a:lnTo>
                <a:lnTo>
                  <a:pt x="1" y="380083"/>
                </a:lnTo>
                <a:lnTo>
                  <a:pt x="1004314" y="0"/>
                </a:lnTo>
                <a:close/>
              </a:path>
            </a:pathLst>
          </a:custGeom>
          <a:solidFill>
            <a:srgbClr val="70B327"/>
          </a:solidFill>
          <a:ln w="12700" cap="flat" cmpd="sng" algn="ctr">
            <a:noFill/>
            <a:prstDash val="solid"/>
            <a:miter lim="800000"/>
          </a:ln>
          <a:effectLst/>
        </p:spPr>
        <p:txBody>
          <a:bodyPr lIns="272320" tIns="313011" rIns="272320" bIns="313011" spcCol="1270" anchor="ctr">
            <a:normAutofit fontScale="50000" lnSpcReduction="20000"/>
          </a:bodyPr>
          <a:lstStyle/>
          <a:p>
            <a:pPr algn="ctr" defTabSz="1600200">
              <a:lnSpc>
                <a:spcPct val="90000"/>
              </a:lnSpc>
              <a:spcAft>
                <a:spcPct val="35000"/>
              </a:spcAft>
              <a:defRPr/>
            </a:pPr>
            <a:r>
              <a:rPr lang="zh-CN" altLang="en-US" sz="3600" kern="0">
                <a:solidFill>
                  <a:prstClr val="white"/>
                </a:solidFill>
                <a:latin typeface="Times New Roman" panose="02020603050405020304"/>
                <a:ea typeface="幼圆" panose="02010509060101010101" charset="-122"/>
                <a:sym typeface="+mn-ea"/>
              </a:rPr>
              <a:t>关键词</a:t>
            </a:r>
          </a:p>
        </p:txBody>
      </p:sp>
      <p:sp>
        <p:nvSpPr>
          <p:cNvPr id="43" name="MH_Other_10"/>
          <p:cNvSpPr/>
          <p:nvPr/>
        </p:nvSpPr>
        <p:spPr>
          <a:xfrm>
            <a:off x="4544060" y="3256280"/>
            <a:ext cx="297180" cy="356870"/>
          </a:xfrm>
          <a:custGeom>
            <a:avLst/>
            <a:gdLst/>
            <a:ahLst/>
            <a:cxnLst/>
            <a:rect l="l" t="t" r="r" b="b"/>
            <a:pathLst>
              <a:path w="1674290" h="2018114">
                <a:moveTo>
                  <a:pt x="307141" y="691642"/>
                </a:moveTo>
                <a:lnTo>
                  <a:pt x="1378912" y="691642"/>
                </a:lnTo>
                <a:lnTo>
                  <a:pt x="1369387" y="1458335"/>
                </a:lnTo>
                <a:cubicBezTo>
                  <a:pt x="1369387" y="1541769"/>
                  <a:pt x="1301750" y="1609406"/>
                  <a:pt x="1218316" y="1609406"/>
                </a:cubicBezTo>
                <a:lnTo>
                  <a:pt x="1158892" y="1609406"/>
                </a:lnTo>
                <a:lnTo>
                  <a:pt x="1158892" y="1898352"/>
                </a:lnTo>
                <a:cubicBezTo>
                  <a:pt x="1158892" y="1964495"/>
                  <a:pt x="1105273" y="2018114"/>
                  <a:pt x="1039130" y="2018114"/>
                </a:cubicBezTo>
                <a:cubicBezTo>
                  <a:pt x="972987" y="2018114"/>
                  <a:pt x="919368" y="1964495"/>
                  <a:pt x="919368" y="1898352"/>
                </a:cubicBezTo>
                <a:lnTo>
                  <a:pt x="919368" y="1609406"/>
                </a:lnTo>
                <a:lnTo>
                  <a:pt x="765901" y="1609406"/>
                </a:lnTo>
                <a:lnTo>
                  <a:pt x="765901" y="1898351"/>
                </a:lnTo>
                <a:cubicBezTo>
                  <a:pt x="765901" y="1964494"/>
                  <a:pt x="712282" y="2018113"/>
                  <a:pt x="646139" y="2018113"/>
                </a:cubicBezTo>
                <a:cubicBezTo>
                  <a:pt x="579996" y="2018113"/>
                  <a:pt x="526377" y="1964494"/>
                  <a:pt x="526377" y="1898351"/>
                </a:cubicBezTo>
                <a:lnTo>
                  <a:pt x="526377" y="1609406"/>
                </a:lnTo>
                <a:lnTo>
                  <a:pt x="458213" y="1609406"/>
                </a:lnTo>
                <a:cubicBezTo>
                  <a:pt x="374779" y="1609406"/>
                  <a:pt x="307141" y="1541769"/>
                  <a:pt x="307141" y="1458335"/>
                </a:cubicBezTo>
                <a:lnTo>
                  <a:pt x="307141" y="1156202"/>
                </a:lnTo>
                <a:lnTo>
                  <a:pt x="307141" y="854070"/>
                </a:lnTo>
                <a:close/>
                <a:moveTo>
                  <a:pt x="1554528" y="683951"/>
                </a:moveTo>
                <a:cubicBezTo>
                  <a:pt x="1620671" y="683951"/>
                  <a:pt x="1674290" y="737570"/>
                  <a:pt x="1674290" y="803713"/>
                </a:cubicBezTo>
                <a:lnTo>
                  <a:pt x="1674290" y="1299148"/>
                </a:lnTo>
                <a:cubicBezTo>
                  <a:pt x="1674290" y="1365291"/>
                  <a:pt x="1620671" y="1418910"/>
                  <a:pt x="1554528" y="1418910"/>
                </a:cubicBezTo>
                <a:cubicBezTo>
                  <a:pt x="1488385" y="1418910"/>
                  <a:pt x="1434766" y="1365291"/>
                  <a:pt x="1434766" y="1299148"/>
                </a:cubicBezTo>
                <a:lnTo>
                  <a:pt x="1434766" y="803713"/>
                </a:lnTo>
                <a:cubicBezTo>
                  <a:pt x="1434766" y="737570"/>
                  <a:pt x="1488385" y="683951"/>
                  <a:pt x="1554528" y="683951"/>
                </a:cubicBezTo>
                <a:close/>
                <a:moveTo>
                  <a:pt x="119762" y="683950"/>
                </a:moveTo>
                <a:cubicBezTo>
                  <a:pt x="185905" y="683950"/>
                  <a:pt x="239524" y="737569"/>
                  <a:pt x="239524" y="803712"/>
                </a:cubicBezTo>
                <a:lnTo>
                  <a:pt x="239524" y="1299147"/>
                </a:lnTo>
                <a:cubicBezTo>
                  <a:pt x="239524" y="1365290"/>
                  <a:pt x="185905" y="1418909"/>
                  <a:pt x="119762" y="1418909"/>
                </a:cubicBezTo>
                <a:cubicBezTo>
                  <a:pt x="53619" y="1418909"/>
                  <a:pt x="0" y="1365290"/>
                  <a:pt x="0" y="1299147"/>
                </a:cubicBezTo>
                <a:lnTo>
                  <a:pt x="0" y="803712"/>
                </a:lnTo>
                <a:cubicBezTo>
                  <a:pt x="0" y="737569"/>
                  <a:pt x="53619" y="683950"/>
                  <a:pt x="119762" y="683950"/>
                </a:cubicBezTo>
                <a:close/>
                <a:moveTo>
                  <a:pt x="1058285" y="381191"/>
                </a:moveTo>
                <a:cubicBezTo>
                  <a:pt x="1028091" y="381191"/>
                  <a:pt x="1003614" y="405668"/>
                  <a:pt x="1003614" y="435862"/>
                </a:cubicBezTo>
                <a:cubicBezTo>
                  <a:pt x="1003614" y="466056"/>
                  <a:pt x="1028091" y="490533"/>
                  <a:pt x="1058285" y="490533"/>
                </a:cubicBezTo>
                <a:cubicBezTo>
                  <a:pt x="1088479" y="490533"/>
                  <a:pt x="1112956" y="466056"/>
                  <a:pt x="1112956" y="435862"/>
                </a:cubicBezTo>
                <a:cubicBezTo>
                  <a:pt x="1112956" y="405668"/>
                  <a:pt x="1088479" y="381191"/>
                  <a:pt x="1058285" y="381191"/>
                </a:cubicBezTo>
                <a:close/>
                <a:moveTo>
                  <a:pt x="620445" y="381191"/>
                </a:moveTo>
                <a:cubicBezTo>
                  <a:pt x="590251" y="381191"/>
                  <a:pt x="565774" y="405668"/>
                  <a:pt x="565774" y="435862"/>
                </a:cubicBezTo>
                <a:cubicBezTo>
                  <a:pt x="565774" y="466056"/>
                  <a:pt x="590251" y="490533"/>
                  <a:pt x="620445" y="490533"/>
                </a:cubicBezTo>
                <a:cubicBezTo>
                  <a:pt x="650639" y="490533"/>
                  <a:pt x="675116" y="466056"/>
                  <a:pt x="675116" y="435862"/>
                </a:cubicBezTo>
                <a:cubicBezTo>
                  <a:pt x="675116" y="405668"/>
                  <a:pt x="650639" y="381191"/>
                  <a:pt x="620445" y="381191"/>
                </a:cubicBezTo>
                <a:close/>
                <a:moveTo>
                  <a:pt x="508384" y="1373"/>
                </a:moveTo>
                <a:cubicBezTo>
                  <a:pt x="515956" y="3701"/>
                  <a:pt x="522639" y="8917"/>
                  <a:pt x="526639" y="16470"/>
                </a:cubicBezTo>
                <a:lnTo>
                  <a:pt x="615978" y="185144"/>
                </a:lnTo>
                <a:cubicBezTo>
                  <a:pt x="687009" y="148129"/>
                  <a:pt x="767930" y="128483"/>
                  <a:pt x="853439" y="128483"/>
                </a:cubicBezTo>
                <a:cubicBezTo>
                  <a:pt x="932860" y="128483"/>
                  <a:pt x="1008322" y="145431"/>
                  <a:pt x="1075718" y="177325"/>
                </a:cubicBezTo>
                <a:lnTo>
                  <a:pt x="1150798" y="40824"/>
                </a:lnTo>
                <a:cubicBezTo>
                  <a:pt x="1154917" y="33335"/>
                  <a:pt x="1161682" y="28224"/>
                  <a:pt x="1169289" y="26016"/>
                </a:cubicBezTo>
                <a:cubicBezTo>
                  <a:pt x="1176896" y="23808"/>
                  <a:pt x="1185346" y="24501"/>
                  <a:pt x="1192835" y="28621"/>
                </a:cubicBezTo>
                <a:cubicBezTo>
                  <a:pt x="1207813" y="36859"/>
                  <a:pt x="1213277" y="55680"/>
                  <a:pt x="1205038" y="70658"/>
                </a:cubicBezTo>
                <a:lnTo>
                  <a:pt x="1130773" y="205677"/>
                </a:lnTo>
                <a:cubicBezTo>
                  <a:pt x="1280708" y="293097"/>
                  <a:pt x="1383706" y="450928"/>
                  <a:pt x="1395615" y="633899"/>
                </a:cubicBezTo>
                <a:lnTo>
                  <a:pt x="311263" y="633899"/>
                </a:lnTo>
                <a:cubicBezTo>
                  <a:pt x="322782" y="456918"/>
                  <a:pt x="419524" y="303459"/>
                  <a:pt x="560939" y="213488"/>
                </a:cubicBezTo>
                <a:lnTo>
                  <a:pt x="471935" y="45445"/>
                </a:lnTo>
                <a:cubicBezTo>
                  <a:pt x="463934" y="30339"/>
                  <a:pt x="469694" y="11606"/>
                  <a:pt x="484800" y="3605"/>
                </a:cubicBezTo>
                <a:cubicBezTo>
                  <a:pt x="492353" y="-395"/>
                  <a:pt x="500812" y="-955"/>
                  <a:pt x="508384" y="1373"/>
                </a:cubicBezTo>
                <a:close/>
              </a:path>
            </a:pathLst>
          </a:custGeom>
          <a:solidFill>
            <a:srgbClr val="FFFFFF"/>
          </a:solidFill>
          <a:ln w="12700" cap="flat" cmpd="sng" algn="ctr">
            <a:noFill/>
            <a:prstDash val="solid"/>
            <a:miter lim="800000"/>
          </a:ln>
          <a:effectLst/>
        </p:spPr>
        <p:txBody>
          <a:bodyPr anchor="ctr">
            <a:normAutofit lnSpcReduction="10000"/>
            <a:scene3d>
              <a:camera prst="orthographicFront"/>
              <a:lightRig rig="threePt" dir="t"/>
            </a:scene3d>
            <a:sp3d contourW="12700">
              <a:contourClr>
                <a:srgbClr val="FFFFFF"/>
              </a:contourClr>
            </a:sp3d>
          </a:bodyPr>
          <a:lstStyle/>
          <a:p>
            <a:pPr algn="ctr">
              <a:defRPr/>
            </a:pPr>
            <a:endParaRPr lang="zh-CN" altLang="en-US" kern="0" dirty="0">
              <a:solidFill>
                <a:prstClr val="black"/>
              </a:solidFill>
              <a:latin typeface="Times New Roman" panose="02020603050405020304"/>
              <a:ea typeface="幼圆" panose="02010509060101010101" charset="-122"/>
            </a:endParaRPr>
          </a:p>
        </p:txBody>
      </p:sp>
      <p:sp>
        <p:nvSpPr>
          <p:cNvPr id="44" name="MH_Other_11"/>
          <p:cNvSpPr/>
          <p:nvPr/>
        </p:nvSpPr>
        <p:spPr bwMode="auto">
          <a:xfrm>
            <a:off x="6125210" y="2281555"/>
            <a:ext cx="460375" cy="340995"/>
          </a:xfrm>
          <a:custGeom>
            <a:avLst/>
            <a:gdLst>
              <a:gd name="T0" fmla="*/ 2147483646 w 257"/>
              <a:gd name="T1" fmla="*/ 2147483646 h 191"/>
              <a:gd name="T2" fmla="*/ 2147483646 w 257"/>
              <a:gd name="T3" fmla="*/ 2147483646 h 191"/>
              <a:gd name="T4" fmla="*/ 2147483646 w 257"/>
              <a:gd name="T5" fmla="*/ 2147483646 h 191"/>
              <a:gd name="T6" fmla="*/ 2147483646 w 257"/>
              <a:gd name="T7" fmla="*/ 2147483646 h 191"/>
              <a:gd name="T8" fmla="*/ 2147483646 w 257"/>
              <a:gd name="T9" fmla="*/ 2147483646 h 191"/>
              <a:gd name="T10" fmla="*/ 2147483646 w 257"/>
              <a:gd name="T11" fmla="*/ 2147483646 h 191"/>
              <a:gd name="T12" fmla="*/ 2147483646 w 257"/>
              <a:gd name="T13" fmla="*/ 2147483646 h 191"/>
              <a:gd name="T14" fmla="*/ 2147483646 w 257"/>
              <a:gd name="T15" fmla="*/ 2147483646 h 191"/>
              <a:gd name="T16" fmla="*/ 2147483646 w 257"/>
              <a:gd name="T17" fmla="*/ 2147483646 h 191"/>
              <a:gd name="T18" fmla="*/ 2147483646 w 257"/>
              <a:gd name="T19" fmla="*/ 2147483646 h 191"/>
              <a:gd name="T20" fmla="*/ 2147483646 w 257"/>
              <a:gd name="T21" fmla="*/ 2147483646 h 191"/>
              <a:gd name="T22" fmla="*/ 2147483646 w 257"/>
              <a:gd name="T23" fmla="*/ 2147483646 h 191"/>
              <a:gd name="T24" fmla="*/ 2147483646 w 257"/>
              <a:gd name="T25" fmla="*/ 2147483646 h 191"/>
              <a:gd name="T26" fmla="*/ 2147483646 w 257"/>
              <a:gd name="T27" fmla="*/ 2147483646 h 191"/>
              <a:gd name="T28" fmla="*/ 2147483646 w 257"/>
              <a:gd name="T29" fmla="*/ 2147483646 h 191"/>
              <a:gd name="T30" fmla="*/ 2147483646 w 257"/>
              <a:gd name="T31" fmla="*/ 2147483646 h 191"/>
              <a:gd name="T32" fmla="*/ 2147483646 w 257"/>
              <a:gd name="T33" fmla="*/ 2147483646 h 191"/>
              <a:gd name="T34" fmla="*/ 2147483646 w 257"/>
              <a:gd name="T35" fmla="*/ 2147483646 h 191"/>
              <a:gd name="T36" fmla="*/ 2147483646 w 257"/>
              <a:gd name="T37" fmla="*/ 2147483646 h 191"/>
              <a:gd name="T38" fmla="*/ 2147483646 w 257"/>
              <a:gd name="T39" fmla="*/ 2147483646 h 191"/>
              <a:gd name="T40" fmla="*/ 2147483646 w 257"/>
              <a:gd name="T41" fmla="*/ 2147483646 h 191"/>
              <a:gd name="T42" fmla="*/ 2147483646 w 257"/>
              <a:gd name="T43" fmla="*/ 2147483646 h 191"/>
              <a:gd name="T44" fmla="*/ 2147483646 w 257"/>
              <a:gd name="T45" fmla="*/ 2147483646 h 191"/>
              <a:gd name="T46" fmla="*/ 2147483646 w 257"/>
              <a:gd name="T47" fmla="*/ 2147483646 h 191"/>
              <a:gd name="T48" fmla="*/ 2147483646 w 257"/>
              <a:gd name="T49" fmla="*/ 2147483646 h 191"/>
              <a:gd name="T50" fmla="*/ 2147483646 w 257"/>
              <a:gd name="T51" fmla="*/ 2147483646 h 191"/>
              <a:gd name="T52" fmla="*/ 2147483646 w 257"/>
              <a:gd name="T53" fmla="*/ 2147483646 h 191"/>
              <a:gd name="T54" fmla="*/ 2147483646 w 257"/>
              <a:gd name="T55" fmla="*/ 2147483646 h 191"/>
              <a:gd name="T56" fmla="*/ 2147483646 w 257"/>
              <a:gd name="T57" fmla="*/ 2147483646 h 191"/>
              <a:gd name="T58" fmla="*/ 2147483646 w 257"/>
              <a:gd name="T59" fmla="*/ 2147483646 h 191"/>
              <a:gd name="T60" fmla="*/ 2147483646 w 257"/>
              <a:gd name="T61" fmla="*/ 2147483646 h 191"/>
              <a:gd name="T62" fmla="*/ 2147483646 w 257"/>
              <a:gd name="T63" fmla="*/ 2147483646 h 191"/>
              <a:gd name="T64" fmla="*/ 2147483646 w 257"/>
              <a:gd name="T65" fmla="*/ 2147483646 h 191"/>
              <a:gd name="T66" fmla="*/ 2147483646 w 257"/>
              <a:gd name="T67" fmla="*/ 2147483646 h 191"/>
              <a:gd name="T68" fmla="*/ 2147483646 w 257"/>
              <a:gd name="T69" fmla="*/ 2147483646 h 191"/>
              <a:gd name="T70" fmla="*/ 2147483646 w 257"/>
              <a:gd name="T71" fmla="*/ 2147483646 h 191"/>
              <a:gd name="T72" fmla="*/ 2147483646 w 257"/>
              <a:gd name="T73" fmla="*/ 2147483646 h 191"/>
              <a:gd name="T74" fmla="*/ 2147483646 w 257"/>
              <a:gd name="T75" fmla="*/ 2147483646 h 191"/>
              <a:gd name="T76" fmla="*/ 2147483646 w 257"/>
              <a:gd name="T77" fmla="*/ 2147483646 h 191"/>
              <a:gd name="T78" fmla="*/ 2147483646 w 257"/>
              <a:gd name="T79" fmla="*/ 2147483646 h 191"/>
              <a:gd name="T80" fmla="*/ 2147483646 w 257"/>
              <a:gd name="T81" fmla="*/ 2147483646 h 191"/>
              <a:gd name="T82" fmla="*/ 2147483646 w 257"/>
              <a:gd name="T83" fmla="*/ 2147483646 h 191"/>
              <a:gd name="T84" fmla="*/ 2147483646 w 257"/>
              <a:gd name="T85" fmla="*/ 2147483646 h 191"/>
              <a:gd name="T86" fmla="*/ 2147483646 w 257"/>
              <a:gd name="T87" fmla="*/ 2147483646 h 191"/>
              <a:gd name="T88" fmla="*/ 2147483646 w 257"/>
              <a:gd name="T89" fmla="*/ 2147483646 h 191"/>
              <a:gd name="T90" fmla="*/ 2147483646 w 257"/>
              <a:gd name="T91" fmla="*/ 2147483646 h 191"/>
              <a:gd name="T92" fmla="*/ 2147483646 w 257"/>
              <a:gd name="T93" fmla="*/ 2147483646 h 191"/>
              <a:gd name="T94" fmla="*/ 2147483646 w 257"/>
              <a:gd name="T95" fmla="*/ 2147483646 h 191"/>
              <a:gd name="T96" fmla="*/ 2147483646 w 257"/>
              <a:gd name="T97" fmla="*/ 2147483646 h 191"/>
              <a:gd name="T98" fmla="*/ 2147483646 w 257"/>
              <a:gd name="T99" fmla="*/ 2147483646 h 191"/>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257" h="191">
                <a:moveTo>
                  <a:pt x="33" y="125"/>
                </a:moveTo>
                <a:cubicBezTo>
                  <a:pt x="55" y="125"/>
                  <a:pt x="55" y="125"/>
                  <a:pt x="55" y="125"/>
                </a:cubicBezTo>
                <a:cubicBezTo>
                  <a:pt x="55" y="122"/>
                  <a:pt x="55" y="122"/>
                  <a:pt x="55" y="122"/>
                </a:cubicBezTo>
                <a:cubicBezTo>
                  <a:pt x="45" y="122"/>
                  <a:pt x="45" y="122"/>
                  <a:pt x="45" y="122"/>
                </a:cubicBezTo>
                <a:cubicBezTo>
                  <a:pt x="41" y="122"/>
                  <a:pt x="37" y="120"/>
                  <a:pt x="34" y="118"/>
                </a:cubicBezTo>
                <a:cubicBezTo>
                  <a:pt x="32" y="115"/>
                  <a:pt x="30" y="111"/>
                  <a:pt x="30" y="107"/>
                </a:cubicBezTo>
                <a:cubicBezTo>
                  <a:pt x="30" y="15"/>
                  <a:pt x="30" y="15"/>
                  <a:pt x="30" y="15"/>
                </a:cubicBezTo>
                <a:cubicBezTo>
                  <a:pt x="30" y="11"/>
                  <a:pt x="32" y="7"/>
                  <a:pt x="34" y="5"/>
                </a:cubicBezTo>
                <a:cubicBezTo>
                  <a:pt x="34" y="5"/>
                  <a:pt x="34" y="5"/>
                  <a:pt x="34" y="5"/>
                </a:cubicBezTo>
                <a:cubicBezTo>
                  <a:pt x="37" y="2"/>
                  <a:pt x="41" y="0"/>
                  <a:pt x="45" y="0"/>
                </a:cubicBezTo>
                <a:cubicBezTo>
                  <a:pt x="209" y="0"/>
                  <a:pt x="209" y="0"/>
                  <a:pt x="209" y="0"/>
                </a:cubicBezTo>
                <a:cubicBezTo>
                  <a:pt x="213" y="0"/>
                  <a:pt x="217" y="2"/>
                  <a:pt x="220" y="5"/>
                </a:cubicBezTo>
                <a:cubicBezTo>
                  <a:pt x="220" y="5"/>
                  <a:pt x="220" y="5"/>
                  <a:pt x="220" y="5"/>
                </a:cubicBezTo>
                <a:cubicBezTo>
                  <a:pt x="222" y="7"/>
                  <a:pt x="224" y="11"/>
                  <a:pt x="224" y="15"/>
                </a:cubicBezTo>
                <a:cubicBezTo>
                  <a:pt x="224" y="107"/>
                  <a:pt x="224" y="107"/>
                  <a:pt x="224" y="107"/>
                </a:cubicBezTo>
                <a:cubicBezTo>
                  <a:pt x="224" y="111"/>
                  <a:pt x="222" y="115"/>
                  <a:pt x="220" y="118"/>
                </a:cubicBezTo>
                <a:cubicBezTo>
                  <a:pt x="217" y="120"/>
                  <a:pt x="213" y="122"/>
                  <a:pt x="209" y="122"/>
                </a:cubicBezTo>
                <a:cubicBezTo>
                  <a:pt x="198" y="122"/>
                  <a:pt x="198" y="122"/>
                  <a:pt x="198" y="122"/>
                </a:cubicBezTo>
                <a:cubicBezTo>
                  <a:pt x="198" y="125"/>
                  <a:pt x="198" y="125"/>
                  <a:pt x="198" y="125"/>
                </a:cubicBezTo>
                <a:cubicBezTo>
                  <a:pt x="221" y="125"/>
                  <a:pt x="221" y="125"/>
                  <a:pt x="221" y="125"/>
                </a:cubicBezTo>
                <a:cubicBezTo>
                  <a:pt x="257" y="173"/>
                  <a:pt x="257" y="173"/>
                  <a:pt x="257" y="173"/>
                </a:cubicBezTo>
                <a:cubicBezTo>
                  <a:pt x="256" y="173"/>
                  <a:pt x="256" y="173"/>
                  <a:pt x="256" y="173"/>
                </a:cubicBezTo>
                <a:cubicBezTo>
                  <a:pt x="248" y="191"/>
                  <a:pt x="248" y="191"/>
                  <a:pt x="248" y="191"/>
                </a:cubicBezTo>
                <a:cubicBezTo>
                  <a:pt x="9" y="191"/>
                  <a:pt x="9" y="191"/>
                  <a:pt x="9" y="191"/>
                </a:cubicBezTo>
                <a:cubicBezTo>
                  <a:pt x="0" y="173"/>
                  <a:pt x="0" y="173"/>
                  <a:pt x="0" y="173"/>
                </a:cubicBezTo>
                <a:cubicBezTo>
                  <a:pt x="33" y="125"/>
                  <a:pt x="33" y="125"/>
                  <a:pt x="33" y="125"/>
                </a:cubicBezTo>
                <a:close/>
                <a:moveTo>
                  <a:pt x="77" y="125"/>
                </a:moveTo>
                <a:cubicBezTo>
                  <a:pt x="176" y="125"/>
                  <a:pt x="176" y="125"/>
                  <a:pt x="176" y="125"/>
                </a:cubicBezTo>
                <a:cubicBezTo>
                  <a:pt x="176" y="122"/>
                  <a:pt x="176" y="122"/>
                  <a:pt x="176" y="122"/>
                </a:cubicBezTo>
                <a:cubicBezTo>
                  <a:pt x="77" y="122"/>
                  <a:pt x="77" y="122"/>
                  <a:pt x="77" y="122"/>
                </a:cubicBezTo>
                <a:cubicBezTo>
                  <a:pt x="77" y="125"/>
                  <a:pt x="77" y="125"/>
                  <a:pt x="77" y="125"/>
                </a:cubicBezTo>
                <a:close/>
                <a:moveTo>
                  <a:pt x="209" y="15"/>
                </a:moveTo>
                <a:cubicBezTo>
                  <a:pt x="45" y="15"/>
                  <a:pt x="45" y="15"/>
                  <a:pt x="45" y="15"/>
                </a:cubicBezTo>
                <a:cubicBezTo>
                  <a:pt x="45" y="15"/>
                  <a:pt x="45" y="15"/>
                  <a:pt x="45" y="15"/>
                </a:cubicBezTo>
                <a:cubicBezTo>
                  <a:pt x="45" y="15"/>
                  <a:pt x="45" y="15"/>
                  <a:pt x="45" y="15"/>
                </a:cubicBezTo>
                <a:cubicBezTo>
                  <a:pt x="45" y="15"/>
                  <a:pt x="45" y="15"/>
                  <a:pt x="45" y="15"/>
                </a:cubicBezTo>
                <a:cubicBezTo>
                  <a:pt x="45" y="107"/>
                  <a:pt x="45" y="107"/>
                  <a:pt x="45" y="107"/>
                </a:cubicBezTo>
                <a:cubicBezTo>
                  <a:pt x="45" y="107"/>
                  <a:pt x="45" y="107"/>
                  <a:pt x="45" y="107"/>
                </a:cubicBezTo>
                <a:cubicBezTo>
                  <a:pt x="45" y="107"/>
                  <a:pt x="45" y="107"/>
                  <a:pt x="45" y="107"/>
                </a:cubicBezTo>
                <a:cubicBezTo>
                  <a:pt x="209" y="107"/>
                  <a:pt x="209" y="107"/>
                  <a:pt x="209" y="107"/>
                </a:cubicBezTo>
                <a:cubicBezTo>
                  <a:pt x="209" y="107"/>
                  <a:pt x="209" y="107"/>
                  <a:pt x="209" y="107"/>
                </a:cubicBezTo>
                <a:cubicBezTo>
                  <a:pt x="209" y="107"/>
                  <a:pt x="210" y="107"/>
                  <a:pt x="210" y="107"/>
                </a:cubicBezTo>
                <a:cubicBezTo>
                  <a:pt x="210" y="15"/>
                  <a:pt x="210" y="15"/>
                  <a:pt x="210" y="15"/>
                </a:cubicBezTo>
                <a:cubicBezTo>
                  <a:pt x="210" y="15"/>
                  <a:pt x="210" y="15"/>
                  <a:pt x="209" y="15"/>
                </a:cubicBezTo>
                <a:cubicBezTo>
                  <a:pt x="209" y="15"/>
                  <a:pt x="209" y="15"/>
                  <a:pt x="209" y="15"/>
                </a:cubicBezTo>
                <a:cubicBezTo>
                  <a:pt x="209" y="15"/>
                  <a:pt x="209" y="15"/>
                  <a:pt x="209" y="15"/>
                </a:cubicBezTo>
                <a:close/>
                <a:moveTo>
                  <a:pt x="39" y="155"/>
                </a:moveTo>
                <a:cubicBezTo>
                  <a:pt x="37" y="158"/>
                  <a:pt x="35" y="160"/>
                  <a:pt x="34" y="163"/>
                </a:cubicBezTo>
                <a:cubicBezTo>
                  <a:pt x="42" y="163"/>
                  <a:pt x="51" y="163"/>
                  <a:pt x="60" y="163"/>
                </a:cubicBezTo>
                <a:cubicBezTo>
                  <a:pt x="61" y="160"/>
                  <a:pt x="62" y="158"/>
                  <a:pt x="63" y="155"/>
                </a:cubicBezTo>
                <a:cubicBezTo>
                  <a:pt x="55" y="155"/>
                  <a:pt x="47" y="155"/>
                  <a:pt x="39" y="155"/>
                </a:cubicBezTo>
                <a:close/>
                <a:moveTo>
                  <a:pt x="51" y="135"/>
                </a:moveTo>
                <a:cubicBezTo>
                  <a:pt x="50" y="137"/>
                  <a:pt x="49" y="139"/>
                  <a:pt x="48" y="141"/>
                </a:cubicBezTo>
                <a:cubicBezTo>
                  <a:pt x="57" y="141"/>
                  <a:pt x="66" y="141"/>
                  <a:pt x="75" y="141"/>
                </a:cubicBezTo>
                <a:cubicBezTo>
                  <a:pt x="76" y="139"/>
                  <a:pt x="77" y="137"/>
                  <a:pt x="78" y="135"/>
                </a:cubicBezTo>
                <a:cubicBezTo>
                  <a:pt x="69" y="135"/>
                  <a:pt x="60" y="135"/>
                  <a:pt x="51" y="135"/>
                </a:cubicBezTo>
                <a:close/>
                <a:moveTo>
                  <a:pt x="192" y="135"/>
                </a:moveTo>
                <a:cubicBezTo>
                  <a:pt x="193" y="137"/>
                  <a:pt x="194" y="139"/>
                  <a:pt x="195" y="141"/>
                </a:cubicBezTo>
                <a:cubicBezTo>
                  <a:pt x="201" y="141"/>
                  <a:pt x="207" y="141"/>
                  <a:pt x="213" y="141"/>
                </a:cubicBezTo>
                <a:cubicBezTo>
                  <a:pt x="212" y="139"/>
                  <a:pt x="210" y="137"/>
                  <a:pt x="209" y="135"/>
                </a:cubicBezTo>
                <a:cubicBezTo>
                  <a:pt x="204" y="135"/>
                  <a:pt x="198" y="135"/>
                  <a:pt x="192" y="135"/>
                </a:cubicBezTo>
                <a:close/>
                <a:moveTo>
                  <a:pt x="171" y="135"/>
                </a:moveTo>
                <a:cubicBezTo>
                  <a:pt x="171" y="137"/>
                  <a:pt x="172" y="139"/>
                  <a:pt x="173" y="141"/>
                </a:cubicBezTo>
                <a:cubicBezTo>
                  <a:pt x="179" y="141"/>
                  <a:pt x="184" y="141"/>
                  <a:pt x="190" y="141"/>
                </a:cubicBezTo>
                <a:cubicBezTo>
                  <a:pt x="189" y="139"/>
                  <a:pt x="188" y="137"/>
                  <a:pt x="187" y="135"/>
                </a:cubicBezTo>
                <a:cubicBezTo>
                  <a:pt x="182" y="135"/>
                  <a:pt x="176" y="135"/>
                  <a:pt x="171" y="135"/>
                </a:cubicBezTo>
                <a:close/>
                <a:moveTo>
                  <a:pt x="149" y="135"/>
                </a:moveTo>
                <a:cubicBezTo>
                  <a:pt x="149" y="137"/>
                  <a:pt x="149" y="139"/>
                  <a:pt x="150" y="141"/>
                </a:cubicBezTo>
                <a:cubicBezTo>
                  <a:pt x="155" y="141"/>
                  <a:pt x="161" y="141"/>
                  <a:pt x="167" y="141"/>
                </a:cubicBezTo>
                <a:cubicBezTo>
                  <a:pt x="167" y="139"/>
                  <a:pt x="166" y="137"/>
                  <a:pt x="165" y="135"/>
                </a:cubicBezTo>
                <a:cubicBezTo>
                  <a:pt x="160" y="135"/>
                  <a:pt x="154" y="135"/>
                  <a:pt x="149" y="135"/>
                </a:cubicBezTo>
                <a:close/>
                <a:moveTo>
                  <a:pt x="127" y="135"/>
                </a:moveTo>
                <a:cubicBezTo>
                  <a:pt x="127" y="137"/>
                  <a:pt x="127" y="139"/>
                  <a:pt x="127" y="141"/>
                </a:cubicBezTo>
                <a:cubicBezTo>
                  <a:pt x="133" y="141"/>
                  <a:pt x="139" y="141"/>
                  <a:pt x="144" y="141"/>
                </a:cubicBezTo>
                <a:cubicBezTo>
                  <a:pt x="144" y="139"/>
                  <a:pt x="144" y="137"/>
                  <a:pt x="144" y="135"/>
                </a:cubicBezTo>
                <a:cubicBezTo>
                  <a:pt x="138" y="135"/>
                  <a:pt x="133" y="135"/>
                  <a:pt x="127" y="135"/>
                </a:cubicBezTo>
                <a:close/>
                <a:moveTo>
                  <a:pt x="105" y="135"/>
                </a:moveTo>
                <a:cubicBezTo>
                  <a:pt x="105" y="137"/>
                  <a:pt x="104" y="139"/>
                  <a:pt x="104" y="141"/>
                </a:cubicBezTo>
                <a:cubicBezTo>
                  <a:pt x="110" y="141"/>
                  <a:pt x="115" y="141"/>
                  <a:pt x="121" y="141"/>
                </a:cubicBezTo>
                <a:cubicBezTo>
                  <a:pt x="121" y="139"/>
                  <a:pt x="122" y="137"/>
                  <a:pt x="122" y="135"/>
                </a:cubicBezTo>
                <a:cubicBezTo>
                  <a:pt x="116" y="135"/>
                  <a:pt x="111" y="135"/>
                  <a:pt x="105" y="135"/>
                </a:cubicBezTo>
                <a:close/>
                <a:moveTo>
                  <a:pt x="83" y="135"/>
                </a:moveTo>
                <a:cubicBezTo>
                  <a:pt x="83" y="137"/>
                  <a:pt x="82" y="139"/>
                  <a:pt x="81" y="141"/>
                </a:cubicBezTo>
                <a:cubicBezTo>
                  <a:pt x="87" y="141"/>
                  <a:pt x="93" y="141"/>
                  <a:pt x="99" y="141"/>
                </a:cubicBezTo>
                <a:cubicBezTo>
                  <a:pt x="99" y="139"/>
                  <a:pt x="100" y="137"/>
                  <a:pt x="100" y="135"/>
                </a:cubicBezTo>
                <a:cubicBezTo>
                  <a:pt x="94" y="135"/>
                  <a:pt x="89" y="135"/>
                  <a:pt x="83" y="135"/>
                </a:cubicBezTo>
                <a:close/>
                <a:moveTo>
                  <a:pt x="187" y="144"/>
                </a:moveTo>
                <a:cubicBezTo>
                  <a:pt x="188" y="146"/>
                  <a:pt x="189" y="149"/>
                  <a:pt x="190" y="151"/>
                </a:cubicBezTo>
                <a:cubicBezTo>
                  <a:pt x="200" y="151"/>
                  <a:pt x="209" y="151"/>
                  <a:pt x="219" y="151"/>
                </a:cubicBezTo>
                <a:cubicBezTo>
                  <a:pt x="218" y="149"/>
                  <a:pt x="216" y="146"/>
                  <a:pt x="215" y="144"/>
                </a:cubicBezTo>
                <a:cubicBezTo>
                  <a:pt x="205" y="144"/>
                  <a:pt x="196" y="144"/>
                  <a:pt x="187" y="144"/>
                </a:cubicBezTo>
                <a:close/>
                <a:moveTo>
                  <a:pt x="163" y="144"/>
                </a:moveTo>
                <a:cubicBezTo>
                  <a:pt x="163" y="146"/>
                  <a:pt x="164" y="149"/>
                  <a:pt x="165" y="151"/>
                </a:cubicBezTo>
                <a:cubicBezTo>
                  <a:pt x="171" y="151"/>
                  <a:pt x="177" y="151"/>
                  <a:pt x="183" y="151"/>
                </a:cubicBezTo>
                <a:cubicBezTo>
                  <a:pt x="183" y="149"/>
                  <a:pt x="182" y="146"/>
                  <a:pt x="181" y="144"/>
                </a:cubicBezTo>
                <a:cubicBezTo>
                  <a:pt x="175" y="144"/>
                  <a:pt x="169" y="144"/>
                  <a:pt x="163" y="144"/>
                </a:cubicBezTo>
                <a:close/>
                <a:moveTo>
                  <a:pt x="139" y="144"/>
                </a:moveTo>
                <a:cubicBezTo>
                  <a:pt x="140" y="146"/>
                  <a:pt x="140" y="149"/>
                  <a:pt x="140" y="151"/>
                </a:cubicBezTo>
                <a:cubicBezTo>
                  <a:pt x="146" y="151"/>
                  <a:pt x="153" y="151"/>
                  <a:pt x="159" y="151"/>
                </a:cubicBezTo>
                <a:cubicBezTo>
                  <a:pt x="158" y="149"/>
                  <a:pt x="158" y="146"/>
                  <a:pt x="157" y="144"/>
                </a:cubicBezTo>
                <a:cubicBezTo>
                  <a:pt x="151" y="144"/>
                  <a:pt x="145" y="144"/>
                  <a:pt x="139" y="144"/>
                </a:cubicBezTo>
                <a:close/>
                <a:moveTo>
                  <a:pt x="116" y="144"/>
                </a:moveTo>
                <a:cubicBezTo>
                  <a:pt x="116" y="146"/>
                  <a:pt x="115" y="149"/>
                  <a:pt x="115" y="151"/>
                </a:cubicBezTo>
                <a:cubicBezTo>
                  <a:pt x="121" y="151"/>
                  <a:pt x="128" y="151"/>
                  <a:pt x="134" y="151"/>
                </a:cubicBezTo>
                <a:cubicBezTo>
                  <a:pt x="134" y="149"/>
                  <a:pt x="134" y="146"/>
                  <a:pt x="134" y="144"/>
                </a:cubicBezTo>
                <a:cubicBezTo>
                  <a:pt x="128" y="144"/>
                  <a:pt x="122" y="144"/>
                  <a:pt x="116" y="144"/>
                </a:cubicBezTo>
                <a:close/>
                <a:moveTo>
                  <a:pt x="92" y="144"/>
                </a:moveTo>
                <a:cubicBezTo>
                  <a:pt x="92" y="146"/>
                  <a:pt x="91" y="149"/>
                  <a:pt x="91" y="151"/>
                </a:cubicBezTo>
                <a:cubicBezTo>
                  <a:pt x="97" y="151"/>
                  <a:pt x="103" y="151"/>
                  <a:pt x="109" y="151"/>
                </a:cubicBezTo>
                <a:cubicBezTo>
                  <a:pt x="110" y="149"/>
                  <a:pt x="110" y="146"/>
                  <a:pt x="110" y="144"/>
                </a:cubicBezTo>
                <a:cubicBezTo>
                  <a:pt x="104" y="144"/>
                  <a:pt x="98" y="144"/>
                  <a:pt x="92" y="144"/>
                </a:cubicBezTo>
                <a:close/>
                <a:moveTo>
                  <a:pt x="69" y="144"/>
                </a:moveTo>
                <a:cubicBezTo>
                  <a:pt x="68" y="146"/>
                  <a:pt x="67" y="149"/>
                  <a:pt x="66" y="151"/>
                </a:cubicBezTo>
                <a:cubicBezTo>
                  <a:pt x="72" y="151"/>
                  <a:pt x="78" y="151"/>
                  <a:pt x="84" y="151"/>
                </a:cubicBezTo>
                <a:cubicBezTo>
                  <a:pt x="85" y="149"/>
                  <a:pt x="86" y="146"/>
                  <a:pt x="87" y="144"/>
                </a:cubicBezTo>
                <a:cubicBezTo>
                  <a:pt x="81" y="144"/>
                  <a:pt x="75" y="144"/>
                  <a:pt x="69" y="144"/>
                </a:cubicBezTo>
                <a:close/>
                <a:moveTo>
                  <a:pt x="45" y="144"/>
                </a:moveTo>
                <a:cubicBezTo>
                  <a:pt x="44" y="146"/>
                  <a:pt x="43" y="149"/>
                  <a:pt x="41" y="151"/>
                </a:cubicBezTo>
                <a:cubicBezTo>
                  <a:pt x="47" y="151"/>
                  <a:pt x="54" y="151"/>
                  <a:pt x="60" y="151"/>
                </a:cubicBezTo>
                <a:cubicBezTo>
                  <a:pt x="61" y="149"/>
                  <a:pt x="62" y="146"/>
                  <a:pt x="63" y="144"/>
                </a:cubicBezTo>
                <a:cubicBezTo>
                  <a:pt x="57" y="144"/>
                  <a:pt x="51" y="144"/>
                  <a:pt x="45" y="144"/>
                </a:cubicBezTo>
                <a:close/>
                <a:moveTo>
                  <a:pt x="197" y="155"/>
                </a:moveTo>
                <a:cubicBezTo>
                  <a:pt x="198" y="158"/>
                  <a:pt x="199" y="160"/>
                  <a:pt x="201" y="163"/>
                </a:cubicBezTo>
                <a:cubicBezTo>
                  <a:pt x="209" y="163"/>
                  <a:pt x="218" y="163"/>
                  <a:pt x="227" y="163"/>
                </a:cubicBezTo>
                <a:cubicBezTo>
                  <a:pt x="225" y="160"/>
                  <a:pt x="223" y="158"/>
                  <a:pt x="222" y="155"/>
                </a:cubicBezTo>
                <a:cubicBezTo>
                  <a:pt x="213" y="155"/>
                  <a:pt x="205" y="155"/>
                  <a:pt x="197" y="155"/>
                </a:cubicBezTo>
                <a:close/>
                <a:moveTo>
                  <a:pt x="171" y="155"/>
                </a:moveTo>
                <a:cubicBezTo>
                  <a:pt x="172" y="158"/>
                  <a:pt x="173" y="160"/>
                  <a:pt x="174" y="163"/>
                </a:cubicBezTo>
                <a:cubicBezTo>
                  <a:pt x="180" y="163"/>
                  <a:pt x="187" y="163"/>
                  <a:pt x="194" y="163"/>
                </a:cubicBezTo>
                <a:cubicBezTo>
                  <a:pt x="193" y="160"/>
                  <a:pt x="192" y="158"/>
                  <a:pt x="191" y="155"/>
                </a:cubicBezTo>
                <a:cubicBezTo>
                  <a:pt x="184" y="155"/>
                  <a:pt x="178" y="155"/>
                  <a:pt x="171" y="155"/>
                </a:cubicBezTo>
                <a:close/>
                <a:moveTo>
                  <a:pt x="146" y="155"/>
                </a:moveTo>
                <a:cubicBezTo>
                  <a:pt x="146" y="158"/>
                  <a:pt x="147" y="160"/>
                  <a:pt x="147" y="163"/>
                </a:cubicBezTo>
                <a:cubicBezTo>
                  <a:pt x="154" y="163"/>
                  <a:pt x="161" y="163"/>
                  <a:pt x="168" y="163"/>
                </a:cubicBezTo>
                <a:cubicBezTo>
                  <a:pt x="167" y="160"/>
                  <a:pt x="166" y="158"/>
                  <a:pt x="165" y="155"/>
                </a:cubicBezTo>
                <a:cubicBezTo>
                  <a:pt x="159" y="155"/>
                  <a:pt x="153" y="155"/>
                  <a:pt x="146" y="155"/>
                </a:cubicBezTo>
                <a:close/>
                <a:moveTo>
                  <a:pt x="121" y="155"/>
                </a:moveTo>
                <a:cubicBezTo>
                  <a:pt x="121" y="158"/>
                  <a:pt x="121" y="160"/>
                  <a:pt x="120" y="163"/>
                </a:cubicBezTo>
                <a:cubicBezTo>
                  <a:pt x="127" y="163"/>
                  <a:pt x="134" y="163"/>
                  <a:pt x="141" y="163"/>
                </a:cubicBezTo>
                <a:cubicBezTo>
                  <a:pt x="141" y="160"/>
                  <a:pt x="141" y="158"/>
                  <a:pt x="140" y="155"/>
                </a:cubicBezTo>
                <a:cubicBezTo>
                  <a:pt x="134" y="155"/>
                  <a:pt x="127" y="155"/>
                  <a:pt x="121" y="155"/>
                </a:cubicBezTo>
                <a:close/>
                <a:moveTo>
                  <a:pt x="95" y="155"/>
                </a:moveTo>
                <a:cubicBezTo>
                  <a:pt x="95" y="158"/>
                  <a:pt x="94" y="160"/>
                  <a:pt x="93" y="163"/>
                </a:cubicBezTo>
                <a:cubicBezTo>
                  <a:pt x="100" y="163"/>
                  <a:pt x="107" y="163"/>
                  <a:pt x="114" y="163"/>
                </a:cubicBezTo>
                <a:cubicBezTo>
                  <a:pt x="114" y="160"/>
                  <a:pt x="114" y="158"/>
                  <a:pt x="115" y="155"/>
                </a:cubicBezTo>
                <a:cubicBezTo>
                  <a:pt x="108" y="155"/>
                  <a:pt x="102" y="155"/>
                  <a:pt x="95" y="155"/>
                </a:cubicBezTo>
                <a:close/>
                <a:moveTo>
                  <a:pt x="70" y="155"/>
                </a:moveTo>
                <a:cubicBezTo>
                  <a:pt x="69" y="158"/>
                  <a:pt x="68" y="160"/>
                  <a:pt x="67" y="163"/>
                </a:cubicBezTo>
                <a:cubicBezTo>
                  <a:pt x="74" y="163"/>
                  <a:pt x="81" y="163"/>
                  <a:pt x="87" y="163"/>
                </a:cubicBezTo>
                <a:cubicBezTo>
                  <a:pt x="88" y="160"/>
                  <a:pt x="89" y="158"/>
                  <a:pt x="90" y="155"/>
                </a:cubicBezTo>
                <a:cubicBezTo>
                  <a:pt x="83" y="155"/>
                  <a:pt x="77" y="155"/>
                  <a:pt x="70" y="155"/>
                </a:cubicBezTo>
                <a:close/>
              </a:path>
            </a:pathLst>
          </a:custGeom>
          <a:solidFill>
            <a:srgbClr val="FFFFFF"/>
          </a:solidFill>
          <a:ln>
            <a:noFill/>
          </a:ln>
        </p:spPr>
        <p:txBody>
          <a:bodyPr lIns="68580" tIns="34290" rIns="68580" bIns="540000" anchor="ctr">
            <a:normAutofit fontScale="25000" lnSpcReduction="20000"/>
            <a:scene3d>
              <a:camera prst="orthographicFront"/>
              <a:lightRig rig="threePt" dir="t"/>
            </a:scene3d>
            <a:sp3d contourW="12700">
              <a:contourClr>
                <a:srgbClr val="FFFFFF"/>
              </a:contourClr>
            </a:sp3d>
          </a:bodyPr>
          <a:lstStyle/>
          <a:p>
            <a:pPr algn="ctr">
              <a:defRPr/>
            </a:pPr>
            <a:endParaRPr lang="zh-CN" altLang="en-US" dirty="0">
              <a:solidFill>
                <a:prstClr val="black"/>
              </a:solidFill>
              <a:latin typeface="Times New Roman" panose="02020603050405020304"/>
              <a:ea typeface="幼圆" panose="02010509060101010101" charset="-122"/>
            </a:endParaRPr>
          </a:p>
        </p:txBody>
      </p:sp>
      <p:sp>
        <p:nvSpPr>
          <p:cNvPr id="45" name="MH_Other_12"/>
          <p:cNvSpPr/>
          <p:nvPr/>
        </p:nvSpPr>
        <p:spPr bwMode="auto">
          <a:xfrm>
            <a:off x="6177915" y="4240530"/>
            <a:ext cx="355600" cy="368300"/>
          </a:xfrm>
          <a:custGeom>
            <a:avLst/>
            <a:gdLst>
              <a:gd name="T0" fmla="*/ 2147483646 w 90"/>
              <a:gd name="T1" fmla="*/ 2147483646 h 93"/>
              <a:gd name="T2" fmla="*/ 2147483646 w 90"/>
              <a:gd name="T3" fmla="*/ 2147483646 h 93"/>
              <a:gd name="T4" fmla="*/ 2147483646 w 90"/>
              <a:gd name="T5" fmla="*/ 2147483646 h 93"/>
              <a:gd name="T6" fmla="*/ 2147483646 w 90"/>
              <a:gd name="T7" fmla="*/ 2147483646 h 93"/>
              <a:gd name="T8" fmla="*/ 2147483646 w 90"/>
              <a:gd name="T9" fmla="*/ 2147483646 h 93"/>
              <a:gd name="T10" fmla="*/ 0 w 90"/>
              <a:gd name="T11" fmla="*/ 2147483646 h 93"/>
              <a:gd name="T12" fmla="*/ 0 w 90"/>
              <a:gd name="T13" fmla="*/ 2147483646 h 93"/>
              <a:gd name="T14" fmla="*/ 2147483646 w 90"/>
              <a:gd name="T15" fmla="*/ 2147483646 h 93"/>
              <a:gd name="T16" fmla="*/ 2147483646 w 90"/>
              <a:gd name="T17" fmla="*/ 2147483646 h 93"/>
              <a:gd name="T18" fmla="*/ 2147483646 w 90"/>
              <a:gd name="T19" fmla="*/ 2147483646 h 93"/>
              <a:gd name="T20" fmla="*/ 2147483646 w 90"/>
              <a:gd name="T21" fmla="*/ 2147483646 h 93"/>
              <a:gd name="T22" fmla="*/ 2147483646 w 90"/>
              <a:gd name="T23" fmla="*/ 2147483646 h 93"/>
              <a:gd name="T24" fmla="*/ 2147483646 w 90"/>
              <a:gd name="T25" fmla="*/ 2147483646 h 93"/>
              <a:gd name="T26" fmla="*/ 2147483646 w 90"/>
              <a:gd name="T27" fmla="*/ 2147483646 h 93"/>
              <a:gd name="T28" fmla="*/ 2147483646 w 90"/>
              <a:gd name="T29" fmla="*/ 2147483646 h 93"/>
              <a:gd name="T30" fmla="*/ 2147483646 w 90"/>
              <a:gd name="T31" fmla="*/ 2147483646 h 93"/>
              <a:gd name="T32" fmla="*/ 2147483646 w 90"/>
              <a:gd name="T33" fmla="*/ 2147483646 h 93"/>
              <a:gd name="T34" fmla="*/ 2147483646 w 90"/>
              <a:gd name="T35" fmla="*/ 2147483646 h 93"/>
              <a:gd name="T36" fmla="*/ 2147483646 w 90"/>
              <a:gd name="T37" fmla="*/ 2147483646 h 93"/>
              <a:gd name="T38" fmla="*/ 2147483646 w 90"/>
              <a:gd name="T39" fmla="*/ 2147483646 h 93"/>
              <a:gd name="T40" fmla="*/ 2147483646 w 90"/>
              <a:gd name="T41" fmla="*/ 2147483646 h 93"/>
              <a:gd name="T42" fmla="*/ 2147483646 w 90"/>
              <a:gd name="T43" fmla="*/ 2147483646 h 93"/>
              <a:gd name="T44" fmla="*/ 2147483646 w 90"/>
              <a:gd name="T45" fmla="*/ 2147483646 h 93"/>
              <a:gd name="T46" fmla="*/ 2147483646 w 90"/>
              <a:gd name="T47" fmla="*/ 2147483646 h 93"/>
              <a:gd name="T48" fmla="*/ 2147483646 w 90"/>
              <a:gd name="T49" fmla="*/ 2147483646 h 93"/>
              <a:gd name="T50" fmla="*/ 2147483646 w 90"/>
              <a:gd name="T51" fmla="*/ 2147483646 h 93"/>
              <a:gd name="T52" fmla="*/ 2147483646 w 90"/>
              <a:gd name="T53" fmla="*/ 2147483646 h 93"/>
              <a:gd name="T54" fmla="*/ 2147483646 w 90"/>
              <a:gd name="T55" fmla="*/ 2147483646 h 93"/>
              <a:gd name="T56" fmla="*/ 2147483646 w 90"/>
              <a:gd name="T57" fmla="*/ 2147483646 h 93"/>
              <a:gd name="T58" fmla="*/ 2147483646 w 90"/>
              <a:gd name="T59" fmla="*/ 2147483646 h 93"/>
              <a:gd name="T60" fmla="*/ 2147483646 w 90"/>
              <a:gd name="T61" fmla="*/ 2147483646 h 93"/>
              <a:gd name="T62" fmla="*/ 2147483646 w 90"/>
              <a:gd name="T63" fmla="*/ 2147483646 h 93"/>
              <a:gd name="T64" fmla="*/ 2147483646 w 90"/>
              <a:gd name="T65" fmla="*/ 2147483646 h 93"/>
              <a:gd name="T66" fmla="*/ 2147483646 w 90"/>
              <a:gd name="T67" fmla="*/ 2147483646 h 93"/>
              <a:gd name="T68" fmla="*/ 2147483646 w 90"/>
              <a:gd name="T69" fmla="*/ 2147483646 h 93"/>
              <a:gd name="T70" fmla="*/ 2147483646 w 90"/>
              <a:gd name="T71" fmla="*/ 2147483646 h 93"/>
              <a:gd name="T72" fmla="*/ 2147483646 w 90"/>
              <a:gd name="T73" fmla="*/ 2147483646 h 93"/>
              <a:gd name="T74" fmla="*/ 2147483646 w 90"/>
              <a:gd name="T75" fmla="*/ 2147483646 h 93"/>
              <a:gd name="T76" fmla="*/ 2147483646 w 90"/>
              <a:gd name="T77" fmla="*/ 2147483646 h 93"/>
              <a:gd name="T78" fmla="*/ 2147483646 w 90"/>
              <a:gd name="T79" fmla="*/ 2147483646 h 93"/>
              <a:gd name="T80" fmla="*/ 2147483646 w 90"/>
              <a:gd name="T81" fmla="*/ 2147483646 h 93"/>
              <a:gd name="T82" fmla="*/ 2147483646 w 90"/>
              <a:gd name="T83" fmla="*/ 2147483646 h 93"/>
              <a:gd name="T84" fmla="*/ 2147483646 w 90"/>
              <a:gd name="T85" fmla="*/ 2147483646 h 93"/>
              <a:gd name="T86" fmla="*/ 2147483646 w 90"/>
              <a:gd name="T87" fmla="*/ 2147483646 h 93"/>
              <a:gd name="T88" fmla="*/ 2147483646 w 90"/>
              <a:gd name="T89" fmla="*/ 2147483646 h 93"/>
              <a:gd name="T90" fmla="*/ 2147483646 w 90"/>
              <a:gd name="T91" fmla="*/ 2147483646 h 93"/>
              <a:gd name="T92" fmla="*/ 2147483646 w 90"/>
              <a:gd name="T93" fmla="*/ 2147483646 h 93"/>
              <a:gd name="T94" fmla="*/ 2147483646 w 90"/>
              <a:gd name="T95" fmla="*/ 2147483646 h 93"/>
              <a:gd name="T96" fmla="*/ 2147483646 w 90"/>
              <a:gd name="T97" fmla="*/ 2147483646 h 93"/>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90" h="93">
                <a:moveTo>
                  <a:pt x="86" y="38"/>
                </a:moveTo>
                <a:cubicBezTo>
                  <a:pt x="88" y="40"/>
                  <a:pt x="90" y="43"/>
                  <a:pt x="90" y="46"/>
                </a:cubicBezTo>
                <a:cubicBezTo>
                  <a:pt x="90" y="83"/>
                  <a:pt x="90" y="83"/>
                  <a:pt x="90" y="83"/>
                </a:cubicBezTo>
                <a:cubicBezTo>
                  <a:pt x="90" y="88"/>
                  <a:pt x="86" y="93"/>
                  <a:pt x="81" y="93"/>
                </a:cubicBezTo>
                <a:cubicBezTo>
                  <a:pt x="9" y="93"/>
                  <a:pt x="9" y="93"/>
                  <a:pt x="9" y="93"/>
                </a:cubicBezTo>
                <a:cubicBezTo>
                  <a:pt x="4" y="93"/>
                  <a:pt x="0" y="88"/>
                  <a:pt x="0" y="83"/>
                </a:cubicBezTo>
                <a:cubicBezTo>
                  <a:pt x="0" y="46"/>
                  <a:pt x="0" y="46"/>
                  <a:pt x="0" y="46"/>
                </a:cubicBezTo>
                <a:cubicBezTo>
                  <a:pt x="0" y="44"/>
                  <a:pt x="1" y="41"/>
                  <a:pt x="2" y="40"/>
                </a:cubicBezTo>
                <a:cubicBezTo>
                  <a:pt x="2" y="40"/>
                  <a:pt x="2" y="40"/>
                  <a:pt x="2" y="40"/>
                </a:cubicBezTo>
                <a:cubicBezTo>
                  <a:pt x="2" y="40"/>
                  <a:pt x="2" y="40"/>
                  <a:pt x="2" y="40"/>
                </a:cubicBezTo>
                <a:cubicBezTo>
                  <a:pt x="2" y="39"/>
                  <a:pt x="2" y="39"/>
                  <a:pt x="3" y="39"/>
                </a:cubicBezTo>
                <a:cubicBezTo>
                  <a:pt x="39" y="3"/>
                  <a:pt x="39" y="3"/>
                  <a:pt x="39" y="3"/>
                </a:cubicBezTo>
                <a:cubicBezTo>
                  <a:pt x="43" y="0"/>
                  <a:pt x="46" y="0"/>
                  <a:pt x="50" y="3"/>
                </a:cubicBezTo>
                <a:cubicBezTo>
                  <a:pt x="86" y="38"/>
                  <a:pt x="86" y="38"/>
                  <a:pt x="86" y="38"/>
                </a:cubicBezTo>
                <a:close/>
                <a:moveTo>
                  <a:pt x="15" y="30"/>
                </a:moveTo>
                <a:cubicBezTo>
                  <a:pt x="15" y="52"/>
                  <a:pt x="15" y="52"/>
                  <a:pt x="15" y="52"/>
                </a:cubicBezTo>
                <a:cubicBezTo>
                  <a:pt x="45" y="75"/>
                  <a:pt x="45" y="75"/>
                  <a:pt x="45" y="75"/>
                </a:cubicBezTo>
                <a:cubicBezTo>
                  <a:pt x="72" y="54"/>
                  <a:pt x="72" y="54"/>
                  <a:pt x="72" y="54"/>
                </a:cubicBezTo>
                <a:cubicBezTo>
                  <a:pt x="72" y="30"/>
                  <a:pt x="72" y="30"/>
                  <a:pt x="72" y="30"/>
                </a:cubicBezTo>
                <a:cubicBezTo>
                  <a:pt x="15" y="30"/>
                  <a:pt x="15" y="30"/>
                  <a:pt x="15" y="30"/>
                </a:cubicBezTo>
                <a:close/>
                <a:moveTo>
                  <a:pt x="25" y="35"/>
                </a:moveTo>
                <a:cubicBezTo>
                  <a:pt x="25" y="39"/>
                  <a:pt x="25" y="39"/>
                  <a:pt x="25" y="39"/>
                </a:cubicBezTo>
                <a:cubicBezTo>
                  <a:pt x="63" y="39"/>
                  <a:pt x="63" y="39"/>
                  <a:pt x="63" y="39"/>
                </a:cubicBezTo>
                <a:cubicBezTo>
                  <a:pt x="63" y="35"/>
                  <a:pt x="63" y="35"/>
                  <a:pt x="63" y="35"/>
                </a:cubicBezTo>
                <a:cubicBezTo>
                  <a:pt x="25" y="35"/>
                  <a:pt x="25" y="35"/>
                  <a:pt x="25" y="35"/>
                </a:cubicBezTo>
                <a:close/>
                <a:moveTo>
                  <a:pt x="25" y="51"/>
                </a:moveTo>
                <a:cubicBezTo>
                  <a:pt x="25" y="55"/>
                  <a:pt x="25" y="55"/>
                  <a:pt x="25" y="55"/>
                </a:cubicBezTo>
                <a:cubicBezTo>
                  <a:pt x="63" y="55"/>
                  <a:pt x="63" y="55"/>
                  <a:pt x="63" y="55"/>
                </a:cubicBezTo>
                <a:cubicBezTo>
                  <a:pt x="63" y="51"/>
                  <a:pt x="63" y="51"/>
                  <a:pt x="63" y="51"/>
                </a:cubicBezTo>
                <a:cubicBezTo>
                  <a:pt x="25" y="51"/>
                  <a:pt x="25" y="51"/>
                  <a:pt x="25" y="51"/>
                </a:cubicBezTo>
                <a:close/>
                <a:moveTo>
                  <a:pt x="25" y="43"/>
                </a:moveTo>
                <a:cubicBezTo>
                  <a:pt x="25" y="47"/>
                  <a:pt x="25" y="47"/>
                  <a:pt x="25" y="47"/>
                </a:cubicBezTo>
                <a:cubicBezTo>
                  <a:pt x="63" y="47"/>
                  <a:pt x="63" y="47"/>
                  <a:pt x="63" y="47"/>
                </a:cubicBezTo>
                <a:cubicBezTo>
                  <a:pt x="63" y="43"/>
                  <a:pt x="63" y="43"/>
                  <a:pt x="63" y="43"/>
                </a:cubicBezTo>
                <a:cubicBezTo>
                  <a:pt x="25" y="43"/>
                  <a:pt x="25" y="43"/>
                  <a:pt x="25" y="43"/>
                </a:cubicBezTo>
                <a:close/>
                <a:moveTo>
                  <a:pt x="10" y="87"/>
                </a:moveTo>
                <a:cubicBezTo>
                  <a:pt x="28" y="69"/>
                  <a:pt x="28" y="69"/>
                  <a:pt x="28" y="69"/>
                </a:cubicBezTo>
                <a:cubicBezTo>
                  <a:pt x="28" y="69"/>
                  <a:pt x="28" y="68"/>
                  <a:pt x="28" y="67"/>
                </a:cubicBezTo>
                <a:cubicBezTo>
                  <a:pt x="27" y="66"/>
                  <a:pt x="26" y="66"/>
                  <a:pt x="25" y="67"/>
                </a:cubicBezTo>
                <a:cubicBezTo>
                  <a:pt x="7" y="84"/>
                  <a:pt x="7" y="84"/>
                  <a:pt x="7" y="84"/>
                </a:cubicBezTo>
                <a:cubicBezTo>
                  <a:pt x="6" y="85"/>
                  <a:pt x="6" y="86"/>
                  <a:pt x="7" y="87"/>
                </a:cubicBezTo>
                <a:cubicBezTo>
                  <a:pt x="8" y="87"/>
                  <a:pt x="9" y="87"/>
                  <a:pt x="10" y="87"/>
                </a:cubicBezTo>
                <a:close/>
                <a:moveTo>
                  <a:pt x="84" y="84"/>
                </a:moveTo>
                <a:cubicBezTo>
                  <a:pt x="66" y="67"/>
                  <a:pt x="66" y="67"/>
                  <a:pt x="66" y="67"/>
                </a:cubicBezTo>
                <a:cubicBezTo>
                  <a:pt x="65" y="66"/>
                  <a:pt x="64" y="66"/>
                  <a:pt x="63" y="67"/>
                </a:cubicBezTo>
                <a:cubicBezTo>
                  <a:pt x="62" y="68"/>
                  <a:pt x="62" y="69"/>
                  <a:pt x="63" y="69"/>
                </a:cubicBezTo>
                <a:cubicBezTo>
                  <a:pt x="81" y="87"/>
                  <a:pt x="81" y="87"/>
                  <a:pt x="81" y="87"/>
                </a:cubicBezTo>
                <a:cubicBezTo>
                  <a:pt x="82" y="87"/>
                  <a:pt x="83" y="87"/>
                  <a:pt x="84" y="87"/>
                </a:cubicBezTo>
                <a:cubicBezTo>
                  <a:pt x="85" y="86"/>
                  <a:pt x="85" y="85"/>
                  <a:pt x="84" y="84"/>
                </a:cubicBezTo>
                <a:close/>
              </a:path>
            </a:pathLst>
          </a:custGeom>
          <a:solidFill>
            <a:srgbClr val="FFFFFF"/>
          </a:solidFill>
          <a:ln>
            <a:noFill/>
          </a:ln>
        </p:spPr>
        <p:txBody>
          <a:bodyPr anchor="ctr">
            <a:normAutofit/>
            <a:scene3d>
              <a:camera prst="orthographicFront"/>
              <a:lightRig rig="threePt" dir="t"/>
            </a:scene3d>
            <a:sp3d contourW="12700">
              <a:contourClr>
                <a:srgbClr val="FFFFFF"/>
              </a:contourClr>
            </a:sp3d>
          </a:bodyPr>
          <a:lstStyle/>
          <a:p>
            <a:pPr algn="ctr">
              <a:defRPr/>
            </a:pPr>
            <a:endParaRPr lang="zh-CN" altLang="en-US">
              <a:solidFill>
                <a:prstClr val="black"/>
              </a:solidFill>
              <a:latin typeface="Times New Roman" panose="02020603050405020304"/>
              <a:ea typeface="幼圆" panose="02010509060101010101" charset="-122"/>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500"/>
                                        <p:tgtEl>
                                          <p:spTgt spid="9"/>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42"/>
                                        </p:tgtEl>
                                        <p:attrNameLst>
                                          <p:attrName>style.visibility</p:attrName>
                                        </p:attrNameLst>
                                      </p:cBhvr>
                                      <p:to>
                                        <p:strVal val="visible"/>
                                      </p:to>
                                    </p:set>
                                    <p:animEffect transition="in" filter="wipe(down)">
                                      <p:cBhvr>
                                        <p:cTn id="11" dur="500"/>
                                        <p:tgtEl>
                                          <p:spTgt spid="42"/>
                                        </p:tgtEl>
                                      </p:cBhvr>
                                    </p:animEffect>
                                  </p:childTnLst>
                                </p:cTn>
                              </p:par>
                            </p:childTnLst>
                          </p:cTn>
                        </p:par>
                        <p:par>
                          <p:cTn id="12" fill="hold">
                            <p:stCondLst>
                              <p:cond delay="1000"/>
                            </p:stCondLst>
                            <p:childTnLst>
                              <p:par>
                                <p:cTn id="13" presetID="22" presetClass="entr" presetSubtype="4" fill="hold" grpId="0" nodeType="afterEffect">
                                  <p:stCondLst>
                                    <p:cond delay="0"/>
                                  </p:stCondLst>
                                  <p:childTnLst>
                                    <p:set>
                                      <p:cBhvr>
                                        <p:cTn id="14" dur="1" fill="hold">
                                          <p:stCondLst>
                                            <p:cond delay="0"/>
                                          </p:stCondLst>
                                        </p:cTn>
                                        <p:tgtEl>
                                          <p:spTgt spid="36"/>
                                        </p:tgtEl>
                                        <p:attrNameLst>
                                          <p:attrName>style.visibility</p:attrName>
                                        </p:attrNameLst>
                                      </p:cBhvr>
                                      <p:to>
                                        <p:strVal val="visible"/>
                                      </p:to>
                                    </p:set>
                                    <p:animEffect transition="in" filter="wipe(down)">
                                      <p:cBhvr>
                                        <p:cTn id="15" dur="500"/>
                                        <p:tgtEl>
                                          <p:spTgt spid="36"/>
                                        </p:tgtEl>
                                      </p:cBhvr>
                                    </p:animEffect>
                                  </p:childTnLst>
                                </p:cTn>
                              </p:par>
                            </p:childTnLst>
                          </p:cTn>
                        </p:par>
                        <p:par>
                          <p:cTn id="16" fill="hold">
                            <p:stCondLst>
                              <p:cond delay="1500"/>
                            </p:stCondLst>
                            <p:childTnLst>
                              <p:par>
                                <p:cTn id="17" presetID="22" presetClass="entr" presetSubtype="4" fill="hold" grpId="0" nodeType="afterEffect">
                                  <p:stCondLst>
                                    <p:cond delay="0"/>
                                  </p:stCondLst>
                                  <p:childTnLst>
                                    <p:set>
                                      <p:cBhvr>
                                        <p:cTn id="18" dur="1" fill="hold">
                                          <p:stCondLst>
                                            <p:cond delay="0"/>
                                          </p:stCondLst>
                                        </p:cTn>
                                        <p:tgtEl>
                                          <p:spTgt spid="39"/>
                                        </p:tgtEl>
                                        <p:attrNameLst>
                                          <p:attrName>style.visibility</p:attrName>
                                        </p:attrNameLst>
                                      </p:cBhvr>
                                      <p:to>
                                        <p:strVal val="visible"/>
                                      </p:to>
                                    </p:set>
                                    <p:animEffect transition="in" filter="wipe(down)">
                                      <p:cBhvr>
                                        <p:cTn id="19" dur="500"/>
                                        <p:tgtEl>
                                          <p:spTgt spid="39"/>
                                        </p:tgtEl>
                                      </p:cBhvr>
                                    </p:animEffect>
                                  </p:childTnLst>
                                </p:cTn>
                              </p:par>
                            </p:childTnLst>
                          </p:cTn>
                        </p:par>
                        <p:par>
                          <p:cTn id="20" fill="hold">
                            <p:stCondLst>
                              <p:cond delay="2000"/>
                            </p:stCondLst>
                            <p:childTnLst>
                              <p:par>
                                <p:cTn id="21" presetID="22" presetClass="entr" presetSubtype="4" fill="hold" grpId="0" nodeType="afterEffect">
                                  <p:stCondLst>
                                    <p:cond delay="0"/>
                                  </p:stCondLst>
                                  <p:childTnLst>
                                    <p:set>
                                      <p:cBhvr>
                                        <p:cTn id="22" dur="1" fill="hold">
                                          <p:stCondLst>
                                            <p:cond delay="0"/>
                                          </p:stCondLst>
                                        </p:cTn>
                                        <p:tgtEl>
                                          <p:spTgt spid="37"/>
                                        </p:tgtEl>
                                        <p:attrNameLst>
                                          <p:attrName>style.visibility</p:attrName>
                                        </p:attrNameLst>
                                      </p:cBhvr>
                                      <p:to>
                                        <p:strVal val="visible"/>
                                      </p:to>
                                    </p:set>
                                    <p:animEffect transition="in" filter="wipe(down)">
                                      <p:cBhvr>
                                        <p:cTn id="23" dur="500"/>
                                        <p:tgtEl>
                                          <p:spTgt spid="37"/>
                                        </p:tgtEl>
                                      </p:cBhvr>
                                    </p:animEffect>
                                  </p:childTnLst>
                                </p:cTn>
                              </p:par>
                            </p:childTnLst>
                          </p:cTn>
                        </p:par>
                        <p:par>
                          <p:cTn id="24" fill="hold">
                            <p:stCondLst>
                              <p:cond delay="2500"/>
                            </p:stCondLst>
                            <p:childTnLst>
                              <p:par>
                                <p:cTn id="25" presetID="22" presetClass="entr" presetSubtype="4" fill="hold" grpId="0" nodeType="afterEffect">
                                  <p:stCondLst>
                                    <p:cond delay="0"/>
                                  </p:stCondLst>
                                  <p:childTnLst>
                                    <p:set>
                                      <p:cBhvr>
                                        <p:cTn id="26" dur="1" fill="hold">
                                          <p:stCondLst>
                                            <p:cond delay="0"/>
                                          </p:stCondLst>
                                        </p:cTn>
                                        <p:tgtEl>
                                          <p:spTgt spid="40"/>
                                        </p:tgtEl>
                                        <p:attrNameLst>
                                          <p:attrName>style.visibility</p:attrName>
                                        </p:attrNameLst>
                                      </p:cBhvr>
                                      <p:to>
                                        <p:strVal val="visible"/>
                                      </p:to>
                                    </p:set>
                                    <p:animEffect transition="in" filter="wipe(down)">
                                      <p:cBhvr>
                                        <p:cTn id="27" dur="500"/>
                                        <p:tgtEl>
                                          <p:spTgt spid="40"/>
                                        </p:tgtEl>
                                      </p:cBhvr>
                                    </p:animEffect>
                                  </p:childTnLst>
                                </p:cTn>
                              </p:par>
                            </p:childTnLst>
                          </p:cTn>
                        </p:par>
                        <p:par>
                          <p:cTn id="28" fill="hold">
                            <p:stCondLst>
                              <p:cond delay="3000"/>
                            </p:stCondLst>
                            <p:childTnLst>
                              <p:par>
                                <p:cTn id="29" presetID="22" presetClass="entr" presetSubtype="4" fill="hold" grpId="0" nodeType="afterEffect">
                                  <p:stCondLst>
                                    <p:cond delay="0"/>
                                  </p:stCondLst>
                                  <p:childTnLst>
                                    <p:set>
                                      <p:cBhvr>
                                        <p:cTn id="30" dur="1" fill="hold">
                                          <p:stCondLst>
                                            <p:cond delay="0"/>
                                          </p:stCondLst>
                                        </p:cTn>
                                        <p:tgtEl>
                                          <p:spTgt spid="38"/>
                                        </p:tgtEl>
                                        <p:attrNameLst>
                                          <p:attrName>style.visibility</p:attrName>
                                        </p:attrNameLst>
                                      </p:cBhvr>
                                      <p:to>
                                        <p:strVal val="visible"/>
                                      </p:to>
                                    </p:set>
                                    <p:animEffect transition="in" filter="wipe(down)">
                                      <p:cBhvr>
                                        <p:cTn id="31" dur="500"/>
                                        <p:tgtEl>
                                          <p:spTgt spid="38"/>
                                        </p:tgtEl>
                                      </p:cBhvr>
                                    </p:animEffect>
                                  </p:childTnLst>
                                </p:cTn>
                              </p:par>
                            </p:childTnLst>
                          </p:cTn>
                        </p:par>
                        <p:par>
                          <p:cTn id="32" fill="hold">
                            <p:stCondLst>
                              <p:cond delay="3500"/>
                            </p:stCondLst>
                            <p:childTnLst>
                              <p:par>
                                <p:cTn id="33" presetID="22" presetClass="entr" presetSubtype="4" fill="hold" grpId="0" nodeType="afterEffect">
                                  <p:stCondLst>
                                    <p:cond delay="0"/>
                                  </p:stCondLst>
                                  <p:childTnLst>
                                    <p:set>
                                      <p:cBhvr>
                                        <p:cTn id="34" dur="1" fill="hold">
                                          <p:stCondLst>
                                            <p:cond delay="0"/>
                                          </p:stCondLst>
                                        </p:cTn>
                                        <p:tgtEl>
                                          <p:spTgt spid="41"/>
                                        </p:tgtEl>
                                        <p:attrNameLst>
                                          <p:attrName>style.visibility</p:attrName>
                                        </p:attrNameLst>
                                      </p:cBhvr>
                                      <p:to>
                                        <p:strVal val="visible"/>
                                      </p:to>
                                    </p:set>
                                    <p:animEffect transition="in" filter="wipe(down)">
                                      <p:cBhvr>
                                        <p:cTn id="35" dur="5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36" grpId="0"/>
      <p:bldP spid="37" grpId="0"/>
      <p:bldP spid="38" grpId="0"/>
      <p:bldP spid="39" grpId="0"/>
      <p:bldP spid="40" grpId="0"/>
      <p:bldP spid="41" grpId="0"/>
      <p:bldP spid="42"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p:cNvGrpSpPr/>
          <p:nvPr/>
        </p:nvGrpSpPr>
        <p:grpSpPr>
          <a:xfrm>
            <a:off x="590550" y="1290955"/>
            <a:ext cx="11012170" cy="4276090"/>
            <a:chOff x="2407" y="2033"/>
            <a:chExt cx="14999" cy="6734"/>
          </a:xfrm>
          <a:blipFill rotWithShape="1">
            <a:blip r:embed="rId3"/>
            <a:stretch>
              <a:fillRect/>
            </a:stretch>
          </a:blipFill>
        </p:grpSpPr>
        <p:sp>
          <p:nvSpPr>
            <p:cNvPr id="4" name="矩形 3"/>
            <p:cNvSpPr/>
            <p:nvPr/>
          </p:nvSpPr>
          <p:spPr>
            <a:xfrm>
              <a:off x="2407" y="2033"/>
              <a:ext cx="219" cy="673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5" name="矩形 4"/>
            <p:cNvSpPr/>
            <p:nvPr/>
          </p:nvSpPr>
          <p:spPr>
            <a:xfrm>
              <a:off x="2804" y="2033"/>
              <a:ext cx="14603" cy="6734"/>
            </a:xfrm>
            <a:prstGeom prst="rect">
              <a:avLst/>
            </a:prstGeom>
            <a:blipFill dpi="0" rotWithShape="1">
              <a:blip r:embed="rId4">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sp>
        <p:nvSpPr>
          <p:cNvPr id="12" name="矩形 11"/>
          <p:cNvSpPr/>
          <p:nvPr/>
        </p:nvSpPr>
        <p:spPr>
          <a:xfrm>
            <a:off x="6897370" y="798195"/>
            <a:ext cx="3554095" cy="5261610"/>
          </a:xfrm>
          <a:prstGeom prst="rect">
            <a:avLst/>
          </a:prstGeom>
          <a:solidFill>
            <a:schemeClr val="accent6"/>
          </a:solidFill>
          <a:ln>
            <a:noFill/>
          </a:ln>
          <a:effectLst>
            <a:outerShdw blurRad="50800" dist="762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3" name="文本框 12"/>
          <p:cNvSpPr txBox="1"/>
          <p:nvPr/>
        </p:nvSpPr>
        <p:spPr>
          <a:xfrm>
            <a:off x="7550785" y="1304290"/>
            <a:ext cx="2247265" cy="156845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96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rPr>
              <a:t>03</a:t>
            </a:r>
          </a:p>
        </p:txBody>
      </p:sp>
      <p:sp>
        <p:nvSpPr>
          <p:cNvPr id="14" name="文本框 13"/>
          <p:cNvSpPr txBox="1"/>
          <p:nvPr/>
        </p:nvSpPr>
        <p:spPr>
          <a:xfrm>
            <a:off x="7217410" y="3011805"/>
            <a:ext cx="2914015" cy="4603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2400" b="0" i="0" u="none" strike="noStrike" kern="1200" cap="none" spc="0" normalizeH="0" baseline="0" noProof="0">
                <a:ln>
                  <a:noFill/>
                </a:ln>
                <a:solidFill>
                  <a:prstClr val="white"/>
                </a:solidFill>
                <a:effectLst/>
                <a:uLnTx/>
                <a:uFillTx/>
                <a:latin typeface="造字工房尚黑（非商用）常规体" charset="-122"/>
                <a:ea typeface="造字工房尚黑（非商用）常规体" charset="-122"/>
                <a:cs typeface="+mn-cs"/>
              </a:rPr>
              <a:t>单击此处输入标题</a:t>
            </a:r>
          </a:p>
        </p:txBody>
      </p:sp>
      <p:sp>
        <p:nvSpPr>
          <p:cNvPr id="15" name="文本框 14"/>
          <p:cNvSpPr txBox="1"/>
          <p:nvPr/>
        </p:nvSpPr>
        <p:spPr>
          <a:xfrm>
            <a:off x="7217410" y="3593465"/>
            <a:ext cx="2914650" cy="1568450"/>
          </a:xfrm>
          <a:prstGeom prst="rect">
            <a:avLst/>
          </a:prstGeom>
          <a:noFill/>
        </p:spPr>
        <p:txBody>
          <a:bodyPr wrap="square" rtlCol="0">
            <a:spAutoFit/>
          </a:bodyPr>
          <a:lstStyle/>
          <a:p>
            <a:pPr marL="0" marR="0" lvl="0" indent="0" algn="ctr" defTabSz="914400" rtl="0" eaLnBrk="1" fontAlgn="auto" latinLnBrk="0" hangingPunct="1">
              <a:lnSpc>
                <a:spcPct val="200000"/>
              </a:lnSpc>
              <a:spcBef>
                <a:spcPts val="0"/>
              </a:spcBef>
              <a:spcAft>
                <a:spcPts val="0"/>
              </a:spcAft>
              <a:buClrTx/>
              <a:buSzTx/>
              <a:buFontTx/>
              <a:buNone/>
              <a:defRPr/>
            </a:pPr>
            <a:r>
              <a:rPr kumimoji="0" lang="zh-CN" altLang="en-US" sz="1200"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mn-cs"/>
              </a:rPr>
              <a:t>I love you more than I've ever loved any woman. And I've waited longer for you than I've waited for any woman.</a:t>
            </a:r>
          </a:p>
        </p:txBody>
      </p:sp>
    </p:spTree>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12"/>
                                        </p:tgtEl>
                                        <p:attrNameLst>
                                          <p:attrName>style.visibility</p:attrName>
                                        </p:attrNameLst>
                                      </p:cBhvr>
                                      <p:to>
                                        <p:strVal val="visible"/>
                                      </p:to>
                                    </p:set>
                                    <p:animEffect transition="in" filter="fade">
                                      <p:cBhvr>
                                        <p:cTn id="11" dur="500"/>
                                        <p:tgtEl>
                                          <p:spTgt spid="12"/>
                                        </p:tgtEl>
                                      </p:cBhvr>
                                    </p:animEffect>
                                    <p:anim calcmode="lin" valueType="num">
                                      <p:cBhvr>
                                        <p:cTn id="12" dur="500" fill="hold"/>
                                        <p:tgtEl>
                                          <p:spTgt spid="12"/>
                                        </p:tgtEl>
                                        <p:attrNameLst>
                                          <p:attrName>ppt_x</p:attrName>
                                        </p:attrNameLst>
                                      </p:cBhvr>
                                      <p:tavLst>
                                        <p:tav tm="0">
                                          <p:val>
                                            <p:strVal val="#ppt_x"/>
                                          </p:val>
                                        </p:tav>
                                        <p:tav tm="100000">
                                          <p:val>
                                            <p:strVal val="#ppt_x"/>
                                          </p:val>
                                        </p:tav>
                                      </p:tavLst>
                                    </p:anim>
                                    <p:anim calcmode="lin" valueType="num">
                                      <p:cBhvr>
                                        <p:cTn id="13" dur="500" fill="hold"/>
                                        <p:tgtEl>
                                          <p:spTgt spid="12"/>
                                        </p:tgtEl>
                                        <p:attrNameLst>
                                          <p:attrName>ppt_y</p:attrName>
                                        </p:attrNameLst>
                                      </p:cBhvr>
                                      <p:tavLst>
                                        <p:tav tm="0">
                                          <p:val>
                                            <p:strVal val="#ppt_y+.1"/>
                                          </p:val>
                                        </p:tav>
                                        <p:tav tm="100000">
                                          <p:val>
                                            <p:strVal val="#ppt_y"/>
                                          </p:val>
                                        </p:tav>
                                      </p:tavLst>
                                    </p:anim>
                                  </p:childTnLst>
                                </p:cTn>
                              </p:par>
                            </p:childTnLst>
                          </p:cTn>
                        </p:par>
                        <p:par>
                          <p:cTn id="14" fill="hold">
                            <p:stCondLst>
                              <p:cond delay="1000"/>
                            </p:stCondLst>
                            <p:childTnLst>
                              <p:par>
                                <p:cTn id="15" presetID="53" presetClass="entr" presetSubtype="16" fill="hold" grpId="0" nodeType="afterEffect">
                                  <p:stCondLst>
                                    <p:cond delay="0"/>
                                  </p:stCondLst>
                                  <p:childTnLst>
                                    <p:set>
                                      <p:cBhvr>
                                        <p:cTn id="16" dur="1" fill="hold">
                                          <p:stCondLst>
                                            <p:cond delay="0"/>
                                          </p:stCondLst>
                                        </p:cTn>
                                        <p:tgtEl>
                                          <p:spTgt spid="13"/>
                                        </p:tgtEl>
                                        <p:attrNameLst>
                                          <p:attrName>style.visibility</p:attrName>
                                        </p:attrNameLst>
                                      </p:cBhvr>
                                      <p:to>
                                        <p:strVal val="visible"/>
                                      </p:to>
                                    </p:set>
                                    <p:anim calcmode="lin" valueType="num">
                                      <p:cBhvr>
                                        <p:cTn id="17" dur="500" fill="hold"/>
                                        <p:tgtEl>
                                          <p:spTgt spid="13"/>
                                        </p:tgtEl>
                                        <p:attrNameLst>
                                          <p:attrName>ppt_w</p:attrName>
                                        </p:attrNameLst>
                                      </p:cBhvr>
                                      <p:tavLst>
                                        <p:tav tm="0">
                                          <p:val>
                                            <p:fltVal val="0"/>
                                          </p:val>
                                        </p:tav>
                                        <p:tav tm="100000">
                                          <p:val>
                                            <p:strVal val="#ppt_w"/>
                                          </p:val>
                                        </p:tav>
                                      </p:tavLst>
                                    </p:anim>
                                    <p:anim calcmode="lin" valueType="num">
                                      <p:cBhvr>
                                        <p:cTn id="18" dur="500" fill="hold"/>
                                        <p:tgtEl>
                                          <p:spTgt spid="13"/>
                                        </p:tgtEl>
                                        <p:attrNameLst>
                                          <p:attrName>ppt_h</p:attrName>
                                        </p:attrNameLst>
                                      </p:cBhvr>
                                      <p:tavLst>
                                        <p:tav tm="0">
                                          <p:val>
                                            <p:fltVal val="0"/>
                                          </p:val>
                                        </p:tav>
                                        <p:tav tm="100000">
                                          <p:val>
                                            <p:strVal val="#ppt_h"/>
                                          </p:val>
                                        </p:tav>
                                      </p:tavLst>
                                    </p:anim>
                                    <p:animEffect transition="in" filter="fade">
                                      <p:cBhvr>
                                        <p:cTn id="19" dur="500"/>
                                        <p:tgtEl>
                                          <p:spTgt spid="13"/>
                                        </p:tgtEl>
                                      </p:cBhvr>
                                    </p:animEffect>
                                  </p:childTnLst>
                                </p:cTn>
                              </p:par>
                            </p:childTnLst>
                          </p:cTn>
                        </p:par>
                        <p:par>
                          <p:cTn id="20" fill="hold">
                            <p:stCondLst>
                              <p:cond delay="1500"/>
                            </p:stCondLst>
                            <p:childTnLst>
                              <p:par>
                                <p:cTn id="21" presetID="22" presetClass="entr" presetSubtype="8" fill="hold" grpId="0" nodeType="afterEffect">
                                  <p:stCondLst>
                                    <p:cond delay="0"/>
                                  </p:stCondLst>
                                  <p:childTnLst>
                                    <p:set>
                                      <p:cBhvr>
                                        <p:cTn id="22" dur="1" fill="hold">
                                          <p:stCondLst>
                                            <p:cond delay="0"/>
                                          </p:stCondLst>
                                        </p:cTn>
                                        <p:tgtEl>
                                          <p:spTgt spid="14"/>
                                        </p:tgtEl>
                                        <p:attrNameLst>
                                          <p:attrName>style.visibility</p:attrName>
                                        </p:attrNameLst>
                                      </p:cBhvr>
                                      <p:to>
                                        <p:strVal val="visible"/>
                                      </p:to>
                                    </p:set>
                                    <p:animEffect transition="in" filter="wipe(left)">
                                      <p:cBhvr>
                                        <p:cTn id="23" dur="500"/>
                                        <p:tgtEl>
                                          <p:spTgt spid="14"/>
                                        </p:tgtEl>
                                      </p:cBhvr>
                                    </p:animEffect>
                                  </p:childTnLst>
                                </p:cTn>
                              </p:par>
                            </p:childTnLst>
                          </p:cTn>
                        </p:par>
                        <p:par>
                          <p:cTn id="24" fill="hold">
                            <p:stCondLst>
                              <p:cond delay="2000"/>
                            </p:stCondLst>
                            <p:childTnLst>
                              <p:par>
                                <p:cTn id="25" presetID="12" presetClass="entr" presetSubtype="4" fill="hold" grpId="0" nodeType="afterEffect">
                                  <p:stCondLst>
                                    <p:cond delay="0"/>
                                  </p:stCondLst>
                                  <p:childTnLst>
                                    <p:set>
                                      <p:cBhvr>
                                        <p:cTn id="26" dur="1" fill="hold">
                                          <p:stCondLst>
                                            <p:cond delay="0"/>
                                          </p:stCondLst>
                                        </p:cTn>
                                        <p:tgtEl>
                                          <p:spTgt spid="15"/>
                                        </p:tgtEl>
                                        <p:attrNameLst>
                                          <p:attrName>style.visibility</p:attrName>
                                        </p:attrNameLst>
                                      </p:cBhvr>
                                      <p:to>
                                        <p:strVal val="visible"/>
                                      </p:to>
                                    </p:set>
                                    <p:anim calcmode="lin" valueType="num">
                                      <p:cBhvr additive="base">
                                        <p:cTn id="27" dur="500"/>
                                        <p:tgtEl>
                                          <p:spTgt spid="15"/>
                                        </p:tgtEl>
                                        <p:attrNameLst>
                                          <p:attrName>ppt_y</p:attrName>
                                        </p:attrNameLst>
                                      </p:cBhvr>
                                      <p:tavLst>
                                        <p:tav tm="0">
                                          <p:val>
                                            <p:strVal val="#ppt_y+#ppt_h*1.125000"/>
                                          </p:val>
                                        </p:tav>
                                        <p:tav tm="100000">
                                          <p:val>
                                            <p:strVal val="#ppt_y"/>
                                          </p:val>
                                        </p:tav>
                                      </p:tavLst>
                                    </p:anim>
                                    <p:animEffect transition="in" filter="wipe(up)">
                                      <p:cBhvr>
                                        <p:cTn id="28"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bldLvl="0" animBg="1"/>
      <p:bldP spid="13" grpId="0"/>
      <p:bldP spid="14" grpId="0"/>
      <p:bldP spid="15"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1284249" y="436405"/>
            <a:ext cx="5707101" cy="461665"/>
          </a:xfrm>
          <a:prstGeom prst="rect">
            <a:avLst/>
          </a:prstGeom>
          <a:noFill/>
        </p:spPr>
        <p:txBody>
          <a:bodyPr wrap="square" rtlCol="0">
            <a:spAutoFit/>
          </a:bodyPr>
          <a:lstStyle>
            <a:defPPr>
              <a:defRPr lang="zh-CN"/>
            </a:defPPr>
            <a:lvl1pPr>
              <a:defRPr sz="2400">
                <a:solidFill>
                  <a:schemeClr val="bg1"/>
                </a:solidFill>
                <a:latin typeface="微软雅黑 Light" panose="020B0502040204020203" pitchFamily="34" charset="-122"/>
                <a:ea typeface="微软雅黑 Light" panose="020B0502040204020203" pitchFamily="34" charset="-122"/>
              </a:defRPr>
            </a:lvl1pPr>
          </a:lstStyle>
          <a:p>
            <a:r>
              <a:rPr lang="zh-CN" altLang="en-US" dirty="0">
                <a:solidFill>
                  <a:schemeClr val="accent1"/>
                </a:solidFill>
              </a:rPr>
              <a:t>在这里输入您的标题</a:t>
            </a:r>
          </a:p>
        </p:txBody>
      </p:sp>
      <p:pic>
        <p:nvPicPr>
          <p:cNvPr id="51" name="图片 50"/>
          <p:cNvPicPr>
            <a:picLocks noChangeAspect="1"/>
          </p:cNvPicPr>
          <p:nvPr/>
        </p:nvPicPr>
        <p:blipFill rotWithShape="1">
          <a:blip r:embed="rId2" cstate="print">
            <a:extLst>
              <a:ext uri="{28A0092B-C50C-407E-A947-70E740481C1C}">
                <a14:useLocalDpi xmlns:a14="http://schemas.microsoft.com/office/drawing/2010/main" val="0"/>
              </a:ext>
            </a:extLst>
          </a:blip>
          <a:srcRect/>
          <a:stretch>
            <a:fillRect/>
          </a:stretch>
        </p:blipFill>
        <p:spPr>
          <a:xfrm rot="10800000" flipH="1">
            <a:off x="8496300" y="4781548"/>
            <a:ext cx="3695700" cy="2076449"/>
          </a:xfrm>
          <a:prstGeom prst="rect">
            <a:avLst/>
          </a:prstGeom>
        </p:spPr>
      </p:pic>
      <p:sp>
        <p:nvSpPr>
          <p:cNvPr id="52" name="AutoShape 25"/>
          <p:cNvSpPr/>
          <p:nvPr/>
        </p:nvSpPr>
        <p:spPr>
          <a:xfrm rot="21558471">
            <a:off x="4348480" y="3389630"/>
            <a:ext cx="3279775" cy="3402965"/>
          </a:xfrm>
          <a:custGeom>
            <a:avLst/>
            <a:gdLst/>
            <a:ahLst/>
            <a:cxnLst>
              <a:cxn ang="0">
                <a:pos x="1439048" y="1493224"/>
              </a:cxn>
              <a:cxn ang="0">
                <a:pos x="1439048" y="1493224"/>
              </a:cxn>
              <a:cxn ang="0">
                <a:pos x="1439048" y="1493224"/>
              </a:cxn>
              <a:cxn ang="0">
                <a:pos x="1439048" y="1493224"/>
              </a:cxn>
            </a:cxnLst>
            <a:rect l="0" t="0" r="0" b="0"/>
            <a:pathLst>
              <a:path w="21600" h="21600">
                <a:moveTo>
                  <a:pt x="15608" y="8670"/>
                </a:moveTo>
                <a:cubicBezTo>
                  <a:pt x="21599" y="8670"/>
                  <a:pt x="21599" y="8670"/>
                  <a:pt x="21599" y="8670"/>
                </a:cubicBezTo>
                <a:cubicBezTo>
                  <a:pt x="20496" y="4411"/>
                  <a:pt x="16554" y="1064"/>
                  <a:pt x="11982" y="608"/>
                </a:cubicBezTo>
                <a:cubicBezTo>
                  <a:pt x="11667" y="304"/>
                  <a:pt x="11351" y="0"/>
                  <a:pt x="10878" y="0"/>
                </a:cubicBezTo>
                <a:cubicBezTo>
                  <a:pt x="10405" y="0"/>
                  <a:pt x="10090" y="304"/>
                  <a:pt x="9775" y="608"/>
                </a:cubicBezTo>
                <a:cubicBezTo>
                  <a:pt x="5045" y="1064"/>
                  <a:pt x="1103" y="4259"/>
                  <a:pt x="0" y="8670"/>
                </a:cubicBezTo>
                <a:cubicBezTo>
                  <a:pt x="6148" y="8670"/>
                  <a:pt x="6148" y="8670"/>
                  <a:pt x="6148" y="8670"/>
                </a:cubicBezTo>
                <a:cubicBezTo>
                  <a:pt x="6148" y="3650"/>
                  <a:pt x="9144" y="1216"/>
                  <a:pt x="9775" y="760"/>
                </a:cubicBezTo>
                <a:cubicBezTo>
                  <a:pt x="9775" y="760"/>
                  <a:pt x="9775" y="760"/>
                  <a:pt x="9775" y="912"/>
                </a:cubicBezTo>
                <a:cubicBezTo>
                  <a:pt x="6464" y="4867"/>
                  <a:pt x="6937" y="8670"/>
                  <a:pt x="6937" y="8670"/>
                </a:cubicBezTo>
                <a:cubicBezTo>
                  <a:pt x="10090" y="8670"/>
                  <a:pt x="10090" y="8670"/>
                  <a:pt x="10090" y="8670"/>
                </a:cubicBezTo>
                <a:cubicBezTo>
                  <a:pt x="10090" y="18709"/>
                  <a:pt x="10090" y="18709"/>
                  <a:pt x="10090" y="18709"/>
                </a:cubicBezTo>
                <a:cubicBezTo>
                  <a:pt x="10090" y="19014"/>
                  <a:pt x="10090" y="19014"/>
                  <a:pt x="10090" y="19014"/>
                </a:cubicBezTo>
                <a:cubicBezTo>
                  <a:pt x="10090" y="19774"/>
                  <a:pt x="10090" y="19774"/>
                  <a:pt x="10090" y="19774"/>
                </a:cubicBezTo>
                <a:cubicBezTo>
                  <a:pt x="10090" y="20839"/>
                  <a:pt x="10878" y="21599"/>
                  <a:pt x="11982" y="21599"/>
                </a:cubicBezTo>
                <a:cubicBezTo>
                  <a:pt x="12928" y="21599"/>
                  <a:pt x="13874" y="20839"/>
                  <a:pt x="13874" y="19774"/>
                </a:cubicBezTo>
                <a:cubicBezTo>
                  <a:pt x="13874" y="19014"/>
                  <a:pt x="13874" y="19014"/>
                  <a:pt x="13874" y="19014"/>
                </a:cubicBezTo>
                <a:cubicBezTo>
                  <a:pt x="12455" y="19014"/>
                  <a:pt x="12455" y="19014"/>
                  <a:pt x="12455" y="19014"/>
                </a:cubicBezTo>
                <a:cubicBezTo>
                  <a:pt x="12455" y="19318"/>
                  <a:pt x="12455" y="19318"/>
                  <a:pt x="12455" y="19318"/>
                </a:cubicBezTo>
                <a:cubicBezTo>
                  <a:pt x="12455" y="19774"/>
                  <a:pt x="12455" y="19774"/>
                  <a:pt x="12455" y="19774"/>
                </a:cubicBezTo>
                <a:cubicBezTo>
                  <a:pt x="12455" y="20078"/>
                  <a:pt x="12297" y="20383"/>
                  <a:pt x="11982" y="20383"/>
                </a:cubicBezTo>
                <a:cubicBezTo>
                  <a:pt x="11667" y="20383"/>
                  <a:pt x="11351" y="20078"/>
                  <a:pt x="11351" y="19774"/>
                </a:cubicBezTo>
                <a:cubicBezTo>
                  <a:pt x="11351" y="19318"/>
                  <a:pt x="11351" y="19318"/>
                  <a:pt x="11351" y="19318"/>
                </a:cubicBezTo>
                <a:cubicBezTo>
                  <a:pt x="11351" y="19014"/>
                  <a:pt x="11351" y="19014"/>
                  <a:pt x="11351" y="19014"/>
                </a:cubicBezTo>
                <a:cubicBezTo>
                  <a:pt x="11351" y="17036"/>
                  <a:pt x="11351" y="17036"/>
                  <a:pt x="11351" y="17036"/>
                </a:cubicBezTo>
                <a:cubicBezTo>
                  <a:pt x="11351" y="8670"/>
                  <a:pt x="11351" y="8670"/>
                  <a:pt x="11351" y="8670"/>
                </a:cubicBezTo>
                <a:cubicBezTo>
                  <a:pt x="14820" y="8670"/>
                  <a:pt x="14820" y="8670"/>
                  <a:pt x="14820" y="8670"/>
                </a:cubicBezTo>
                <a:cubicBezTo>
                  <a:pt x="14820" y="8670"/>
                  <a:pt x="15293" y="4867"/>
                  <a:pt x="11982" y="912"/>
                </a:cubicBezTo>
                <a:cubicBezTo>
                  <a:pt x="11982" y="760"/>
                  <a:pt x="11982" y="760"/>
                  <a:pt x="11982" y="760"/>
                </a:cubicBezTo>
                <a:cubicBezTo>
                  <a:pt x="12613" y="1216"/>
                  <a:pt x="15608" y="3650"/>
                  <a:pt x="15608" y="8670"/>
                </a:cubicBezTo>
                <a:close/>
              </a:path>
            </a:pathLst>
          </a:custGeom>
          <a:solidFill>
            <a:srgbClr val="578B18"/>
          </a:solidFill>
          <a:ln w="9525">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lumMod val="65000"/>
                  <a:lumOff val="35000"/>
                </a:prstClr>
              </a:solidFill>
              <a:effectLst/>
              <a:uLnTx/>
              <a:uFillTx/>
            </a:endParaRPr>
          </a:p>
        </p:txBody>
      </p:sp>
      <p:grpSp>
        <p:nvGrpSpPr>
          <p:cNvPr id="53" name="组合 52"/>
          <p:cNvGrpSpPr/>
          <p:nvPr/>
        </p:nvGrpSpPr>
        <p:grpSpPr>
          <a:xfrm>
            <a:off x="3047365" y="4164330"/>
            <a:ext cx="671830" cy="673100"/>
            <a:chOff x="5202" y="5131"/>
            <a:chExt cx="1058" cy="1060"/>
          </a:xfrm>
        </p:grpSpPr>
        <p:sp>
          <p:nvSpPr>
            <p:cNvPr id="54" name="Freeform 12"/>
            <p:cNvSpPr/>
            <p:nvPr/>
          </p:nvSpPr>
          <p:spPr>
            <a:xfrm>
              <a:off x="5202" y="5131"/>
              <a:ext cx="1058" cy="1061"/>
            </a:xfrm>
            <a:custGeom>
              <a:avLst/>
              <a:gdLst>
                <a:gd name="txL" fmla="*/ 0 w 271"/>
                <a:gd name="txT" fmla="*/ 0 h 271"/>
                <a:gd name="txR" fmla="*/ 271 w 271"/>
                <a:gd name="txB" fmla="*/ 271 h 271"/>
              </a:gdLst>
              <a:ahLst/>
              <a:cxnLst>
                <a:cxn ang="0">
                  <a:pos x="104722" y="74794"/>
                </a:cxn>
                <a:cxn ang="0">
                  <a:pos x="406465" y="103287"/>
                </a:cxn>
                <a:cxn ang="0">
                  <a:pos x="378066" y="406025"/>
                </a:cxn>
                <a:cxn ang="0">
                  <a:pos x="76323" y="377532"/>
                </a:cxn>
                <a:cxn ang="0">
                  <a:pos x="104722" y="74794"/>
                </a:cxn>
              </a:cxnLst>
              <a:rect l="txL" t="txT" r="txR" b="txB"/>
              <a:pathLst>
                <a:path w="271" h="271">
                  <a:moveTo>
                    <a:pt x="59" y="42"/>
                  </a:moveTo>
                  <a:cubicBezTo>
                    <a:pt x="110" y="0"/>
                    <a:pt x="186" y="7"/>
                    <a:pt x="229" y="58"/>
                  </a:cubicBezTo>
                  <a:cubicBezTo>
                    <a:pt x="271" y="110"/>
                    <a:pt x="264" y="186"/>
                    <a:pt x="213" y="228"/>
                  </a:cubicBezTo>
                  <a:cubicBezTo>
                    <a:pt x="161" y="271"/>
                    <a:pt x="85" y="264"/>
                    <a:pt x="43" y="212"/>
                  </a:cubicBezTo>
                  <a:cubicBezTo>
                    <a:pt x="0" y="161"/>
                    <a:pt x="7" y="85"/>
                    <a:pt x="59" y="42"/>
                  </a:cubicBezTo>
                  <a:close/>
                </a:path>
              </a:pathLst>
            </a:custGeom>
            <a:solidFill>
              <a:srgbClr val="BADA5C"/>
            </a:solidFill>
            <a:ln w="9525">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lumMod val="65000"/>
                    <a:lumOff val="35000"/>
                  </a:prstClr>
                </a:solidFill>
                <a:effectLst/>
                <a:uLnTx/>
                <a:uFillTx/>
              </a:endParaRPr>
            </a:p>
          </p:txBody>
        </p:sp>
        <p:sp>
          <p:nvSpPr>
            <p:cNvPr id="55" name="Freeform 43"/>
            <p:cNvSpPr/>
            <p:nvPr/>
          </p:nvSpPr>
          <p:spPr>
            <a:xfrm>
              <a:off x="5394" y="5396"/>
              <a:ext cx="628" cy="562"/>
            </a:xfrm>
            <a:custGeom>
              <a:avLst/>
              <a:gdLst>
                <a:gd name="txL" fmla="*/ 0 w 161"/>
                <a:gd name="txT" fmla="*/ 0 h 144"/>
                <a:gd name="txR" fmla="*/ 161 w 161"/>
                <a:gd name="txB" fmla="*/ 144 h 144"/>
              </a:gdLst>
              <a:ahLst/>
              <a:cxnLst>
                <a:cxn ang="0">
                  <a:pos x="141988" y="55022"/>
                </a:cxn>
                <a:cxn ang="0">
                  <a:pos x="70994" y="1775"/>
                </a:cxn>
                <a:cxn ang="0">
                  <a:pos x="5325" y="88746"/>
                </a:cxn>
                <a:cxn ang="0">
                  <a:pos x="140213" y="255588"/>
                </a:cxn>
                <a:cxn ang="0">
                  <a:pos x="280425" y="90521"/>
                </a:cxn>
                <a:cxn ang="0">
                  <a:pos x="214756" y="3550"/>
                </a:cxn>
                <a:cxn ang="0">
                  <a:pos x="141988" y="55022"/>
                </a:cxn>
              </a:cxnLst>
              <a:rect l="txL" t="txT" r="txR" b="txB"/>
              <a:pathLst>
                <a:path w="161" h="144">
                  <a:moveTo>
                    <a:pt x="80" y="31"/>
                  </a:moveTo>
                  <a:cubicBezTo>
                    <a:pt x="73" y="11"/>
                    <a:pt x="60" y="0"/>
                    <a:pt x="40" y="1"/>
                  </a:cubicBezTo>
                  <a:cubicBezTo>
                    <a:pt x="11" y="3"/>
                    <a:pt x="0" y="23"/>
                    <a:pt x="3" y="50"/>
                  </a:cubicBezTo>
                  <a:cubicBezTo>
                    <a:pt x="6" y="83"/>
                    <a:pt x="49" y="103"/>
                    <a:pt x="79" y="144"/>
                  </a:cubicBezTo>
                  <a:cubicBezTo>
                    <a:pt x="110" y="103"/>
                    <a:pt x="154" y="84"/>
                    <a:pt x="158" y="51"/>
                  </a:cubicBezTo>
                  <a:cubicBezTo>
                    <a:pt x="161" y="24"/>
                    <a:pt x="150" y="4"/>
                    <a:pt x="121" y="2"/>
                  </a:cubicBezTo>
                  <a:cubicBezTo>
                    <a:pt x="101" y="0"/>
                    <a:pt x="89" y="11"/>
                    <a:pt x="80" y="31"/>
                  </a:cubicBezTo>
                  <a:close/>
                </a:path>
              </a:pathLst>
            </a:custGeom>
            <a:solidFill>
              <a:sysClr val="window" lastClr="FFFFFF"/>
            </a:solidFill>
            <a:ln w="9525">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lumMod val="65000"/>
                    <a:lumOff val="35000"/>
                  </a:prstClr>
                </a:solidFill>
                <a:effectLst/>
                <a:uLnTx/>
                <a:uFillTx/>
              </a:endParaRPr>
            </a:p>
          </p:txBody>
        </p:sp>
      </p:grpSp>
      <p:grpSp>
        <p:nvGrpSpPr>
          <p:cNvPr id="56" name="组合 55"/>
          <p:cNvGrpSpPr/>
          <p:nvPr/>
        </p:nvGrpSpPr>
        <p:grpSpPr>
          <a:xfrm>
            <a:off x="8512175" y="4063365"/>
            <a:ext cx="675640" cy="675640"/>
            <a:chOff x="9978" y="7833"/>
            <a:chExt cx="1064" cy="1064"/>
          </a:xfrm>
        </p:grpSpPr>
        <p:sp>
          <p:nvSpPr>
            <p:cNvPr id="57" name="Freeform 18"/>
            <p:cNvSpPr/>
            <p:nvPr/>
          </p:nvSpPr>
          <p:spPr>
            <a:xfrm>
              <a:off x="9978" y="7833"/>
              <a:ext cx="1065" cy="1065"/>
            </a:xfrm>
            <a:custGeom>
              <a:avLst/>
              <a:gdLst>
                <a:gd name="txL" fmla="*/ 0 w 273"/>
                <a:gd name="txT" fmla="*/ 0 h 273"/>
                <a:gd name="txR" fmla="*/ 273 w 273"/>
                <a:gd name="txB" fmla="*/ 273 h 273"/>
              </a:gdLst>
              <a:ahLst/>
              <a:cxnLst>
                <a:cxn ang="0">
                  <a:pos x="168490" y="443396"/>
                </a:cxn>
                <a:cxn ang="0">
                  <a:pos x="40792" y="168490"/>
                </a:cxn>
                <a:cxn ang="0">
                  <a:pos x="317471" y="40792"/>
                </a:cxn>
                <a:cxn ang="0">
                  <a:pos x="443396" y="317471"/>
                </a:cxn>
                <a:cxn ang="0">
                  <a:pos x="168490" y="443396"/>
                </a:cxn>
              </a:cxnLst>
              <a:rect l="txL" t="txT" r="txR" b="txB"/>
              <a:pathLst>
                <a:path w="273" h="273">
                  <a:moveTo>
                    <a:pt x="95" y="250"/>
                  </a:moveTo>
                  <a:cubicBezTo>
                    <a:pt x="32" y="227"/>
                    <a:pt x="0" y="157"/>
                    <a:pt x="23" y="95"/>
                  </a:cubicBezTo>
                  <a:cubicBezTo>
                    <a:pt x="47" y="32"/>
                    <a:pt x="116" y="0"/>
                    <a:pt x="179" y="23"/>
                  </a:cubicBezTo>
                  <a:cubicBezTo>
                    <a:pt x="241" y="47"/>
                    <a:pt x="273" y="116"/>
                    <a:pt x="250" y="179"/>
                  </a:cubicBezTo>
                  <a:cubicBezTo>
                    <a:pt x="227" y="241"/>
                    <a:pt x="157" y="273"/>
                    <a:pt x="95" y="250"/>
                  </a:cubicBezTo>
                  <a:close/>
                </a:path>
              </a:pathLst>
            </a:custGeom>
            <a:solidFill>
              <a:srgbClr val="BADA5C"/>
            </a:solidFill>
            <a:ln w="9525">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lumMod val="65000"/>
                    <a:lumOff val="35000"/>
                  </a:prstClr>
                </a:solidFill>
                <a:effectLst/>
                <a:uLnTx/>
                <a:uFillTx/>
              </a:endParaRPr>
            </a:p>
          </p:txBody>
        </p:sp>
        <p:sp>
          <p:nvSpPr>
            <p:cNvPr id="58" name="Freeform 53"/>
            <p:cNvSpPr/>
            <p:nvPr/>
          </p:nvSpPr>
          <p:spPr>
            <a:xfrm>
              <a:off x="10251" y="8102"/>
              <a:ext cx="478" cy="321"/>
            </a:xfrm>
            <a:custGeom>
              <a:avLst/>
              <a:gdLst>
                <a:gd name="txL" fmla="*/ 0 w 123"/>
                <a:gd name="txT" fmla="*/ 0 h 82"/>
                <a:gd name="txR" fmla="*/ 123 w 123"/>
                <a:gd name="txB" fmla="*/ 82 h 82"/>
              </a:gdLst>
              <a:ahLst/>
              <a:cxnLst>
                <a:cxn ang="0">
                  <a:pos x="205111" y="46309"/>
                </a:cxn>
                <a:cxn ang="0">
                  <a:pos x="38900" y="46309"/>
                </a:cxn>
                <a:cxn ang="0">
                  <a:pos x="5305" y="146050"/>
                </a:cxn>
                <a:cxn ang="0">
                  <a:pos x="31828" y="94398"/>
                </a:cxn>
                <a:cxn ang="0">
                  <a:pos x="166210" y="85493"/>
                </a:cxn>
                <a:cxn ang="0">
                  <a:pos x="152065" y="99741"/>
                </a:cxn>
                <a:cxn ang="0">
                  <a:pos x="217488" y="99741"/>
                </a:cxn>
                <a:cxn ang="0">
                  <a:pos x="217488" y="32060"/>
                </a:cxn>
                <a:cxn ang="0">
                  <a:pos x="205111" y="46309"/>
                </a:cxn>
              </a:cxnLst>
              <a:rect l="txL" t="txT" r="txR" b="txB"/>
              <a:pathLst>
                <a:path w="123" h="82">
                  <a:moveTo>
                    <a:pt x="116" y="26"/>
                  </a:moveTo>
                  <a:cubicBezTo>
                    <a:pt x="90" y="0"/>
                    <a:pt x="48" y="0"/>
                    <a:pt x="22" y="26"/>
                  </a:cubicBezTo>
                  <a:cubicBezTo>
                    <a:pt x="7" y="41"/>
                    <a:pt x="0" y="62"/>
                    <a:pt x="3" y="82"/>
                  </a:cubicBezTo>
                  <a:cubicBezTo>
                    <a:pt x="5" y="71"/>
                    <a:pt x="10" y="61"/>
                    <a:pt x="18" y="53"/>
                  </a:cubicBezTo>
                  <a:cubicBezTo>
                    <a:pt x="39" y="33"/>
                    <a:pt x="71" y="31"/>
                    <a:pt x="94" y="48"/>
                  </a:cubicBezTo>
                  <a:cubicBezTo>
                    <a:pt x="86" y="56"/>
                    <a:pt x="86" y="56"/>
                    <a:pt x="86" y="56"/>
                  </a:cubicBezTo>
                  <a:cubicBezTo>
                    <a:pt x="123" y="56"/>
                    <a:pt x="123" y="56"/>
                    <a:pt x="123" y="56"/>
                  </a:cubicBezTo>
                  <a:cubicBezTo>
                    <a:pt x="123" y="18"/>
                    <a:pt x="123" y="18"/>
                    <a:pt x="123" y="18"/>
                  </a:cubicBezTo>
                  <a:lnTo>
                    <a:pt x="116" y="26"/>
                  </a:lnTo>
                  <a:close/>
                </a:path>
              </a:pathLst>
            </a:custGeom>
            <a:solidFill>
              <a:sysClr val="window" lastClr="FFFFFF"/>
            </a:solidFill>
            <a:ln w="9525">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lumMod val="65000"/>
                    <a:lumOff val="35000"/>
                  </a:prstClr>
                </a:solidFill>
                <a:effectLst/>
                <a:uLnTx/>
                <a:uFillTx/>
              </a:endParaRPr>
            </a:p>
          </p:txBody>
        </p:sp>
        <p:sp>
          <p:nvSpPr>
            <p:cNvPr id="59" name="Freeform 54"/>
            <p:cNvSpPr/>
            <p:nvPr/>
          </p:nvSpPr>
          <p:spPr>
            <a:xfrm>
              <a:off x="10303" y="8357"/>
              <a:ext cx="478" cy="318"/>
            </a:xfrm>
            <a:custGeom>
              <a:avLst/>
              <a:gdLst>
                <a:gd name="txL" fmla="*/ 0 w 123"/>
                <a:gd name="txT" fmla="*/ 0 h 81"/>
                <a:gd name="txR" fmla="*/ 123 w 123"/>
                <a:gd name="txB" fmla="*/ 81 h 81"/>
              </a:gdLst>
              <a:ahLst/>
              <a:cxnLst>
                <a:cxn ang="0">
                  <a:pos x="14145" y="98092"/>
                </a:cxn>
                <a:cxn ang="0">
                  <a:pos x="180355" y="98092"/>
                </a:cxn>
                <a:cxn ang="0">
                  <a:pos x="213951" y="0"/>
                </a:cxn>
                <a:cxn ang="0">
                  <a:pos x="185660" y="49938"/>
                </a:cxn>
                <a:cxn ang="0">
                  <a:pos x="53046" y="58855"/>
                </a:cxn>
                <a:cxn ang="0">
                  <a:pos x="67191" y="44587"/>
                </a:cxn>
                <a:cxn ang="0">
                  <a:pos x="0" y="44587"/>
                </a:cxn>
                <a:cxn ang="0">
                  <a:pos x="0" y="112360"/>
                </a:cxn>
                <a:cxn ang="0">
                  <a:pos x="14145" y="98092"/>
                </a:cxn>
              </a:cxnLst>
              <a:rect l="txL" t="txT" r="txR" b="txB"/>
              <a:pathLst>
                <a:path w="123" h="81">
                  <a:moveTo>
                    <a:pt x="8" y="55"/>
                  </a:moveTo>
                  <a:cubicBezTo>
                    <a:pt x="34" y="81"/>
                    <a:pt x="76" y="81"/>
                    <a:pt x="102" y="55"/>
                  </a:cubicBezTo>
                  <a:cubicBezTo>
                    <a:pt x="117" y="40"/>
                    <a:pt x="123" y="19"/>
                    <a:pt x="121" y="0"/>
                  </a:cubicBezTo>
                  <a:cubicBezTo>
                    <a:pt x="118" y="10"/>
                    <a:pt x="113" y="20"/>
                    <a:pt x="105" y="28"/>
                  </a:cubicBezTo>
                  <a:cubicBezTo>
                    <a:pt x="85" y="48"/>
                    <a:pt x="52" y="50"/>
                    <a:pt x="30" y="33"/>
                  </a:cubicBezTo>
                  <a:cubicBezTo>
                    <a:pt x="38" y="25"/>
                    <a:pt x="38" y="25"/>
                    <a:pt x="38" y="25"/>
                  </a:cubicBezTo>
                  <a:cubicBezTo>
                    <a:pt x="0" y="25"/>
                    <a:pt x="0" y="25"/>
                    <a:pt x="0" y="25"/>
                  </a:cubicBezTo>
                  <a:cubicBezTo>
                    <a:pt x="0" y="63"/>
                    <a:pt x="0" y="63"/>
                    <a:pt x="0" y="63"/>
                  </a:cubicBezTo>
                  <a:lnTo>
                    <a:pt x="8" y="55"/>
                  </a:lnTo>
                  <a:close/>
                </a:path>
              </a:pathLst>
            </a:custGeom>
            <a:solidFill>
              <a:sysClr val="window" lastClr="FFFFFF"/>
            </a:solidFill>
            <a:ln w="9525">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lumMod val="65000"/>
                    <a:lumOff val="35000"/>
                  </a:prstClr>
                </a:solidFill>
                <a:effectLst/>
                <a:uLnTx/>
                <a:uFillTx/>
              </a:endParaRPr>
            </a:p>
          </p:txBody>
        </p:sp>
      </p:grpSp>
      <p:grpSp>
        <p:nvGrpSpPr>
          <p:cNvPr id="60" name="组合 59"/>
          <p:cNvGrpSpPr/>
          <p:nvPr/>
        </p:nvGrpSpPr>
        <p:grpSpPr>
          <a:xfrm>
            <a:off x="5625465" y="2205990"/>
            <a:ext cx="673100" cy="669290"/>
            <a:chOff x="8470" y="2554"/>
            <a:chExt cx="1060" cy="1054"/>
          </a:xfrm>
        </p:grpSpPr>
        <p:sp>
          <p:nvSpPr>
            <p:cNvPr id="61" name="Freeform 8"/>
            <p:cNvSpPr/>
            <p:nvPr/>
          </p:nvSpPr>
          <p:spPr>
            <a:xfrm>
              <a:off x="8470" y="2554"/>
              <a:ext cx="1061" cy="1054"/>
            </a:xfrm>
            <a:custGeom>
              <a:avLst/>
              <a:gdLst>
                <a:gd name="txL" fmla="*/ 0 w 271"/>
                <a:gd name="txT" fmla="*/ 0 h 271"/>
                <a:gd name="txR" fmla="*/ 271 w 271"/>
                <a:gd name="txB" fmla="*/ 271 h 271"/>
              </a:gdLst>
              <a:ahLst/>
              <a:cxnLst>
                <a:cxn ang="0">
                  <a:pos x="381094" y="77840"/>
                </a:cxn>
                <a:cxn ang="0">
                  <a:pos x="406025" y="378587"/>
                </a:cxn>
                <a:cxn ang="0">
                  <a:pos x="101506" y="403354"/>
                </a:cxn>
                <a:cxn ang="0">
                  <a:pos x="78356" y="100838"/>
                </a:cxn>
                <a:cxn ang="0">
                  <a:pos x="381094" y="77840"/>
                </a:cxn>
              </a:cxnLst>
              <a:rect l="txL" t="txT" r="txR" b="txB"/>
              <a:pathLst>
                <a:path w="271" h="271">
                  <a:moveTo>
                    <a:pt x="214" y="44"/>
                  </a:moveTo>
                  <a:cubicBezTo>
                    <a:pt x="265" y="87"/>
                    <a:pt x="271" y="163"/>
                    <a:pt x="228" y="214"/>
                  </a:cubicBezTo>
                  <a:cubicBezTo>
                    <a:pt x="184" y="265"/>
                    <a:pt x="108" y="271"/>
                    <a:pt x="57" y="228"/>
                  </a:cubicBezTo>
                  <a:cubicBezTo>
                    <a:pt x="7" y="184"/>
                    <a:pt x="0" y="108"/>
                    <a:pt x="44" y="57"/>
                  </a:cubicBezTo>
                  <a:cubicBezTo>
                    <a:pt x="87" y="7"/>
                    <a:pt x="163" y="0"/>
                    <a:pt x="214" y="44"/>
                  </a:cubicBezTo>
                  <a:close/>
                </a:path>
              </a:pathLst>
            </a:custGeom>
            <a:solidFill>
              <a:srgbClr val="BADA5C"/>
            </a:solidFill>
            <a:ln w="9525">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lumMod val="65000"/>
                    <a:lumOff val="35000"/>
                  </a:prstClr>
                </a:solidFill>
                <a:effectLst/>
                <a:uLnTx/>
                <a:uFillTx/>
              </a:endParaRPr>
            </a:p>
          </p:txBody>
        </p:sp>
        <p:sp>
          <p:nvSpPr>
            <p:cNvPr id="62" name="Freeform 87"/>
            <p:cNvSpPr>
              <a:spLocks noEditPoints="1"/>
            </p:cNvSpPr>
            <p:nvPr/>
          </p:nvSpPr>
          <p:spPr>
            <a:xfrm>
              <a:off x="8669" y="2847"/>
              <a:ext cx="712" cy="468"/>
            </a:xfrm>
            <a:custGeom>
              <a:avLst/>
              <a:gdLst>
                <a:gd name="txL" fmla="*/ 0 w 162"/>
                <a:gd name="txT" fmla="*/ 0 h 106"/>
                <a:gd name="txR" fmla="*/ 162 w 162"/>
                <a:gd name="txB" fmla="*/ 106 h 106"/>
              </a:gdLst>
              <a:ahLst/>
              <a:cxnLst>
                <a:cxn ang="0">
                  <a:pos x="323850" y="24082"/>
                </a:cxn>
                <a:cxn ang="0">
                  <a:pos x="173919" y="0"/>
                </a:cxn>
                <a:cxn ang="0">
                  <a:pos x="9995" y="24082"/>
                </a:cxn>
                <a:cxn ang="0">
                  <a:pos x="9995" y="110376"/>
                </a:cxn>
                <a:cxn ang="0">
                  <a:pos x="5997" y="120410"/>
                </a:cxn>
                <a:cxn ang="0">
                  <a:pos x="15993" y="132451"/>
                </a:cxn>
                <a:cxn ang="0">
                  <a:pos x="27987" y="120410"/>
                </a:cxn>
                <a:cxn ang="0">
                  <a:pos x="21990" y="110376"/>
                </a:cxn>
                <a:cxn ang="0">
                  <a:pos x="21990" y="56192"/>
                </a:cxn>
                <a:cxn ang="0">
                  <a:pos x="173919" y="78267"/>
                </a:cxn>
                <a:cxn ang="0">
                  <a:pos x="323850" y="54185"/>
                </a:cxn>
                <a:cxn ang="0">
                  <a:pos x="323850" y="24082"/>
                </a:cxn>
                <a:cxn ang="0">
                  <a:pos x="25988" y="136465"/>
                </a:cxn>
                <a:cxn ang="0">
                  <a:pos x="7996" y="136465"/>
                </a:cxn>
                <a:cxn ang="0">
                  <a:pos x="0" y="188643"/>
                </a:cxn>
                <a:cxn ang="0">
                  <a:pos x="5997" y="190650"/>
                </a:cxn>
                <a:cxn ang="0">
                  <a:pos x="7996" y="184629"/>
                </a:cxn>
                <a:cxn ang="0">
                  <a:pos x="7996" y="190650"/>
                </a:cxn>
                <a:cxn ang="0">
                  <a:pos x="17992" y="192657"/>
                </a:cxn>
                <a:cxn ang="0">
                  <a:pos x="19991" y="186636"/>
                </a:cxn>
                <a:cxn ang="0">
                  <a:pos x="21990" y="190650"/>
                </a:cxn>
                <a:cxn ang="0">
                  <a:pos x="23989" y="190650"/>
                </a:cxn>
                <a:cxn ang="0">
                  <a:pos x="25988" y="166568"/>
                </a:cxn>
                <a:cxn ang="0">
                  <a:pos x="27987" y="190650"/>
                </a:cxn>
                <a:cxn ang="0">
                  <a:pos x="33984" y="188643"/>
                </a:cxn>
                <a:cxn ang="0">
                  <a:pos x="25988" y="136465"/>
                </a:cxn>
                <a:cxn ang="0">
                  <a:pos x="59972" y="188643"/>
                </a:cxn>
                <a:cxn ang="0">
                  <a:pos x="59972" y="74253"/>
                </a:cxn>
                <a:cxn ang="0">
                  <a:pos x="173919" y="90308"/>
                </a:cxn>
                <a:cxn ang="0">
                  <a:pos x="281869" y="74253"/>
                </a:cxn>
                <a:cxn ang="0">
                  <a:pos x="281869" y="186636"/>
                </a:cxn>
                <a:cxn ang="0">
                  <a:pos x="171920" y="212725"/>
                </a:cxn>
                <a:cxn ang="0">
                  <a:pos x="59972" y="188643"/>
                </a:cxn>
              </a:cxnLst>
              <a:rect l="txL" t="txT" r="txR" b="txB"/>
              <a:pathLst>
                <a:path w="162" h="106">
                  <a:moveTo>
                    <a:pt x="162" y="12"/>
                  </a:moveTo>
                  <a:cubicBezTo>
                    <a:pt x="87" y="0"/>
                    <a:pt x="87" y="0"/>
                    <a:pt x="87" y="0"/>
                  </a:cubicBezTo>
                  <a:cubicBezTo>
                    <a:pt x="5" y="12"/>
                    <a:pt x="5" y="12"/>
                    <a:pt x="5" y="12"/>
                  </a:cubicBezTo>
                  <a:cubicBezTo>
                    <a:pt x="5" y="27"/>
                    <a:pt x="5" y="41"/>
                    <a:pt x="5" y="55"/>
                  </a:cubicBezTo>
                  <a:cubicBezTo>
                    <a:pt x="4" y="56"/>
                    <a:pt x="3" y="58"/>
                    <a:pt x="3" y="60"/>
                  </a:cubicBezTo>
                  <a:cubicBezTo>
                    <a:pt x="3" y="63"/>
                    <a:pt x="5" y="66"/>
                    <a:pt x="8" y="66"/>
                  </a:cubicBezTo>
                  <a:cubicBezTo>
                    <a:pt x="12" y="66"/>
                    <a:pt x="14" y="63"/>
                    <a:pt x="14" y="60"/>
                  </a:cubicBezTo>
                  <a:cubicBezTo>
                    <a:pt x="14" y="58"/>
                    <a:pt x="13" y="56"/>
                    <a:pt x="11" y="55"/>
                  </a:cubicBezTo>
                  <a:cubicBezTo>
                    <a:pt x="11" y="28"/>
                    <a:pt x="11" y="28"/>
                    <a:pt x="11" y="28"/>
                  </a:cubicBezTo>
                  <a:cubicBezTo>
                    <a:pt x="87" y="39"/>
                    <a:pt x="87" y="39"/>
                    <a:pt x="87" y="39"/>
                  </a:cubicBezTo>
                  <a:cubicBezTo>
                    <a:pt x="162" y="27"/>
                    <a:pt x="162" y="27"/>
                    <a:pt x="162" y="27"/>
                  </a:cubicBezTo>
                  <a:cubicBezTo>
                    <a:pt x="162" y="12"/>
                    <a:pt x="162" y="12"/>
                    <a:pt x="162" y="12"/>
                  </a:cubicBezTo>
                  <a:close/>
                  <a:moveTo>
                    <a:pt x="13" y="68"/>
                  </a:moveTo>
                  <a:cubicBezTo>
                    <a:pt x="10" y="69"/>
                    <a:pt x="7" y="69"/>
                    <a:pt x="4" y="68"/>
                  </a:cubicBezTo>
                  <a:cubicBezTo>
                    <a:pt x="3" y="77"/>
                    <a:pt x="1" y="85"/>
                    <a:pt x="0" y="94"/>
                  </a:cubicBezTo>
                  <a:cubicBezTo>
                    <a:pt x="1" y="94"/>
                    <a:pt x="2" y="94"/>
                    <a:pt x="3" y="95"/>
                  </a:cubicBezTo>
                  <a:cubicBezTo>
                    <a:pt x="4" y="92"/>
                    <a:pt x="4" y="92"/>
                    <a:pt x="4" y="92"/>
                  </a:cubicBezTo>
                  <a:cubicBezTo>
                    <a:pt x="4" y="95"/>
                    <a:pt x="4" y="95"/>
                    <a:pt x="4" y="95"/>
                  </a:cubicBezTo>
                  <a:cubicBezTo>
                    <a:pt x="6" y="95"/>
                    <a:pt x="8" y="96"/>
                    <a:pt x="9" y="96"/>
                  </a:cubicBezTo>
                  <a:cubicBezTo>
                    <a:pt x="10" y="93"/>
                    <a:pt x="10" y="93"/>
                    <a:pt x="10" y="93"/>
                  </a:cubicBezTo>
                  <a:cubicBezTo>
                    <a:pt x="11" y="95"/>
                    <a:pt x="11" y="95"/>
                    <a:pt x="11" y="95"/>
                  </a:cubicBezTo>
                  <a:cubicBezTo>
                    <a:pt x="12" y="95"/>
                    <a:pt x="12" y="95"/>
                    <a:pt x="12" y="95"/>
                  </a:cubicBezTo>
                  <a:cubicBezTo>
                    <a:pt x="13" y="83"/>
                    <a:pt x="13" y="83"/>
                    <a:pt x="13" y="83"/>
                  </a:cubicBezTo>
                  <a:cubicBezTo>
                    <a:pt x="14" y="95"/>
                    <a:pt x="14" y="95"/>
                    <a:pt x="14" y="95"/>
                  </a:cubicBezTo>
                  <a:cubicBezTo>
                    <a:pt x="15" y="94"/>
                    <a:pt x="16" y="94"/>
                    <a:pt x="17" y="94"/>
                  </a:cubicBezTo>
                  <a:cubicBezTo>
                    <a:pt x="16" y="85"/>
                    <a:pt x="14" y="77"/>
                    <a:pt x="13" y="68"/>
                  </a:cubicBezTo>
                  <a:close/>
                  <a:moveTo>
                    <a:pt x="30" y="94"/>
                  </a:moveTo>
                  <a:cubicBezTo>
                    <a:pt x="30" y="37"/>
                    <a:pt x="30" y="37"/>
                    <a:pt x="30" y="37"/>
                  </a:cubicBezTo>
                  <a:cubicBezTo>
                    <a:pt x="87" y="45"/>
                    <a:pt x="87" y="45"/>
                    <a:pt x="87" y="45"/>
                  </a:cubicBezTo>
                  <a:cubicBezTo>
                    <a:pt x="141" y="37"/>
                    <a:pt x="141" y="37"/>
                    <a:pt x="141" y="37"/>
                  </a:cubicBezTo>
                  <a:cubicBezTo>
                    <a:pt x="141" y="93"/>
                    <a:pt x="141" y="93"/>
                    <a:pt x="141" y="93"/>
                  </a:cubicBezTo>
                  <a:cubicBezTo>
                    <a:pt x="122" y="93"/>
                    <a:pt x="104" y="98"/>
                    <a:pt x="86" y="106"/>
                  </a:cubicBezTo>
                  <a:cubicBezTo>
                    <a:pt x="68" y="97"/>
                    <a:pt x="49" y="94"/>
                    <a:pt x="30" y="94"/>
                  </a:cubicBezTo>
                  <a:close/>
                </a:path>
              </a:pathLst>
            </a:custGeom>
            <a:solidFill>
              <a:sysClr val="window" lastClr="FFFFFF"/>
            </a:solidFill>
            <a:ln w="9525">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lumMod val="65000"/>
                    <a:lumOff val="35000"/>
                  </a:prstClr>
                </a:solidFill>
                <a:effectLst/>
                <a:uLnTx/>
                <a:uFillTx/>
              </a:endParaRPr>
            </a:p>
          </p:txBody>
        </p:sp>
      </p:grpSp>
      <p:grpSp>
        <p:nvGrpSpPr>
          <p:cNvPr id="63" name="组合 62"/>
          <p:cNvGrpSpPr/>
          <p:nvPr/>
        </p:nvGrpSpPr>
        <p:grpSpPr>
          <a:xfrm>
            <a:off x="3968115" y="2827020"/>
            <a:ext cx="600710" cy="603250"/>
            <a:chOff x="4704" y="4364"/>
            <a:chExt cx="946" cy="950"/>
          </a:xfrm>
        </p:grpSpPr>
        <p:sp>
          <p:nvSpPr>
            <p:cNvPr id="64" name="Freeform 10"/>
            <p:cNvSpPr/>
            <p:nvPr/>
          </p:nvSpPr>
          <p:spPr>
            <a:xfrm>
              <a:off x="4704" y="4364"/>
              <a:ext cx="946" cy="950"/>
            </a:xfrm>
            <a:custGeom>
              <a:avLst/>
              <a:gdLst>
                <a:gd name="txL" fmla="*/ 0 w 242"/>
                <a:gd name="txT" fmla="*/ 0 h 243"/>
                <a:gd name="txR" fmla="*/ 242 w 242"/>
                <a:gd name="txB" fmla="*/ 243 h 243"/>
              </a:gdLst>
              <a:ahLst/>
              <a:cxnLst>
                <a:cxn ang="0">
                  <a:pos x="216884" y="1777"/>
                </a:cxn>
                <a:cxn ang="0">
                  <a:pos x="430213" y="216788"/>
                </a:cxn>
                <a:cxn ang="0">
                  <a:pos x="213329" y="430023"/>
                </a:cxn>
                <a:cxn ang="0">
                  <a:pos x="0" y="215012"/>
                </a:cxn>
                <a:cxn ang="0">
                  <a:pos x="216884" y="1777"/>
                </a:cxn>
              </a:cxnLst>
              <a:rect l="txL" t="txT" r="txR" b="txB"/>
              <a:pathLst>
                <a:path w="242" h="243">
                  <a:moveTo>
                    <a:pt x="122" y="1"/>
                  </a:moveTo>
                  <a:cubicBezTo>
                    <a:pt x="188" y="1"/>
                    <a:pt x="242" y="56"/>
                    <a:pt x="242" y="122"/>
                  </a:cubicBezTo>
                  <a:cubicBezTo>
                    <a:pt x="241" y="189"/>
                    <a:pt x="187" y="243"/>
                    <a:pt x="120" y="242"/>
                  </a:cubicBezTo>
                  <a:cubicBezTo>
                    <a:pt x="53" y="242"/>
                    <a:pt x="0" y="188"/>
                    <a:pt x="0" y="121"/>
                  </a:cubicBezTo>
                  <a:cubicBezTo>
                    <a:pt x="1" y="54"/>
                    <a:pt x="55" y="0"/>
                    <a:pt x="122" y="1"/>
                  </a:cubicBezTo>
                  <a:close/>
                </a:path>
              </a:pathLst>
            </a:custGeom>
            <a:solidFill>
              <a:srgbClr val="578B18"/>
            </a:solidFill>
            <a:ln w="9525">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lumMod val="65000"/>
                    <a:lumOff val="35000"/>
                  </a:prstClr>
                </a:solidFill>
                <a:effectLst/>
                <a:uLnTx/>
                <a:uFillTx/>
              </a:endParaRPr>
            </a:p>
          </p:txBody>
        </p:sp>
        <p:sp>
          <p:nvSpPr>
            <p:cNvPr id="65" name="Freeform 46"/>
            <p:cNvSpPr>
              <a:spLocks noEditPoints="1"/>
            </p:cNvSpPr>
            <p:nvPr/>
          </p:nvSpPr>
          <p:spPr>
            <a:xfrm>
              <a:off x="4994" y="4517"/>
              <a:ext cx="367" cy="642"/>
            </a:xfrm>
            <a:custGeom>
              <a:avLst/>
              <a:gdLst>
                <a:gd name="txL" fmla="*/ 0 w 94"/>
                <a:gd name="txT" fmla="*/ 0 h 165"/>
                <a:gd name="txR" fmla="*/ 94 w 94"/>
                <a:gd name="txB" fmla="*/ 165 h 165"/>
              </a:gdLst>
              <a:ahLst/>
              <a:cxnLst>
                <a:cxn ang="0">
                  <a:pos x="147181" y="0"/>
                </a:cxn>
                <a:cxn ang="0">
                  <a:pos x="17733" y="0"/>
                </a:cxn>
                <a:cxn ang="0">
                  <a:pos x="0" y="19473"/>
                </a:cxn>
                <a:cxn ang="0">
                  <a:pos x="0" y="272627"/>
                </a:cxn>
                <a:cxn ang="0">
                  <a:pos x="17733" y="292100"/>
                </a:cxn>
                <a:cxn ang="0">
                  <a:pos x="147181" y="292100"/>
                </a:cxn>
                <a:cxn ang="0">
                  <a:pos x="166687" y="272627"/>
                </a:cxn>
                <a:cxn ang="0">
                  <a:pos x="166687" y="19473"/>
                </a:cxn>
                <a:cxn ang="0">
                  <a:pos x="147181" y="0"/>
                </a:cxn>
                <a:cxn ang="0">
                  <a:pos x="56745" y="21244"/>
                </a:cxn>
                <a:cxn ang="0">
                  <a:pos x="109942" y="21244"/>
                </a:cxn>
                <a:cxn ang="0">
                  <a:pos x="109942" y="28325"/>
                </a:cxn>
                <a:cxn ang="0">
                  <a:pos x="56745" y="28325"/>
                </a:cxn>
                <a:cxn ang="0">
                  <a:pos x="56745" y="21244"/>
                </a:cxn>
                <a:cxn ang="0">
                  <a:pos x="83344" y="279708"/>
                </a:cxn>
                <a:cxn ang="0">
                  <a:pos x="72704" y="269086"/>
                </a:cxn>
                <a:cxn ang="0">
                  <a:pos x="83344" y="260235"/>
                </a:cxn>
                <a:cxn ang="0">
                  <a:pos x="93983" y="269086"/>
                </a:cxn>
                <a:cxn ang="0">
                  <a:pos x="83344" y="279708"/>
                </a:cxn>
                <a:cxn ang="0">
                  <a:pos x="154274" y="244302"/>
                </a:cxn>
                <a:cxn ang="0">
                  <a:pos x="12413" y="244302"/>
                </a:cxn>
                <a:cxn ang="0">
                  <a:pos x="12413" y="46028"/>
                </a:cxn>
                <a:cxn ang="0">
                  <a:pos x="154274" y="46028"/>
                </a:cxn>
                <a:cxn ang="0">
                  <a:pos x="154274" y="244302"/>
                </a:cxn>
              </a:cxnLst>
              <a:rect l="txL" t="txT" r="txR" b="txB"/>
              <a:pathLst>
                <a:path w="94" h="165">
                  <a:moveTo>
                    <a:pt x="83" y="0"/>
                  </a:moveTo>
                  <a:cubicBezTo>
                    <a:pt x="10" y="0"/>
                    <a:pt x="10" y="0"/>
                    <a:pt x="10" y="0"/>
                  </a:cubicBezTo>
                  <a:cubicBezTo>
                    <a:pt x="5" y="0"/>
                    <a:pt x="0" y="5"/>
                    <a:pt x="0" y="11"/>
                  </a:cubicBezTo>
                  <a:cubicBezTo>
                    <a:pt x="0" y="154"/>
                    <a:pt x="0" y="154"/>
                    <a:pt x="0" y="154"/>
                  </a:cubicBezTo>
                  <a:cubicBezTo>
                    <a:pt x="0" y="160"/>
                    <a:pt x="5" y="165"/>
                    <a:pt x="10" y="165"/>
                  </a:cubicBezTo>
                  <a:cubicBezTo>
                    <a:pt x="83" y="165"/>
                    <a:pt x="83" y="165"/>
                    <a:pt x="83" y="165"/>
                  </a:cubicBezTo>
                  <a:cubicBezTo>
                    <a:pt x="89" y="165"/>
                    <a:pt x="94" y="160"/>
                    <a:pt x="94" y="154"/>
                  </a:cubicBezTo>
                  <a:cubicBezTo>
                    <a:pt x="94" y="11"/>
                    <a:pt x="94" y="11"/>
                    <a:pt x="94" y="11"/>
                  </a:cubicBezTo>
                  <a:cubicBezTo>
                    <a:pt x="94" y="5"/>
                    <a:pt x="89" y="0"/>
                    <a:pt x="83" y="0"/>
                  </a:cubicBezTo>
                  <a:close/>
                  <a:moveTo>
                    <a:pt x="32" y="12"/>
                  </a:moveTo>
                  <a:cubicBezTo>
                    <a:pt x="62" y="12"/>
                    <a:pt x="62" y="12"/>
                    <a:pt x="62" y="12"/>
                  </a:cubicBezTo>
                  <a:cubicBezTo>
                    <a:pt x="62" y="16"/>
                    <a:pt x="62" y="16"/>
                    <a:pt x="62" y="16"/>
                  </a:cubicBezTo>
                  <a:cubicBezTo>
                    <a:pt x="32" y="16"/>
                    <a:pt x="32" y="16"/>
                    <a:pt x="32" y="16"/>
                  </a:cubicBezTo>
                  <a:lnTo>
                    <a:pt x="32" y="12"/>
                  </a:lnTo>
                  <a:close/>
                  <a:moveTo>
                    <a:pt x="47" y="158"/>
                  </a:moveTo>
                  <a:cubicBezTo>
                    <a:pt x="44" y="158"/>
                    <a:pt x="41" y="156"/>
                    <a:pt x="41" y="152"/>
                  </a:cubicBezTo>
                  <a:cubicBezTo>
                    <a:pt x="41" y="149"/>
                    <a:pt x="44" y="147"/>
                    <a:pt x="47" y="147"/>
                  </a:cubicBezTo>
                  <a:cubicBezTo>
                    <a:pt x="50" y="147"/>
                    <a:pt x="53" y="149"/>
                    <a:pt x="53" y="152"/>
                  </a:cubicBezTo>
                  <a:cubicBezTo>
                    <a:pt x="53" y="156"/>
                    <a:pt x="50" y="158"/>
                    <a:pt x="47" y="158"/>
                  </a:cubicBezTo>
                  <a:close/>
                  <a:moveTo>
                    <a:pt x="87" y="138"/>
                  </a:moveTo>
                  <a:cubicBezTo>
                    <a:pt x="7" y="138"/>
                    <a:pt x="7" y="138"/>
                    <a:pt x="7" y="138"/>
                  </a:cubicBezTo>
                  <a:cubicBezTo>
                    <a:pt x="7" y="26"/>
                    <a:pt x="7" y="26"/>
                    <a:pt x="7" y="26"/>
                  </a:cubicBezTo>
                  <a:cubicBezTo>
                    <a:pt x="87" y="26"/>
                    <a:pt x="87" y="26"/>
                    <a:pt x="87" y="26"/>
                  </a:cubicBezTo>
                  <a:lnTo>
                    <a:pt x="87" y="138"/>
                  </a:lnTo>
                  <a:close/>
                </a:path>
              </a:pathLst>
            </a:custGeom>
            <a:solidFill>
              <a:sysClr val="window" lastClr="FFFFFF"/>
            </a:solidFill>
            <a:ln w="9525">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lumMod val="65000"/>
                    <a:lumOff val="35000"/>
                  </a:prstClr>
                </a:solidFill>
                <a:effectLst/>
                <a:uLnTx/>
                <a:uFillTx/>
              </a:endParaRPr>
            </a:p>
          </p:txBody>
        </p:sp>
      </p:grpSp>
      <p:grpSp>
        <p:nvGrpSpPr>
          <p:cNvPr id="66" name="组合 65"/>
          <p:cNvGrpSpPr/>
          <p:nvPr/>
        </p:nvGrpSpPr>
        <p:grpSpPr>
          <a:xfrm>
            <a:off x="7413625" y="2822575"/>
            <a:ext cx="672465" cy="675005"/>
            <a:chOff x="4030" y="4930"/>
            <a:chExt cx="840" cy="843"/>
          </a:xfrm>
        </p:grpSpPr>
        <p:sp>
          <p:nvSpPr>
            <p:cNvPr id="67" name="Freeform 1819"/>
            <p:cNvSpPr/>
            <p:nvPr/>
          </p:nvSpPr>
          <p:spPr>
            <a:xfrm>
              <a:off x="4030" y="4930"/>
              <a:ext cx="840" cy="843"/>
            </a:xfrm>
            <a:custGeom>
              <a:avLst/>
              <a:gdLst>
                <a:gd name="txL" fmla="*/ 0 w 92"/>
                <a:gd name="txT" fmla="*/ 0 h 92"/>
                <a:gd name="txR" fmla="*/ 92 w 92"/>
                <a:gd name="txB" fmla="*/ 92 h 92"/>
              </a:gdLst>
              <a:ahLst/>
              <a:cxnLst>
                <a:cxn ang="0">
                  <a:pos x="382657" y="63966"/>
                </a:cxn>
                <a:cxn ang="0">
                  <a:pos x="469624" y="383796"/>
                </a:cxn>
                <a:cxn ang="0">
                  <a:pos x="150743" y="471022"/>
                </a:cxn>
                <a:cxn ang="0">
                  <a:pos x="69574" y="151192"/>
                </a:cxn>
                <a:cxn ang="0">
                  <a:pos x="382657" y="63966"/>
                </a:cxn>
              </a:cxnLst>
              <a:rect l="txL" t="txT" r="txR" b="txB"/>
              <a:pathLst>
                <a:path w="92" h="92">
                  <a:moveTo>
                    <a:pt x="66" y="11"/>
                  </a:moveTo>
                  <a:cubicBezTo>
                    <a:pt x="85" y="23"/>
                    <a:pt x="92" y="47"/>
                    <a:pt x="81" y="66"/>
                  </a:cubicBezTo>
                  <a:cubicBezTo>
                    <a:pt x="70" y="85"/>
                    <a:pt x="45" y="92"/>
                    <a:pt x="26" y="81"/>
                  </a:cubicBezTo>
                  <a:cubicBezTo>
                    <a:pt x="7" y="70"/>
                    <a:pt x="0" y="45"/>
                    <a:pt x="12" y="26"/>
                  </a:cubicBezTo>
                  <a:cubicBezTo>
                    <a:pt x="23" y="7"/>
                    <a:pt x="47" y="0"/>
                    <a:pt x="66" y="11"/>
                  </a:cubicBezTo>
                </a:path>
              </a:pathLst>
            </a:custGeom>
            <a:solidFill>
              <a:srgbClr val="578B18"/>
            </a:solidFill>
            <a:ln w="9525">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lumMod val="65000"/>
                    <a:lumOff val="35000"/>
                  </a:prstClr>
                </a:solidFill>
                <a:effectLst/>
                <a:uLnTx/>
                <a:uFillTx/>
              </a:endParaRPr>
            </a:p>
          </p:txBody>
        </p:sp>
        <p:sp>
          <p:nvSpPr>
            <p:cNvPr id="68" name="稻壳儿小白白(http://dwz.cn/Wu2UP)"/>
            <p:cNvSpPr>
              <a:spLocks noEditPoints="1"/>
            </p:cNvSpPr>
            <p:nvPr/>
          </p:nvSpPr>
          <p:spPr>
            <a:xfrm>
              <a:off x="4214" y="5125"/>
              <a:ext cx="425" cy="425"/>
            </a:xfrm>
            <a:custGeom>
              <a:avLst/>
              <a:gdLst/>
              <a:ahLst/>
              <a:cxnLst>
                <a:cxn ang="0">
                  <a:pos x="1479576135" y="12226576"/>
                </a:cxn>
                <a:cxn ang="0">
                  <a:pos x="1455122931" y="0"/>
                </a:cxn>
                <a:cxn ang="0">
                  <a:pos x="1430665982" y="12226576"/>
                </a:cxn>
                <a:cxn ang="0">
                  <a:pos x="24456949" y="941543682"/>
                </a:cxn>
                <a:cxn ang="0">
                  <a:pos x="0" y="990457474"/>
                </a:cxn>
                <a:cxn ang="0">
                  <a:pos x="24456949" y="1027140945"/>
                </a:cxn>
                <a:cxn ang="0">
                  <a:pos x="391292460" y="1173874831"/>
                </a:cxn>
                <a:cxn ang="0">
                  <a:pos x="562483613" y="1479569178"/>
                </a:cxn>
                <a:cxn ang="0">
                  <a:pos x="611393766" y="1504026074"/>
                </a:cxn>
                <a:cxn ang="0">
                  <a:pos x="611393766" y="1504026074"/>
                </a:cxn>
                <a:cxn ang="0">
                  <a:pos x="648081062" y="1479569178"/>
                </a:cxn>
                <a:cxn ang="0">
                  <a:pos x="745901369" y="1308382141"/>
                </a:cxn>
                <a:cxn ang="0">
                  <a:pos x="1198334329" y="1491799499"/>
                </a:cxn>
                <a:cxn ang="0">
                  <a:pos x="1222791278" y="1504026074"/>
                </a:cxn>
                <a:cxn ang="0">
                  <a:pos x="1235017880" y="1491799499"/>
                </a:cxn>
                <a:cxn ang="0">
                  <a:pos x="1259474829" y="1455116027"/>
                </a:cxn>
                <a:cxn ang="0">
                  <a:pos x="1504033084" y="48910047"/>
                </a:cxn>
                <a:cxn ang="0">
                  <a:pos x="1479576135" y="12226576"/>
                </a:cxn>
                <a:cxn ang="0">
                  <a:pos x="146734204" y="978227154"/>
                </a:cxn>
                <a:cxn ang="0">
                  <a:pos x="1235017880" y="244557725"/>
                </a:cxn>
                <a:cxn ang="0">
                  <a:pos x="440206358" y="1088277568"/>
                </a:cxn>
                <a:cxn ang="0">
                  <a:pos x="427976011" y="1088277568"/>
                </a:cxn>
                <a:cxn ang="0">
                  <a:pos x="146734204" y="978227154"/>
                </a:cxn>
                <a:cxn ang="0">
                  <a:pos x="476889909" y="1124961039"/>
                </a:cxn>
                <a:cxn ang="0">
                  <a:pos x="476889909" y="1124961039"/>
                </a:cxn>
                <a:cxn ang="0">
                  <a:pos x="1369525482" y="171190782"/>
                </a:cxn>
                <a:cxn ang="0">
                  <a:pos x="611393766" y="1357292188"/>
                </a:cxn>
                <a:cxn ang="0">
                  <a:pos x="476889909" y="1124961039"/>
                </a:cxn>
                <a:cxn ang="0">
                  <a:pos x="1186107726" y="1381749084"/>
                </a:cxn>
                <a:cxn ang="0">
                  <a:pos x="782584920" y="1222784878"/>
                </a:cxn>
                <a:cxn ang="0">
                  <a:pos x="745901369" y="1222784878"/>
                </a:cxn>
                <a:cxn ang="0">
                  <a:pos x="1369525482" y="269014620"/>
                </a:cxn>
                <a:cxn ang="0">
                  <a:pos x="1186107726" y="1381749084"/>
                </a:cxn>
                <a:cxn ang="0">
                  <a:pos x="1186107726" y="1381749084"/>
                </a:cxn>
                <a:cxn ang="0">
                  <a:pos x="1186107726" y="1381749084"/>
                </a:cxn>
              </a:cxnLst>
              <a:rect l="0" t="0" r="0" b="0"/>
              <a:pathLst>
                <a:path w="123" h="123">
                  <a:moveTo>
                    <a:pt x="121" y="1"/>
                  </a:moveTo>
                  <a:cubicBezTo>
                    <a:pt x="120" y="0"/>
                    <a:pt x="119" y="0"/>
                    <a:pt x="119" y="0"/>
                  </a:cubicBezTo>
                  <a:cubicBezTo>
                    <a:pt x="118" y="0"/>
                    <a:pt x="117" y="0"/>
                    <a:pt x="117" y="1"/>
                  </a:cubicBezTo>
                  <a:cubicBezTo>
                    <a:pt x="2" y="77"/>
                    <a:pt x="2" y="77"/>
                    <a:pt x="2" y="77"/>
                  </a:cubicBezTo>
                  <a:cubicBezTo>
                    <a:pt x="0" y="78"/>
                    <a:pt x="0" y="79"/>
                    <a:pt x="0" y="81"/>
                  </a:cubicBezTo>
                  <a:cubicBezTo>
                    <a:pt x="0" y="82"/>
                    <a:pt x="1" y="83"/>
                    <a:pt x="2" y="84"/>
                  </a:cubicBezTo>
                  <a:cubicBezTo>
                    <a:pt x="32" y="96"/>
                    <a:pt x="32" y="96"/>
                    <a:pt x="32" y="96"/>
                  </a:cubicBezTo>
                  <a:cubicBezTo>
                    <a:pt x="46" y="121"/>
                    <a:pt x="46" y="121"/>
                    <a:pt x="46" y="121"/>
                  </a:cubicBezTo>
                  <a:cubicBezTo>
                    <a:pt x="47" y="122"/>
                    <a:pt x="48" y="123"/>
                    <a:pt x="50" y="123"/>
                  </a:cubicBezTo>
                  <a:cubicBezTo>
                    <a:pt x="50" y="123"/>
                    <a:pt x="50" y="123"/>
                    <a:pt x="50" y="123"/>
                  </a:cubicBezTo>
                  <a:cubicBezTo>
                    <a:pt x="51" y="123"/>
                    <a:pt x="52" y="122"/>
                    <a:pt x="53" y="121"/>
                  </a:cubicBezTo>
                  <a:cubicBezTo>
                    <a:pt x="61" y="107"/>
                    <a:pt x="61" y="107"/>
                    <a:pt x="61" y="107"/>
                  </a:cubicBezTo>
                  <a:cubicBezTo>
                    <a:pt x="98" y="122"/>
                    <a:pt x="98" y="122"/>
                    <a:pt x="98" y="122"/>
                  </a:cubicBezTo>
                  <a:cubicBezTo>
                    <a:pt x="99" y="123"/>
                    <a:pt x="99" y="123"/>
                    <a:pt x="100" y="123"/>
                  </a:cubicBezTo>
                  <a:cubicBezTo>
                    <a:pt x="100" y="123"/>
                    <a:pt x="101" y="122"/>
                    <a:pt x="101" y="122"/>
                  </a:cubicBezTo>
                  <a:cubicBezTo>
                    <a:pt x="102" y="122"/>
                    <a:pt x="103" y="121"/>
                    <a:pt x="103" y="119"/>
                  </a:cubicBezTo>
                  <a:cubicBezTo>
                    <a:pt x="123" y="4"/>
                    <a:pt x="123" y="4"/>
                    <a:pt x="123" y="4"/>
                  </a:cubicBezTo>
                  <a:cubicBezTo>
                    <a:pt x="123" y="3"/>
                    <a:pt x="122" y="1"/>
                    <a:pt x="121" y="1"/>
                  </a:cubicBezTo>
                  <a:close/>
                  <a:moveTo>
                    <a:pt x="12" y="80"/>
                  </a:moveTo>
                  <a:cubicBezTo>
                    <a:pt x="101" y="20"/>
                    <a:pt x="101" y="20"/>
                    <a:pt x="101" y="20"/>
                  </a:cubicBezTo>
                  <a:cubicBezTo>
                    <a:pt x="36" y="89"/>
                    <a:pt x="36" y="89"/>
                    <a:pt x="36" y="89"/>
                  </a:cubicBezTo>
                  <a:cubicBezTo>
                    <a:pt x="36" y="89"/>
                    <a:pt x="35" y="89"/>
                    <a:pt x="35" y="89"/>
                  </a:cubicBezTo>
                  <a:lnTo>
                    <a:pt x="12" y="80"/>
                  </a:lnTo>
                  <a:close/>
                  <a:moveTo>
                    <a:pt x="39" y="92"/>
                  </a:moveTo>
                  <a:cubicBezTo>
                    <a:pt x="39" y="92"/>
                    <a:pt x="39" y="92"/>
                    <a:pt x="39" y="92"/>
                  </a:cubicBezTo>
                  <a:cubicBezTo>
                    <a:pt x="112" y="14"/>
                    <a:pt x="112" y="14"/>
                    <a:pt x="112" y="14"/>
                  </a:cubicBezTo>
                  <a:cubicBezTo>
                    <a:pt x="50" y="111"/>
                    <a:pt x="50" y="111"/>
                    <a:pt x="50" y="111"/>
                  </a:cubicBezTo>
                  <a:lnTo>
                    <a:pt x="39" y="92"/>
                  </a:lnTo>
                  <a:close/>
                  <a:moveTo>
                    <a:pt x="97" y="113"/>
                  </a:moveTo>
                  <a:cubicBezTo>
                    <a:pt x="64" y="100"/>
                    <a:pt x="64" y="100"/>
                    <a:pt x="64" y="100"/>
                  </a:cubicBezTo>
                  <a:cubicBezTo>
                    <a:pt x="63" y="100"/>
                    <a:pt x="62" y="100"/>
                    <a:pt x="61" y="100"/>
                  </a:cubicBezTo>
                  <a:cubicBezTo>
                    <a:pt x="112" y="22"/>
                    <a:pt x="112" y="22"/>
                    <a:pt x="112" y="22"/>
                  </a:cubicBezTo>
                  <a:lnTo>
                    <a:pt x="97" y="113"/>
                  </a:lnTo>
                  <a:close/>
                  <a:moveTo>
                    <a:pt x="97" y="113"/>
                  </a:moveTo>
                  <a:cubicBezTo>
                    <a:pt x="97" y="113"/>
                    <a:pt x="97" y="113"/>
                    <a:pt x="97" y="113"/>
                  </a:cubicBezTo>
                </a:path>
              </a:pathLst>
            </a:custGeom>
            <a:solidFill>
              <a:sysClr val="window" lastClr="FFFFFF"/>
            </a:solidFill>
            <a:ln w="9525">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lumMod val="65000"/>
                    <a:lumOff val="35000"/>
                  </a:prstClr>
                </a:solidFill>
                <a:effectLst/>
                <a:uLnTx/>
                <a:uFillTx/>
              </a:endParaRPr>
            </a:p>
          </p:txBody>
        </p:sp>
      </p:grpSp>
      <p:sp>
        <p:nvSpPr>
          <p:cNvPr id="69" name="TextBox 1210"/>
          <p:cNvSpPr/>
          <p:nvPr/>
        </p:nvSpPr>
        <p:spPr>
          <a:xfrm>
            <a:off x="1876425" y="2431627"/>
            <a:ext cx="1808480" cy="352425"/>
          </a:xfrm>
          <a:prstGeom prst="rect">
            <a:avLst/>
          </a:prstGeom>
          <a:noFill/>
          <a:ln w="9525">
            <a:noFill/>
            <a:miter/>
          </a:ln>
        </p:spPr>
        <p:txBody>
          <a:bodyPr wrap="none">
            <a:spAutoFit/>
          </a:bodyPr>
          <a:lstStyle/>
          <a:p>
            <a:pPr algn="r"/>
            <a:r>
              <a:rPr lang="zh-CN" altLang="en-US" sz="1600" dirty="0">
                <a:solidFill>
                  <a:prstClr val="black">
                    <a:lumMod val="65000"/>
                    <a:lumOff val="35000"/>
                  </a:prstClr>
                </a:solidFill>
                <a:latin typeface="微软雅黑" panose="020B0503020204020204" charset="-122"/>
                <a:ea typeface="微软雅黑" panose="020B0503020204020204" charset="-122"/>
                <a:sym typeface="Arial" panose="020B0604020202020204" pitchFamily="34" charset="0"/>
              </a:rPr>
              <a:t>点击此处添加标题</a:t>
            </a:r>
          </a:p>
        </p:txBody>
      </p:sp>
      <p:sp>
        <p:nvSpPr>
          <p:cNvPr id="70" name="文本框 69"/>
          <p:cNvSpPr txBox="1"/>
          <p:nvPr/>
        </p:nvSpPr>
        <p:spPr>
          <a:xfrm>
            <a:off x="1247140" y="2788920"/>
            <a:ext cx="2453640" cy="640080"/>
          </a:xfrm>
          <a:prstGeom prst="rect">
            <a:avLst/>
          </a:prstGeom>
          <a:noFill/>
        </p:spPr>
        <p:txBody>
          <a:bodyPr wrap="square" rtlCol="0">
            <a:spAutoFit/>
          </a:bodyPr>
          <a:lstStyle/>
          <a:p>
            <a:pPr>
              <a:lnSpc>
                <a:spcPct val="150000"/>
              </a:lnSpc>
            </a:pPr>
            <a:r>
              <a:rPr lang="zh-CN" altLang="da-DK" sz="1200" dirty="0">
                <a:solidFill>
                  <a:prstClr val="black">
                    <a:lumMod val="65000"/>
                    <a:lumOff val="35000"/>
                  </a:prstClr>
                </a:solidFill>
                <a:latin typeface="微软雅黑" panose="020B0503020204020204" charset="-122"/>
                <a:ea typeface="微软雅黑" panose="020B0503020204020204" charset="-122"/>
              </a:rPr>
              <a:t>单击此处输入文本，</a:t>
            </a:r>
            <a:r>
              <a:rPr lang="zh-CN" altLang="da-DK" sz="1200" dirty="0">
                <a:solidFill>
                  <a:prstClr val="black">
                    <a:lumMod val="65000"/>
                    <a:lumOff val="35000"/>
                  </a:prstClr>
                </a:solidFill>
                <a:latin typeface="微软雅黑" panose="020B0503020204020204" charset="-122"/>
                <a:ea typeface="微软雅黑" panose="020B0503020204020204" charset="-122"/>
                <a:sym typeface="+mn-ea"/>
              </a:rPr>
              <a:t>单击此处输入文本，单击此处输入文本</a:t>
            </a:r>
          </a:p>
        </p:txBody>
      </p:sp>
      <p:sp>
        <p:nvSpPr>
          <p:cNvPr id="71" name="TextBox 1210"/>
          <p:cNvSpPr/>
          <p:nvPr/>
        </p:nvSpPr>
        <p:spPr>
          <a:xfrm>
            <a:off x="1160780" y="4137237"/>
            <a:ext cx="1808480" cy="352425"/>
          </a:xfrm>
          <a:prstGeom prst="rect">
            <a:avLst/>
          </a:prstGeom>
          <a:noFill/>
          <a:ln w="9525">
            <a:noFill/>
            <a:miter/>
          </a:ln>
        </p:spPr>
        <p:txBody>
          <a:bodyPr wrap="none">
            <a:spAutoFit/>
          </a:bodyPr>
          <a:lstStyle/>
          <a:p>
            <a:pPr algn="r"/>
            <a:r>
              <a:rPr lang="zh-CN" altLang="en-US" sz="1600" dirty="0">
                <a:solidFill>
                  <a:prstClr val="black">
                    <a:lumMod val="65000"/>
                    <a:lumOff val="35000"/>
                  </a:prstClr>
                </a:solidFill>
                <a:latin typeface="微软雅黑" panose="020B0503020204020204" charset="-122"/>
                <a:ea typeface="微软雅黑" panose="020B0503020204020204" charset="-122"/>
                <a:sym typeface="Arial" panose="020B0604020202020204" pitchFamily="34" charset="0"/>
              </a:rPr>
              <a:t>点击此处添加标题</a:t>
            </a:r>
          </a:p>
        </p:txBody>
      </p:sp>
      <p:sp>
        <p:nvSpPr>
          <p:cNvPr id="72" name="文本框 71"/>
          <p:cNvSpPr txBox="1"/>
          <p:nvPr/>
        </p:nvSpPr>
        <p:spPr>
          <a:xfrm>
            <a:off x="504825" y="4494530"/>
            <a:ext cx="2453640" cy="640080"/>
          </a:xfrm>
          <a:prstGeom prst="rect">
            <a:avLst/>
          </a:prstGeom>
          <a:noFill/>
        </p:spPr>
        <p:txBody>
          <a:bodyPr wrap="square" rtlCol="0">
            <a:spAutoFit/>
          </a:bodyPr>
          <a:lstStyle/>
          <a:p>
            <a:pPr>
              <a:lnSpc>
                <a:spcPct val="150000"/>
              </a:lnSpc>
            </a:pPr>
            <a:r>
              <a:rPr lang="zh-CN" altLang="da-DK" sz="1200" dirty="0">
                <a:solidFill>
                  <a:prstClr val="black">
                    <a:lumMod val="65000"/>
                    <a:lumOff val="35000"/>
                  </a:prstClr>
                </a:solidFill>
                <a:latin typeface="微软雅黑" panose="020B0503020204020204" charset="-122"/>
                <a:ea typeface="微软雅黑" panose="020B0503020204020204" charset="-122"/>
              </a:rPr>
              <a:t>单击此处输入文本，</a:t>
            </a:r>
            <a:r>
              <a:rPr lang="zh-CN" altLang="da-DK" sz="1200" dirty="0">
                <a:solidFill>
                  <a:prstClr val="black">
                    <a:lumMod val="65000"/>
                    <a:lumOff val="35000"/>
                  </a:prstClr>
                </a:solidFill>
                <a:latin typeface="微软雅黑" panose="020B0503020204020204" charset="-122"/>
                <a:ea typeface="微软雅黑" panose="020B0503020204020204" charset="-122"/>
                <a:sym typeface="+mn-ea"/>
              </a:rPr>
              <a:t>单击此处输入文本，单击此处输入文本</a:t>
            </a:r>
          </a:p>
        </p:txBody>
      </p:sp>
      <p:sp>
        <p:nvSpPr>
          <p:cNvPr id="73" name="TextBox 1210"/>
          <p:cNvSpPr/>
          <p:nvPr/>
        </p:nvSpPr>
        <p:spPr>
          <a:xfrm>
            <a:off x="4997450" y="1103207"/>
            <a:ext cx="1808480" cy="352425"/>
          </a:xfrm>
          <a:prstGeom prst="rect">
            <a:avLst/>
          </a:prstGeom>
          <a:noFill/>
          <a:ln w="9525">
            <a:noFill/>
            <a:miter/>
          </a:ln>
        </p:spPr>
        <p:txBody>
          <a:bodyPr wrap="none">
            <a:spAutoFit/>
          </a:bodyPr>
          <a:lstStyle/>
          <a:p>
            <a:pPr algn="r"/>
            <a:r>
              <a:rPr lang="zh-CN" altLang="en-US" sz="1600" dirty="0">
                <a:solidFill>
                  <a:prstClr val="black">
                    <a:lumMod val="65000"/>
                    <a:lumOff val="35000"/>
                  </a:prstClr>
                </a:solidFill>
                <a:latin typeface="微软雅黑" panose="020B0503020204020204" charset="-122"/>
                <a:ea typeface="微软雅黑" panose="020B0503020204020204" charset="-122"/>
                <a:sym typeface="Arial" panose="020B0604020202020204" pitchFamily="34" charset="0"/>
              </a:rPr>
              <a:t>点击此处添加标题</a:t>
            </a:r>
          </a:p>
        </p:txBody>
      </p:sp>
      <p:sp>
        <p:nvSpPr>
          <p:cNvPr id="74" name="文本框 73"/>
          <p:cNvSpPr txBox="1"/>
          <p:nvPr/>
        </p:nvSpPr>
        <p:spPr>
          <a:xfrm>
            <a:off x="4831080" y="1447165"/>
            <a:ext cx="2453640" cy="640080"/>
          </a:xfrm>
          <a:prstGeom prst="rect">
            <a:avLst/>
          </a:prstGeom>
          <a:noFill/>
        </p:spPr>
        <p:txBody>
          <a:bodyPr wrap="square" rtlCol="0">
            <a:spAutoFit/>
          </a:bodyPr>
          <a:lstStyle/>
          <a:p>
            <a:pPr>
              <a:lnSpc>
                <a:spcPct val="150000"/>
              </a:lnSpc>
            </a:pPr>
            <a:r>
              <a:rPr lang="zh-CN" altLang="da-DK" sz="1200" dirty="0">
                <a:solidFill>
                  <a:prstClr val="black">
                    <a:lumMod val="65000"/>
                    <a:lumOff val="35000"/>
                  </a:prstClr>
                </a:solidFill>
                <a:latin typeface="微软雅黑" panose="020B0503020204020204" charset="-122"/>
                <a:ea typeface="微软雅黑" panose="020B0503020204020204" charset="-122"/>
              </a:rPr>
              <a:t>单击此处输入文本，</a:t>
            </a:r>
            <a:r>
              <a:rPr lang="zh-CN" altLang="da-DK" sz="1200" dirty="0">
                <a:solidFill>
                  <a:prstClr val="black">
                    <a:lumMod val="65000"/>
                    <a:lumOff val="35000"/>
                  </a:prstClr>
                </a:solidFill>
                <a:latin typeface="微软雅黑" panose="020B0503020204020204" charset="-122"/>
                <a:ea typeface="微软雅黑" panose="020B0503020204020204" charset="-122"/>
                <a:sym typeface="+mn-ea"/>
              </a:rPr>
              <a:t>单击此处输入文本，单击此处输入文本</a:t>
            </a:r>
          </a:p>
        </p:txBody>
      </p:sp>
      <p:sp>
        <p:nvSpPr>
          <p:cNvPr id="75" name="TextBox 1210"/>
          <p:cNvSpPr/>
          <p:nvPr/>
        </p:nvSpPr>
        <p:spPr>
          <a:xfrm>
            <a:off x="8256270" y="2385907"/>
            <a:ext cx="1808480" cy="352425"/>
          </a:xfrm>
          <a:prstGeom prst="rect">
            <a:avLst/>
          </a:prstGeom>
          <a:noFill/>
          <a:ln w="9525">
            <a:noFill/>
            <a:miter/>
          </a:ln>
        </p:spPr>
        <p:txBody>
          <a:bodyPr wrap="none">
            <a:spAutoFit/>
          </a:bodyPr>
          <a:lstStyle/>
          <a:p>
            <a:pPr algn="r"/>
            <a:r>
              <a:rPr lang="zh-CN" altLang="en-US" sz="1600" dirty="0">
                <a:solidFill>
                  <a:prstClr val="black">
                    <a:lumMod val="65000"/>
                    <a:lumOff val="35000"/>
                  </a:prstClr>
                </a:solidFill>
                <a:latin typeface="微软雅黑" panose="020B0503020204020204" charset="-122"/>
                <a:ea typeface="微软雅黑" panose="020B0503020204020204" charset="-122"/>
                <a:sym typeface="Arial" panose="020B0604020202020204" pitchFamily="34" charset="0"/>
              </a:rPr>
              <a:t>点击此处添加标题</a:t>
            </a:r>
          </a:p>
        </p:txBody>
      </p:sp>
      <p:sp>
        <p:nvSpPr>
          <p:cNvPr id="76" name="文本框 75"/>
          <p:cNvSpPr txBox="1"/>
          <p:nvPr/>
        </p:nvSpPr>
        <p:spPr>
          <a:xfrm>
            <a:off x="8456930" y="2702560"/>
            <a:ext cx="2453640" cy="640080"/>
          </a:xfrm>
          <a:prstGeom prst="rect">
            <a:avLst/>
          </a:prstGeom>
          <a:noFill/>
        </p:spPr>
        <p:txBody>
          <a:bodyPr wrap="square" rtlCol="0">
            <a:spAutoFit/>
          </a:bodyPr>
          <a:lstStyle/>
          <a:p>
            <a:pPr algn="r">
              <a:lnSpc>
                <a:spcPct val="150000"/>
              </a:lnSpc>
            </a:pPr>
            <a:r>
              <a:rPr lang="zh-CN" altLang="da-DK" sz="1200" dirty="0">
                <a:solidFill>
                  <a:prstClr val="black">
                    <a:lumMod val="65000"/>
                    <a:lumOff val="35000"/>
                  </a:prstClr>
                </a:solidFill>
                <a:latin typeface="微软雅黑" panose="020B0503020204020204" charset="-122"/>
                <a:ea typeface="微软雅黑" panose="020B0503020204020204" charset="-122"/>
              </a:rPr>
              <a:t>单击此处输入文本，</a:t>
            </a:r>
            <a:r>
              <a:rPr lang="zh-CN" altLang="da-DK" sz="1200" dirty="0">
                <a:solidFill>
                  <a:prstClr val="black">
                    <a:lumMod val="65000"/>
                    <a:lumOff val="35000"/>
                  </a:prstClr>
                </a:solidFill>
                <a:latin typeface="微软雅黑" panose="020B0503020204020204" charset="-122"/>
                <a:ea typeface="微软雅黑" panose="020B0503020204020204" charset="-122"/>
                <a:sym typeface="+mn-ea"/>
              </a:rPr>
              <a:t>单击此处输入文本，单击此处输入文本</a:t>
            </a:r>
          </a:p>
        </p:txBody>
      </p:sp>
      <p:sp>
        <p:nvSpPr>
          <p:cNvPr id="77" name="TextBox 1210"/>
          <p:cNvSpPr/>
          <p:nvPr/>
        </p:nvSpPr>
        <p:spPr>
          <a:xfrm>
            <a:off x="9361170" y="3946102"/>
            <a:ext cx="1808480" cy="352425"/>
          </a:xfrm>
          <a:prstGeom prst="rect">
            <a:avLst/>
          </a:prstGeom>
          <a:noFill/>
          <a:ln w="9525">
            <a:noFill/>
            <a:miter/>
          </a:ln>
        </p:spPr>
        <p:txBody>
          <a:bodyPr wrap="none">
            <a:spAutoFit/>
          </a:bodyPr>
          <a:lstStyle/>
          <a:p>
            <a:pPr algn="r"/>
            <a:r>
              <a:rPr lang="zh-CN" altLang="en-US" sz="1600" dirty="0">
                <a:solidFill>
                  <a:prstClr val="black">
                    <a:lumMod val="65000"/>
                    <a:lumOff val="35000"/>
                  </a:prstClr>
                </a:solidFill>
                <a:latin typeface="微软雅黑" panose="020B0503020204020204" charset="-122"/>
                <a:ea typeface="微软雅黑" panose="020B0503020204020204" charset="-122"/>
                <a:sym typeface="Arial" panose="020B0604020202020204" pitchFamily="34" charset="0"/>
              </a:rPr>
              <a:t>点击此处添加标题</a:t>
            </a:r>
          </a:p>
        </p:txBody>
      </p:sp>
      <p:sp>
        <p:nvSpPr>
          <p:cNvPr id="78" name="文本框 77"/>
          <p:cNvSpPr txBox="1"/>
          <p:nvPr/>
        </p:nvSpPr>
        <p:spPr>
          <a:xfrm>
            <a:off x="9561830" y="4262755"/>
            <a:ext cx="2453640" cy="640080"/>
          </a:xfrm>
          <a:prstGeom prst="rect">
            <a:avLst/>
          </a:prstGeom>
          <a:noFill/>
        </p:spPr>
        <p:txBody>
          <a:bodyPr wrap="square" rtlCol="0">
            <a:spAutoFit/>
          </a:bodyPr>
          <a:lstStyle/>
          <a:p>
            <a:pPr algn="r">
              <a:lnSpc>
                <a:spcPct val="150000"/>
              </a:lnSpc>
            </a:pPr>
            <a:r>
              <a:rPr lang="zh-CN" altLang="da-DK" sz="1200" dirty="0">
                <a:solidFill>
                  <a:prstClr val="black">
                    <a:lumMod val="65000"/>
                    <a:lumOff val="35000"/>
                  </a:prstClr>
                </a:solidFill>
                <a:latin typeface="微软雅黑" panose="020B0503020204020204" charset="-122"/>
                <a:ea typeface="微软雅黑" panose="020B0503020204020204" charset="-122"/>
              </a:rPr>
              <a:t>单击此处输入文本，</a:t>
            </a:r>
            <a:r>
              <a:rPr lang="zh-CN" altLang="da-DK" sz="1200" dirty="0">
                <a:solidFill>
                  <a:prstClr val="black">
                    <a:lumMod val="65000"/>
                    <a:lumOff val="35000"/>
                  </a:prstClr>
                </a:solidFill>
                <a:latin typeface="微软雅黑" panose="020B0503020204020204" charset="-122"/>
                <a:ea typeface="微软雅黑" panose="020B0503020204020204" charset="-122"/>
                <a:sym typeface="+mn-ea"/>
              </a:rPr>
              <a:t>单击此处输入文本，单击此处输入文本</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52"/>
                                        </p:tgtEl>
                                        <p:attrNameLst>
                                          <p:attrName>style.visibility</p:attrName>
                                        </p:attrNameLst>
                                      </p:cBhvr>
                                      <p:to>
                                        <p:strVal val="visible"/>
                                      </p:to>
                                    </p:set>
                                    <p:animEffect transition="in" filter="fade">
                                      <p:cBhvr>
                                        <p:cTn id="11" dur="500"/>
                                        <p:tgtEl>
                                          <p:spTgt spid="52"/>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53"/>
                                        </p:tgtEl>
                                        <p:attrNameLst>
                                          <p:attrName>style.visibility</p:attrName>
                                        </p:attrNameLst>
                                      </p:cBhvr>
                                      <p:to>
                                        <p:strVal val="visible"/>
                                      </p:to>
                                    </p:set>
                                    <p:animEffect transition="in" filter="fade">
                                      <p:cBhvr>
                                        <p:cTn id="15" dur="500"/>
                                        <p:tgtEl>
                                          <p:spTgt spid="53"/>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63"/>
                                        </p:tgtEl>
                                        <p:attrNameLst>
                                          <p:attrName>style.visibility</p:attrName>
                                        </p:attrNameLst>
                                      </p:cBhvr>
                                      <p:to>
                                        <p:strVal val="visible"/>
                                      </p:to>
                                    </p:set>
                                    <p:animEffect transition="in" filter="fade">
                                      <p:cBhvr>
                                        <p:cTn id="19" dur="500"/>
                                        <p:tgtEl>
                                          <p:spTgt spid="63"/>
                                        </p:tgtEl>
                                      </p:cBhvr>
                                    </p:animEffect>
                                  </p:childTnLst>
                                </p:cTn>
                              </p:par>
                            </p:childTnLst>
                          </p:cTn>
                        </p:par>
                        <p:par>
                          <p:cTn id="20" fill="hold">
                            <p:stCondLst>
                              <p:cond delay="2000"/>
                            </p:stCondLst>
                            <p:childTnLst>
                              <p:par>
                                <p:cTn id="21" presetID="10" presetClass="entr" presetSubtype="0" fill="hold" nodeType="afterEffect">
                                  <p:stCondLst>
                                    <p:cond delay="0"/>
                                  </p:stCondLst>
                                  <p:childTnLst>
                                    <p:set>
                                      <p:cBhvr>
                                        <p:cTn id="22" dur="1" fill="hold">
                                          <p:stCondLst>
                                            <p:cond delay="0"/>
                                          </p:stCondLst>
                                        </p:cTn>
                                        <p:tgtEl>
                                          <p:spTgt spid="60"/>
                                        </p:tgtEl>
                                        <p:attrNameLst>
                                          <p:attrName>style.visibility</p:attrName>
                                        </p:attrNameLst>
                                      </p:cBhvr>
                                      <p:to>
                                        <p:strVal val="visible"/>
                                      </p:to>
                                    </p:set>
                                    <p:animEffect transition="in" filter="fade">
                                      <p:cBhvr>
                                        <p:cTn id="23" dur="500"/>
                                        <p:tgtEl>
                                          <p:spTgt spid="60"/>
                                        </p:tgtEl>
                                      </p:cBhvr>
                                    </p:animEffect>
                                  </p:childTnLst>
                                </p:cTn>
                              </p:par>
                            </p:childTnLst>
                          </p:cTn>
                        </p:par>
                        <p:par>
                          <p:cTn id="24" fill="hold">
                            <p:stCondLst>
                              <p:cond delay="2500"/>
                            </p:stCondLst>
                            <p:childTnLst>
                              <p:par>
                                <p:cTn id="25" presetID="10" presetClass="entr" presetSubtype="0" fill="hold" nodeType="afterEffect">
                                  <p:stCondLst>
                                    <p:cond delay="0"/>
                                  </p:stCondLst>
                                  <p:childTnLst>
                                    <p:set>
                                      <p:cBhvr>
                                        <p:cTn id="26" dur="1" fill="hold">
                                          <p:stCondLst>
                                            <p:cond delay="0"/>
                                          </p:stCondLst>
                                        </p:cTn>
                                        <p:tgtEl>
                                          <p:spTgt spid="66"/>
                                        </p:tgtEl>
                                        <p:attrNameLst>
                                          <p:attrName>style.visibility</p:attrName>
                                        </p:attrNameLst>
                                      </p:cBhvr>
                                      <p:to>
                                        <p:strVal val="visible"/>
                                      </p:to>
                                    </p:set>
                                    <p:animEffect transition="in" filter="fade">
                                      <p:cBhvr>
                                        <p:cTn id="27" dur="500"/>
                                        <p:tgtEl>
                                          <p:spTgt spid="66"/>
                                        </p:tgtEl>
                                      </p:cBhvr>
                                    </p:animEffect>
                                  </p:childTnLst>
                                </p:cTn>
                              </p:par>
                            </p:childTnLst>
                          </p:cTn>
                        </p:par>
                        <p:par>
                          <p:cTn id="28" fill="hold">
                            <p:stCondLst>
                              <p:cond delay="3000"/>
                            </p:stCondLst>
                            <p:childTnLst>
                              <p:par>
                                <p:cTn id="29" presetID="10" presetClass="entr" presetSubtype="0" fill="hold" nodeType="afterEffect">
                                  <p:stCondLst>
                                    <p:cond delay="0"/>
                                  </p:stCondLst>
                                  <p:childTnLst>
                                    <p:set>
                                      <p:cBhvr>
                                        <p:cTn id="30" dur="1" fill="hold">
                                          <p:stCondLst>
                                            <p:cond delay="0"/>
                                          </p:stCondLst>
                                        </p:cTn>
                                        <p:tgtEl>
                                          <p:spTgt spid="56"/>
                                        </p:tgtEl>
                                        <p:attrNameLst>
                                          <p:attrName>style.visibility</p:attrName>
                                        </p:attrNameLst>
                                      </p:cBhvr>
                                      <p:to>
                                        <p:strVal val="visible"/>
                                      </p:to>
                                    </p:set>
                                    <p:animEffect transition="in" filter="fade">
                                      <p:cBhvr>
                                        <p:cTn id="31" dur="500"/>
                                        <p:tgtEl>
                                          <p:spTgt spid="56"/>
                                        </p:tgtEl>
                                      </p:cBhvr>
                                    </p:animEffect>
                                  </p:childTnLst>
                                </p:cTn>
                              </p:par>
                            </p:childTnLst>
                          </p:cTn>
                        </p:par>
                        <p:par>
                          <p:cTn id="32" fill="hold">
                            <p:stCondLst>
                              <p:cond delay="3500"/>
                            </p:stCondLst>
                            <p:childTnLst>
                              <p:par>
                                <p:cTn id="33" presetID="22" presetClass="entr" presetSubtype="4" fill="hold" grpId="0" nodeType="afterEffect">
                                  <p:stCondLst>
                                    <p:cond delay="0"/>
                                  </p:stCondLst>
                                  <p:childTnLst>
                                    <p:set>
                                      <p:cBhvr>
                                        <p:cTn id="34" dur="1" fill="hold">
                                          <p:stCondLst>
                                            <p:cond delay="0"/>
                                          </p:stCondLst>
                                        </p:cTn>
                                        <p:tgtEl>
                                          <p:spTgt spid="71"/>
                                        </p:tgtEl>
                                        <p:attrNameLst>
                                          <p:attrName>style.visibility</p:attrName>
                                        </p:attrNameLst>
                                      </p:cBhvr>
                                      <p:to>
                                        <p:strVal val="visible"/>
                                      </p:to>
                                    </p:set>
                                    <p:animEffect transition="in" filter="wipe(down)">
                                      <p:cBhvr>
                                        <p:cTn id="35" dur="500"/>
                                        <p:tgtEl>
                                          <p:spTgt spid="71"/>
                                        </p:tgtEl>
                                      </p:cBhvr>
                                    </p:animEffect>
                                  </p:childTnLst>
                                </p:cTn>
                              </p:par>
                            </p:childTnLst>
                          </p:cTn>
                        </p:par>
                        <p:par>
                          <p:cTn id="36" fill="hold">
                            <p:stCondLst>
                              <p:cond delay="4000"/>
                            </p:stCondLst>
                            <p:childTnLst>
                              <p:par>
                                <p:cTn id="37" presetID="22" presetClass="entr" presetSubtype="4" fill="hold" grpId="0" nodeType="afterEffect">
                                  <p:stCondLst>
                                    <p:cond delay="0"/>
                                  </p:stCondLst>
                                  <p:childTnLst>
                                    <p:set>
                                      <p:cBhvr>
                                        <p:cTn id="38" dur="1" fill="hold">
                                          <p:stCondLst>
                                            <p:cond delay="0"/>
                                          </p:stCondLst>
                                        </p:cTn>
                                        <p:tgtEl>
                                          <p:spTgt spid="72"/>
                                        </p:tgtEl>
                                        <p:attrNameLst>
                                          <p:attrName>style.visibility</p:attrName>
                                        </p:attrNameLst>
                                      </p:cBhvr>
                                      <p:to>
                                        <p:strVal val="visible"/>
                                      </p:to>
                                    </p:set>
                                    <p:animEffect transition="in" filter="wipe(down)">
                                      <p:cBhvr>
                                        <p:cTn id="39" dur="500"/>
                                        <p:tgtEl>
                                          <p:spTgt spid="72"/>
                                        </p:tgtEl>
                                      </p:cBhvr>
                                    </p:animEffect>
                                  </p:childTnLst>
                                </p:cTn>
                              </p:par>
                            </p:childTnLst>
                          </p:cTn>
                        </p:par>
                        <p:par>
                          <p:cTn id="40" fill="hold">
                            <p:stCondLst>
                              <p:cond delay="4500"/>
                            </p:stCondLst>
                            <p:childTnLst>
                              <p:par>
                                <p:cTn id="41" presetID="22" presetClass="entr" presetSubtype="4" fill="hold" grpId="0" nodeType="afterEffect">
                                  <p:stCondLst>
                                    <p:cond delay="0"/>
                                  </p:stCondLst>
                                  <p:childTnLst>
                                    <p:set>
                                      <p:cBhvr>
                                        <p:cTn id="42" dur="1" fill="hold">
                                          <p:stCondLst>
                                            <p:cond delay="0"/>
                                          </p:stCondLst>
                                        </p:cTn>
                                        <p:tgtEl>
                                          <p:spTgt spid="69"/>
                                        </p:tgtEl>
                                        <p:attrNameLst>
                                          <p:attrName>style.visibility</p:attrName>
                                        </p:attrNameLst>
                                      </p:cBhvr>
                                      <p:to>
                                        <p:strVal val="visible"/>
                                      </p:to>
                                    </p:set>
                                    <p:animEffect transition="in" filter="wipe(down)">
                                      <p:cBhvr>
                                        <p:cTn id="43" dur="500"/>
                                        <p:tgtEl>
                                          <p:spTgt spid="69"/>
                                        </p:tgtEl>
                                      </p:cBhvr>
                                    </p:animEffect>
                                  </p:childTnLst>
                                </p:cTn>
                              </p:par>
                            </p:childTnLst>
                          </p:cTn>
                        </p:par>
                        <p:par>
                          <p:cTn id="44" fill="hold">
                            <p:stCondLst>
                              <p:cond delay="5000"/>
                            </p:stCondLst>
                            <p:childTnLst>
                              <p:par>
                                <p:cTn id="45" presetID="22" presetClass="entr" presetSubtype="4" fill="hold" grpId="0" nodeType="afterEffect">
                                  <p:stCondLst>
                                    <p:cond delay="0"/>
                                  </p:stCondLst>
                                  <p:childTnLst>
                                    <p:set>
                                      <p:cBhvr>
                                        <p:cTn id="46" dur="1" fill="hold">
                                          <p:stCondLst>
                                            <p:cond delay="0"/>
                                          </p:stCondLst>
                                        </p:cTn>
                                        <p:tgtEl>
                                          <p:spTgt spid="70"/>
                                        </p:tgtEl>
                                        <p:attrNameLst>
                                          <p:attrName>style.visibility</p:attrName>
                                        </p:attrNameLst>
                                      </p:cBhvr>
                                      <p:to>
                                        <p:strVal val="visible"/>
                                      </p:to>
                                    </p:set>
                                    <p:animEffect transition="in" filter="wipe(down)">
                                      <p:cBhvr>
                                        <p:cTn id="47" dur="500"/>
                                        <p:tgtEl>
                                          <p:spTgt spid="70"/>
                                        </p:tgtEl>
                                      </p:cBhvr>
                                    </p:animEffect>
                                  </p:childTnLst>
                                </p:cTn>
                              </p:par>
                            </p:childTnLst>
                          </p:cTn>
                        </p:par>
                        <p:par>
                          <p:cTn id="48" fill="hold">
                            <p:stCondLst>
                              <p:cond delay="5500"/>
                            </p:stCondLst>
                            <p:childTnLst>
                              <p:par>
                                <p:cTn id="49" presetID="22" presetClass="entr" presetSubtype="4" fill="hold" grpId="0" nodeType="afterEffect">
                                  <p:stCondLst>
                                    <p:cond delay="0"/>
                                  </p:stCondLst>
                                  <p:childTnLst>
                                    <p:set>
                                      <p:cBhvr>
                                        <p:cTn id="50" dur="1" fill="hold">
                                          <p:stCondLst>
                                            <p:cond delay="0"/>
                                          </p:stCondLst>
                                        </p:cTn>
                                        <p:tgtEl>
                                          <p:spTgt spid="73"/>
                                        </p:tgtEl>
                                        <p:attrNameLst>
                                          <p:attrName>style.visibility</p:attrName>
                                        </p:attrNameLst>
                                      </p:cBhvr>
                                      <p:to>
                                        <p:strVal val="visible"/>
                                      </p:to>
                                    </p:set>
                                    <p:animEffect transition="in" filter="wipe(down)">
                                      <p:cBhvr>
                                        <p:cTn id="51" dur="500"/>
                                        <p:tgtEl>
                                          <p:spTgt spid="73"/>
                                        </p:tgtEl>
                                      </p:cBhvr>
                                    </p:animEffect>
                                  </p:childTnLst>
                                </p:cTn>
                              </p:par>
                            </p:childTnLst>
                          </p:cTn>
                        </p:par>
                        <p:par>
                          <p:cTn id="52" fill="hold">
                            <p:stCondLst>
                              <p:cond delay="6000"/>
                            </p:stCondLst>
                            <p:childTnLst>
                              <p:par>
                                <p:cTn id="53" presetID="22" presetClass="entr" presetSubtype="4" fill="hold" grpId="0" nodeType="afterEffect">
                                  <p:stCondLst>
                                    <p:cond delay="0"/>
                                  </p:stCondLst>
                                  <p:childTnLst>
                                    <p:set>
                                      <p:cBhvr>
                                        <p:cTn id="54" dur="1" fill="hold">
                                          <p:stCondLst>
                                            <p:cond delay="0"/>
                                          </p:stCondLst>
                                        </p:cTn>
                                        <p:tgtEl>
                                          <p:spTgt spid="74"/>
                                        </p:tgtEl>
                                        <p:attrNameLst>
                                          <p:attrName>style.visibility</p:attrName>
                                        </p:attrNameLst>
                                      </p:cBhvr>
                                      <p:to>
                                        <p:strVal val="visible"/>
                                      </p:to>
                                    </p:set>
                                    <p:animEffect transition="in" filter="wipe(down)">
                                      <p:cBhvr>
                                        <p:cTn id="55" dur="500"/>
                                        <p:tgtEl>
                                          <p:spTgt spid="74"/>
                                        </p:tgtEl>
                                      </p:cBhvr>
                                    </p:animEffect>
                                  </p:childTnLst>
                                </p:cTn>
                              </p:par>
                            </p:childTnLst>
                          </p:cTn>
                        </p:par>
                        <p:par>
                          <p:cTn id="56" fill="hold">
                            <p:stCondLst>
                              <p:cond delay="6500"/>
                            </p:stCondLst>
                            <p:childTnLst>
                              <p:par>
                                <p:cTn id="57" presetID="22" presetClass="entr" presetSubtype="4" fill="hold" grpId="0" nodeType="afterEffect">
                                  <p:stCondLst>
                                    <p:cond delay="0"/>
                                  </p:stCondLst>
                                  <p:childTnLst>
                                    <p:set>
                                      <p:cBhvr>
                                        <p:cTn id="58" dur="1" fill="hold">
                                          <p:stCondLst>
                                            <p:cond delay="0"/>
                                          </p:stCondLst>
                                        </p:cTn>
                                        <p:tgtEl>
                                          <p:spTgt spid="75"/>
                                        </p:tgtEl>
                                        <p:attrNameLst>
                                          <p:attrName>style.visibility</p:attrName>
                                        </p:attrNameLst>
                                      </p:cBhvr>
                                      <p:to>
                                        <p:strVal val="visible"/>
                                      </p:to>
                                    </p:set>
                                    <p:animEffect transition="in" filter="wipe(down)">
                                      <p:cBhvr>
                                        <p:cTn id="59" dur="500"/>
                                        <p:tgtEl>
                                          <p:spTgt spid="75"/>
                                        </p:tgtEl>
                                      </p:cBhvr>
                                    </p:animEffect>
                                  </p:childTnLst>
                                </p:cTn>
                              </p:par>
                            </p:childTnLst>
                          </p:cTn>
                        </p:par>
                        <p:par>
                          <p:cTn id="60" fill="hold">
                            <p:stCondLst>
                              <p:cond delay="7000"/>
                            </p:stCondLst>
                            <p:childTnLst>
                              <p:par>
                                <p:cTn id="61" presetID="22" presetClass="entr" presetSubtype="4" fill="hold" grpId="0" nodeType="afterEffect">
                                  <p:stCondLst>
                                    <p:cond delay="0"/>
                                  </p:stCondLst>
                                  <p:childTnLst>
                                    <p:set>
                                      <p:cBhvr>
                                        <p:cTn id="62" dur="1" fill="hold">
                                          <p:stCondLst>
                                            <p:cond delay="0"/>
                                          </p:stCondLst>
                                        </p:cTn>
                                        <p:tgtEl>
                                          <p:spTgt spid="76"/>
                                        </p:tgtEl>
                                        <p:attrNameLst>
                                          <p:attrName>style.visibility</p:attrName>
                                        </p:attrNameLst>
                                      </p:cBhvr>
                                      <p:to>
                                        <p:strVal val="visible"/>
                                      </p:to>
                                    </p:set>
                                    <p:animEffect transition="in" filter="wipe(down)">
                                      <p:cBhvr>
                                        <p:cTn id="63" dur="500"/>
                                        <p:tgtEl>
                                          <p:spTgt spid="76"/>
                                        </p:tgtEl>
                                      </p:cBhvr>
                                    </p:animEffect>
                                  </p:childTnLst>
                                </p:cTn>
                              </p:par>
                            </p:childTnLst>
                          </p:cTn>
                        </p:par>
                        <p:par>
                          <p:cTn id="64" fill="hold">
                            <p:stCondLst>
                              <p:cond delay="7500"/>
                            </p:stCondLst>
                            <p:childTnLst>
                              <p:par>
                                <p:cTn id="65" presetID="22" presetClass="entr" presetSubtype="4" fill="hold" grpId="0" nodeType="afterEffect">
                                  <p:stCondLst>
                                    <p:cond delay="0"/>
                                  </p:stCondLst>
                                  <p:childTnLst>
                                    <p:set>
                                      <p:cBhvr>
                                        <p:cTn id="66" dur="1" fill="hold">
                                          <p:stCondLst>
                                            <p:cond delay="0"/>
                                          </p:stCondLst>
                                        </p:cTn>
                                        <p:tgtEl>
                                          <p:spTgt spid="77"/>
                                        </p:tgtEl>
                                        <p:attrNameLst>
                                          <p:attrName>style.visibility</p:attrName>
                                        </p:attrNameLst>
                                      </p:cBhvr>
                                      <p:to>
                                        <p:strVal val="visible"/>
                                      </p:to>
                                    </p:set>
                                    <p:animEffect transition="in" filter="wipe(down)">
                                      <p:cBhvr>
                                        <p:cTn id="67" dur="500"/>
                                        <p:tgtEl>
                                          <p:spTgt spid="77"/>
                                        </p:tgtEl>
                                      </p:cBhvr>
                                    </p:animEffect>
                                  </p:childTnLst>
                                </p:cTn>
                              </p:par>
                            </p:childTnLst>
                          </p:cTn>
                        </p:par>
                        <p:par>
                          <p:cTn id="68" fill="hold">
                            <p:stCondLst>
                              <p:cond delay="8000"/>
                            </p:stCondLst>
                            <p:childTnLst>
                              <p:par>
                                <p:cTn id="69" presetID="22" presetClass="entr" presetSubtype="4" fill="hold" grpId="0" nodeType="afterEffect">
                                  <p:stCondLst>
                                    <p:cond delay="0"/>
                                  </p:stCondLst>
                                  <p:childTnLst>
                                    <p:set>
                                      <p:cBhvr>
                                        <p:cTn id="70" dur="1" fill="hold">
                                          <p:stCondLst>
                                            <p:cond delay="0"/>
                                          </p:stCondLst>
                                        </p:cTn>
                                        <p:tgtEl>
                                          <p:spTgt spid="78"/>
                                        </p:tgtEl>
                                        <p:attrNameLst>
                                          <p:attrName>style.visibility</p:attrName>
                                        </p:attrNameLst>
                                      </p:cBhvr>
                                      <p:to>
                                        <p:strVal val="visible"/>
                                      </p:to>
                                    </p:set>
                                    <p:animEffect transition="in" filter="wipe(down)">
                                      <p:cBhvr>
                                        <p:cTn id="71" dur="500"/>
                                        <p:tgtEl>
                                          <p:spTgt spid="7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2" grpId="0" animBg="1"/>
      <p:bldP spid="69" grpId="0"/>
      <p:bldP spid="70" grpId="0"/>
      <p:bldP spid="71" grpId="0"/>
      <p:bldP spid="72" grpId="0"/>
      <p:bldP spid="73" grpId="0"/>
      <p:bldP spid="74" grpId="0"/>
      <p:bldP spid="75" grpId="0"/>
      <p:bldP spid="76" grpId="0"/>
      <p:bldP spid="77" grpId="0"/>
      <p:bldP spid="78"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1284249" y="436405"/>
            <a:ext cx="5707101" cy="461665"/>
          </a:xfrm>
          <a:prstGeom prst="rect">
            <a:avLst/>
          </a:prstGeom>
          <a:noFill/>
        </p:spPr>
        <p:txBody>
          <a:bodyPr wrap="square" rtlCol="0">
            <a:spAutoFit/>
          </a:bodyPr>
          <a:lstStyle>
            <a:defPPr>
              <a:defRPr lang="zh-CN"/>
            </a:defPPr>
            <a:lvl1pPr>
              <a:defRPr sz="2400">
                <a:solidFill>
                  <a:schemeClr val="bg1"/>
                </a:solidFill>
                <a:latin typeface="微软雅黑 Light" panose="020B0502040204020203" pitchFamily="34" charset="-122"/>
                <a:ea typeface="微软雅黑 Light" panose="020B0502040204020203" pitchFamily="34" charset="-122"/>
              </a:defRPr>
            </a:lvl1pPr>
          </a:lstStyle>
          <a:p>
            <a:r>
              <a:rPr lang="zh-CN" altLang="en-US" dirty="0">
                <a:solidFill>
                  <a:schemeClr val="accent1"/>
                </a:solidFill>
              </a:rPr>
              <a:t>在这里输入您的标题</a:t>
            </a:r>
          </a:p>
        </p:txBody>
      </p:sp>
      <p:sp>
        <p:nvSpPr>
          <p:cNvPr id="49" name="矩形 48"/>
          <p:cNvSpPr/>
          <p:nvPr/>
        </p:nvSpPr>
        <p:spPr>
          <a:xfrm>
            <a:off x="3061970" y="1756410"/>
            <a:ext cx="6068695" cy="2531745"/>
          </a:xfrm>
          <a:prstGeom prst="rect">
            <a:avLst/>
          </a:prstGeom>
          <a:blipFill dpi="0" rotWithShape="1">
            <a:blip r:embed="rId2" cstate="print">
              <a:extLst>
                <a:ext uri="{28A0092B-C50C-407E-A947-70E740481C1C}">
                  <a14:useLocalDpi xmlns:a14="http://schemas.microsoft.com/office/drawing/2010/main" val="0"/>
                </a:ext>
              </a:extLst>
            </a:blip>
            <a:srcRect/>
            <a:stretch>
              <a:fillRect/>
            </a:stretch>
          </a:bli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50" name="任意多边形 66"/>
          <p:cNvSpPr/>
          <p:nvPr/>
        </p:nvSpPr>
        <p:spPr>
          <a:xfrm rot="5400000">
            <a:off x="715010" y="1726565"/>
            <a:ext cx="2521585" cy="2580640"/>
          </a:xfrm>
          <a:custGeom>
            <a:avLst/>
            <a:gdLst>
              <a:gd name="connsiteX0" fmla="*/ 0 w 2841946"/>
              <a:gd name="connsiteY0" fmla="*/ 2908845 h 2908845"/>
              <a:gd name="connsiteX1" fmla="*/ 0 w 2841946"/>
              <a:gd name="connsiteY1" fmla="*/ 225317 h 2908845"/>
              <a:gd name="connsiteX2" fmla="*/ 1196001 w 2841946"/>
              <a:gd name="connsiteY2" fmla="*/ 225317 h 2908845"/>
              <a:gd name="connsiteX3" fmla="*/ 1420973 w 2841946"/>
              <a:gd name="connsiteY3" fmla="*/ 0 h 2908845"/>
              <a:gd name="connsiteX4" fmla="*/ 1645946 w 2841946"/>
              <a:gd name="connsiteY4" fmla="*/ 225317 h 2908845"/>
              <a:gd name="connsiteX5" fmla="*/ 2841946 w 2841946"/>
              <a:gd name="connsiteY5" fmla="*/ 225317 h 2908845"/>
              <a:gd name="connsiteX6" fmla="*/ 2841946 w 2841946"/>
              <a:gd name="connsiteY6" fmla="*/ 2908845 h 29088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841946" h="2908845">
                <a:moveTo>
                  <a:pt x="0" y="2908845"/>
                </a:moveTo>
                <a:lnTo>
                  <a:pt x="0" y="225317"/>
                </a:lnTo>
                <a:lnTo>
                  <a:pt x="1196001" y="225317"/>
                </a:lnTo>
                <a:lnTo>
                  <a:pt x="1420973" y="0"/>
                </a:lnTo>
                <a:lnTo>
                  <a:pt x="1645946" y="225317"/>
                </a:lnTo>
                <a:lnTo>
                  <a:pt x="2841946" y="225317"/>
                </a:lnTo>
                <a:lnTo>
                  <a:pt x="2841946" y="2908845"/>
                </a:lnTo>
                <a:close/>
              </a:path>
            </a:pathLst>
          </a:custGeom>
          <a:solidFill>
            <a:srgbClr val="70AD47"/>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51" name="矩形 47"/>
          <p:cNvSpPr>
            <a:spLocks noChangeArrowheads="1"/>
          </p:cNvSpPr>
          <p:nvPr/>
        </p:nvSpPr>
        <p:spPr bwMode="auto">
          <a:xfrm>
            <a:off x="731520" y="2557780"/>
            <a:ext cx="2285365" cy="14751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9pPr>
          </a:lstStyle>
          <a:p>
            <a:pPr marL="0" marR="0" lvl="0" indent="0" algn="ctr" defTabSz="914400" eaLnBrk="1" fontAlgn="auto" latinLnBrk="0" hangingPunct="1">
              <a:lnSpc>
                <a:spcPct val="150000"/>
              </a:lnSpc>
              <a:spcBef>
                <a:spcPct val="20000"/>
              </a:spcBef>
              <a:spcAft>
                <a:spcPts val="0"/>
              </a:spcAft>
              <a:buClrTx/>
              <a:buSzTx/>
              <a:buFont typeface="Arial" panose="020B0604020202020204" pitchFamily="34" charset="0"/>
              <a:buNone/>
              <a:defRPr/>
            </a:pPr>
            <a:r>
              <a:rPr kumimoji="0" lang="zh-CN" altLang="en-US" sz="1200" b="0" i="0" u="none" strike="noStrike" kern="0" cap="none" spc="0" normalizeH="0" baseline="0" noProof="0">
                <a:ln>
                  <a:noFill/>
                </a:ln>
                <a:solidFill>
                  <a:prstClr val="white"/>
                </a:solidFill>
                <a:effectLst/>
                <a:uLnTx/>
                <a:uFillTx/>
                <a:latin typeface="微软雅黑" panose="020B0503020204020204" charset="-122"/>
                <a:ea typeface="微软雅黑" panose="020B0503020204020204" charset="-122"/>
                <a:sym typeface="+mn-ea"/>
              </a:rPr>
              <a:t>I love you more than I've ever loved any woman. And I've waited longer for you than I've waited for any woman.</a:t>
            </a:r>
            <a:endParaRPr kumimoji="0" lang="zh-CN" altLang="en-US" sz="1400" b="0" i="0" u="none" strike="noStrike" kern="0" cap="none" spc="0" normalizeH="0" baseline="0" noProof="0" dirty="0">
              <a:ln>
                <a:noFill/>
              </a:ln>
              <a:solidFill>
                <a:prstClr val="white">
                  <a:lumMod val="95000"/>
                </a:prstClr>
              </a:solidFill>
              <a:effectLst/>
              <a:uLnTx/>
              <a:uFillTx/>
              <a:latin typeface="冬青黑体简体中文 W3" panose="020B0300000000000000" pitchFamily="34" charset="-122"/>
              <a:ea typeface="冬青黑体简体中文 W3" panose="020B0300000000000000" pitchFamily="34" charset="-122"/>
              <a:sym typeface="微软雅黑" panose="020B0503020204020204" charset="-122"/>
            </a:endParaRPr>
          </a:p>
        </p:txBody>
      </p:sp>
      <p:sp>
        <p:nvSpPr>
          <p:cNvPr id="52" name="任意多边形 67"/>
          <p:cNvSpPr/>
          <p:nvPr/>
        </p:nvSpPr>
        <p:spPr>
          <a:xfrm rot="16200000" flipH="1">
            <a:off x="8960485" y="1716405"/>
            <a:ext cx="2521585" cy="2580640"/>
          </a:xfrm>
          <a:custGeom>
            <a:avLst/>
            <a:gdLst>
              <a:gd name="connsiteX0" fmla="*/ 0 w 2841946"/>
              <a:gd name="connsiteY0" fmla="*/ 2908845 h 2908845"/>
              <a:gd name="connsiteX1" fmla="*/ 0 w 2841946"/>
              <a:gd name="connsiteY1" fmla="*/ 225317 h 2908845"/>
              <a:gd name="connsiteX2" fmla="*/ 1196001 w 2841946"/>
              <a:gd name="connsiteY2" fmla="*/ 225317 h 2908845"/>
              <a:gd name="connsiteX3" fmla="*/ 1420973 w 2841946"/>
              <a:gd name="connsiteY3" fmla="*/ 0 h 2908845"/>
              <a:gd name="connsiteX4" fmla="*/ 1645946 w 2841946"/>
              <a:gd name="connsiteY4" fmla="*/ 225317 h 2908845"/>
              <a:gd name="connsiteX5" fmla="*/ 2841946 w 2841946"/>
              <a:gd name="connsiteY5" fmla="*/ 225317 h 2908845"/>
              <a:gd name="connsiteX6" fmla="*/ 2841946 w 2841946"/>
              <a:gd name="connsiteY6" fmla="*/ 2908845 h 29088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841946" h="2908845">
                <a:moveTo>
                  <a:pt x="0" y="2908845"/>
                </a:moveTo>
                <a:lnTo>
                  <a:pt x="0" y="225317"/>
                </a:lnTo>
                <a:lnTo>
                  <a:pt x="1196001" y="225317"/>
                </a:lnTo>
                <a:lnTo>
                  <a:pt x="1420973" y="0"/>
                </a:lnTo>
                <a:lnTo>
                  <a:pt x="1645946" y="225317"/>
                </a:lnTo>
                <a:lnTo>
                  <a:pt x="2841946" y="225317"/>
                </a:lnTo>
                <a:lnTo>
                  <a:pt x="2841946" y="2908845"/>
                </a:lnTo>
                <a:close/>
              </a:path>
            </a:pathLst>
          </a:custGeom>
          <a:solidFill>
            <a:srgbClr val="70AD47"/>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53" name="矩形 47"/>
          <p:cNvSpPr>
            <a:spLocks noChangeArrowheads="1"/>
          </p:cNvSpPr>
          <p:nvPr/>
        </p:nvSpPr>
        <p:spPr bwMode="auto">
          <a:xfrm>
            <a:off x="9224010" y="2557780"/>
            <a:ext cx="2219325" cy="14751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9pPr>
          </a:lstStyle>
          <a:p>
            <a:pPr marL="0" marR="0" lvl="0" indent="0" algn="ctr" defTabSz="914400" eaLnBrk="1" fontAlgn="auto" latinLnBrk="0" hangingPunct="1">
              <a:lnSpc>
                <a:spcPct val="150000"/>
              </a:lnSpc>
              <a:spcBef>
                <a:spcPct val="20000"/>
              </a:spcBef>
              <a:spcAft>
                <a:spcPts val="0"/>
              </a:spcAft>
              <a:buClrTx/>
              <a:buSzTx/>
              <a:buFont typeface="Arial" panose="020B0604020202020204" pitchFamily="34" charset="0"/>
              <a:buNone/>
              <a:defRPr/>
            </a:pPr>
            <a:r>
              <a:rPr kumimoji="0" lang="zh-CN" altLang="en-US" sz="1200" b="0" i="0" u="none" strike="noStrike" kern="0" cap="none" spc="0" normalizeH="0" baseline="0" noProof="0">
                <a:ln>
                  <a:noFill/>
                </a:ln>
                <a:solidFill>
                  <a:prstClr val="white"/>
                </a:solidFill>
                <a:effectLst/>
                <a:uLnTx/>
                <a:uFillTx/>
                <a:latin typeface="微软雅黑" panose="020B0503020204020204" charset="-122"/>
                <a:ea typeface="微软雅黑" panose="020B0503020204020204" charset="-122"/>
                <a:sym typeface="+mn-ea"/>
              </a:rPr>
              <a:t>I love you more than I've ever loved any woman. And I've waited longer for you than I've waited for any woman.</a:t>
            </a:r>
            <a:endParaRPr kumimoji="0" lang="zh-CN" altLang="en-US" sz="1400" b="0" i="0" u="none" strike="noStrike" kern="0" cap="none" spc="0" normalizeH="0" baseline="0" noProof="0" dirty="0">
              <a:ln>
                <a:noFill/>
              </a:ln>
              <a:solidFill>
                <a:prstClr val="white">
                  <a:lumMod val="95000"/>
                </a:prstClr>
              </a:solidFill>
              <a:effectLst/>
              <a:uLnTx/>
              <a:uFillTx/>
              <a:latin typeface="冬青黑体简体中文 W3" panose="020B0300000000000000" pitchFamily="34" charset="-122"/>
              <a:ea typeface="冬青黑体简体中文 W3" panose="020B0300000000000000" pitchFamily="34" charset="-122"/>
              <a:sym typeface="微软雅黑" panose="020B0503020204020204" charset="-122"/>
            </a:endParaRPr>
          </a:p>
        </p:txBody>
      </p:sp>
      <p:sp>
        <p:nvSpPr>
          <p:cNvPr id="54" name="Freeform 95"/>
          <p:cNvSpPr>
            <a:spLocks noChangeArrowheads="1"/>
          </p:cNvSpPr>
          <p:nvPr/>
        </p:nvSpPr>
        <p:spPr bwMode="auto">
          <a:xfrm>
            <a:off x="10065385" y="2005330"/>
            <a:ext cx="535940" cy="437515"/>
          </a:xfrm>
          <a:custGeom>
            <a:avLst/>
            <a:gdLst>
              <a:gd name="T0" fmla="*/ 216253 w 619"/>
              <a:gd name="T1" fmla="*/ 42267 h 501"/>
              <a:gd name="T2" fmla="*/ 184694 w 619"/>
              <a:gd name="T3" fmla="*/ 10477 h 501"/>
              <a:gd name="T4" fmla="*/ 211232 w 619"/>
              <a:gd name="T5" fmla="*/ 5058 h 501"/>
              <a:gd name="T6" fmla="*/ 174293 w 619"/>
              <a:gd name="T7" fmla="*/ 0 h 501"/>
              <a:gd name="T8" fmla="*/ 68498 w 619"/>
              <a:gd name="T9" fmla="*/ 42267 h 501"/>
              <a:gd name="T10" fmla="*/ 21159 w 619"/>
              <a:gd name="T11" fmla="*/ 0 h 501"/>
              <a:gd name="T12" fmla="*/ 21159 w 619"/>
              <a:gd name="T13" fmla="*/ 10477 h 501"/>
              <a:gd name="T14" fmla="*/ 52718 w 619"/>
              <a:gd name="T15" fmla="*/ 42267 h 501"/>
              <a:gd name="T16" fmla="*/ 0 w 619"/>
              <a:gd name="T17" fmla="*/ 47686 h 501"/>
              <a:gd name="T18" fmla="*/ 10400 w 619"/>
              <a:gd name="T19" fmla="*/ 53105 h 501"/>
              <a:gd name="T20" fmla="*/ 47339 w 619"/>
              <a:gd name="T21" fmla="*/ 180630 h 501"/>
              <a:gd name="T22" fmla="*/ 195452 w 619"/>
              <a:gd name="T23" fmla="*/ 153897 h 501"/>
              <a:gd name="T24" fmla="*/ 216253 w 619"/>
              <a:gd name="T25" fmla="*/ 53105 h 501"/>
              <a:gd name="T26" fmla="*/ 216253 w 619"/>
              <a:gd name="T27" fmla="*/ 42267 h 501"/>
              <a:gd name="T28" fmla="*/ 68498 w 619"/>
              <a:gd name="T29" fmla="*/ 170153 h 501"/>
              <a:gd name="T30" fmla="*/ 31559 w 619"/>
              <a:gd name="T31" fmla="*/ 153897 h 501"/>
              <a:gd name="T32" fmla="*/ 68498 w 619"/>
              <a:gd name="T33" fmla="*/ 138001 h 501"/>
              <a:gd name="T34" fmla="*/ 68498 w 619"/>
              <a:gd name="T35" fmla="*/ 127525 h 501"/>
              <a:gd name="T36" fmla="*/ 31559 w 619"/>
              <a:gd name="T37" fmla="*/ 127525 h 501"/>
              <a:gd name="T38" fmla="*/ 68498 w 619"/>
              <a:gd name="T39" fmla="*/ 95373 h 501"/>
              <a:gd name="T40" fmla="*/ 68498 w 619"/>
              <a:gd name="T41" fmla="*/ 84896 h 501"/>
              <a:gd name="T42" fmla="*/ 26180 w 619"/>
              <a:gd name="T43" fmla="*/ 84896 h 501"/>
              <a:gd name="T44" fmla="*/ 68498 w 619"/>
              <a:gd name="T45" fmla="*/ 53105 h 501"/>
              <a:gd name="T46" fmla="*/ 137355 w 619"/>
              <a:gd name="T47" fmla="*/ 170153 h 501"/>
              <a:gd name="T48" fmla="*/ 84636 w 619"/>
              <a:gd name="T49" fmla="*/ 170153 h 501"/>
              <a:gd name="T50" fmla="*/ 137355 w 619"/>
              <a:gd name="T51" fmla="*/ 138001 h 501"/>
              <a:gd name="T52" fmla="*/ 137355 w 619"/>
              <a:gd name="T53" fmla="*/ 127525 h 501"/>
              <a:gd name="T54" fmla="*/ 84636 w 619"/>
              <a:gd name="T55" fmla="*/ 127525 h 501"/>
              <a:gd name="T56" fmla="*/ 137355 w 619"/>
              <a:gd name="T57" fmla="*/ 95373 h 501"/>
              <a:gd name="T58" fmla="*/ 137355 w 619"/>
              <a:gd name="T59" fmla="*/ 84896 h 501"/>
              <a:gd name="T60" fmla="*/ 84636 w 619"/>
              <a:gd name="T61" fmla="*/ 84896 h 501"/>
              <a:gd name="T62" fmla="*/ 137355 w 619"/>
              <a:gd name="T63" fmla="*/ 53105 h 501"/>
              <a:gd name="T64" fmla="*/ 179314 w 619"/>
              <a:gd name="T65" fmla="*/ 153897 h 501"/>
              <a:gd name="T66" fmla="*/ 168914 w 619"/>
              <a:gd name="T67" fmla="*/ 170153 h 501"/>
              <a:gd name="T68" fmla="*/ 153134 w 619"/>
              <a:gd name="T69" fmla="*/ 138001 h 501"/>
              <a:gd name="T70" fmla="*/ 179314 w 619"/>
              <a:gd name="T71" fmla="*/ 153897 h 501"/>
              <a:gd name="T72" fmla="*/ 184694 w 619"/>
              <a:gd name="T73" fmla="*/ 127525 h 501"/>
              <a:gd name="T74" fmla="*/ 153134 w 619"/>
              <a:gd name="T75" fmla="*/ 95373 h 501"/>
              <a:gd name="T76" fmla="*/ 184694 w 619"/>
              <a:gd name="T77" fmla="*/ 127525 h 501"/>
              <a:gd name="T78" fmla="*/ 190073 w 619"/>
              <a:gd name="T79" fmla="*/ 84896 h 501"/>
              <a:gd name="T80" fmla="*/ 153134 w 619"/>
              <a:gd name="T81" fmla="*/ 53105 h 501"/>
              <a:gd name="T82" fmla="*/ 190073 w 619"/>
              <a:gd name="T83" fmla="*/ 84896 h 501"/>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0" t="0" r="r" b="b"/>
            <a:pathLst>
              <a:path w="619" h="501">
                <a:moveTo>
                  <a:pt x="603" y="117"/>
                </a:moveTo>
                <a:lnTo>
                  <a:pt x="603" y="117"/>
                </a:lnTo>
                <a:cubicBezTo>
                  <a:pt x="471" y="117"/>
                  <a:pt x="471" y="117"/>
                  <a:pt x="471" y="117"/>
                </a:cubicBezTo>
                <a:cubicBezTo>
                  <a:pt x="515" y="29"/>
                  <a:pt x="515" y="29"/>
                  <a:pt x="515" y="29"/>
                </a:cubicBezTo>
                <a:cubicBezTo>
                  <a:pt x="559" y="29"/>
                  <a:pt x="559" y="29"/>
                  <a:pt x="559" y="29"/>
                </a:cubicBezTo>
                <a:cubicBezTo>
                  <a:pt x="574" y="29"/>
                  <a:pt x="589" y="29"/>
                  <a:pt x="589" y="14"/>
                </a:cubicBezTo>
                <a:cubicBezTo>
                  <a:pt x="589" y="0"/>
                  <a:pt x="574" y="0"/>
                  <a:pt x="559" y="0"/>
                </a:cubicBezTo>
                <a:cubicBezTo>
                  <a:pt x="486" y="0"/>
                  <a:pt x="486" y="0"/>
                  <a:pt x="486" y="0"/>
                </a:cubicBezTo>
                <a:cubicBezTo>
                  <a:pt x="427" y="117"/>
                  <a:pt x="427" y="117"/>
                  <a:pt x="427" y="117"/>
                </a:cubicBezTo>
                <a:cubicBezTo>
                  <a:pt x="191" y="117"/>
                  <a:pt x="191" y="117"/>
                  <a:pt x="191" y="117"/>
                </a:cubicBezTo>
                <a:cubicBezTo>
                  <a:pt x="132" y="0"/>
                  <a:pt x="132" y="0"/>
                  <a:pt x="132" y="0"/>
                </a:cubicBezTo>
                <a:cubicBezTo>
                  <a:pt x="59" y="0"/>
                  <a:pt x="59" y="0"/>
                  <a:pt x="59" y="0"/>
                </a:cubicBezTo>
                <a:cubicBezTo>
                  <a:pt x="44" y="0"/>
                  <a:pt x="29" y="0"/>
                  <a:pt x="29" y="14"/>
                </a:cubicBezTo>
                <a:cubicBezTo>
                  <a:pt x="29" y="29"/>
                  <a:pt x="44" y="29"/>
                  <a:pt x="59" y="29"/>
                </a:cubicBezTo>
                <a:cubicBezTo>
                  <a:pt x="103" y="29"/>
                  <a:pt x="103" y="29"/>
                  <a:pt x="103" y="29"/>
                </a:cubicBezTo>
                <a:cubicBezTo>
                  <a:pt x="147" y="117"/>
                  <a:pt x="147" y="117"/>
                  <a:pt x="147" y="117"/>
                </a:cubicBezTo>
                <a:cubicBezTo>
                  <a:pt x="15" y="117"/>
                  <a:pt x="15" y="117"/>
                  <a:pt x="15" y="117"/>
                </a:cubicBezTo>
                <a:cubicBezTo>
                  <a:pt x="0" y="117"/>
                  <a:pt x="0" y="117"/>
                  <a:pt x="0" y="132"/>
                </a:cubicBezTo>
                <a:cubicBezTo>
                  <a:pt x="0" y="147"/>
                  <a:pt x="0" y="147"/>
                  <a:pt x="15" y="147"/>
                </a:cubicBezTo>
                <a:cubicBezTo>
                  <a:pt x="29" y="147"/>
                  <a:pt x="29" y="147"/>
                  <a:pt x="29" y="147"/>
                </a:cubicBezTo>
                <a:cubicBezTo>
                  <a:pt x="59" y="426"/>
                  <a:pt x="59" y="426"/>
                  <a:pt x="59" y="426"/>
                </a:cubicBezTo>
                <a:cubicBezTo>
                  <a:pt x="59" y="471"/>
                  <a:pt x="88" y="500"/>
                  <a:pt x="132" y="500"/>
                </a:cubicBezTo>
                <a:cubicBezTo>
                  <a:pt x="471" y="500"/>
                  <a:pt x="471" y="500"/>
                  <a:pt x="471" y="500"/>
                </a:cubicBezTo>
                <a:cubicBezTo>
                  <a:pt x="515" y="500"/>
                  <a:pt x="545" y="471"/>
                  <a:pt x="545" y="426"/>
                </a:cubicBezTo>
                <a:cubicBezTo>
                  <a:pt x="589" y="147"/>
                  <a:pt x="589" y="147"/>
                  <a:pt x="589" y="147"/>
                </a:cubicBezTo>
                <a:cubicBezTo>
                  <a:pt x="603" y="147"/>
                  <a:pt x="603" y="147"/>
                  <a:pt x="603" y="147"/>
                </a:cubicBezTo>
                <a:cubicBezTo>
                  <a:pt x="618" y="147"/>
                  <a:pt x="618" y="147"/>
                  <a:pt x="618" y="132"/>
                </a:cubicBezTo>
                <a:cubicBezTo>
                  <a:pt x="618" y="117"/>
                  <a:pt x="618" y="117"/>
                  <a:pt x="603" y="117"/>
                </a:cubicBezTo>
                <a:close/>
                <a:moveTo>
                  <a:pt x="191" y="471"/>
                </a:moveTo>
                <a:lnTo>
                  <a:pt x="191" y="471"/>
                </a:lnTo>
                <a:cubicBezTo>
                  <a:pt x="132" y="471"/>
                  <a:pt x="132" y="471"/>
                  <a:pt x="132" y="471"/>
                </a:cubicBezTo>
                <a:cubicBezTo>
                  <a:pt x="118" y="471"/>
                  <a:pt x="88" y="441"/>
                  <a:pt x="88" y="426"/>
                </a:cubicBezTo>
                <a:cubicBezTo>
                  <a:pt x="88" y="382"/>
                  <a:pt x="88" y="382"/>
                  <a:pt x="88" y="382"/>
                </a:cubicBezTo>
                <a:cubicBezTo>
                  <a:pt x="191" y="382"/>
                  <a:pt x="191" y="382"/>
                  <a:pt x="191" y="382"/>
                </a:cubicBezTo>
                <a:lnTo>
                  <a:pt x="191" y="471"/>
                </a:lnTo>
                <a:close/>
                <a:moveTo>
                  <a:pt x="191" y="353"/>
                </a:moveTo>
                <a:lnTo>
                  <a:pt x="191" y="353"/>
                </a:lnTo>
                <a:cubicBezTo>
                  <a:pt x="88" y="353"/>
                  <a:pt x="88" y="353"/>
                  <a:pt x="88" y="353"/>
                </a:cubicBezTo>
                <a:cubicBezTo>
                  <a:pt x="88" y="264"/>
                  <a:pt x="88" y="264"/>
                  <a:pt x="88" y="264"/>
                </a:cubicBezTo>
                <a:cubicBezTo>
                  <a:pt x="191" y="264"/>
                  <a:pt x="191" y="264"/>
                  <a:pt x="191" y="264"/>
                </a:cubicBezTo>
                <a:lnTo>
                  <a:pt x="191" y="353"/>
                </a:lnTo>
                <a:close/>
                <a:moveTo>
                  <a:pt x="191" y="235"/>
                </a:moveTo>
                <a:lnTo>
                  <a:pt x="191" y="235"/>
                </a:lnTo>
                <a:cubicBezTo>
                  <a:pt x="73" y="235"/>
                  <a:pt x="73" y="235"/>
                  <a:pt x="73" y="235"/>
                </a:cubicBezTo>
                <a:cubicBezTo>
                  <a:pt x="73" y="147"/>
                  <a:pt x="73" y="147"/>
                  <a:pt x="73" y="147"/>
                </a:cubicBezTo>
                <a:cubicBezTo>
                  <a:pt x="191" y="147"/>
                  <a:pt x="191" y="147"/>
                  <a:pt x="191" y="147"/>
                </a:cubicBezTo>
                <a:lnTo>
                  <a:pt x="191" y="235"/>
                </a:lnTo>
                <a:close/>
                <a:moveTo>
                  <a:pt x="383" y="471"/>
                </a:moveTo>
                <a:lnTo>
                  <a:pt x="383" y="471"/>
                </a:lnTo>
                <a:cubicBezTo>
                  <a:pt x="236" y="471"/>
                  <a:pt x="236" y="471"/>
                  <a:pt x="236" y="471"/>
                </a:cubicBezTo>
                <a:cubicBezTo>
                  <a:pt x="236" y="382"/>
                  <a:pt x="236" y="382"/>
                  <a:pt x="236" y="382"/>
                </a:cubicBezTo>
                <a:cubicBezTo>
                  <a:pt x="383" y="382"/>
                  <a:pt x="383" y="382"/>
                  <a:pt x="383" y="382"/>
                </a:cubicBezTo>
                <a:lnTo>
                  <a:pt x="383" y="471"/>
                </a:lnTo>
                <a:close/>
                <a:moveTo>
                  <a:pt x="383" y="353"/>
                </a:moveTo>
                <a:lnTo>
                  <a:pt x="383" y="353"/>
                </a:lnTo>
                <a:cubicBezTo>
                  <a:pt x="236" y="353"/>
                  <a:pt x="236" y="353"/>
                  <a:pt x="236" y="353"/>
                </a:cubicBezTo>
                <a:cubicBezTo>
                  <a:pt x="236" y="264"/>
                  <a:pt x="236" y="264"/>
                  <a:pt x="236" y="264"/>
                </a:cubicBezTo>
                <a:cubicBezTo>
                  <a:pt x="383" y="264"/>
                  <a:pt x="383" y="264"/>
                  <a:pt x="383" y="264"/>
                </a:cubicBezTo>
                <a:lnTo>
                  <a:pt x="383" y="353"/>
                </a:lnTo>
                <a:close/>
                <a:moveTo>
                  <a:pt x="383" y="235"/>
                </a:moveTo>
                <a:lnTo>
                  <a:pt x="383" y="235"/>
                </a:lnTo>
                <a:cubicBezTo>
                  <a:pt x="236" y="235"/>
                  <a:pt x="236" y="235"/>
                  <a:pt x="236" y="235"/>
                </a:cubicBezTo>
                <a:cubicBezTo>
                  <a:pt x="236" y="147"/>
                  <a:pt x="236" y="147"/>
                  <a:pt x="236" y="147"/>
                </a:cubicBezTo>
                <a:cubicBezTo>
                  <a:pt x="383" y="147"/>
                  <a:pt x="383" y="147"/>
                  <a:pt x="383" y="147"/>
                </a:cubicBezTo>
                <a:lnTo>
                  <a:pt x="383" y="235"/>
                </a:lnTo>
                <a:close/>
                <a:moveTo>
                  <a:pt x="500" y="426"/>
                </a:moveTo>
                <a:lnTo>
                  <a:pt x="500" y="426"/>
                </a:lnTo>
                <a:cubicBezTo>
                  <a:pt x="500" y="441"/>
                  <a:pt x="486" y="471"/>
                  <a:pt x="471" y="471"/>
                </a:cubicBezTo>
                <a:cubicBezTo>
                  <a:pt x="427" y="471"/>
                  <a:pt x="427" y="471"/>
                  <a:pt x="427" y="471"/>
                </a:cubicBezTo>
                <a:cubicBezTo>
                  <a:pt x="427" y="382"/>
                  <a:pt x="427" y="382"/>
                  <a:pt x="427" y="382"/>
                </a:cubicBezTo>
                <a:cubicBezTo>
                  <a:pt x="515" y="382"/>
                  <a:pt x="515" y="382"/>
                  <a:pt x="515" y="382"/>
                </a:cubicBezTo>
                <a:lnTo>
                  <a:pt x="500" y="426"/>
                </a:lnTo>
                <a:close/>
                <a:moveTo>
                  <a:pt x="515" y="353"/>
                </a:moveTo>
                <a:lnTo>
                  <a:pt x="515" y="353"/>
                </a:lnTo>
                <a:cubicBezTo>
                  <a:pt x="427" y="353"/>
                  <a:pt x="427" y="353"/>
                  <a:pt x="427" y="353"/>
                </a:cubicBezTo>
                <a:cubicBezTo>
                  <a:pt x="427" y="264"/>
                  <a:pt x="427" y="264"/>
                  <a:pt x="427" y="264"/>
                </a:cubicBezTo>
                <a:cubicBezTo>
                  <a:pt x="530" y="264"/>
                  <a:pt x="530" y="264"/>
                  <a:pt x="530" y="264"/>
                </a:cubicBezTo>
                <a:lnTo>
                  <a:pt x="515" y="353"/>
                </a:lnTo>
                <a:close/>
                <a:moveTo>
                  <a:pt x="530" y="235"/>
                </a:moveTo>
                <a:lnTo>
                  <a:pt x="530" y="235"/>
                </a:lnTo>
                <a:cubicBezTo>
                  <a:pt x="427" y="235"/>
                  <a:pt x="427" y="235"/>
                  <a:pt x="427" y="235"/>
                </a:cubicBezTo>
                <a:cubicBezTo>
                  <a:pt x="427" y="147"/>
                  <a:pt x="427" y="147"/>
                  <a:pt x="427" y="147"/>
                </a:cubicBezTo>
                <a:cubicBezTo>
                  <a:pt x="545" y="147"/>
                  <a:pt x="545" y="147"/>
                  <a:pt x="545" y="147"/>
                </a:cubicBezTo>
                <a:lnTo>
                  <a:pt x="530" y="235"/>
                </a:lnTo>
                <a:close/>
              </a:path>
            </a:pathLst>
          </a:custGeom>
          <a:solidFill>
            <a:srgbClr val="FFFFFF"/>
          </a:solidFill>
          <a:ln>
            <a:noFill/>
          </a:ln>
          <a:effec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endParaRPr>
          </a:p>
        </p:txBody>
      </p:sp>
      <p:sp>
        <p:nvSpPr>
          <p:cNvPr id="55" name="Freeform 109"/>
          <p:cNvSpPr>
            <a:spLocks noChangeArrowheads="1"/>
          </p:cNvSpPr>
          <p:nvPr/>
        </p:nvSpPr>
        <p:spPr bwMode="auto">
          <a:xfrm>
            <a:off x="1597660" y="2005330"/>
            <a:ext cx="552450" cy="552450"/>
          </a:xfrm>
          <a:custGeom>
            <a:avLst/>
            <a:gdLst>
              <a:gd name="T0" fmla="*/ 116822 w 634"/>
              <a:gd name="T1" fmla="*/ 0 h 634"/>
              <a:gd name="T2" fmla="*/ 116822 w 634"/>
              <a:gd name="T3" fmla="*/ 228190 h 634"/>
              <a:gd name="T4" fmla="*/ 116822 w 634"/>
              <a:gd name="T5" fmla="*/ 0 h 634"/>
              <a:gd name="T6" fmla="*/ 196507 w 634"/>
              <a:gd name="T7" fmla="*/ 58399 h 634"/>
              <a:gd name="T8" fmla="*/ 159369 w 634"/>
              <a:gd name="T9" fmla="*/ 105984 h 634"/>
              <a:gd name="T10" fmla="*/ 196507 w 634"/>
              <a:gd name="T11" fmla="*/ 58399 h 634"/>
              <a:gd name="T12" fmla="*/ 186051 w 634"/>
              <a:gd name="T13" fmla="*/ 47945 h 634"/>
              <a:gd name="T14" fmla="*/ 138096 w 634"/>
              <a:gd name="T15" fmla="*/ 21269 h 634"/>
              <a:gd name="T16" fmla="*/ 85093 w 634"/>
              <a:gd name="T17" fmla="*/ 105984 h 634"/>
              <a:gd name="T18" fmla="*/ 90501 w 634"/>
              <a:gd name="T19" fmla="*/ 69214 h 634"/>
              <a:gd name="T20" fmla="*/ 138096 w 634"/>
              <a:gd name="T21" fmla="*/ 69214 h 634"/>
              <a:gd name="T22" fmla="*/ 85093 w 634"/>
              <a:gd name="T23" fmla="*/ 105984 h 634"/>
              <a:gd name="T24" fmla="*/ 143504 w 634"/>
              <a:gd name="T25" fmla="*/ 122206 h 634"/>
              <a:gd name="T26" fmla="*/ 116822 w 634"/>
              <a:gd name="T27" fmla="*/ 159336 h 634"/>
              <a:gd name="T28" fmla="*/ 85093 w 634"/>
              <a:gd name="T29" fmla="*/ 122206 h 634"/>
              <a:gd name="T30" fmla="*/ 106366 w 634"/>
              <a:gd name="T31" fmla="*/ 15862 h 634"/>
              <a:gd name="T32" fmla="*/ 116822 w 634"/>
              <a:gd name="T33" fmla="*/ 15862 h 634"/>
              <a:gd name="T34" fmla="*/ 138096 w 634"/>
              <a:gd name="T35" fmla="*/ 58399 h 634"/>
              <a:gd name="T36" fmla="*/ 95549 w 634"/>
              <a:gd name="T37" fmla="*/ 58399 h 634"/>
              <a:gd name="T38" fmla="*/ 90501 w 634"/>
              <a:gd name="T39" fmla="*/ 21269 h 634"/>
              <a:gd name="T40" fmla="*/ 79684 w 634"/>
              <a:gd name="T41" fmla="*/ 52992 h 634"/>
              <a:gd name="T42" fmla="*/ 90501 w 634"/>
              <a:gd name="T43" fmla="*/ 21269 h 634"/>
              <a:gd name="T44" fmla="*/ 32090 w 634"/>
              <a:gd name="T45" fmla="*/ 58399 h 634"/>
              <a:gd name="T46" fmla="*/ 74637 w 634"/>
              <a:gd name="T47" fmla="*/ 105984 h 634"/>
              <a:gd name="T48" fmla="*/ 32090 w 634"/>
              <a:gd name="T49" fmla="*/ 58399 h 634"/>
              <a:gd name="T50" fmla="*/ 32090 w 634"/>
              <a:gd name="T51" fmla="*/ 169790 h 634"/>
              <a:gd name="T52" fmla="*/ 74637 w 634"/>
              <a:gd name="T53" fmla="*/ 122206 h 634"/>
              <a:gd name="T54" fmla="*/ 32090 w 634"/>
              <a:gd name="T55" fmla="*/ 169790 h 634"/>
              <a:gd name="T56" fmla="*/ 42546 w 634"/>
              <a:gd name="T57" fmla="*/ 180605 h 634"/>
              <a:gd name="T58" fmla="*/ 90501 w 634"/>
              <a:gd name="T59" fmla="*/ 212328 h 634"/>
              <a:gd name="T60" fmla="*/ 122231 w 634"/>
              <a:gd name="T61" fmla="*/ 212328 h 634"/>
              <a:gd name="T62" fmla="*/ 116822 w 634"/>
              <a:gd name="T63" fmla="*/ 212328 h 634"/>
              <a:gd name="T64" fmla="*/ 95549 w 634"/>
              <a:gd name="T65" fmla="*/ 169790 h 634"/>
              <a:gd name="T66" fmla="*/ 138096 w 634"/>
              <a:gd name="T67" fmla="*/ 169790 h 634"/>
              <a:gd name="T68" fmla="*/ 138096 w 634"/>
              <a:gd name="T69" fmla="*/ 212328 h 634"/>
              <a:gd name="T70" fmla="*/ 148552 w 634"/>
              <a:gd name="T71" fmla="*/ 175198 h 634"/>
              <a:gd name="T72" fmla="*/ 138096 w 634"/>
              <a:gd name="T73" fmla="*/ 212328 h 634"/>
              <a:gd name="T74" fmla="*/ 196507 w 634"/>
              <a:gd name="T75" fmla="*/ 169790 h 634"/>
              <a:gd name="T76" fmla="*/ 159369 w 634"/>
              <a:gd name="T77" fmla="*/ 122206 h 634"/>
              <a:gd name="T78" fmla="*/ 196507 w 634"/>
              <a:gd name="T79" fmla="*/ 169790 h 634"/>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0" t="0" r="r" b="b"/>
            <a:pathLst>
              <a:path w="634" h="634">
                <a:moveTo>
                  <a:pt x="324" y="0"/>
                </a:moveTo>
                <a:lnTo>
                  <a:pt x="324" y="0"/>
                </a:lnTo>
                <a:cubicBezTo>
                  <a:pt x="148" y="0"/>
                  <a:pt x="0" y="147"/>
                  <a:pt x="0" y="324"/>
                </a:cubicBezTo>
                <a:cubicBezTo>
                  <a:pt x="0" y="486"/>
                  <a:pt x="148" y="633"/>
                  <a:pt x="324" y="633"/>
                </a:cubicBezTo>
                <a:cubicBezTo>
                  <a:pt x="486" y="633"/>
                  <a:pt x="633" y="486"/>
                  <a:pt x="633" y="324"/>
                </a:cubicBezTo>
                <a:cubicBezTo>
                  <a:pt x="633" y="147"/>
                  <a:pt x="486" y="0"/>
                  <a:pt x="324" y="0"/>
                </a:cubicBezTo>
                <a:close/>
                <a:moveTo>
                  <a:pt x="545" y="162"/>
                </a:moveTo>
                <a:lnTo>
                  <a:pt x="545" y="162"/>
                </a:lnTo>
                <a:cubicBezTo>
                  <a:pt x="574" y="206"/>
                  <a:pt x="589" y="251"/>
                  <a:pt x="589" y="294"/>
                </a:cubicBezTo>
                <a:cubicBezTo>
                  <a:pt x="442" y="294"/>
                  <a:pt x="442" y="294"/>
                  <a:pt x="442" y="294"/>
                </a:cubicBezTo>
                <a:cubicBezTo>
                  <a:pt x="442" y="265"/>
                  <a:pt x="427" y="221"/>
                  <a:pt x="427" y="192"/>
                </a:cubicBezTo>
                <a:cubicBezTo>
                  <a:pt x="471" y="192"/>
                  <a:pt x="516" y="177"/>
                  <a:pt x="545" y="162"/>
                </a:cubicBezTo>
                <a:close/>
                <a:moveTo>
                  <a:pt x="516" y="133"/>
                </a:moveTo>
                <a:lnTo>
                  <a:pt x="516" y="133"/>
                </a:lnTo>
                <a:cubicBezTo>
                  <a:pt x="486" y="147"/>
                  <a:pt x="457" y="147"/>
                  <a:pt x="412" y="147"/>
                </a:cubicBezTo>
                <a:cubicBezTo>
                  <a:pt x="412" y="118"/>
                  <a:pt x="398" y="89"/>
                  <a:pt x="383" y="59"/>
                </a:cubicBezTo>
                <a:cubicBezTo>
                  <a:pt x="442" y="59"/>
                  <a:pt x="486" y="89"/>
                  <a:pt x="516" y="133"/>
                </a:cubicBezTo>
                <a:close/>
                <a:moveTo>
                  <a:pt x="236" y="294"/>
                </a:moveTo>
                <a:lnTo>
                  <a:pt x="236" y="294"/>
                </a:lnTo>
                <a:cubicBezTo>
                  <a:pt x="236" y="265"/>
                  <a:pt x="251" y="236"/>
                  <a:pt x="251" y="192"/>
                </a:cubicBezTo>
                <a:cubicBezTo>
                  <a:pt x="280" y="206"/>
                  <a:pt x="295" y="206"/>
                  <a:pt x="324" y="206"/>
                </a:cubicBezTo>
                <a:cubicBezTo>
                  <a:pt x="339" y="206"/>
                  <a:pt x="369" y="206"/>
                  <a:pt x="383" y="192"/>
                </a:cubicBezTo>
                <a:cubicBezTo>
                  <a:pt x="398" y="236"/>
                  <a:pt x="398" y="265"/>
                  <a:pt x="398" y="294"/>
                </a:cubicBezTo>
                <a:lnTo>
                  <a:pt x="236" y="294"/>
                </a:lnTo>
                <a:close/>
                <a:moveTo>
                  <a:pt x="398" y="339"/>
                </a:moveTo>
                <a:lnTo>
                  <a:pt x="398" y="339"/>
                </a:lnTo>
                <a:cubicBezTo>
                  <a:pt x="398" y="368"/>
                  <a:pt x="398" y="412"/>
                  <a:pt x="383" y="442"/>
                </a:cubicBezTo>
                <a:cubicBezTo>
                  <a:pt x="369" y="442"/>
                  <a:pt x="339" y="442"/>
                  <a:pt x="324" y="442"/>
                </a:cubicBezTo>
                <a:cubicBezTo>
                  <a:pt x="295" y="442"/>
                  <a:pt x="280" y="442"/>
                  <a:pt x="251" y="442"/>
                </a:cubicBezTo>
                <a:cubicBezTo>
                  <a:pt x="251" y="412"/>
                  <a:pt x="236" y="368"/>
                  <a:pt x="236" y="339"/>
                </a:cubicBezTo>
                <a:lnTo>
                  <a:pt x="398" y="339"/>
                </a:lnTo>
                <a:close/>
                <a:moveTo>
                  <a:pt x="295" y="44"/>
                </a:moveTo>
                <a:lnTo>
                  <a:pt x="295" y="44"/>
                </a:lnTo>
                <a:cubicBezTo>
                  <a:pt x="310" y="44"/>
                  <a:pt x="310" y="44"/>
                  <a:pt x="324" y="44"/>
                </a:cubicBezTo>
                <a:lnTo>
                  <a:pt x="339" y="44"/>
                </a:lnTo>
                <a:cubicBezTo>
                  <a:pt x="354" y="74"/>
                  <a:pt x="369" y="118"/>
                  <a:pt x="383" y="162"/>
                </a:cubicBezTo>
                <a:cubicBezTo>
                  <a:pt x="354" y="162"/>
                  <a:pt x="339" y="162"/>
                  <a:pt x="324" y="162"/>
                </a:cubicBezTo>
                <a:cubicBezTo>
                  <a:pt x="295" y="162"/>
                  <a:pt x="280" y="162"/>
                  <a:pt x="265" y="162"/>
                </a:cubicBezTo>
                <a:cubicBezTo>
                  <a:pt x="265" y="118"/>
                  <a:pt x="280" y="74"/>
                  <a:pt x="295" y="44"/>
                </a:cubicBezTo>
                <a:close/>
                <a:moveTo>
                  <a:pt x="251" y="59"/>
                </a:moveTo>
                <a:lnTo>
                  <a:pt x="251" y="59"/>
                </a:lnTo>
                <a:cubicBezTo>
                  <a:pt x="236" y="89"/>
                  <a:pt x="221" y="118"/>
                  <a:pt x="221" y="147"/>
                </a:cubicBezTo>
                <a:cubicBezTo>
                  <a:pt x="192" y="147"/>
                  <a:pt x="148" y="147"/>
                  <a:pt x="118" y="133"/>
                </a:cubicBezTo>
                <a:cubicBezTo>
                  <a:pt x="148" y="89"/>
                  <a:pt x="207" y="59"/>
                  <a:pt x="251" y="59"/>
                </a:cubicBezTo>
                <a:close/>
                <a:moveTo>
                  <a:pt x="89" y="162"/>
                </a:moveTo>
                <a:lnTo>
                  <a:pt x="89" y="162"/>
                </a:lnTo>
                <a:cubicBezTo>
                  <a:pt x="133" y="177"/>
                  <a:pt x="177" y="192"/>
                  <a:pt x="207" y="192"/>
                </a:cubicBezTo>
                <a:cubicBezTo>
                  <a:pt x="207" y="221"/>
                  <a:pt x="207" y="265"/>
                  <a:pt x="207" y="294"/>
                </a:cubicBezTo>
                <a:cubicBezTo>
                  <a:pt x="44" y="294"/>
                  <a:pt x="44" y="294"/>
                  <a:pt x="44" y="294"/>
                </a:cubicBezTo>
                <a:cubicBezTo>
                  <a:pt x="44" y="251"/>
                  <a:pt x="59" y="206"/>
                  <a:pt x="89" y="162"/>
                </a:cubicBezTo>
                <a:close/>
                <a:moveTo>
                  <a:pt x="89" y="471"/>
                </a:moveTo>
                <a:lnTo>
                  <a:pt x="89" y="471"/>
                </a:lnTo>
                <a:cubicBezTo>
                  <a:pt x="59" y="427"/>
                  <a:pt x="44" y="383"/>
                  <a:pt x="44" y="339"/>
                </a:cubicBezTo>
                <a:cubicBezTo>
                  <a:pt x="207" y="339"/>
                  <a:pt x="207" y="339"/>
                  <a:pt x="207" y="339"/>
                </a:cubicBezTo>
                <a:cubicBezTo>
                  <a:pt x="207" y="368"/>
                  <a:pt x="207" y="412"/>
                  <a:pt x="207" y="442"/>
                </a:cubicBezTo>
                <a:cubicBezTo>
                  <a:pt x="177" y="457"/>
                  <a:pt x="133" y="457"/>
                  <a:pt x="89" y="471"/>
                </a:cubicBezTo>
                <a:close/>
                <a:moveTo>
                  <a:pt x="118" y="501"/>
                </a:moveTo>
                <a:lnTo>
                  <a:pt x="118" y="501"/>
                </a:lnTo>
                <a:cubicBezTo>
                  <a:pt x="148" y="501"/>
                  <a:pt x="192" y="486"/>
                  <a:pt x="221" y="486"/>
                </a:cubicBezTo>
                <a:cubicBezTo>
                  <a:pt x="221" y="515"/>
                  <a:pt x="236" y="560"/>
                  <a:pt x="251" y="589"/>
                </a:cubicBezTo>
                <a:cubicBezTo>
                  <a:pt x="207" y="574"/>
                  <a:pt x="148" y="545"/>
                  <a:pt x="118" y="501"/>
                </a:cubicBezTo>
                <a:close/>
                <a:moveTo>
                  <a:pt x="339" y="589"/>
                </a:moveTo>
                <a:lnTo>
                  <a:pt x="339" y="589"/>
                </a:lnTo>
                <a:lnTo>
                  <a:pt x="324" y="589"/>
                </a:lnTo>
                <a:cubicBezTo>
                  <a:pt x="310" y="589"/>
                  <a:pt x="310" y="589"/>
                  <a:pt x="295" y="589"/>
                </a:cubicBezTo>
                <a:cubicBezTo>
                  <a:pt x="280" y="560"/>
                  <a:pt x="265" y="515"/>
                  <a:pt x="265" y="471"/>
                </a:cubicBezTo>
                <a:cubicBezTo>
                  <a:pt x="280" y="471"/>
                  <a:pt x="295" y="471"/>
                  <a:pt x="324" y="471"/>
                </a:cubicBezTo>
                <a:cubicBezTo>
                  <a:pt x="339" y="471"/>
                  <a:pt x="354" y="471"/>
                  <a:pt x="383" y="471"/>
                </a:cubicBezTo>
                <a:cubicBezTo>
                  <a:pt x="369" y="515"/>
                  <a:pt x="354" y="560"/>
                  <a:pt x="339" y="589"/>
                </a:cubicBezTo>
                <a:close/>
                <a:moveTo>
                  <a:pt x="383" y="589"/>
                </a:moveTo>
                <a:lnTo>
                  <a:pt x="383" y="589"/>
                </a:lnTo>
                <a:cubicBezTo>
                  <a:pt x="398" y="560"/>
                  <a:pt x="412" y="515"/>
                  <a:pt x="412" y="486"/>
                </a:cubicBezTo>
                <a:cubicBezTo>
                  <a:pt x="457" y="486"/>
                  <a:pt x="486" y="501"/>
                  <a:pt x="516" y="501"/>
                </a:cubicBezTo>
                <a:cubicBezTo>
                  <a:pt x="486" y="545"/>
                  <a:pt x="442" y="574"/>
                  <a:pt x="383" y="589"/>
                </a:cubicBezTo>
                <a:close/>
                <a:moveTo>
                  <a:pt x="545" y="471"/>
                </a:moveTo>
                <a:lnTo>
                  <a:pt x="545" y="471"/>
                </a:lnTo>
                <a:cubicBezTo>
                  <a:pt x="516" y="457"/>
                  <a:pt x="471" y="457"/>
                  <a:pt x="427" y="442"/>
                </a:cubicBezTo>
                <a:cubicBezTo>
                  <a:pt x="427" y="412"/>
                  <a:pt x="442" y="368"/>
                  <a:pt x="442" y="339"/>
                </a:cubicBezTo>
                <a:cubicBezTo>
                  <a:pt x="589" y="339"/>
                  <a:pt x="589" y="339"/>
                  <a:pt x="589" y="339"/>
                </a:cubicBezTo>
                <a:cubicBezTo>
                  <a:pt x="589" y="383"/>
                  <a:pt x="574" y="427"/>
                  <a:pt x="545" y="471"/>
                </a:cubicBezTo>
                <a:close/>
              </a:path>
            </a:pathLst>
          </a:custGeom>
          <a:solidFill>
            <a:srgbClr val="FFFFFF"/>
          </a:solidFill>
          <a:ln>
            <a:noFill/>
          </a:ln>
          <a:effec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endParaRPr>
          </a:p>
        </p:txBody>
      </p:sp>
      <p:sp>
        <p:nvSpPr>
          <p:cNvPr id="56" name="文本框 55"/>
          <p:cNvSpPr txBox="1"/>
          <p:nvPr/>
        </p:nvSpPr>
        <p:spPr>
          <a:xfrm>
            <a:off x="5082540" y="4607560"/>
            <a:ext cx="2027555" cy="337185"/>
          </a:xfrm>
          <a:prstGeom prst="rect">
            <a:avLst/>
          </a:prstGeom>
          <a:noFill/>
        </p:spPr>
        <p:txBody>
          <a:bodyPr wrap="square" rtlCol="0">
            <a:spAutoFit/>
          </a:bodyPr>
          <a:lstStyle/>
          <a:p>
            <a:pPr algn="ctr"/>
            <a:r>
              <a:rPr lang="zh-CN" altLang="en-US" sz="1600" b="1">
                <a:solidFill>
                  <a:prstClr val="black">
                    <a:lumMod val="65000"/>
                    <a:lumOff val="35000"/>
                  </a:prstClr>
                </a:solidFill>
                <a:latin typeface="微软雅黑" panose="020B0503020204020204" charset="-122"/>
                <a:ea typeface="微软雅黑" panose="020B0503020204020204" charset="-122"/>
              </a:rPr>
              <a:t>单击此处输入标题</a:t>
            </a:r>
          </a:p>
        </p:txBody>
      </p:sp>
      <p:sp>
        <p:nvSpPr>
          <p:cNvPr id="57" name="文本框 56"/>
          <p:cNvSpPr txBox="1"/>
          <p:nvPr/>
        </p:nvSpPr>
        <p:spPr>
          <a:xfrm>
            <a:off x="1639570" y="4944745"/>
            <a:ext cx="8912225" cy="1198880"/>
          </a:xfrm>
          <a:prstGeom prst="rect">
            <a:avLst/>
          </a:prstGeom>
          <a:noFill/>
        </p:spPr>
        <p:txBody>
          <a:bodyPr wrap="square" rtlCol="0">
            <a:spAutoFit/>
          </a:bodyPr>
          <a:lstStyle/>
          <a:p>
            <a:pPr algn="ctr">
              <a:lnSpc>
                <a:spcPct val="200000"/>
              </a:lnSpc>
            </a:pPr>
            <a:r>
              <a:rPr lang="zh-CN" altLang="en-US" sz="1200">
                <a:solidFill>
                  <a:prstClr val="black">
                    <a:lumMod val="65000"/>
                    <a:lumOff val="35000"/>
                  </a:prstClr>
                </a:solidFill>
                <a:latin typeface="微软雅黑" panose="020B0503020204020204" charset="-122"/>
                <a:ea typeface="微软雅黑" panose="020B0503020204020204" charset="-122"/>
                <a:sym typeface="+mn-ea"/>
              </a:rPr>
              <a:t>I love you more than I've ever loved any woman. And I've waited longer for you than I've waited for any woman.I love you more than I've ever loved any woman. And I've waited longer for you than I've waited for any woman.I love you more than I've ever loved any woman. </a:t>
            </a:r>
            <a:endParaRPr lang="zh-CN" altLang="en-US" sz="1200" dirty="0">
              <a:solidFill>
                <a:prstClr val="black">
                  <a:lumMod val="65000"/>
                  <a:lumOff val="35000"/>
                </a:prstClr>
              </a:solidFill>
              <a:latin typeface="微软雅黑" panose="020B0503020204020204" charset="-122"/>
              <a:ea typeface="微软雅黑" panose="020B0503020204020204" charset="-122"/>
              <a:sym typeface="+mn-ea"/>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5" presetClass="entr" presetSubtype="10" fill="hold" grpId="0" nodeType="afterEffect">
                                  <p:stCondLst>
                                    <p:cond delay="0"/>
                                  </p:stCondLst>
                                  <p:childTnLst>
                                    <p:set>
                                      <p:cBhvr>
                                        <p:cTn id="10" dur="1" fill="hold">
                                          <p:stCondLst>
                                            <p:cond delay="0"/>
                                          </p:stCondLst>
                                        </p:cTn>
                                        <p:tgtEl>
                                          <p:spTgt spid="49"/>
                                        </p:tgtEl>
                                        <p:attrNameLst>
                                          <p:attrName>style.visibility</p:attrName>
                                        </p:attrNameLst>
                                      </p:cBhvr>
                                      <p:to>
                                        <p:strVal val="visible"/>
                                      </p:to>
                                    </p:set>
                                    <p:animEffect transition="in" filter="checkerboard(across)">
                                      <p:cBhvr>
                                        <p:cTn id="11" dur="500"/>
                                        <p:tgtEl>
                                          <p:spTgt spid="49"/>
                                        </p:tgtEl>
                                      </p:cBhvr>
                                    </p:animEffect>
                                  </p:childTnLst>
                                </p:cTn>
                              </p:par>
                            </p:childTnLst>
                          </p:cTn>
                        </p:par>
                        <p:par>
                          <p:cTn id="12" fill="hold">
                            <p:stCondLst>
                              <p:cond delay="1000"/>
                            </p:stCondLst>
                            <p:childTnLst>
                              <p:par>
                                <p:cTn id="13" presetID="2" presetClass="entr" presetSubtype="8" fill="hold" grpId="1" nodeType="afterEffect">
                                  <p:stCondLst>
                                    <p:cond delay="0"/>
                                  </p:stCondLst>
                                  <p:childTnLst>
                                    <p:set>
                                      <p:cBhvr>
                                        <p:cTn id="14" dur="1" fill="hold">
                                          <p:stCondLst>
                                            <p:cond delay="0"/>
                                          </p:stCondLst>
                                        </p:cTn>
                                        <p:tgtEl>
                                          <p:spTgt spid="50"/>
                                        </p:tgtEl>
                                        <p:attrNameLst>
                                          <p:attrName>style.visibility</p:attrName>
                                        </p:attrNameLst>
                                      </p:cBhvr>
                                      <p:to>
                                        <p:strVal val="visible"/>
                                      </p:to>
                                    </p:set>
                                    <p:anim calcmode="lin" valueType="num">
                                      <p:cBhvr additive="base">
                                        <p:cTn id="15" dur="500" fill="hold"/>
                                        <p:tgtEl>
                                          <p:spTgt spid="50"/>
                                        </p:tgtEl>
                                        <p:attrNameLst>
                                          <p:attrName>ppt_x</p:attrName>
                                        </p:attrNameLst>
                                      </p:cBhvr>
                                      <p:tavLst>
                                        <p:tav tm="0">
                                          <p:val>
                                            <p:strVal val="0-#ppt_w/2"/>
                                          </p:val>
                                        </p:tav>
                                        <p:tav tm="100000">
                                          <p:val>
                                            <p:strVal val="#ppt_x"/>
                                          </p:val>
                                        </p:tav>
                                      </p:tavLst>
                                    </p:anim>
                                    <p:anim calcmode="lin" valueType="num">
                                      <p:cBhvr additive="base">
                                        <p:cTn id="16" dur="500" fill="hold"/>
                                        <p:tgtEl>
                                          <p:spTgt spid="50"/>
                                        </p:tgtEl>
                                        <p:attrNameLst>
                                          <p:attrName>ppt_y</p:attrName>
                                        </p:attrNameLst>
                                      </p:cBhvr>
                                      <p:tavLst>
                                        <p:tav tm="0">
                                          <p:val>
                                            <p:strVal val="#ppt_y"/>
                                          </p:val>
                                        </p:tav>
                                        <p:tav tm="100000">
                                          <p:val>
                                            <p:strVal val="#ppt_y"/>
                                          </p:val>
                                        </p:tav>
                                      </p:tavLst>
                                    </p:anim>
                                  </p:childTnLst>
                                </p:cTn>
                              </p:par>
                            </p:childTnLst>
                          </p:cTn>
                        </p:par>
                        <p:par>
                          <p:cTn id="17" fill="hold">
                            <p:stCondLst>
                              <p:cond delay="1500"/>
                            </p:stCondLst>
                            <p:childTnLst>
                              <p:par>
                                <p:cTn id="18" presetID="2" presetClass="entr" presetSubtype="2" fill="hold" grpId="1" nodeType="afterEffect">
                                  <p:stCondLst>
                                    <p:cond delay="0"/>
                                  </p:stCondLst>
                                  <p:childTnLst>
                                    <p:set>
                                      <p:cBhvr>
                                        <p:cTn id="19" dur="1" fill="hold">
                                          <p:stCondLst>
                                            <p:cond delay="0"/>
                                          </p:stCondLst>
                                        </p:cTn>
                                        <p:tgtEl>
                                          <p:spTgt spid="52"/>
                                        </p:tgtEl>
                                        <p:attrNameLst>
                                          <p:attrName>style.visibility</p:attrName>
                                        </p:attrNameLst>
                                      </p:cBhvr>
                                      <p:to>
                                        <p:strVal val="visible"/>
                                      </p:to>
                                    </p:set>
                                    <p:anim calcmode="lin" valueType="num">
                                      <p:cBhvr additive="base">
                                        <p:cTn id="20" dur="500" fill="hold"/>
                                        <p:tgtEl>
                                          <p:spTgt spid="52"/>
                                        </p:tgtEl>
                                        <p:attrNameLst>
                                          <p:attrName>ppt_x</p:attrName>
                                        </p:attrNameLst>
                                      </p:cBhvr>
                                      <p:tavLst>
                                        <p:tav tm="0">
                                          <p:val>
                                            <p:strVal val="1+#ppt_w/2"/>
                                          </p:val>
                                        </p:tav>
                                        <p:tav tm="100000">
                                          <p:val>
                                            <p:strVal val="#ppt_x"/>
                                          </p:val>
                                        </p:tav>
                                      </p:tavLst>
                                    </p:anim>
                                    <p:anim calcmode="lin" valueType="num">
                                      <p:cBhvr additive="base">
                                        <p:cTn id="21" dur="500" fill="hold"/>
                                        <p:tgtEl>
                                          <p:spTgt spid="52"/>
                                        </p:tgtEl>
                                        <p:attrNameLst>
                                          <p:attrName>ppt_y</p:attrName>
                                        </p:attrNameLst>
                                      </p:cBhvr>
                                      <p:tavLst>
                                        <p:tav tm="0">
                                          <p:val>
                                            <p:strVal val="#ppt_y"/>
                                          </p:val>
                                        </p:tav>
                                        <p:tav tm="100000">
                                          <p:val>
                                            <p:strVal val="#ppt_y"/>
                                          </p:val>
                                        </p:tav>
                                      </p:tavLst>
                                    </p:anim>
                                  </p:childTnLst>
                                </p:cTn>
                              </p:par>
                            </p:childTnLst>
                          </p:cTn>
                        </p:par>
                        <p:par>
                          <p:cTn id="22" fill="hold">
                            <p:stCondLst>
                              <p:cond delay="2000"/>
                            </p:stCondLst>
                            <p:childTnLst>
                              <p:par>
                                <p:cTn id="23" presetID="53" presetClass="entr" presetSubtype="16" fill="hold" grpId="0" nodeType="afterEffect">
                                  <p:stCondLst>
                                    <p:cond delay="0"/>
                                  </p:stCondLst>
                                  <p:childTnLst>
                                    <p:set>
                                      <p:cBhvr>
                                        <p:cTn id="24" dur="1" fill="hold">
                                          <p:stCondLst>
                                            <p:cond delay="0"/>
                                          </p:stCondLst>
                                        </p:cTn>
                                        <p:tgtEl>
                                          <p:spTgt spid="55"/>
                                        </p:tgtEl>
                                        <p:attrNameLst>
                                          <p:attrName>style.visibility</p:attrName>
                                        </p:attrNameLst>
                                      </p:cBhvr>
                                      <p:to>
                                        <p:strVal val="visible"/>
                                      </p:to>
                                    </p:set>
                                    <p:anim calcmode="lin" valueType="num">
                                      <p:cBhvr>
                                        <p:cTn id="25" dur="500" fill="hold"/>
                                        <p:tgtEl>
                                          <p:spTgt spid="55"/>
                                        </p:tgtEl>
                                        <p:attrNameLst>
                                          <p:attrName>ppt_w</p:attrName>
                                        </p:attrNameLst>
                                      </p:cBhvr>
                                      <p:tavLst>
                                        <p:tav tm="0">
                                          <p:val>
                                            <p:fltVal val="0"/>
                                          </p:val>
                                        </p:tav>
                                        <p:tav tm="100000">
                                          <p:val>
                                            <p:strVal val="#ppt_w"/>
                                          </p:val>
                                        </p:tav>
                                      </p:tavLst>
                                    </p:anim>
                                    <p:anim calcmode="lin" valueType="num">
                                      <p:cBhvr>
                                        <p:cTn id="26" dur="500" fill="hold"/>
                                        <p:tgtEl>
                                          <p:spTgt spid="55"/>
                                        </p:tgtEl>
                                        <p:attrNameLst>
                                          <p:attrName>ppt_h</p:attrName>
                                        </p:attrNameLst>
                                      </p:cBhvr>
                                      <p:tavLst>
                                        <p:tav tm="0">
                                          <p:val>
                                            <p:fltVal val="0"/>
                                          </p:val>
                                        </p:tav>
                                        <p:tav tm="100000">
                                          <p:val>
                                            <p:strVal val="#ppt_h"/>
                                          </p:val>
                                        </p:tav>
                                      </p:tavLst>
                                    </p:anim>
                                    <p:animEffect transition="in" filter="fade">
                                      <p:cBhvr>
                                        <p:cTn id="27" dur="500"/>
                                        <p:tgtEl>
                                          <p:spTgt spid="55"/>
                                        </p:tgtEl>
                                      </p:cBhvr>
                                    </p:animEffect>
                                  </p:childTnLst>
                                </p:cTn>
                              </p:par>
                            </p:childTnLst>
                          </p:cTn>
                        </p:par>
                        <p:par>
                          <p:cTn id="28" fill="hold">
                            <p:stCondLst>
                              <p:cond delay="2500"/>
                            </p:stCondLst>
                            <p:childTnLst>
                              <p:par>
                                <p:cTn id="29" presetID="12" presetClass="entr" presetSubtype="4" fill="hold" grpId="0" nodeType="afterEffect">
                                  <p:stCondLst>
                                    <p:cond delay="0"/>
                                  </p:stCondLst>
                                  <p:childTnLst>
                                    <p:set>
                                      <p:cBhvr>
                                        <p:cTn id="30" dur="1" fill="hold">
                                          <p:stCondLst>
                                            <p:cond delay="0"/>
                                          </p:stCondLst>
                                        </p:cTn>
                                        <p:tgtEl>
                                          <p:spTgt spid="51"/>
                                        </p:tgtEl>
                                        <p:attrNameLst>
                                          <p:attrName>style.visibility</p:attrName>
                                        </p:attrNameLst>
                                      </p:cBhvr>
                                      <p:to>
                                        <p:strVal val="visible"/>
                                      </p:to>
                                    </p:set>
                                    <p:anim calcmode="lin" valueType="num">
                                      <p:cBhvr additive="base">
                                        <p:cTn id="31" dur="500"/>
                                        <p:tgtEl>
                                          <p:spTgt spid="51"/>
                                        </p:tgtEl>
                                        <p:attrNameLst>
                                          <p:attrName>ppt_y</p:attrName>
                                        </p:attrNameLst>
                                      </p:cBhvr>
                                      <p:tavLst>
                                        <p:tav tm="0">
                                          <p:val>
                                            <p:strVal val="#ppt_y+#ppt_h*1.125000"/>
                                          </p:val>
                                        </p:tav>
                                        <p:tav tm="100000">
                                          <p:val>
                                            <p:strVal val="#ppt_y"/>
                                          </p:val>
                                        </p:tav>
                                      </p:tavLst>
                                    </p:anim>
                                    <p:animEffect transition="in" filter="wipe(up)">
                                      <p:cBhvr>
                                        <p:cTn id="32" dur="500"/>
                                        <p:tgtEl>
                                          <p:spTgt spid="51"/>
                                        </p:tgtEl>
                                      </p:cBhvr>
                                    </p:animEffect>
                                  </p:childTnLst>
                                </p:cTn>
                              </p:par>
                            </p:childTnLst>
                          </p:cTn>
                        </p:par>
                        <p:par>
                          <p:cTn id="33" fill="hold">
                            <p:stCondLst>
                              <p:cond delay="3000"/>
                            </p:stCondLst>
                            <p:childTnLst>
                              <p:par>
                                <p:cTn id="34" presetID="53" presetClass="entr" presetSubtype="16" fill="hold" grpId="0" nodeType="afterEffect">
                                  <p:stCondLst>
                                    <p:cond delay="0"/>
                                  </p:stCondLst>
                                  <p:childTnLst>
                                    <p:set>
                                      <p:cBhvr>
                                        <p:cTn id="35" dur="1" fill="hold">
                                          <p:stCondLst>
                                            <p:cond delay="0"/>
                                          </p:stCondLst>
                                        </p:cTn>
                                        <p:tgtEl>
                                          <p:spTgt spid="54"/>
                                        </p:tgtEl>
                                        <p:attrNameLst>
                                          <p:attrName>style.visibility</p:attrName>
                                        </p:attrNameLst>
                                      </p:cBhvr>
                                      <p:to>
                                        <p:strVal val="visible"/>
                                      </p:to>
                                    </p:set>
                                    <p:anim calcmode="lin" valueType="num">
                                      <p:cBhvr>
                                        <p:cTn id="36" dur="500" fill="hold"/>
                                        <p:tgtEl>
                                          <p:spTgt spid="54"/>
                                        </p:tgtEl>
                                        <p:attrNameLst>
                                          <p:attrName>ppt_w</p:attrName>
                                        </p:attrNameLst>
                                      </p:cBhvr>
                                      <p:tavLst>
                                        <p:tav tm="0">
                                          <p:val>
                                            <p:fltVal val="0"/>
                                          </p:val>
                                        </p:tav>
                                        <p:tav tm="100000">
                                          <p:val>
                                            <p:strVal val="#ppt_w"/>
                                          </p:val>
                                        </p:tav>
                                      </p:tavLst>
                                    </p:anim>
                                    <p:anim calcmode="lin" valueType="num">
                                      <p:cBhvr>
                                        <p:cTn id="37" dur="500" fill="hold"/>
                                        <p:tgtEl>
                                          <p:spTgt spid="54"/>
                                        </p:tgtEl>
                                        <p:attrNameLst>
                                          <p:attrName>ppt_h</p:attrName>
                                        </p:attrNameLst>
                                      </p:cBhvr>
                                      <p:tavLst>
                                        <p:tav tm="0">
                                          <p:val>
                                            <p:fltVal val="0"/>
                                          </p:val>
                                        </p:tav>
                                        <p:tav tm="100000">
                                          <p:val>
                                            <p:strVal val="#ppt_h"/>
                                          </p:val>
                                        </p:tav>
                                      </p:tavLst>
                                    </p:anim>
                                    <p:animEffect transition="in" filter="fade">
                                      <p:cBhvr>
                                        <p:cTn id="38" dur="500"/>
                                        <p:tgtEl>
                                          <p:spTgt spid="54"/>
                                        </p:tgtEl>
                                      </p:cBhvr>
                                    </p:animEffect>
                                  </p:childTnLst>
                                </p:cTn>
                              </p:par>
                            </p:childTnLst>
                          </p:cTn>
                        </p:par>
                        <p:par>
                          <p:cTn id="39" fill="hold">
                            <p:stCondLst>
                              <p:cond delay="3500"/>
                            </p:stCondLst>
                            <p:childTnLst>
                              <p:par>
                                <p:cTn id="40" presetID="12" presetClass="entr" presetSubtype="4" fill="hold" grpId="0" nodeType="afterEffect">
                                  <p:stCondLst>
                                    <p:cond delay="0"/>
                                  </p:stCondLst>
                                  <p:childTnLst>
                                    <p:set>
                                      <p:cBhvr>
                                        <p:cTn id="41" dur="1" fill="hold">
                                          <p:stCondLst>
                                            <p:cond delay="0"/>
                                          </p:stCondLst>
                                        </p:cTn>
                                        <p:tgtEl>
                                          <p:spTgt spid="53"/>
                                        </p:tgtEl>
                                        <p:attrNameLst>
                                          <p:attrName>style.visibility</p:attrName>
                                        </p:attrNameLst>
                                      </p:cBhvr>
                                      <p:to>
                                        <p:strVal val="visible"/>
                                      </p:to>
                                    </p:set>
                                    <p:anim calcmode="lin" valueType="num">
                                      <p:cBhvr additive="base">
                                        <p:cTn id="42" dur="500"/>
                                        <p:tgtEl>
                                          <p:spTgt spid="53"/>
                                        </p:tgtEl>
                                        <p:attrNameLst>
                                          <p:attrName>ppt_y</p:attrName>
                                        </p:attrNameLst>
                                      </p:cBhvr>
                                      <p:tavLst>
                                        <p:tav tm="0">
                                          <p:val>
                                            <p:strVal val="#ppt_y+#ppt_h*1.125000"/>
                                          </p:val>
                                        </p:tav>
                                        <p:tav tm="100000">
                                          <p:val>
                                            <p:strVal val="#ppt_y"/>
                                          </p:val>
                                        </p:tav>
                                      </p:tavLst>
                                    </p:anim>
                                    <p:animEffect transition="in" filter="wipe(up)">
                                      <p:cBhvr>
                                        <p:cTn id="43" dur="500"/>
                                        <p:tgtEl>
                                          <p:spTgt spid="53"/>
                                        </p:tgtEl>
                                      </p:cBhvr>
                                    </p:animEffect>
                                  </p:childTnLst>
                                </p:cTn>
                              </p:par>
                            </p:childTnLst>
                          </p:cTn>
                        </p:par>
                        <p:par>
                          <p:cTn id="44" fill="hold">
                            <p:stCondLst>
                              <p:cond delay="4000"/>
                            </p:stCondLst>
                            <p:childTnLst>
                              <p:par>
                                <p:cTn id="45" presetID="12" presetClass="entr" presetSubtype="4" fill="hold" grpId="1" nodeType="afterEffect">
                                  <p:stCondLst>
                                    <p:cond delay="0"/>
                                  </p:stCondLst>
                                  <p:childTnLst>
                                    <p:set>
                                      <p:cBhvr>
                                        <p:cTn id="46" dur="1" fill="hold">
                                          <p:stCondLst>
                                            <p:cond delay="0"/>
                                          </p:stCondLst>
                                        </p:cTn>
                                        <p:tgtEl>
                                          <p:spTgt spid="56"/>
                                        </p:tgtEl>
                                        <p:attrNameLst>
                                          <p:attrName>style.visibility</p:attrName>
                                        </p:attrNameLst>
                                      </p:cBhvr>
                                      <p:to>
                                        <p:strVal val="visible"/>
                                      </p:to>
                                    </p:set>
                                    <p:anim calcmode="lin" valueType="num">
                                      <p:cBhvr additive="base">
                                        <p:cTn id="47" dur="500"/>
                                        <p:tgtEl>
                                          <p:spTgt spid="56"/>
                                        </p:tgtEl>
                                        <p:attrNameLst>
                                          <p:attrName>ppt_y</p:attrName>
                                        </p:attrNameLst>
                                      </p:cBhvr>
                                      <p:tavLst>
                                        <p:tav tm="0">
                                          <p:val>
                                            <p:strVal val="#ppt_y+#ppt_h*1.125000"/>
                                          </p:val>
                                        </p:tav>
                                        <p:tav tm="100000">
                                          <p:val>
                                            <p:strVal val="#ppt_y"/>
                                          </p:val>
                                        </p:tav>
                                      </p:tavLst>
                                    </p:anim>
                                    <p:animEffect transition="in" filter="wipe(up)">
                                      <p:cBhvr>
                                        <p:cTn id="48" dur="500"/>
                                        <p:tgtEl>
                                          <p:spTgt spid="56"/>
                                        </p:tgtEl>
                                      </p:cBhvr>
                                    </p:animEffect>
                                  </p:childTnLst>
                                </p:cTn>
                              </p:par>
                            </p:childTnLst>
                          </p:cTn>
                        </p:par>
                        <p:par>
                          <p:cTn id="49" fill="hold">
                            <p:stCondLst>
                              <p:cond delay="4500"/>
                            </p:stCondLst>
                            <p:childTnLst>
                              <p:par>
                                <p:cTn id="50" presetID="12" presetClass="entr" presetSubtype="4" fill="hold" grpId="1" nodeType="afterEffect">
                                  <p:stCondLst>
                                    <p:cond delay="0"/>
                                  </p:stCondLst>
                                  <p:childTnLst>
                                    <p:set>
                                      <p:cBhvr>
                                        <p:cTn id="51" dur="1" fill="hold">
                                          <p:stCondLst>
                                            <p:cond delay="0"/>
                                          </p:stCondLst>
                                        </p:cTn>
                                        <p:tgtEl>
                                          <p:spTgt spid="57"/>
                                        </p:tgtEl>
                                        <p:attrNameLst>
                                          <p:attrName>style.visibility</p:attrName>
                                        </p:attrNameLst>
                                      </p:cBhvr>
                                      <p:to>
                                        <p:strVal val="visible"/>
                                      </p:to>
                                    </p:set>
                                    <p:anim calcmode="lin" valueType="num">
                                      <p:cBhvr additive="base">
                                        <p:cTn id="52" dur="500"/>
                                        <p:tgtEl>
                                          <p:spTgt spid="57"/>
                                        </p:tgtEl>
                                        <p:attrNameLst>
                                          <p:attrName>ppt_y</p:attrName>
                                        </p:attrNameLst>
                                      </p:cBhvr>
                                      <p:tavLst>
                                        <p:tav tm="0">
                                          <p:val>
                                            <p:strVal val="#ppt_y+#ppt_h*1.125000"/>
                                          </p:val>
                                        </p:tav>
                                        <p:tav tm="100000">
                                          <p:val>
                                            <p:strVal val="#ppt_y"/>
                                          </p:val>
                                        </p:tav>
                                      </p:tavLst>
                                    </p:anim>
                                    <p:animEffect transition="in" filter="wipe(up)">
                                      <p:cBhvr>
                                        <p:cTn id="53" dur="500"/>
                                        <p:tgtEl>
                                          <p:spTgt spid="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9" grpId="0" animBg="1"/>
      <p:bldP spid="50" grpId="0" animBg="1"/>
      <p:bldP spid="50" grpId="1" animBg="1"/>
      <p:bldP spid="51" grpId="0"/>
      <p:bldP spid="52" grpId="0" animBg="1"/>
      <p:bldP spid="52" grpId="1" animBg="1"/>
      <p:bldP spid="53" grpId="0"/>
      <p:bldP spid="54" grpId="0" animBg="1"/>
      <p:bldP spid="55" grpId="0" animBg="1"/>
      <p:bldP spid="56" grpId="0"/>
      <p:bldP spid="56" grpId="1"/>
      <p:bldP spid="57" grpId="0"/>
      <p:bldP spid="57" grpId="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1284249" y="436405"/>
            <a:ext cx="5707101" cy="461665"/>
          </a:xfrm>
          <a:prstGeom prst="rect">
            <a:avLst/>
          </a:prstGeom>
          <a:noFill/>
        </p:spPr>
        <p:txBody>
          <a:bodyPr wrap="square" rtlCol="0">
            <a:spAutoFit/>
          </a:bodyPr>
          <a:lstStyle>
            <a:defPPr>
              <a:defRPr lang="zh-CN"/>
            </a:defPPr>
            <a:lvl1pPr>
              <a:defRPr sz="2400">
                <a:solidFill>
                  <a:schemeClr val="bg1"/>
                </a:solidFill>
                <a:latin typeface="微软雅黑 Light" panose="020B0502040204020203" pitchFamily="34" charset="-122"/>
                <a:ea typeface="微软雅黑 Light" panose="020B0502040204020203" pitchFamily="34" charset="-122"/>
              </a:defRPr>
            </a:lvl1pPr>
          </a:lstStyle>
          <a:p>
            <a:r>
              <a:rPr lang="zh-CN" altLang="en-US" dirty="0">
                <a:solidFill>
                  <a:schemeClr val="accent1"/>
                </a:solidFill>
              </a:rPr>
              <a:t>在这里输入您的标题</a:t>
            </a:r>
          </a:p>
        </p:txBody>
      </p:sp>
      <p:cxnSp>
        <p:nvCxnSpPr>
          <p:cNvPr id="12" name="直接连接符 11"/>
          <p:cNvCxnSpPr/>
          <p:nvPr>
            <p:custDataLst>
              <p:tags r:id="rId1"/>
            </p:custDataLst>
          </p:nvPr>
        </p:nvCxnSpPr>
        <p:spPr>
          <a:xfrm>
            <a:off x="7199868" y="3659639"/>
            <a:ext cx="1024959" cy="0"/>
          </a:xfrm>
          <a:prstGeom prst="line">
            <a:avLst/>
          </a:prstGeom>
          <a:noFill/>
          <a:ln w="6350" cap="flat" cmpd="sng" algn="ctr">
            <a:solidFill>
              <a:srgbClr val="BADA5C"/>
            </a:solidFill>
            <a:prstDash val="solid"/>
            <a:miter lim="800000"/>
            <a:tailEnd type="oval"/>
          </a:ln>
          <a:effectLst/>
        </p:spPr>
      </p:cxnSp>
      <p:sp>
        <p:nvSpPr>
          <p:cNvPr id="13" name="任意多边形 25"/>
          <p:cNvSpPr/>
          <p:nvPr>
            <p:custDataLst>
              <p:tags r:id="rId2"/>
            </p:custDataLst>
          </p:nvPr>
        </p:nvSpPr>
        <p:spPr>
          <a:xfrm>
            <a:off x="6664785" y="2170427"/>
            <a:ext cx="1540315" cy="279431"/>
          </a:xfrm>
          <a:custGeom>
            <a:avLst/>
            <a:gdLst>
              <a:gd name="connsiteX0" fmla="*/ 0 w 1190172"/>
              <a:gd name="connsiteY0" fmla="*/ 217715 h 217715"/>
              <a:gd name="connsiteX1" fmla="*/ 159657 w 1190172"/>
              <a:gd name="connsiteY1" fmla="*/ 0 h 217715"/>
              <a:gd name="connsiteX2" fmla="*/ 1190172 w 1190172"/>
              <a:gd name="connsiteY2" fmla="*/ 0 h 217715"/>
            </a:gdLst>
            <a:ahLst/>
            <a:cxnLst>
              <a:cxn ang="0">
                <a:pos x="connsiteX0" y="connsiteY0"/>
              </a:cxn>
              <a:cxn ang="0">
                <a:pos x="connsiteX1" y="connsiteY1"/>
              </a:cxn>
              <a:cxn ang="0">
                <a:pos x="connsiteX2" y="connsiteY2"/>
              </a:cxn>
            </a:cxnLst>
            <a:rect l="l" t="t" r="r" b="b"/>
            <a:pathLst>
              <a:path w="1190172" h="217715">
                <a:moveTo>
                  <a:pt x="0" y="217715"/>
                </a:moveTo>
                <a:lnTo>
                  <a:pt x="159657" y="0"/>
                </a:lnTo>
                <a:lnTo>
                  <a:pt x="1190172" y="0"/>
                </a:lnTo>
              </a:path>
            </a:pathLst>
          </a:custGeom>
          <a:noFill/>
          <a:ln w="12700" cap="flat" cmpd="sng" algn="ctr">
            <a:solidFill>
              <a:srgbClr val="BADA5C"/>
            </a:solidFill>
            <a:prstDash val="solid"/>
            <a:miter lim="800000"/>
            <a:tailEnd type="oval"/>
          </a:ln>
          <a:effectLst/>
        </p:spPr>
        <p:txBody>
          <a:bodyPr rtlCol="0" anchor="ctr">
            <a:normAutofit fontScale="80000" lnSpcReduction="20000"/>
          </a:bodyP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cs typeface="+mn-cs"/>
              <a:sym typeface="Arial" panose="020B0604020202020204" pitchFamily="34" charset="0"/>
            </a:endParaRPr>
          </a:p>
        </p:txBody>
      </p:sp>
      <p:sp>
        <p:nvSpPr>
          <p:cNvPr id="14" name="任意多边形 26"/>
          <p:cNvSpPr/>
          <p:nvPr>
            <p:custDataLst>
              <p:tags r:id="rId3"/>
            </p:custDataLst>
          </p:nvPr>
        </p:nvSpPr>
        <p:spPr>
          <a:xfrm flipH="1">
            <a:off x="3660967" y="2170427"/>
            <a:ext cx="1540315" cy="279431"/>
          </a:xfrm>
          <a:custGeom>
            <a:avLst/>
            <a:gdLst>
              <a:gd name="connsiteX0" fmla="*/ 0 w 1190172"/>
              <a:gd name="connsiteY0" fmla="*/ 217715 h 217715"/>
              <a:gd name="connsiteX1" fmla="*/ 159657 w 1190172"/>
              <a:gd name="connsiteY1" fmla="*/ 0 h 217715"/>
              <a:gd name="connsiteX2" fmla="*/ 1190172 w 1190172"/>
              <a:gd name="connsiteY2" fmla="*/ 0 h 217715"/>
            </a:gdLst>
            <a:ahLst/>
            <a:cxnLst>
              <a:cxn ang="0">
                <a:pos x="connsiteX0" y="connsiteY0"/>
              </a:cxn>
              <a:cxn ang="0">
                <a:pos x="connsiteX1" y="connsiteY1"/>
              </a:cxn>
              <a:cxn ang="0">
                <a:pos x="connsiteX2" y="connsiteY2"/>
              </a:cxn>
            </a:cxnLst>
            <a:rect l="l" t="t" r="r" b="b"/>
            <a:pathLst>
              <a:path w="1190172" h="217715">
                <a:moveTo>
                  <a:pt x="0" y="217715"/>
                </a:moveTo>
                <a:lnTo>
                  <a:pt x="159657" y="0"/>
                </a:lnTo>
                <a:lnTo>
                  <a:pt x="1190172" y="0"/>
                </a:lnTo>
              </a:path>
            </a:pathLst>
          </a:custGeom>
          <a:noFill/>
          <a:ln w="12700" cap="flat" cmpd="sng" algn="ctr">
            <a:solidFill>
              <a:srgbClr val="578B18"/>
            </a:solidFill>
            <a:prstDash val="solid"/>
            <a:miter lim="800000"/>
            <a:tailEnd type="oval"/>
          </a:ln>
          <a:effectLst/>
        </p:spPr>
        <p:txBody>
          <a:bodyPr rtlCol="0" anchor="ctr">
            <a:normAutofit fontScale="80000" lnSpcReduction="20000"/>
          </a:bodyP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cs typeface="+mn-cs"/>
              <a:sym typeface="Arial" panose="020B0604020202020204" pitchFamily="34" charset="0"/>
            </a:endParaRPr>
          </a:p>
        </p:txBody>
      </p:sp>
      <p:sp>
        <p:nvSpPr>
          <p:cNvPr id="15" name="任意多边形 27"/>
          <p:cNvSpPr/>
          <p:nvPr>
            <p:custDataLst>
              <p:tags r:id="rId4"/>
            </p:custDataLst>
          </p:nvPr>
        </p:nvSpPr>
        <p:spPr>
          <a:xfrm flipV="1">
            <a:off x="6664785" y="4820541"/>
            <a:ext cx="1540315" cy="279431"/>
          </a:xfrm>
          <a:custGeom>
            <a:avLst/>
            <a:gdLst>
              <a:gd name="connsiteX0" fmla="*/ 0 w 1190172"/>
              <a:gd name="connsiteY0" fmla="*/ 217715 h 217715"/>
              <a:gd name="connsiteX1" fmla="*/ 159657 w 1190172"/>
              <a:gd name="connsiteY1" fmla="*/ 0 h 217715"/>
              <a:gd name="connsiteX2" fmla="*/ 1190172 w 1190172"/>
              <a:gd name="connsiteY2" fmla="*/ 0 h 217715"/>
            </a:gdLst>
            <a:ahLst/>
            <a:cxnLst>
              <a:cxn ang="0">
                <a:pos x="connsiteX0" y="connsiteY0"/>
              </a:cxn>
              <a:cxn ang="0">
                <a:pos x="connsiteX1" y="connsiteY1"/>
              </a:cxn>
              <a:cxn ang="0">
                <a:pos x="connsiteX2" y="connsiteY2"/>
              </a:cxn>
            </a:cxnLst>
            <a:rect l="l" t="t" r="r" b="b"/>
            <a:pathLst>
              <a:path w="1190172" h="217715">
                <a:moveTo>
                  <a:pt x="0" y="217715"/>
                </a:moveTo>
                <a:lnTo>
                  <a:pt x="159657" y="0"/>
                </a:lnTo>
                <a:lnTo>
                  <a:pt x="1190172" y="0"/>
                </a:lnTo>
              </a:path>
            </a:pathLst>
          </a:custGeom>
          <a:noFill/>
          <a:ln w="12700" cap="flat" cmpd="sng" algn="ctr">
            <a:solidFill>
              <a:srgbClr val="BADA5C"/>
            </a:solidFill>
            <a:prstDash val="solid"/>
            <a:miter lim="800000"/>
            <a:tailEnd type="oval"/>
          </a:ln>
          <a:effectLst/>
        </p:spPr>
        <p:txBody>
          <a:bodyPr rtlCol="0" anchor="ctr">
            <a:normAutofit fontScale="80000" lnSpcReduction="20000"/>
          </a:bodyP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cs typeface="+mn-cs"/>
              <a:sym typeface="Arial" panose="020B0604020202020204" pitchFamily="34" charset="0"/>
            </a:endParaRPr>
          </a:p>
        </p:txBody>
      </p:sp>
      <p:sp>
        <p:nvSpPr>
          <p:cNvPr id="16" name="任意多边形 28"/>
          <p:cNvSpPr/>
          <p:nvPr>
            <p:custDataLst>
              <p:tags r:id="rId5"/>
            </p:custDataLst>
          </p:nvPr>
        </p:nvSpPr>
        <p:spPr>
          <a:xfrm flipH="1" flipV="1">
            <a:off x="3660967" y="4820541"/>
            <a:ext cx="1540315" cy="279431"/>
          </a:xfrm>
          <a:custGeom>
            <a:avLst/>
            <a:gdLst>
              <a:gd name="connsiteX0" fmla="*/ 0 w 1190172"/>
              <a:gd name="connsiteY0" fmla="*/ 217715 h 217715"/>
              <a:gd name="connsiteX1" fmla="*/ 159657 w 1190172"/>
              <a:gd name="connsiteY1" fmla="*/ 0 h 217715"/>
              <a:gd name="connsiteX2" fmla="*/ 1190172 w 1190172"/>
              <a:gd name="connsiteY2" fmla="*/ 0 h 217715"/>
            </a:gdLst>
            <a:ahLst/>
            <a:cxnLst>
              <a:cxn ang="0">
                <a:pos x="connsiteX0" y="connsiteY0"/>
              </a:cxn>
              <a:cxn ang="0">
                <a:pos x="connsiteX1" y="connsiteY1"/>
              </a:cxn>
              <a:cxn ang="0">
                <a:pos x="connsiteX2" y="connsiteY2"/>
              </a:cxn>
            </a:cxnLst>
            <a:rect l="l" t="t" r="r" b="b"/>
            <a:pathLst>
              <a:path w="1190172" h="217715">
                <a:moveTo>
                  <a:pt x="0" y="217715"/>
                </a:moveTo>
                <a:lnTo>
                  <a:pt x="159657" y="0"/>
                </a:lnTo>
                <a:lnTo>
                  <a:pt x="1190172" y="0"/>
                </a:lnTo>
              </a:path>
            </a:pathLst>
          </a:custGeom>
          <a:noFill/>
          <a:ln w="12700" cap="flat" cmpd="sng" algn="ctr">
            <a:solidFill>
              <a:srgbClr val="578B18"/>
            </a:solidFill>
            <a:prstDash val="solid"/>
            <a:miter lim="800000"/>
            <a:tailEnd type="oval"/>
          </a:ln>
          <a:effectLst/>
        </p:spPr>
        <p:txBody>
          <a:bodyPr rtlCol="0" anchor="ctr">
            <a:normAutofit fontScale="80000" lnSpcReduction="20000"/>
          </a:bodyP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cs typeface="+mn-cs"/>
              <a:sym typeface="Arial" panose="020B0604020202020204" pitchFamily="34" charset="0"/>
            </a:endParaRPr>
          </a:p>
        </p:txBody>
      </p:sp>
      <p:cxnSp>
        <p:nvCxnSpPr>
          <p:cNvPr id="17" name="直接连接符 16"/>
          <p:cNvCxnSpPr/>
          <p:nvPr>
            <p:custDataLst>
              <p:tags r:id="rId6"/>
            </p:custDataLst>
          </p:nvPr>
        </p:nvCxnSpPr>
        <p:spPr>
          <a:xfrm flipH="1">
            <a:off x="3640419" y="3659639"/>
            <a:ext cx="1024959" cy="0"/>
          </a:xfrm>
          <a:prstGeom prst="line">
            <a:avLst/>
          </a:prstGeom>
          <a:noFill/>
          <a:ln w="6350" cap="flat" cmpd="sng" algn="ctr">
            <a:solidFill>
              <a:srgbClr val="578B18"/>
            </a:solidFill>
            <a:prstDash val="solid"/>
            <a:miter lim="800000"/>
            <a:tailEnd type="oval"/>
          </a:ln>
          <a:effectLst/>
        </p:spPr>
      </p:cxnSp>
      <p:sp>
        <p:nvSpPr>
          <p:cNvPr id="18" name="任意多边形 9"/>
          <p:cNvSpPr/>
          <p:nvPr>
            <p:custDataLst>
              <p:tags r:id="rId7"/>
            </p:custDataLst>
          </p:nvPr>
        </p:nvSpPr>
        <p:spPr>
          <a:xfrm rot="16200000">
            <a:off x="4198929" y="3330216"/>
            <a:ext cx="1197561" cy="619742"/>
          </a:xfrm>
          <a:custGeom>
            <a:avLst/>
            <a:gdLst>
              <a:gd name="connsiteX0" fmla="*/ 449560 w 933102"/>
              <a:gd name="connsiteY0" fmla="*/ 0 h 478711"/>
              <a:gd name="connsiteX1" fmla="*/ 913350 w 933102"/>
              <a:gd name="connsiteY1" fmla="*/ 96592 h 478711"/>
              <a:gd name="connsiteX2" fmla="*/ 933102 w 933102"/>
              <a:gd name="connsiteY2" fmla="*/ 106857 h 478711"/>
              <a:gd name="connsiteX3" fmla="*/ 740422 w 933102"/>
              <a:gd name="connsiteY3" fmla="*/ 478711 h 478711"/>
              <a:gd name="connsiteX4" fmla="*/ 737331 w 933102"/>
              <a:gd name="connsiteY4" fmla="*/ 477033 h 478711"/>
              <a:gd name="connsiteX5" fmla="*/ 449560 w 933102"/>
              <a:gd name="connsiteY5" fmla="*/ 418935 h 478711"/>
              <a:gd name="connsiteX6" fmla="*/ 300564 w 933102"/>
              <a:gd name="connsiteY6" fmla="*/ 433955 h 478711"/>
              <a:gd name="connsiteX7" fmla="*/ 194928 w 933102"/>
              <a:gd name="connsiteY7" fmla="*/ 466746 h 478711"/>
              <a:gd name="connsiteX8" fmla="*/ 0 w 933102"/>
              <a:gd name="connsiteY8" fmla="*/ 90552 h 478711"/>
              <a:gd name="connsiteX9" fmla="*/ 105135 w 933102"/>
              <a:gd name="connsiteY9" fmla="*/ 52072 h 478711"/>
              <a:gd name="connsiteX10" fmla="*/ 449560 w 933102"/>
              <a:gd name="connsiteY10" fmla="*/ 0 h 4787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33102" h="478711">
                <a:moveTo>
                  <a:pt x="449560" y="0"/>
                </a:moveTo>
                <a:cubicBezTo>
                  <a:pt x="614477" y="0"/>
                  <a:pt x="771344" y="34467"/>
                  <a:pt x="913350" y="96592"/>
                </a:cubicBezTo>
                <a:lnTo>
                  <a:pt x="933102" y="106857"/>
                </a:lnTo>
                <a:lnTo>
                  <a:pt x="740422" y="478711"/>
                </a:lnTo>
                <a:lnTo>
                  <a:pt x="737331" y="477033"/>
                </a:lnTo>
                <a:cubicBezTo>
                  <a:pt x="648882" y="439623"/>
                  <a:pt x="551637" y="418935"/>
                  <a:pt x="449560" y="418935"/>
                </a:cubicBezTo>
                <a:cubicBezTo>
                  <a:pt x="398522" y="418935"/>
                  <a:pt x="348691" y="424107"/>
                  <a:pt x="300564" y="433955"/>
                </a:cubicBezTo>
                <a:lnTo>
                  <a:pt x="194928" y="466746"/>
                </a:lnTo>
                <a:lnTo>
                  <a:pt x="0" y="90552"/>
                </a:lnTo>
                <a:lnTo>
                  <a:pt x="105135" y="52072"/>
                </a:lnTo>
                <a:cubicBezTo>
                  <a:pt x="213939" y="18231"/>
                  <a:pt x="329621" y="0"/>
                  <a:pt x="449560" y="0"/>
                </a:cubicBezTo>
                <a:close/>
              </a:path>
            </a:pathLst>
          </a:custGeom>
          <a:solidFill>
            <a:srgbClr val="578B18"/>
          </a:solidFill>
          <a:ln w="12700" cap="flat" cmpd="sng" algn="ctr">
            <a:noFill/>
            <a:prstDash val="solid"/>
            <a:miter lim="800000"/>
          </a:ln>
          <a:effectLst/>
        </p:spPr>
        <p:txBody>
          <a:bodyPr rtlCol="0" anchor="ctr">
            <a:normAutofit/>
          </a:bodyP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panose="020F0502020204030204"/>
              <a:ea typeface="宋体" panose="02010600030101010101" pitchFamily="2" charset="-122"/>
              <a:cs typeface="+mn-cs"/>
              <a:sym typeface="Arial" panose="020B0604020202020204" pitchFamily="34" charset="0"/>
            </a:endParaRPr>
          </a:p>
        </p:txBody>
      </p:sp>
      <p:sp>
        <p:nvSpPr>
          <p:cNvPr id="19" name="任意多边形 10"/>
          <p:cNvSpPr/>
          <p:nvPr>
            <p:custDataLst>
              <p:tags r:id="rId8"/>
            </p:custDataLst>
          </p:nvPr>
        </p:nvSpPr>
        <p:spPr>
          <a:xfrm rot="19800000">
            <a:off x="4768942" y="2345581"/>
            <a:ext cx="1208251" cy="614259"/>
          </a:xfrm>
          <a:custGeom>
            <a:avLst/>
            <a:gdLst>
              <a:gd name="connsiteX0" fmla="*/ 449560 w 933102"/>
              <a:gd name="connsiteY0" fmla="*/ 0 h 478711"/>
              <a:gd name="connsiteX1" fmla="*/ 913350 w 933102"/>
              <a:gd name="connsiteY1" fmla="*/ 96592 h 478711"/>
              <a:gd name="connsiteX2" fmla="*/ 933102 w 933102"/>
              <a:gd name="connsiteY2" fmla="*/ 106857 h 478711"/>
              <a:gd name="connsiteX3" fmla="*/ 740422 w 933102"/>
              <a:gd name="connsiteY3" fmla="*/ 478711 h 478711"/>
              <a:gd name="connsiteX4" fmla="*/ 737331 w 933102"/>
              <a:gd name="connsiteY4" fmla="*/ 477033 h 478711"/>
              <a:gd name="connsiteX5" fmla="*/ 449560 w 933102"/>
              <a:gd name="connsiteY5" fmla="*/ 418935 h 478711"/>
              <a:gd name="connsiteX6" fmla="*/ 300564 w 933102"/>
              <a:gd name="connsiteY6" fmla="*/ 433955 h 478711"/>
              <a:gd name="connsiteX7" fmla="*/ 194928 w 933102"/>
              <a:gd name="connsiteY7" fmla="*/ 466746 h 478711"/>
              <a:gd name="connsiteX8" fmla="*/ 0 w 933102"/>
              <a:gd name="connsiteY8" fmla="*/ 90552 h 478711"/>
              <a:gd name="connsiteX9" fmla="*/ 105135 w 933102"/>
              <a:gd name="connsiteY9" fmla="*/ 52072 h 478711"/>
              <a:gd name="connsiteX10" fmla="*/ 449560 w 933102"/>
              <a:gd name="connsiteY10" fmla="*/ 0 h 4787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33102" h="478711">
                <a:moveTo>
                  <a:pt x="449560" y="0"/>
                </a:moveTo>
                <a:cubicBezTo>
                  <a:pt x="614477" y="0"/>
                  <a:pt x="771344" y="34467"/>
                  <a:pt x="913350" y="96592"/>
                </a:cubicBezTo>
                <a:lnTo>
                  <a:pt x="933102" y="106857"/>
                </a:lnTo>
                <a:lnTo>
                  <a:pt x="740422" y="478711"/>
                </a:lnTo>
                <a:lnTo>
                  <a:pt x="737331" y="477033"/>
                </a:lnTo>
                <a:cubicBezTo>
                  <a:pt x="648882" y="439623"/>
                  <a:pt x="551637" y="418935"/>
                  <a:pt x="449560" y="418935"/>
                </a:cubicBezTo>
                <a:cubicBezTo>
                  <a:pt x="398522" y="418935"/>
                  <a:pt x="348691" y="424107"/>
                  <a:pt x="300564" y="433955"/>
                </a:cubicBezTo>
                <a:lnTo>
                  <a:pt x="194928" y="466746"/>
                </a:lnTo>
                <a:lnTo>
                  <a:pt x="0" y="90552"/>
                </a:lnTo>
                <a:lnTo>
                  <a:pt x="105135" y="52072"/>
                </a:lnTo>
                <a:cubicBezTo>
                  <a:pt x="213939" y="18231"/>
                  <a:pt x="329621" y="0"/>
                  <a:pt x="449560" y="0"/>
                </a:cubicBezTo>
                <a:close/>
              </a:path>
            </a:pathLst>
          </a:custGeom>
          <a:solidFill>
            <a:srgbClr val="578B18"/>
          </a:solidFill>
          <a:ln w="12700" cap="flat" cmpd="sng" algn="ctr">
            <a:noFill/>
            <a:prstDash val="solid"/>
            <a:miter lim="800000"/>
          </a:ln>
          <a:effectLst/>
        </p:spPr>
        <p:txBody>
          <a:bodyPr rtlCol="0" anchor="ctr">
            <a:normAutofit/>
          </a:bodyP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panose="020F0502020204030204"/>
              <a:ea typeface="宋体" panose="02010600030101010101" pitchFamily="2" charset="-122"/>
              <a:cs typeface="+mn-cs"/>
              <a:sym typeface="Arial" panose="020B0604020202020204" pitchFamily="34" charset="0"/>
            </a:endParaRPr>
          </a:p>
        </p:txBody>
      </p:sp>
      <p:sp>
        <p:nvSpPr>
          <p:cNvPr id="20" name="任意多边形 11"/>
          <p:cNvSpPr/>
          <p:nvPr>
            <p:custDataLst>
              <p:tags r:id="rId9"/>
            </p:custDataLst>
          </p:nvPr>
        </p:nvSpPr>
        <p:spPr>
          <a:xfrm rot="1800000">
            <a:off x="5919657" y="2345581"/>
            <a:ext cx="1208251" cy="614259"/>
          </a:xfrm>
          <a:custGeom>
            <a:avLst/>
            <a:gdLst>
              <a:gd name="connsiteX0" fmla="*/ 449560 w 933102"/>
              <a:gd name="connsiteY0" fmla="*/ 0 h 478711"/>
              <a:gd name="connsiteX1" fmla="*/ 913350 w 933102"/>
              <a:gd name="connsiteY1" fmla="*/ 96592 h 478711"/>
              <a:gd name="connsiteX2" fmla="*/ 933102 w 933102"/>
              <a:gd name="connsiteY2" fmla="*/ 106857 h 478711"/>
              <a:gd name="connsiteX3" fmla="*/ 740422 w 933102"/>
              <a:gd name="connsiteY3" fmla="*/ 478711 h 478711"/>
              <a:gd name="connsiteX4" fmla="*/ 737331 w 933102"/>
              <a:gd name="connsiteY4" fmla="*/ 477033 h 478711"/>
              <a:gd name="connsiteX5" fmla="*/ 449560 w 933102"/>
              <a:gd name="connsiteY5" fmla="*/ 418935 h 478711"/>
              <a:gd name="connsiteX6" fmla="*/ 300564 w 933102"/>
              <a:gd name="connsiteY6" fmla="*/ 433955 h 478711"/>
              <a:gd name="connsiteX7" fmla="*/ 194928 w 933102"/>
              <a:gd name="connsiteY7" fmla="*/ 466746 h 478711"/>
              <a:gd name="connsiteX8" fmla="*/ 0 w 933102"/>
              <a:gd name="connsiteY8" fmla="*/ 90552 h 478711"/>
              <a:gd name="connsiteX9" fmla="*/ 105135 w 933102"/>
              <a:gd name="connsiteY9" fmla="*/ 52072 h 478711"/>
              <a:gd name="connsiteX10" fmla="*/ 449560 w 933102"/>
              <a:gd name="connsiteY10" fmla="*/ 0 h 4787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33102" h="478711">
                <a:moveTo>
                  <a:pt x="449560" y="0"/>
                </a:moveTo>
                <a:cubicBezTo>
                  <a:pt x="614477" y="0"/>
                  <a:pt x="771344" y="34467"/>
                  <a:pt x="913350" y="96592"/>
                </a:cubicBezTo>
                <a:lnTo>
                  <a:pt x="933102" y="106857"/>
                </a:lnTo>
                <a:lnTo>
                  <a:pt x="740422" y="478711"/>
                </a:lnTo>
                <a:lnTo>
                  <a:pt x="737331" y="477033"/>
                </a:lnTo>
                <a:cubicBezTo>
                  <a:pt x="648882" y="439623"/>
                  <a:pt x="551637" y="418935"/>
                  <a:pt x="449560" y="418935"/>
                </a:cubicBezTo>
                <a:cubicBezTo>
                  <a:pt x="398522" y="418935"/>
                  <a:pt x="348691" y="424107"/>
                  <a:pt x="300564" y="433955"/>
                </a:cubicBezTo>
                <a:lnTo>
                  <a:pt x="194928" y="466746"/>
                </a:lnTo>
                <a:lnTo>
                  <a:pt x="0" y="90552"/>
                </a:lnTo>
                <a:lnTo>
                  <a:pt x="105135" y="52072"/>
                </a:lnTo>
                <a:cubicBezTo>
                  <a:pt x="213939" y="18231"/>
                  <a:pt x="329621" y="0"/>
                  <a:pt x="449560" y="0"/>
                </a:cubicBezTo>
                <a:close/>
              </a:path>
            </a:pathLst>
          </a:custGeom>
          <a:solidFill>
            <a:srgbClr val="BADA5C"/>
          </a:solidFill>
          <a:ln w="12700" cap="flat" cmpd="sng" algn="ctr">
            <a:noFill/>
            <a:prstDash val="solid"/>
            <a:miter lim="800000"/>
          </a:ln>
          <a:effectLst/>
        </p:spPr>
        <p:txBody>
          <a:bodyPr rtlCol="0" anchor="ctr">
            <a:normAutofit/>
          </a:bodyP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panose="020F0502020204030204"/>
              <a:ea typeface="宋体" panose="02010600030101010101" pitchFamily="2" charset="-122"/>
              <a:cs typeface="+mn-cs"/>
              <a:sym typeface="Arial" panose="020B0604020202020204" pitchFamily="34" charset="0"/>
            </a:endParaRPr>
          </a:p>
        </p:txBody>
      </p:sp>
      <p:sp>
        <p:nvSpPr>
          <p:cNvPr id="21" name="任意多边形 12"/>
          <p:cNvSpPr/>
          <p:nvPr>
            <p:custDataLst>
              <p:tags r:id="rId10"/>
            </p:custDataLst>
          </p:nvPr>
        </p:nvSpPr>
        <p:spPr>
          <a:xfrm rot="5400000">
            <a:off x="6500359" y="3330216"/>
            <a:ext cx="1197561" cy="619742"/>
          </a:xfrm>
          <a:custGeom>
            <a:avLst/>
            <a:gdLst>
              <a:gd name="connsiteX0" fmla="*/ 449560 w 933102"/>
              <a:gd name="connsiteY0" fmla="*/ 0 h 478711"/>
              <a:gd name="connsiteX1" fmla="*/ 913350 w 933102"/>
              <a:gd name="connsiteY1" fmla="*/ 96592 h 478711"/>
              <a:gd name="connsiteX2" fmla="*/ 933102 w 933102"/>
              <a:gd name="connsiteY2" fmla="*/ 106857 h 478711"/>
              <a:gd name="connsiteX3" fmla="*/ 740422 w 933102"/>
              <a:gd name="connsiteY3" fmla="*/ 478711 h 478711"/>
              <a:gd name="connsiteX4" fmla="*/ 737331 w 933102"/>
              <a:gd name="connsiteY4" fmla="*/ 477033 h 478711"/>
              <a:gd name="connsiteX5" fmla="*/ 449560 w 933102"/>
              <a:gd name="connsiteY5" fmla="*/ 418935 h 478711"/>
              <a:gd name="connsiteX6" fmla="*/ 300564 w 933102"/>
              <a:gd name="connsiteY6" fmla="*/ 433955 h 478711"/>
              <a:gd name="connsiteX7" fmla="*/ 194928 w 933102"/>
              <a:gd name="connsiteY7" fmla="*/ 466746 h 478711"/>
              <a:gd name="connsiteX8" fmla="*/ 0 w 933102"/>
              <a:gd name="connsiteY8" fmla="*/ 90552 h 478711"/>
              <a:gd name="connsiteX9" fmla="*/ 105135 w 933102"/>
              <a:gd name="connsiteY9" fmla="*/ 52072 h 478711"/>
              <a:gd name="connsiteX10" fmla="*/ 449560 w 933102"/>
              <a:gd name="connsiteY10" fmla="*/ 0 h 4787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33102" h="478711">
                <a:moveTo>
                  <a:pt x="449560" y="0"/>
                </a:moveTo>
                <a:cubicBezTo>
                  <a:pt x="614477" y="0"/>
                  <a:pt x="771344" y="34467"/>
                  <a:pt x="913350" y="96592"/>
                </a:cubicBezTo>
                <a:lnTo>
                  <a:pt x="933102" y="106857"/>
                </a:lnTo>
                <a:lnTo>
                  <a:pt x="740422" y="478711"/>
                </a:lnTo>
                <a:lnTo>
                  <a:pt x="737331" y="477033"/>
                </a:lnTo>
                <a:cubicBezTo>
                  <a:pt x="648882" y="439623"/>
                  <a:pt x="551637" y="418935"/>
                  <a:pt x="449560" y="418935"/>
                </a:cubicBezTo>
                <a:cubicBezTo>
                  <a:pt x="398522" y="418935"/>
                  <a:pt x="348691" y="424107"/>
                  <a:pt x="300564" y="433955"/>
                </a:cubicBezTo>
                <a:lnTo>
                  <a:pt x="194928" y="466746"/>
                </a:lnTo>
                <a:lnTo>
                  <a:pt x="0" y="90552"/>
                </a:lnTo>
                <a:lnTo>
                  <a:pt x="105135" y="52072"/>
                </a:lnTo>
                <a:cubicBezTo>
                  <a:pt x="213939" y="18231"/>
                  <a:pt x="329621" y="0"/>
                  <a:pt x="449560" y="0"/>
                </a:cubicBezTo>
                <a:close/>
              </a:path>
            </a:pathLst>
          </a:custGeom>
          <a:solidFill>
            <a:srgbClr val="BADA5C"/>
          </a:solidFill>
          <a:ln w="12700" cap="flat" cmpd="sng" algn="ctr">
            <a:noFill/>
            <a:prstDash val="solid"/>
            <a:miter lim="800000"/>
          </a:ln>
          <a:effectLst/>
        </p:spPr>
        <p:txBody>
          <a:bodyPr rtlCol="0" anchor="ctr">
            <a:normAutofit/>
          </a:bodyP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panose="020F0502020204030204"/>
              <a:ea typeface="宋体" panose="02010600030101010101" pitchFamily="2" charset="-122"/>
              <a:cs typeface="+mn-cs"/>
              <a:sym typeface="Arial" panose="020B0604020202020204" pitchFamily="34" charset="0"/>
            </a:endParaRPr>
          </a:p>
        </p:txBody>
      </p:sp>
      <p:sp>
        <p:nvSpPr>
          <p:cNvPr id="22" name="任意多边形 3"/>
          <p:cNvSpPr/>
          <p:nvPr>
            <p:custDataLst>
              <p:tags r:id="rId11"/>
            </p:custDataLst>
          </p:nvPr>
        </p:nvSpPr>
        <p:spPr>
          <a:xfrm rot="9000000">
            <a:off x="5919657" y="4321150"/>
            <a:ext cx="1208251" cy="614259"/>
          </a:xfrm>
          <a:custGeom>
            <a:avLst/>
            <a:gdLst>
              <a:gd name="connsiteX0" fmla="*/ 449560 w 933102"/>
              <a:gd name="connsiteY0" fmla="*/ 0 h 478711"/>
              <a:gd name="connsiteX1" fmla="*/ 913350 w 933102"/>
              <a:gd name="connsiteY1" fmla="*/ 96592 h 478711"/>
              <a:gd name="connsiteX2" fmla="*/ 933102 w 933102"/>
              <a:gd name="connsiteY2" fmla="*/ 106857 h 478711"/>
              <a:gd name="connsiteX3" fmla="*/ 740422 w 933102"/>
              <a:gd name="connsiteY3" fmla="*/ 478711 h 478711"/>
              <a:gd name="connsiteX4" fmla="*/ 737331 w 933102"/>
              <a:gd name="connsiteY4" fmla="*/ 477033 h 478711"/>
              <a:gd name="connsiteX5" fmla="*/ 449560 w 933102"/>
              <a:gd name="connsiteY5" fmla="*/ 418935 h 478711"/>
              <a:gd name="connsiteX6" fmla="*/ 300564 w 933102"/>
              <a:gd name="connsiteY6" fmla="*/ 433955 h 478711"/>
              <a:gd name="connsiteX7" fmla="*/ 194928 w 933102"/>
              <a:gd name="connsiteY7" fmla="*/ 466746 h 478711"/>
              <a:gd name="connsiteX8" fmla="*/ 0 w 933102"/>
              <a:gd name="connsiteY8" fmla="*/ 90552 h 478711"/>
              <a:gd name="connsiteX9" fmla="*/ 105135 w 933102"/>
              <a:gd name="connsiteY9" fmla="*/ 52072 h 478711"/>
              <a:gd name="connsiteX10" fmla="*/ 449560 w 933102"/>
              <a:gd name="connsiteY10" fmla="*/ 0 h 4787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33102" h="478711">
                <a:moveTo>
                  <a:pt x="449560" y="0"/>
                </a:moveTo>
                <a:cubicBezTo>
                  <a:pt x="614477" y="0"/>
                  <a:pt x="771344" y="34467"/>
                  <a:pt x="913350" y="96592"/>
                </a:cubicBezTo>
                <a:lnTo>
                  <a:pt x="933102" y="106857"/>
                </a:lnTo>
                <a:lnTo>
                  <a:pt x="740422" y="478711"/>
                </a:lnTo>
                <a:lnTo>
                  <a:pt x="737331" y="477033"/>
                </a:lnTo>
                <a:cubicBezTo>
                  <a:pt x="648882" y="439623"/>
                  <a:pt x="551637" y="418935"/>
                  <a:pt x="449560" y="418935"/>
                </a:cubicBezTo>
                <a:cubicBezTo>
                  <a:pt x="398522" y="418935"/>
                  <a:pt x="348691" y="424107"/>
                  <a:pt x="300564" y="433955"/>
                </a:cubicBezTo>
                <a:lnTo>
                  <a:pt x="194928" y="466746"/>
                </a:lnTo>
                <a:lnTo>
                  <a:pt x="0" y="90552"/>
                </a:lnTo>
                <a:lnTo>
                  <a:pt x="105135" y="52072"/>
                </a:lnTo>
                <a:cubicBezTo>
                  <a:pt x="213939" y="18231"/>
                  <a:pt x="329621" y="0"/>
                  <a:pt x="449560" y="0"/>
                </a:cubicBezTo>
                <a:close/>
              </a:path>
            </a:pathLst>
          </a:custGeom>
          <a:solidFill>
            <a:srgbClr val="BADA5C"/>
          </a:solidFill>
          <a:ln w="12700" cap="flat" cmpd="sng" algn="ctr">
            <a:noFill/>
            <a:prstDash val="solid"/>
            <a:miter lim="800000"/>
          </a:ln>
          <a:effectLst/>
        </p:spPr>
        <p:txBody>
          <a:bodyPr rtlCol="0" anchor="ctr">
            <a:normAutofit/>
          </a:bodyP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panose="020F0502020204030204"/>
              <a:ea typeface="宋体" panose="02010600030101010101" pitchFamily="2" charset="-122"/>
              <a:cs typeface="+mn-cs"/>
              <a:sym typeface="Arial" panose="020B0604020202020204" pitchFamily="34" charset="0"/>
            </a:endParaRPr>
          </a:p>
        </p:txBody>
      </p:sp>
      <p:sp>
        <p:nvSpPr>
          <p:cNvPr id="23" name="任意多边形 14"/>
          <p:cNvSpPr/>
          <p:nvPr>
            <p:custDataLst>
              <p:tags r:id="rId12"/>
            </p:custDataLst>
          </p:nvPr>
        </p:nvSpPr>
        <p:spPr>
          <a:xfrm rot="12600000">
            <a:off x="4768942" y="4321150"/>
            <a:ext cx="1208251" cy="614259"/>
          </a:xfrm>
          <a:custGeom>
            <a:avLst/>
            <a:gdLst>
              <a:gd name="connsiteX0" fmla="*/ 449560 w 933102"/>
              <a:gd name="connsiteY0" fmla="*/ 0 h 478711"/>
              <a:gd name="connsiteX1" fmla="*/ 913350 w 933102"/>
              <a:gd name="connsiteY1" fmla="*/ 96592 h 478711"/>
              <a:gd name="connsiteX2" fmla="*/ 933102 w 933102"/>
              <a:gd name="connsiteY2" fmla="*/ 106857 h 478711"/>
              <a:gd name="connsiteX3" fmla="*/ 740422 w 933102"/>
              <a:gd name="connsiteY3" fmla="*/ 478711 h 478711"/>
              <a:gd name="connsiteX4" fmla="*/ 737331 w 933102"/>
              <a:gd name="connsiteY4" fmla="*/ 477033 h 478711"/>
              <a:gd name="connsiteX5" fmla="*/ 449560 w 933102"/>
              <a:gd name="connsiteY5" fmla="*/ 418935 h 478711"/>
              <a:gd name="connsiteX6" fmla="*/ 300564 w 933102"/>
              <a:gd name="connsiteY6" fmla="*/ 433955 h 478711"/>
              <a:gd name="connsiteX7" fmla="*/ 194928 w 933102"/>
              <a:gd name="connsiteY7" fmla="*/ 466746 h 478711"/>
              <a:gd name="connsiteX8" fmla="*/ 0 w 933102"/>
              <a:gd name="connsiteY8" fmla="*/ 90552 h 478711"/>
              <a:gd name="connsiteX9" fmla="*/ 105135 w 933102"/>
              <a:gd name="connsiteY9" fmla="*/ 52072 h 478711"/>
              <a:gd name="connsiteX10" fmla="*/ 449560 w 933102"/>
              <a:gd name="connsiteY10" fmla="*/ 0 h 4787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33102" h="478711">
                <a:moveTo>
                  <a:pt x="449560" y="0"/>
                </a:moveTo>
                <a:cubicBezTo>
                  <a:pt x="614477" y="0"/>
                  <a:pt x="771344" y="34467"/>
                  <a:pt x="913350" y="96592"/>
                </a:cubicBezTo>
                <a:lnTo>
                  <a:pt x="933102" y="106857"/>
                </a:lnTo>
                <a:lnTo>
                  <a:pt x="740422" y="478711"/>
                </a:lnTo>
                <a:lnTo>
                  <a:pt x="737331" y="477033"/>
                </a:lnTo>
                <a:cubicBezTo>
                  <a:pt x="648882" y="439623"/>
                  <a:pt x="551637" y="418935"/>
                  <a:pt x="449560" y="418935"/>
                </a:cubicBezTo>
                <a:cubicBezTo>
                  <a:pt x="398522" y="418935"/>
                  <a:pt x="348691" y="424107"/>
                  <a:pt x="300564" y="433955"/>
                </a:cubicBezTo>
                <a:lnTo>
                  <a:pt x="194928" y="466746"/>
                </a:lnTo>
                <a:lnTo>
                  <a:pt x="0" y="90552"/>
                </a:lnTo>
                <a:lnTo>
                  <a:pt x="105135" y="52072"/>
                </a:lnTo>
                <a:cubicBezTo>
                  <a:pt x="213939" y="18231"/>
                  <a:pt x="329621" y="0"/>
                  <a:pt x="449560" y="0"/>
                </a:cubicBezTo>
                <a:close/>
              </a:path>
            </a:pathLst>
          </a:custGeom>
          <a:solidFill>
            <a:srgbClr val="578B18"/>
          </a:solidFill>
          <a:ln w="12700" cap="flat" cmpd="sng" algn="ctr">
            <a:noFill/>
            <a:prstDash val="solid"/>
            <a:miter lim="800000"/>
          </a:ln>
          <a:effectLst/>
        </p:spPr>
        <p:txBody>
          <a:bodyPr rtlCol="0" anchor="ctr">
            <a:normAutofit/>
          </a:bodyP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panose="020F0502020204030204"/>
              <a:ea typeface="宋体" panose="02010600030101010101" pitchFamily="2" charset="-122"/>
              <a:cs typeface="+mn-cs"/>
              <a:sym typeface="Arial" panose="020B0604020202020204" pitchFamily="34" charset="0"/>
            </a:endParaRPr>
          </a:p>
        </p:txBody>
      </p:sp>
      <p:sp>
        <p:nvSpPr>
          <p:cNvPr id="24" name="文本框 23"/>
          <p:cNvSpPr txBox="1"/>
          <p:nvPr/>
        </p:nvSpPr>
        <p:spPr>
          <a:xfrm>
            <a:off x="1134745" y="2169160"/>
            <a:ext cx="2362200" cy="53276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zh-CN" altLang="en-US" sz="1400" kern="0" dirty="0">
                <a:solidFill>
                  <a:prstClr val="black">
                    <a:lumMod val="65000"/>
                    <a:lumOff val="35000"/>
                  </a:prstClr>
                </a:solidFill>
                <a:latin typeface="微软雅黑" panose="020B0503020204020204" charset="-122"/>
                <a:ea typeface="微软雅黑" panose="020B0503020204020204" charset="-122"/>
                <a:sym typeface="+mn-ea"/>
              </a:rPr>
              <a:t>在此输入您的描述内容，在此输入您的描述内容</a:t>
            </a:r>
          </a:p>
        </p:txBody>
      </p:sp>
      <p:sp>
        <p:nvSpPr>
          <p:cNvPr id="25" name="文本框 24"/>
          <p:cNvSpPr txBox="1"/>
          <p:nvPr/>
        </p:nvSpPr>
        <p:spPr>
          <a:xfrm>
            <a:off x="2474129" y="1816223"/>
            <a:ext cx="1022816" cy="40011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zh-CN" altLang="en-US" sz="2000" b="1" kern="0" dirty="0">
                <a:solidFill>
                  <a:prstClr val="black">
                    <a:lumMod val="65000"/>
                    <a:lumOff val="35000"/>
                  </a:prstClr>
                </a:solidFill>
                <a:latin typeface="微软雅黑" panose="020B0503020204020204" charset="-122"/>
                <a:ea typeface="微软雅黑" panose="020B0503020204020204" charset="-122"/>
                <a:sym typeface="+mn-ea"/>
              </a:rPr>
              <a:t>关键词</a:t>
            </a:r>
          </a:p>
        </p:txBody>
      </p:sp>
      <p:sp>
        <p:nvSpPr>
          <p:cNvPr id="26" name="文本框 25"/>
          <p:cNvSpPr txBox="1"/>
          <p:nvPr/>
        </p:nvSpPr>
        <p:spPr>
          <a:xfrm>
            <a:off x="1159510" y="3648075"/>
            <a:ext cx="2362200" cy="53276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zh-CN" altLang="en-US" sz="1400" kern="0" dirty="0">
                <a:solidFill>
                  <a:prstClr val="black">
                    <a:lumMod val="65000"/>
                    <a:lumOff val="35000"/>
                  </a:prstClr>
                </a:solidFill>
                <a:latin typeface="微软雅黑" panose="020B0503020204020204" charset="-122"/>
                <a:ea typeface="微软雅黑" panose="020B0503020204020204" charset="-122"/>
                <a:sym typeface="+mn-ea"/>
              </a:rPr>
              <a:t>在此输入您的描述内容，在此输入您的描述内容</a:t>
            </a:r>
          </a:p>
        </p:txBody>
      </p:sp>
      <p:sp>
        <p:nvSpPr>
          <p:cNvPr id="27" name="文本框 26"/>
          <p:cNvSpPr txBox="1"/>
          <p:nvPr/>
        </p:nvSpPr>
        <p:spPr>
          <a:xfrm>
            <a:off x="2498894" y="3295138"/>
            <a:ext cx="1022816" cy="40011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zh-CN" altLang="en-US" sz="2000" b="1" kern="0" dirty="0">
                <a:solidFill>
                  <a:prstClr val="black">
                    <a:lumMod val="65000"/>
                    <a:lumOff val="35000"/>
                  </a:prstClr>
                </a:solidFill>
                <a:latin typeface="微软雅黑" panose="020B0503020204020204" charset="-122"/>
                <a:ea typeface="微软雅黑" panose="020B0503020204020204" charset="-122"/>
                <a:sym typeface="+mn-ea"/>
              </a:rPr>
              <a:t>关键词</a:t>
            </a:r>
          </a:p>
        </p:txBody>
      </p:sp>
      <p:sp>
        <p:nvSpPr>
          <p:cNvPr id="28" name="文本框 27"/>
          <p:cNvSpPr txBox="1"/>
          <p:nvPr/>
        </p:nvSpPr>
        <p:spPr>
          <a:xfrm>
            <a:off x="1167765" y="5156200"/>
            <a:ext cx="2362200" cy="53276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zh-CN" altLang="en-US" sz="1400" kern="0" dirty="0">
                <a:solidFill>
                  <a:prstClr val="black">
                    <a:lumMod val="65000"/>
                    <a:lumOff val="35000"/>
                  </a:prstClr>
                </a:solidFill>
                <a:latin typeface="微软雅黑" panose="020B0503020204020204" charset="-122"/>
                <a:ea typeface="微软雅黑" panose="020B0503020204020204" charset="-122"/>
                <a:sym typeface="+mn-ea"/>
              </a:rPr>
              <a:t>在此输入您的描述内容，在此输入您的描述内容</a:t>
            </a:r>
          </a:p>
        </p:txBody>
      </p:sp>
      <p:sp>
        <p:nvSpPr>
          <p:cNvPr id="29" name="文本框 28"/>
          <p:cNvSpPr txBox="1"/>
          <p:nvPr/>
        </p:nvSpPr>
        <p:spPr>
          <a:xfrm>
            <a:off x="2507149" y="4803263"/>
            <a:ext cx="1022816" cy="40011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zh-CN" altLang="en-US" sz="2000" b="1" kern="0" dirty="0">
                <a:solidFill>
                  <a:prstClr val="black">
                    <a:lumMod val="65000"/>
                    <a:lumOff val="35000"/>
                  </a:prstClr>
                </a:solidFill>
                <a:latin typeface="微软雅黑" panose="020B0503020204020204" charset="-122"/>
                <a:ea typeface="微软雅黑" panose="020B0503020204020204" charset="-122"/>
                <a:sym typeface="+mn-ea"/>
              </a:rPr>
              <a:t>关键词</a:t>
            </a:r>
          </a:p>
        </p:txBody>
      </p:sp>
      <p:sp>
        <p:nvSpPr>
          <p:cNvPr id="30" name="文本框 29"/>
          <p:cNvSpPr txBox="1"/>
          <p:nvPr/>
        </p:nvSpPr>
        <p:spPr>
          <a:xfrm>
            <a:off x="8340090" y="2153920"/>
            <a:ext cx="2362200" cy="53276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400" kern="0" dirty="0">
                <a:solidFill>
                  <a:prstClr val="black">
                    <a:lumMod val="65000"/>
                    <a:lumOff val="35000"/>
                  </a:prstClr>
                </a:solidFill>
                <a:latin typeface="微软雅黑" panose="020B0503020204020204" charset="-122"/>
                <a:ea typeface="微软雅黑" panose="020B0503020204020204" charset="-122"/>
                <a:sym typeface="+mn-ea"/>
              </a:rPr>
              <a:t>在此输入您的描述内容，在此输入您的描述内容</a:t>
            </a:r>
          </a:p>
        </p:txBody>
      </p:sp>
      <p:sp>
        <p:nvSpPr>
          <p:cNvPr id="31" name="文本框 30"/>
          <p:cNvSpPr txBox="1"/>
          <p:nvPr/>
        </p:nvSpPr>
        <p:spPr>
          <a:xfrm>
            <a:off x="8340090" y="1817493"/>
            <a:ext cx="1022816" cy="40011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000" b="1" kern="0" dirty="0">
                <a:solidFill>
                  <a:prstClr val="black">
                    <a:lumMod val="65000"/>
                    <a:lumOff val="35000"/>
                  </a:prstClr>
                </a:solidFill>
                <a:latin typeface="微软雅黑" panose="020B0503020204020204" charset="-122"/>
                <a:ea typeface="微软雅黑" panose="020B0503020204020204" charset="-122"/>
                <a:sym typeface="+mn-ea"/>
              </a:rPr>
              <a:t>关键词</a:t>
            </a:r>
          </a:p>
        </p:txBody>
      </p:sp>
      <p:sp>
        <p:nvSpPr>
          <p:cNvPr id="32" name="文本框 31"/>
          <p:cNvSpPr txBox="1"/>
          <p:nvPr/>
        </p:nvSpPr>
        <p:spPr>
          <a:xfrm>
            <a:off x="8340090" y="3582035"/>
            <a:ext cx="2362200" cy="53276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400" kern="0" dirty="0">
                <a:solidFill>
                  <a:prstClr val="black">
                    <a:lumMod val="65000"/>
                    <a:lumOff val="35000"/>
                  </a:prstClr>
                </a:solidFill>
                <a:latin typeface="微软雅黑" panose="020B0503020204020204" charset="-122"/>
                <a:ea typeface="微软雅黑" panose="020B0503020204020204" charset="-122"/>
                <a:sym typeface="+mn-ea"/>
              </a:rPr>
              <a:t>在此输入您的描述内容，在此输入您的描述内容</a:t>
            </a:r>
          </a:p>
        </p:txBody>
      </p:sp>
      <p:sp>
        <p:nvSpPr>
          <p:cNvPr id="33" name="文本框 32"/>
          <p:cNvSpPr txBox="1"/>
          <p:nvPr/>
        </p:nvSpPr>
        <p:spPr>
          <a:xfrm>
            <a:off x="8340090" y="3245608"/>
            <a:ext cx="1022816" cy="40011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000" b="1" kern="0" dirty="0">
                <a:solidFill>
                  <a:prstClr val="black">
                    <a:lumMod val="65000"/>
                    <a:lumOff val="35000"/>
                  </a:prstClr>
                </a:solidFill>
                <a:latin typeface="微软雅黑" panose="020B0503020204020204" charset="-122"/>
                <a:ea typeface="微软雅黑" panose="020B0503020204020204" charset="-122"/>
                <a:sym typeface="+mn-ea"/>
              </a:rPr>
              <a:t>关键词</a:t>
            </a:r>
          </a:p>
        </p:txBody>
      </p:sp>
      <p:sp>
        <p:nvSpPr>
          <p:cNvPr id="34" name="文本框 33"/>
          <p:cNvSpPr txBox="1"/>
          <p:nvPr/>
        </p:nvSpPr>
        <p:spPr>
          <a:xfrm>
            <a:off x="8340090" y="5110480"/>
            <a:ext cx="2362200" cy="53276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400" kern="0" dirty="0">
                <a:solidFill>
                  <a:prstClr val="black">
                    <a:lumMod val="65000"/>
                    <a:lumOff val="35000"/>
                  </a:prstClr>
                </a:solidFill>
                <a:latin typeface="微软雅黑" panose="020B0503020204020204" charset="-122"/>
                <a:ea typeface="微软雅黑" panose="020B0503020204020204" charset="-122"/>
                <a:sym typeface="+mn-ea"/>
              </a:rPr>
              <a:t>在此输入您的描述内容，在此输入您的描述内容</a:t>
            </a:r>
          </a:p>
        </p:txBody>
      </p:sp>
      <p:sp>
        <p:nvSpPr>
          <p:cNvPr id="35" name="文本框 34"/>
          <p:cNvSpPr txBox="1"/>
          <p:nvPr/>
        </p:nvSpPr>
        <p:spPr>
          <a:xfrm>
            <a:off x="8340090" y="4757543"/>
            <a:ext cx="1022816" cy="40011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000" b="1" kern="0" dirty="0">
                <a:solidFill>
                  <a:prstClr val="black">
                    <a:lumMod val="65000"/>
                    <a:lumOff val="35000"/>
                  </a:prstClr>
                </a:solidFill>
                <a:latin typeface="微软雅黑" panose="020B0503020204020204" charset="-122"/>
                <a:ea typeface="微软雅黑" panose="020B0503020204020204" charset="-122"/>
                <a:sym typeface="+mn-ea"/>
              </a:rPr>
              <a:t>关键词</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9"/>
                                        </p:tgtEl>
                                        <p:attrNameLst>
                                          <p:attrName>style.visibility</p:attrName>
                                        </p:attrNameLst>
                                      </p:cBhvr>
                                      <p:to>
                                        <p:strVal val="visible"/>
                                      </p:to>
                                    </p:set>
                                    <p:animEffect transition="in" filter="fade">
                                      <p:cBhvr>
                                        <p:cTn id="11" dur="500"/>
                                        <p:tgtEl>
                                          <p:spTgt spid="19"/>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20"/>
                                        </p:tgtEl>
                                        <p:attrNameLst>
                                          <p:attrName>style.visibility</p:attrName>
                                        </p:attrNameLst>
                                      </p:cBhvr>
                                      <p:to>
                                        <p:strVal val="visible"/>
                                      </p:to>
                                    </p:set>
                                    <p:animEffect transition="in" filter="fade">
                                      <p:cBhvr>
                                        <p:cTn id="15" dur="500"/>
                                        <p:tgtEl>
                                          <p:spTgt spid="20"/>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21"/>
                                        </p:tgtEl>
                                        <p:attrNameLst>
                                          <p:attrName>style.visibility</p:attrName>
                                        </p:attrNameLst>
                                      </p:cBhvr>
                                      <p:to>
                                        <p:strVal val="visible"/>
                                      </p:to>
                                    </p:set>
                                    <p:animEffect transition="in" filter="fade">
                                      <p:cBhvr>
                                        <p:cTn id="19" dur="500"/>
                                        <p:tgtEl>
                                          <p:spTgt spid="21"/>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22"/>
                                        </p:tgtEl>
                                        <p:attrNameLst>
                                          <p:attrName>style.visibility</p:attrName>
                                        </p:attrNameLst>
                                      </p:cBhvr>
                                      <p:to>
                                        <p:strVal val="visible"/>
                                      </p:to>
                                    </p:set>
                                    <p:animEffect transition="in" filter="fade">
                                      <p:cBhvr>
                                        <p:cTn id="23" dur="500"/>
                                        <p:tgtEl>
                                          <p:spTgt spid="22"/>
                                        </p:tgtEl>
                                      </p:cBhvr>
                                    </p:animEffect>
                                  </p:childTnLst>
                                </p:cTn>
                              </p:par>
                            </p:childTnLst>
                          </p:cTn>
                        </p:par>
                        <p:par>
                          <p:cTn id="24" fill="hold">
                            <p:stCondLst>
                              <p:cond delay="2500"/>
                            </p:stCondLst>
                            <p:childTnLst>
                              <p:par>
                                <p:cTn id="25" presetID="10" presetClass="entr" presetSubtype="0" fill="hold" grpId="0" nodeType="afterEffect">
                                  <p:stCondLst>
                                    <p:cond delay="0"/>
                                  </p:stCondLst>
                                  <p:childTnLst>
                                    <p:set>
                                      <p:cBhvr>
                                        <p:cTn id="26" dur="1" fill="hold">
                                          <p:stCondLst>
                                            <p:cond delay="0"/>
                                          </p:stCondLst>
                                        </p:cTn>
                                        <p:tgtEl>
                                          <p:spTgt spid="23"/>
                                        </p:tgtEl>
                                        <p:attrNameLst>
                                          <p:attrName>style.visibility</p:attrName>
                                        </p:attrNameLst>
                                      </p:cBhvr>
                                      <p:to>
                                        <p:strVal val="visible"/>
                                      </p:to>
                                    </p:set>
                                    <p:animEffect transition="in" filter="fade">
                                      <p:cBhvr>
                                        <p:cTn id="27" dur="500"/>
                                        <p:tgtEl>
                                          <p:spTgt spid="23"/>
                                        </p:tgtEl>
                                      </p:cBhvr>
                                    </p:animEffect>
                                  </p:childTnLst>
                                </p:cTn>
                              </p:par>
                            </p:childTnLst>
                          </p:cTn>
                        </p:par>
                        <p:par>
                          <p:cTn id="28" fill="hold">
                            <p:stCondLst>
                              <p:cond delay="3000"/>
                            </p:stCondLst>
                            <p:childTnLst>
                              <p:par>
                                <p:cTn id="29" presetID="10" presetClass="entr" presetSubtype="0" fill="hold" grpId="0" nodeType="afterEffect">
                                  <p:stCondLst>
                                    <p:cond delay="0"/>
                                  </p:stCondLst>
                                  <p:childTnLst>
                                    <p:set>
                                      <p:cBhvr>
                                        <p:cTn id="30" dur="1" fill="hold">
                                          <p:stCondLst>
                                            <p:cond delay="0"/>
                                          </p:stCondLst>
                                        </p:cTn>
                                        <p:tgtEl>
                                          <p:spTgt spid="18"/>
                                        </p:tgtEl>
                                        <p:attrNameLst>
                                          <p:attrName>style.visibility</p:attrName>
                                        </p:attrNameLst>
                                      </p:cBhvr>
                                      <p:to>
                                        <p:strVal val="visible"/>
                                      </p:to>
                                    </p:set>
                                    <p:animEffect transition="in" filter="fade">
                                      <p:cBhvr>
                                        <p:cTn id="31" dur="500"/>
                                        <p:tgtEl>
                                          <p:spTgt spid="18"/>
                                        </p:tgtEl>
                                      </p:cBhvr>
                                    </p:animEffect>
                                  </p:childTnLst>
                                </p:cTn>
                              </p:par>
                            </p:childTnLst>
                          </p:cTn>
                        </p:par>
                        <p:par>
                          <p:cTn id="32" fill="hold">
                            <p:stCondLst>
                              <p:cond delay="3500"/>
                            </p:stCondLst>
                            <p:childTnLst>
                              <p:par>
                                <p:cTn id="33" presetID="1" presetClass="entr" presetSubtype="0" fill="hold" grpId="0" nodeType="afterEffect">
                                  <p:stCondLst>
                                    <p:cond delay="0"/>
                                  </p:stCondLst>
                                  <p:childTnLst>
                                    <p:set>
                                      <p:cBhvr>
                                        <p:cTn id="34" dur="1" fill="hold">
                                          <p:stCondLst>
                                            <p:cond delay="0"/>
                                          </p:stCondLst>
                                        </p:cTn>
                                        <p:tgtEl>
                                          <p:spTgt spid="14"/>
                                        </p:tgtEl>
                                        <p:attrNameLst>
                                          <p:attrName>style.visibility</p:attrName>
                                        </p:attrNameLst>
                                      </p:cBhvr>
                                      <p:to>
                                        <p:strVal val="visible"/>
                                      </p:to>
                                    </p:set>
                                  </p:childTnLst>
                                </p:cTn>
                              </p:par>
                            </p:childTnLst>
                          </p:cTn>
                        </p:par>
                        <p:par>
                          <p:cTn id="35" fill="hold">
                            <p:stCondLst>
                              <p:cond delay="3500"/>
                            </p:stCondLst>
                            <p:childTnLst>
                              <p:par>
                                <p:cTn id="36" presetID="22" presetClass="entr" presetSubtype="2" fill="hold" grpId="0" nodeType="afterEffect">
                                  <p:stCondLst>
                                    <p:cond delay="0"/>
                                  </p:stCondLst>
                                  <p:childTnLst>
                                    <p:set>
                                      <p:cBhvr>
                                        <p:cTn id="37" dur="1" fill="hold">
                                          <p:stCondLst>
                                            <p:cond delay="0"/>
                                          </p:stCondLst>
                                        </p:cTn>
                                        <p:tgtEl>
                                          <p:spTgt spid="25"/>
                                        </p:tgtEl>
                                        <p:attrNameLst>
                                          <p:attrName>style.visibility</p:attrName>
                                        </p:attrNameLst>
                                      </p:cBhvr>
                                      <p:to>
                                        <p:strVal val="visible"/>
                                      </p:to>
                                    </p:set>
                                    <p:animEffect transition="in" filter="wipe(right)">
                                      <p:cBhvr>
                                        <p:cTn id="38" dur="500"/>
                                        <p:tgtEl>
                                          <p:spTgt spid="25"/>
                                        </p:tgtEl>
                                      </p:cBhvr>
                                    </p:animEffect>
                                  </p:childTnLst>
                                </p:cTn>
                              </p:par>
                            </p:childTnLst>
                          </p:cTn>
                        </p:par>
                        <p:par>
                          <p:cTn id="39" fill="hold">
                            <p:stCondLst>
                              <p:cond delay="4000"/>
                            </p:stCondLst>
                            <p:childTnLst>
                              <p:par>
                                <p:cTn id="40" presetID="22" presetClass="entr" presetSubtype="2" fill="hold" grpId="0" nodeType="afterEffect">
                                  <p:stCondLst>
                                    <p:cond delay="0"/>
                                  </p:stCondLst>
                                  <p:childTnLst>
                                    <p:set>
                                      <p:cBhvr>
                                        <p:cTn id="41" dur="1" fill="hold">
                                          <p:stCondLst>
                                            <p:cond delay="0"/>
                                          </p:stCondLst>
                                        </p:cTn>
                                        <p:tgtEl>
                                          <p:spTgt spid="24"/>
                                        </p:tgtEl>
                                        <p:attrNameLst>
                                          <p:attrName>style.visibility</p:attrName>
                                        </p:attrNameLst>
                                      </p:cBhvr>
                                      <p:to>
                                        <p:strVal val="visible"/>
                                      </p:to>
                                    </p:set>
                                    <p:animEffect transition="in" filter="wipe(right)">
                                      <p:cBhvr>
                                        <p:cTn id="42" dur="500"/>
                                        <p:tgtEl>
                                          <p:spTgt spid="24"/>
                                        </p:tgtEl>
                                      </p:cBhvr>
                                    </p:animEffect>
                                  </p:childTnLst>
                                </p:cTn>
                              </p:par>
                            </p:childTnLst>
                          </p:cTn>
                        </p:par>
                        <p:par>
                          <p:cTn id="43" fill="hold">
                            <p:stCondLst>
                              <p:cond delay="4500"/>
                            </p:stCondLst>
                            <p:childTnLst>
                              <p:par>
                                <p:cTn id="44" presetID="1" presetClass="entr" presetSubtype="0" fill="hold" grpId="0" nodeType="afterEffect">
                                  <p:stCondLst>
                                    <p:cond delay="0"/>
                                  </p:stCondLst>
                                  <p:childTnLst>
                                    <p:set>
                                      <p:cBhvr>
                                        <p:cTn id="45" dur="1" fill="hold">
                                          <p:stCondLst>
                                            <p:cond delay="0"/>
                                          </p:stCondLst>
                                        </p:cTn>
                                        <p:tgtEl>
                                          <p:spTgt spid="13"/>
                                        </p:tgtEl>
                                        <p:attrNameLst>
                                          <p:attrName>style.visibility</p:attrName>
                                        </p:attrNameLst>
                                      </p:cBhvr>
                                      <p:to>
                                        <p:strVal val="visible"/>
                                      </p:to>
                                    </p:set>
                                  </p:childTnLst>
                                </p:cTn>
                              </p:par>
                            </p:childTnLst>
                          </p:cTn>
                        </p:par>
                        <p:par>
                          <p:cTn id="46" fill="hold">
                            <p:stCondLst>
                              <p:cond delay="4500"/>
                            </p:stCondLst>
                            <p:childTnLst>
                              <p:par>
                                <p:cTn id="47" presetID="22" presetClass="entr" presetSubtype="8" fill="hold" grpId="0" nodeType="afterEffect">
                                  <p:stCondLst>
                                    <p:cond delay="0"/>
                                  </p:stCondLst>
                                  <p:childTnLst>
                                    <p:set>
                                      <p:cBhvr>
                                        <p:cTn id="48" dur="1" fill="hold">
                                          <p:stCondLst>
                                            <p:cond delay="0"/>
                                          </p:stCondLst>
                                        </p:cTn>
                                        <p:tgtEl>
                                          <p:spTgt spid="31"/>
                                        </p:tgtEl>
                                        <p:attrNameLst>
                                          <p:attrName>style.visibility</p:attrName>
                                        </p:attrNameLst>
                                      </p:cBhvr>
                                      <p:to>
                                        <p:strVal val="visible"/>
                                      </p:to>
                                    </p:set>
                                    <p:animEffect transition="in" filter="wipe(left)">
                                      <p:cBhvr>
                                        <p:cTn id="49" dur="500"/>
                                        <p:tgtEl>
                                          <p:spTgt spid="31"/>
                                        </p:tgtEl>
                                      </p:cBhvr>
                                    </p:animEffect>
                                  </p:childTnLst>
                                </p:cTn>
                              </p:par>
                            </p:childTnLst>
                          </p:cTn>
                        </p:par>
                        <p:par>
                          <p:cTn id="50" fill="hold">
                            <p:stCondLst>
                              <p:cond delay="5000"/>
                            </p:stCondLst>
                            <p:childTnLst>
                              <p:par>
                                <p:cTn id="51" presetID="22" presetClass="entr" presetSubtype="8" fill="hold" grpId="0" nodeType="afterEffect">
                                  <p:stCondLst>
                                    <p:cond delay="0"/>
                                  </p:stCondLst>
                                  <p:childTnLst>
                                    <p:set>
                                      <p:cBhvr>
                                        <p:cTn id="52" dur="1" fill="hold">
                                          <p:stCondLst>
                                            <p:cond delay="0"/>
                                          </p:stCondLst>
                                        </p:cTn>
                                        <p:tgtEl>
                                          <p:spTgt spid="30"/>
                                        </p:tgtEl>
                                        <p:attrNameLst>
                                          <p:attrName>style.visibility</p:attrName>
                                        </p:attrNameLst>
                                      </p:cBhvr>
                                      <p:to>
                                        <p:strVal val="visible"/>
                                      </p:to>
                                    </p:set>
                                    <p:animEffect transition="in" filter="wipe(left)">
                                      <p:cBhvr>
                                        <p:cTn id="53" dur="500"/>
                                        <p:tgtEl>
                                          <p:spTgt spid="30"/>
                                        </p:tgtEl>
                                      </p:cBhvr>
                                    </p:animEffect>
                                  </p:childTnLst>
                                </p:cTn>
                              </p:par>
                            </p:childTnLst>
                          </p:cTn>
                        </p:par>
                        <p:par>
                          <p:cTn id="54" fill="hold">
                            <p:stCondLst>
                              <p:cond delay="5500"/>
                            </p:stCondLst>
                            <p:childTnLst>
                              <p:par>
                                <p:cTn id="55" presetID="1" presetClass="entr" presetSubtype="0" fill="hold" nodeType="afterEffect">
                                  <p:stCondLst>
                                    <p:cond delay="0"/>
                                  </p:stCondLst>
                                  <p:childTnLst>
                                    <p:set>
                                      <p:cBhvr>
                                        <p:cTn id="56" dur="1" fill="hold">
                                          <p:stCondLst>
                                            <p:cond delay="0"/>
                                          </p:stCondLst>
                                        </p:cTn>
                                        <p:tgtEl>
                                          <p:spTgt spid="17"/>
                                        </p:tgtEl>
                                        <p:attrNameLst>
                                          <p:attrName>style.visibility</p:attrName>
                                        </p:attrNameLst>
                                      </p:cBhvr>
                                      <p:to>
                                        <p:strVal val="visible"/>
                                      </p:to>
                                    </p:set>
                                  </p:childTnLst>
                                </p:cTn>
                              </p:par>
                            </p:childTnLst>
                          </p:cTn>
                        </p:par>
                        <p:par>
                          <p:cTn id="57" fill="hold">
                            <p:stCondLst>
                              <p:cond delay="5500"/>
                            </p:stCondLst>
                            <p:childTnLst>
                              <p:par>
                                <p:cTn id="58" presetID="22" presetClass="entr" presetSubtype="2" fill="hold" grpId="0" nodeType="afterEffect">
                                  <p:stCondLst>
                                    <p:cond delay="0"/>
                                  </p:stCondLst>
                                  <p:childTnLst>
                                    <p:set>
                                      <p:cBhvr>
                                        <p:cTn id="59" dur="1" fill="hold">
                                          <p:stCondLst>
                                            <p:cond delay="0"/>
                                          </p:stCondLst>
                                        </p:cTn>
                                        <p:tgtEl>
                                          <p:spTgt spid="27"/>
                                        </p:tgtEl>
                                        <p:attrNameLst>
                                          <p:attrName>style.visibility</p:attrName>
                                        </p:attrNameLst>
                                      </p:cBhvr>
                                      <p:to>
                                        <p:strVal val="visible"/>
                                      </p:to>
                                    </p:set>
                                    <p:animEffect transition="in" filter="wipe(right)">
                                      <p:cBhvr>
                                        <p:cTn id="60" dur="500"/>
                                        <p:tgtEl>
                                          <p:spTgt spid="27"/>
                                        </p:tgtEl>
                                      </p:cBhvr>
                                    </p:animEffect>
                                  </p:childTnLst>
                                </p:cTn>
                              </p:par>
                            </p:childTnLst>
                          </p:cTn>
                        </p:par>
                        <p:par>
                          <p:cTn id="61" fill="hold">
                            <p:stCondLst>
                              <p:cond delay="6000"/>
                            </p:stCondLst>
                            <p:childTnLst>
                              <p:par>
                                <p:cTn id="62" presetID="22" presetClass="entr" presetSubtype="2" fill="hold" grpId="0" nodeType="afterEffect">
                                  <p:stCondLst>
                                    <p:cond delay="0"/>
                                  </p:stCondLst>
                                  <p:childTnLst>
                                    <p:set>
                                      <p:cBhvr>
                                        <p:cTn id="63" dur="1" fill="hold">
                                          <p:stCondLst>
                                            <p:cond delay="0"/>
                                          </p:stCondLst>
                                        </p:cTn>
                                        <p:tgtEl>
                                          <p:spTgt spid="26"/>
                                        </p:tgtEl>
                                        <p:attrNameLst>
                                          <p:attrName>style.visibility</p:attrName>
                                        </p:attrNameLst>
                                      </p:cBhvr>
                                      <p:to>
                                        <p:strVal val="visible"/>
                                      </p:to>
                                    </p:set>
                                    <p:animEffect transition="in" filter="wipe(right)">
                                      <p:cBhvr>
                                        <p:cTn id="64" dur="500"/>
                                        <p:tgtEl>
                                          <p:spTgt spid="26"/>
                                        </p:tgtEl>
                                      </p:cBhvr>
                                    </p:animEffect>
                                  </p:childTnLst>
                                </p:cTn>
                              </p:par>
                            </p:childTnLst>
                          </p:cTn>
                        </p:par>
                        <p:par>
                          <p:cTn id="65" fill="hold">
                            <p:stCondLst>
                              <p:cond delay="6500"/>
                            </p:stCondLst>
                            <p:childTnLst>
                              <p:par>
                                <p:cTn id="66" presetID="1" presetClass="entr" presetSubtype="0" fill="hold" nodeType="afterEffect">
                                  <p:stCondLst>
                                    <p:cond delay="0"/>
                                  </p:stCondLst>
                                  <p:childTnLst>
                                    <p:set>
                                      <p:cBhvr>
                                        <p:cTn id="67" dur="1" fill="hold">
                                          <p:stCondLst>
                                            <p:cond delay="0"/>
                                          </p:stCondLst>
                                        </p:cTn>
                                        <p:tgtEl>
                                          <p:spTgt spid="12"/>
                                        </p:tgtEl>
                                        <p:attrNameLst>
                                          <p:attrName>style.visibility</p:attrName>
                                        </p:attrNameLst>
                                      </p:cBhvr>
                                      <p:to>
                                        <p:strVal val="visible"/>
                                      </p:to>
                                    </p:set>
                                  </p:childTnLst>
                                </p:cTn>
                              </p:par>
                            </p:childTnLst>
                          </p:cTn>
                        </p:par>
                        <p:par>
                          <p:cTn id="68" fill="hold">
                            <p:stCondLst>
                              <p:cond delay="6500"/>
                            </p:stCondLst>
                            <p:childTnLst>
                              <p:par>
                                <p:cTn id="69" presetID="22" presetClass="entr" presetSubtype="8" fill="hold" grpId="0" nodeType="afterEffect">
                                  <p:stCondLst>
                                    <p:cond delay="0"/>
                                  </p:stCondLst>
                                  <p:childTnLst>
                                    <p:set>
                                      <p:cBhvr>
                                        <p:cTn id="70" dur="1" fill="hold">
                                          <p:stCondLst>
                                            <p:cond delay="0"/>
                                          </p:stCondLst>
                                        </p:cTn>
                                        <p:tgtEl>
                                          <p:spTgt spid="33"/>
                                        </p:tgtEl>
                                        <p:attrNameLst>
                                          <p:attrName>style.visibility</p:attrName>
                                        </p:attrNameLst>
                                      </p:cBhvr>
                                      <p:to>
                                        <p:strVal val="visible"/>
                                      </p:to>
                                    </p:set>
                                    <p:animEffect transition="in" filter="wipe(left)">
                                      <p:cBhvr>
                                        <p:cTn id="71" dur="500"/>
                                        <p:tgtEl>
                                          <p:spTgt spid="33"/>
                                        </p:tgtEl>
                                      </p:cBhvr>
                                    </p:animEffect>
                                  </p:childTnLst>
                                </p:cTn>
                              </p:par>
                            </p:childTnLst>
                          </p:cTn>
                        </p:par>
                        <p:par>
                          <p:cTn id="72" fill="hold">
                            <p:stCondLst>
                              <p:cond delay="7000"/>
                            </p:stCondLst>
                            <p:childTnLst>
                              <p:par>
                                <p:cTn id="73" presetID="22" presetClass="entr" presetSubtype="8" fill="hold" grpId="0" nodeType="afterEffect">
                                  <p:stCondLst>
                                    <p:cond delay="0"/>
                                  </p:stCondLst>
                                  <p:childTnLst>
                                    <p:set>
                                      <p:cBhvr>
                                        <p:cTn id="74" dur="1" fill="hold">
                                          <p:stCondLst>
                                            <p:cond delay="0"/>
                                          </p:stCondLst>
                                        </p:cTn>
                                        <p:tgtEl>
                                          <p:spTgt spid="32"/>
                                        </p:tgtEl>
                                        <p:attrNameLst>
                                          <p:attrName>style.visibility</p:attrName>
                                        </p:attrNameLst>
                                      </p:cBhvr>
                                      <p:to>
                                        <p:strVal val="visible"/>
                                      </p:to>
                                    </p:set>
                                    <p:animEffect transition="in" filter="wipe(left)">
                                      <p:cBhvr>
                                        <p:cTn id="75" dur="500"/>
                                        <p:tgtEl>
                                          <p:spTgt spid="32"/>
                                        </p:tgtEl>
                                      </p:cBhvr>
                                    </p:animEffect>
                                  </p:childTnLst>
                                </p:cTn>
                              </p:par>
                            </p:childTnLst>
                          </p:cTn>
                        </p:par>
                        <p:par>
                          <p:cTn id="76" fill="hold">
                            <p:stCondLst>
                              <p:cond delay="7500"/>
                            </p:stCondLst>
                            <p:childTnLst>
                              <p:par>
                                <p:cTn id="77" presetID="1" presetClass="entr" presetSubtype="0" fill="hold" grpId="0" nodeType="afterEffect">
                                  <p:stCondLst>
                                    <p:cond delay="0"/>
                                  </p:stCondLst>
                                  <p:childTnLst>
                                    <p:set>
                                      <p:cBhvr>
                                        <p:cTn id="78" dur="1" fill="hold">
                                          <p:stCondLst>
                                            <p:cond delay="0"/>
                                          </p:stCondLst>
                                        </p:cTn>
                                        <p:tgtEl>
                                          <p:spTgt spid="16"/>
                                        </p:tgtEl>
                                        <p:attrNameLst>
                                          <p:attrName>style.visibility</p:attrName>
                                        </p:attrNameLst>
                                      </p:cBhvr>
                                      <p:to>
                                        <p:strVal val="visible"/>
                                      </p:to>
                                    </p:set>
                                  </p:childTnLst>
                                </p:cTn>
                              </p:par>
                            </p:childTnLst>
                          </p:cTn>
                        </p:par>
                        <p:par>
                          <p:cTn id="79" fill="hold">
                            <p:stCondLst>
                              <p:cond delay="7500"/>
                            </p:stCondLst>
                            <p:childTnLst>
                              <p:par>
                                <p:cTn id="80" presetID="22" presetClass="entr" presetSubtype="2" fill="hold" grpId="0" nodeType="afterEffect">
                                  <p:stCondLst>
                                    <p:cond delay="0"/>
                                  </p:stCondLst>
                                  <p:childTnLst>
                                    <p:set>
                                      <p:cBhvr>
                                        <p:cTn id="81" dur="1" fill="hold">
                                          <p:stCondLst>
                                            <p:cond delay="0"/>
                                          </p:stCondLst>
                                        </p:cTn>
                                        <p:tgtEl>
                                          <p:spTgt spid="29"/>
                                        </p:tgtEl>
                                        <p:attrNameLst>
                                          <p:attrName>style.visibility</p:attrName>
                                        </p:attrNameLst>
                                      </p:cBhvr>
                                      <p:to>
                                        <p:strVal val="visible"/>
                                      </p:to>
                                    </p:set>
                                    <p:animEffect transition="in" filter="wipe(right)">
                                      <p:cBhvr>
                                        <p:cTn id="82" dur="500"/>
                                        <p:tgtEl>
                                          <p:spTgt spid="29"/>
                                        </p:tgtEl>
                                      </p:cBhvr>
                                    </p:animEffect>
                                  </p:childTnLst>
                                </p:cTn>
                              </p:par>
                            </p:childTnLst>
                          </p:cTn>
                        </p:par>
                        <p:par>
                          <p:cTn id="83" fill="hold">
                            <p:stCondLst>
                              <p:cond delay="8000"/>
                            </p:stCondLst>
                            <p:childTnLst>
                              <p:par>
                                <p:cTn id="84" presetID="22" presetClass="entr" presetSubtype="2" fill="hold" grpId="0" nodeType="afterEffect">
                                  <p:stCondLst>
                                    <p:cond delay="0"/>
                                  </p:stCondLst>
                                  <p:childTnLst>
                                    <p:set>
                                      <p:cBhvr>
                                        <p:cTn id="85" dur="1" fill="hold">
                                          <p:stCondLst>
                                            <p:cond delay="0"/>
                                          </p:stCondLst>
                                        </p:cTn>
                                        <p:tgtEl>
                                          <p:spTgt spid="28"/>
                                        </p:tgtEl>
                                        <p:attrNameLst>
                                          <p:attrName>style.visibility</p:attrName>
                                        </p:attrNameLst>
                                      </p:cBhvr>
                                      <p:to>
                                        <p:strVal val="visible"/>
                                      </p:to>
                                    </p:set>
                                    <p:animEffect transition="in" filter="wipe(right)">
                                      <p:cBhvr>
                                        <p:cTn id="86" dur="500"/>
                                        <p:tgtEl>
                                          <p:spTgt spid="28"/>
                                        </p:tgtEl>
                                      </p:cBhvr>
                                    </p:animEffect>
                                  </p:childTnLst>
                                </p:cTn>
                              </p:par>
                            </p:childTnLst>
                          </p:cTn>
                        </p:par>
                        <p:par>
                          <p:cTn id="87" fill="hold">
                            <p:stCondLst>
                              <p:cond delay="8500"/>
                            </p:stCondLst>
                            <p:childTnLst>
                              <p:par>
                                <p:cTn id="88" presetID="1" presetClass="entr" presetSubtype="0" fill="hold" grpId="0" nodeType="afterEffect">
                                  <p:stCondLst>
                                    <p:cond delay="0"/>
                                  </p:stCondLst>
                                  <p:childTnLst>
                                    <p:set>
                                      <p:cBhvr>
                                        <p:cTn id="89" dur="1" fill="hold">
                                          <p:stCondLst>
                                            <p:cond delay="0"/>
                                          </p:stCondLst>
                                        </p:cTn>
                                        <p:tgtEl>
                                          <p:spTgt spid="15"/>
                                        </p:tgtEl>
                                        <p:attrNameLst>
                                          <p:attrName>style.visibility</p:attrName>
                                        </p:attrNameLst>
                                      </p:cBhvr>
                                      <p:to>
                                        <p:strVal val="visible"/>
                                      </p:to>
                                    </p:set>
                                  </p:childTnLst>
                                </p:cTn>
                              </p:par>
                            </p:childTnLst>
                          </p:cTn>
                        </p:par>
                        <p:par>
                          <p:cTn id="90" fill="hold">
                            <p:stCondLst>
                              <p:cond delay="8500"/>
                            </p:stCondLst>
                            <p:childTnLst>
                              <p:par>
                                <p:cTn id="91" presetID="22" presetClass="entr" presetSubtype="8" fill="hold" grpId="0" nodeType="afterEffect">
                                  <p:stCondLst>
                                    <p:cond delay="0"/>
                                  </p:stCondLst>
                                  <p:childTnLst>
                                    <p:set>
                                      <p:cBhvr>
                                        <p:cTn id="92" dur="1" fill="hold">
                                          <p:stCondLst>
                                            <p:cond delay="0"/>
                                          </p:stCondLst>
                                        </p:cTn>
                                        <p:tgtEl>
                                          <p:spTgt spid="35"/>
                                        </p:tgtEl>
                                        <p:attrNameLst>
                                          <p:attrName>style.visibility</p:attrName>
                                        </p:attrNameLst>
                                      </p:cBhvr>
                                      <p:to>
                                        <p:strVal val="visible"/>
                                      </p:to>
                                    </p:set>
                                    <p:animEffect transition="in" filter="wipe(left)">
                                      <p:cBhvr>
                                        <p:cTn id="93" dur="500"/>
                                        <p:tgtEl>
                                          <p:spTgt spid="35"/>
                                        </p:tgtEl>
                                      </p:cBhvr>
                                    </p:animEffect>
                                  </p:childTnLst>
                                </p:cTn>
                              </p:par>
                            </p:childTnLst>
                          </p:cTn>
                        </p:par>
                        <p:par>
                          <p:cTn id="94" fill="hold">
                            <p:stCondLst>
                              <p:cond delay="9000"/>
                            </p:stCondLst>
                            <p:childTnLst>
                              <p:par>
                                <p:cTn id="95" presetID="22" presetClass="entr" presetSubtype="8" fill="hold" grpId="0" nodeType="afterEffect">
                                  <p:stCondLst>
                                    <p:cond delay="0"/>
                                  </p:stCondLst>
                                  <p:childTnLst>
                                    <p:set>
                                      <p:cBhvr>
                                        <p:cTn id="96" dur="1" fill="hold">
                                          <p:stCondLst>
                                            <p:cond delay="0"/>
                                          </p:stCondLst>
                                        </p:cTn>
                                        <p:tgtEl>
                                          <p:spTgt spid="34"/>
                                        </p:tgtEl>
                                        <p:attrNameLst>
                                          <p:attrName>style.visibility</p:attrName>
                                        </p:attrNameLst>
                                      </p:cBhvr>
                                      <p:to>
                                        <p:strVal val="visible"/>
                                      </p:to>
                                    </p:set>
                                    <p:animEffect transition="in" filter="wipe(left)">
                                      <p:cBhvr>
                                        <p:cTn id="97"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3" grpId="0" animBg="1"/>
      <p:bldP spid="14" grpId="0" animBg="1"/>
      <p:bldP spid="15" grpId="0" animBg="1"/>
      <p:bldP spid="16" grpId="0" animBg="1"/>
      <p:bldP spid="18" grpId="0" animBg="1"/>
      <p:bldP spid="19" grpId="0" animBg="1"/>
      <p:bldP spid="20" grpId="0" animBg="1"/>
      <p:bldP spid="21" grpId="0" animBg="1"/>
      <p:bldP spid="22" grpId="0" animBg="1"/>
      <p:bldP spid="23" grpId="0" animBg="1"/>
      <p:bldP spid="24" grpId="0"/>
      <p:bldP spid="25" grpId="0"/>
      <p:bldP spid="26" grpId="0"/>
      <p:bldP spid="27" grpId="0"/>
      <p:bldP spid="28" grpId="0"/>
      <p:bldP spid="29" grpId="0"/>
      <p:bldP spid="30" grpId="0"/>
      <p:bldP spid="31" grpId="0"/>
      <p:bldP spid="32" grpId="0"/>
      <p:bldP spid="33" grpId="0"/>
      <p:bldP spid="34" grpId="0"/>
      <p:bldP spid="35"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p:cNvGrpSpPr/>
          <p:nvPr/>
        </p:nvGrpSpPr>
        <p:grpSpPr>
          <a:xfrm>
            <a:off x="590550" y="1290955"/>
            <a:ext cx="11012170" cy="4276090"/>
            <a:chOff x="2407" y="2033"/>
            <a:chExt cx="14999" cy="6734"/>
          </a:xfrm>
          <a:blipFill rotWithShape="1">
            <a:blip r:embed="rId3"/>
            <a:stretch>
              <a:fillRect/>
            </a:stretch>
          </a:blipFill>
        </p:grpSpPr>
        <p:sp>
          <p:nvSpPr>
            <p:cNvPr id="4" name="矩形 3"/>
            <p:cNvSpPr/>
            <p:nvPr/>
          </p:nvSpPr>
          <p:spPr>
            <a:xfrm>
              <a:off x="2407" y="2033"/>
              <a:ext cx="219" cy="673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5" name="矩形 4"/>
            <p:cNvSpPr/>
            <p:nvPr/>
          </p:nvSpPr>
          <p:spPr>
            <a:xfrm>
              <a:off x="2804" y="2033"/>
              <a:ext cx="14603" cy="6734"/>
            </a:xfrm>
            <a:prstGeom prst="rect">
              <a:avLst/>
            </a:prstGeom>
            <a:blipFill dpi="0" rotWithShape="1">
              <a:blip r:embed="rId4">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sp>
        <p:nvSpPr>
          <p:cNvPr id="12" name="矩形 11"/>
          <p:cNvSpPr/>
          <p:nvPr/>
        </p:nvSpPr>
        <p:spPr>
          <a:xfrm>
            <a:off x="6897370" y="798195"/>
            <a:ext cx="3554095" cy="5261610"/>
          </a:xfrm>
          <a:prstGeom prst="rect">
            <a:avLst/>
          </a:prstGeom>
          <a:solidFill>
            <a:schemeClr val="accent6"/>
          </a:solidFill>
          <a:ln>
            <a:noFill/>
          </a:ln>
          <a:effectLst>
            <a:outerShdw blurRad="50800" dist="762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3" name="文本框 12"/>
          <p:cNvSpPr txBox="1"/>
          <p:nvPr/>
        </p:nvSpPr>
        <p:spPr>
          <a:xfrm>
            <a:off x="7550785" y="1304290"/>
            <a:ext cx="2247265" cy="156845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96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rPr>
              <a:t>04</a:t>
            </a:r>
          </a:p>
        </p:txBody>
      </p:sp>
      <p:sp>
        <p:nvSpPr>
          <p:cNvPr id="14" name="文本框 13"/>
          <p:cNvSpPr txBox="1"/>
          <p:nvPr/>
        </p:nvSpPr>
        <p:spPr>
          <a:xfrm>
            <a:off x="7217410" y="3011805"/>
            <a:ext cx="2914015" cy="4603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2400" b="0" i="0" u="none" strike="noStrike" kern="1200" cap="none" spc="0" normalizeH="0" baseline="0" noProof="0">
                <a:ln>
                  <a:noFill/>
                </a:ln>
                <a:solidFill>
                  <a:prstClr val="white"/>
                </a:solidFill>
                <a:effectLst/>
                <a:uLnTx/>
                <a:uFillTx/>
                <a:latin typeface="造字工房尚黑（非商用）常规体" charset="-122"/>
                <a:ea typeface="造字工房尚黑（非商用）常规体" charset="-122"/>
                <a:cs typeface="+mn-cs"/>
              </a:rPr>
              <a:t>单击此处输入标题</a:t>
            </a:r>
          </a:p>
        </p:txBody>
      </p:sp>
      <p:sp>
        <p:nvSpPr>
          <p:cNvPr id="15" name="文本框 14"/>
          <p:cNvSpPr txBox="1"/>
          <p:nvPr/>
        </p:nvSpPr>
        <p:spPr>
          <a:xfrm>
            <a:off x="7217410" y="3593465"/>
            <a:ext cx="2914650" cy="1568450"/>
          </a:xfrm>
          <a:prstGeom prst="rect">
            <a:avLst/>
          </a:prstGeom>
          <a:noFill/>
        </p:spPr>
        <p:txBody>
          <a:bodyPr wrap="square" rtlCol="0">
            <a:spAutoFit/>
          </a:bodyPr>
          <a:lstStyle/>
          <a:p>
            <a:pPr marL="0" marR="0" lvl="0" indent="0" algn="ctr" defTabSz="914400" rtl="0" eaLnBrk="1" fontAlgn="auto" latinLnBrk="0" hangingPunct="1">
              <a:lnSpc>
                <a:spcPct val="200000"/>
              </a:lnSpc>
              <a:spcBef>
                <a:spcPts val="0"/>
              </a:spcBef>
              <a:spcAft>
                <a:spcPts val="0"/>
              </a:spcAft>
              <a:buClrTx/>
              <a:buSzTx/>
              <a:buFontTx/>
              <a:buNone/>
              <a:defRPr/>
            </a:pPr>
            <a:r>
              <a:rPr kumimoji="0" lang="zh-CN" altLang="en-US" sz="1200"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mn-cs"/>
              </a:rPr>
              <a:t>I love you more than I've ever loved any woman. And I've waited longer for you than I've waited for any woman.</a:t>
            </a:r>
          </a:p>
        </p:txBody>
      </p:sp>
    </p:spTree>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12"/>
                                        </p:tgtEl>
                                        <p:attrNameLst>
                                          <p:attrName>style.visibility</p:attrName>
                                        </p:attrNameLst>
                                      </p:cBhvr>
                                      <p:to>
                                        <p:strVal val="visible"/>
                                      </p:to>
                                    </p:set>
                                    <p:animEffect transition="in" filter="fade">
                                      <p:cBhvr>
                                        <p:cTn id="11" dur="500"/>
                                        <p:tgtEl>
                                          <p:spTgt spid="12"/>
                                        </p:tgtEl>
                                      </p:cBhvr>
                                    </p:animEffect>
                                    <p:anim calcmode="lin" valueType="num">
                                      <p:cBhvr>
                                        <p:cTn id="12" dur="500" fill="hold"/>
                                        <p:tgtEl>
                                          <p:spTgt spid="12"/>
                                        </p:tgtEl>
                                        <p:attrNameLst>
                                          <p:attrName>ppt_x</p:attrName>
                                        </p:attrNameLst>
                                      </p:cBhvr>
                                      <p:tavLst>
                                        <p:tav tm="0">
                                          <p:val>
                                            <p:strVal val="#ppt_x"/>
                                          </p:val>
                                        </p:tav>
                                        <p:tav tm="100000">
                                          <p:val>
                                            <p:strVal val="#ppt_x"/>
                                          </p:val>
                                        </p:tav>
                                      </p:tavLst>
                                    </p:anim>
                                    <p:anim calcmode="lin" valueType="num">
                                      <p:cBhvr>
                                        <p:cTn id="13" dur="500" fill="hold"/>
                                        <p:tgtEl>
                                          <p:spTgt spid="12"/>
                                        </p:tgtEl>
                                        <p:attrNameLst>
                                          <p:attrName>ppt_y</p:attrName>
                                        </p:attrNameLst>
                                      </p:cBhvr>
                                      <p:tavLst>
                                        <p:tav tm="0">
                                          <p:val>
                                            <p:strVal val="#ppt_y+.1"/>
                                          </p:val>
                                        </p:tav>
                                        <p:tav tm="100000">
                                          <p:val>
                                            <p:strVal val="#ppt_y"/>
                                          </p:val>
                                        </p:tav>
                                      </p:tavLst>
                                    </p:anim>
                                  </p:childTnLst>
                                </p:cTn>
                              </p:par>
                            </p:childTnLst>
                          </p:cTn>
                        </p:par>
                        <p:par>
                          <p:cTn id="14" fill="hold">
                            <p:stCondLst>
                              <p:cond delay="1000"/>
                            </p:stCondLst>
                            <p:childTnLst>
                              <p:par>
                                <p:cTn id="15" presetID="53" presetClass="entr" presetSubtype="16" fill="hold" grpId="0" nodeType="afterEffect">
                                  <p:stCondLst>
                                    <p:cond delay="0"/>
                                  </p:stCondLst>
                                  <p:childTnLst>
                                    <p:set>
                                      <p:cBhvr>
                                        <p:cTn id="16" dur="1" fill="hold">
                                          <p:stCondLst>
                                            <p:cond delay="0"/>
                                          </p:stCondLst>
                                        </p:cTn>
                                        <p:tgtEl>
                                          <p:spTgt spid="13"/>
                                        </p:tgtEl>
                                        <p:attrNameLst>
                                          <p:attrName>style.visibility</p:attrName>
                                        </p:attrNameLst>
                                      </p:cBhvr>
                                      <p:to>
                                        <p:strVal val="visible"/>
                                      </p:to>
                                    </p:set>
                                    <p:anim calcmode="lin" valueType="num">
                                      <p:cBhvr>
                                        <p:cTn id="17" dur="500" fill="hold"/>
                                        <p:tgtEl>
                                          <p:spTgt spid="13"/>
                                        </p:tgtEl>
                                        <p:attrNameLst>
                                          <p:attrName>ppt_w</p:attrName>
                                        </p:attrNameLst>
                                      </p:cBhvr>
                                      <p:tavLst>
                                        <p:tav tm="0">
                                          <p:val>
                                            <p:fltVal val="0"/>
                                          </p:val>
                                        </p:tav>
                                        <p:tav tm="100000">
                                          <p:val>
                                            <p:strVal val="#ppt_w"/>
                                          </p:val>
                                        </p:tav>
                                      </p:tavLst>
                                    </p:anim>
                                    <p:anim calcmode="lin" valueType="num">
                                      <p:cBhvr>
                                        <p:cTn id="18" dur="500" fill="hold"/>
                                        <p:tgtEl>
                                          <p:spTgt spid="13"/>
                                        </p:tgtEl>
                                        <p:attrNameLst>
                                          <p:attrName>ppt_h</p:attrName>
                                        </p:attrNameLst>
                                      </p:cBhvr>
                                      <p:tavLst>
                                        <p:tav tm="0">
                                          <p:val>
                                            <p:fltVal val="0"/>
                                          </p:val>
                                        </p:tav>
                                        <p:tav tm="100000">
                                          <p:val>
                                            <p:strVal val="#ppt_h"/>
                                          </p:val>
                                        </p:tav>
                                      </p:tavLst>
                                    </p:anim>
                                    <p:animEffect transition="in" filter="fade">
                                      <p:cBhvr>
                                        <p:cTn id="19" dur="500"/>
                                        <p:tgtEl>
                                          <p:spTgt spid="13"/>
                                        </p:tgtEl>
                                      </p:cBhvr>
                                    </p:animEffect>
                                  </p:childTnLst>
                                </p:cTn>
                              </p:par>
                            </p:childTnLst>
                          </p:cTn>
                        </p:par>
                        <p:par>
                          <p:cTn id="20" fill="hold">
                            <p:stCondLst>
                              <p:cond delay="1500"/>
                            </p:stCondLst>
                            <p:childTnLst>
                              <p:par>
                                <p:cTn id="21" presetID="22" presetClass="entr" presetSubtype="8" fill="hold" grpId="0" nodeType="afterEffect">
                                  <p:stCondLst>
                                    <p:cond delay="0"/>
                                  </p:stCondLst>
                                  <p:childTnLst>
                                    <p:set>
                                      <p:cBhvr>
                                        <p:cTn id="22" dur="1" fill="hold">
                                          <p:stCondLst>
                                            <p:cond delay="0"/>
                                          </p:stCondLst>
                                        </p:cTn>
                                        <p:tgtEl>
                                          <p:spTgt spid="14"/>
                                        </p:tgtEl>
                                        <p:attrNameLst>
                                          <p:attrName>style.visibility</p:attrName>
                                        </p:attrNameLst>
                                      </p:cBhvr>
                                      <p:to>
                                        <p:strVal val="visible"/>
                                      </p:to>
                                    </p:set>
                                    <p:animEffect transition="in" filter="wipe(left)">
                                      <p:cBhvr>
                                        <p:cTn id="23" dur="500"/>
                                        <p:tgtEl>
                                          <p:spTgt spid="14"/>
                                        </p:tgtEl>
                                      </p:cBhvr>
                                    </p:animEffect>
                                  </p:childTnLst>
                                </p:cTn>
                              </p:par>
                            </p:childTnLst>
                          </p:cTn>
                        </p:par>
                        <p:par>
                          <p:cTn id="24" fill="hold">
                            <p:stCondLst>
                              <p:cond delay="2000"/>
                            </p:stCondLst>
                            <p:childTnLst>
                              <p:par>
                                <p:cTn id="25" presetID="12" presetClass="entr" presetSubtype="4" fill="hold" grpId="0" nodeType="afterEffect">
                                  <p:stCondLst>
                                    <p:cond delay="0"/>
                                  </p:stCondLst>
                                  <p:childTnLst>
                                    <p:set>
                                      <p:cBhvr>
                                        <p:cTn id="26" dur="1" fill="hold">
                                          <p:stCondLst>
                                            <p:cond delay="0"/>
                                          </p:stCondLst>
                                        </p:cTn>
                                        <p:tgtEl>
                                          <p:spTgt spid="15"/>
                                        </p:tgtEl>
                                        <p:attrNameLst>
                                          <p:attrName>style.visibility</p:attrName>
                                        </p:attrNameLst>
                                      </p:cBhvr>
                                      <p:to>
                                        <p:strVal val="visible"/>
                                      </p:to>
                                    </p:set>
                                    <p:anim calcmode="lin" valueType="num">
                                      <p:cBhvr additive="base">
                                        <p:cTn id="27" dur="500"/>
                                        <p:tgtEl>
                                          <p:spTgt spid="15"/>
                                        </p:tgtEl>
                                        <p:attrNameLst>
                                          <p:attrName>ppt_y</p:attrName>
                                        </p:attrNameLst>
                                      </p:cBhvr>
                                      <p:tavLst>
                                        <p:tav tm="0">
                                          <p:val>
                                            <p:strVal val="#ppt_y+#ppt_h*1.125000"/>
                                          </p:val>
                                        </p:tav>
                                        <p:tav tm="100000">
                                          <p:val>
                                            <p:strVal val="#ppt_y"/>
                                          </p:val>
                                        </p:tav>
                                      </p:tavLst>
                                    </p:anim>
                                    <p:animEffect transition="in" filter="wipe(up)">
                                      <p:cBhvr>
                                        <p:cTn id="28"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bldLvl="0" animBg="1"/>
      <p:bldP spid="13" grpId="0"/>
      <p:bldP spid="14" grpId="0"/>
      <p:bldP spid="15"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1284249" y="436405"/>
            <a:ext cx="5707101" cy="461665"/>
          </a:xfrm>
          <a:prstGeom prst="rect">
            <a:avLst/>
          </a:prstGeom>
          <a:noFill/>
        </p:spPr>
        <p:txBody>
          <a:bodyPr wrap="square" rtlCol="0">
            <a:spAutoFit/>
          </a:bodyPr>
          <a:lstStyle>
            <a:defPPr>
              <a:defRPr lang="zh-CN"/>
            </a:defPPr>
            <a:lvl1pPr>
              <a:defRPr sz="2400">
                <a:solidFill>
                  <a:schemeClr val="bg1"/>
                </a:solidFill>
                <a:latin typeface="微软雅黑 Light" panose="020B0502040204020203" pitchFamily="34" charset="-122"/>
                <a:ea typeface="微软雅黑 Light" panose="020B0502040204020203" pitchFamily="34" charset="-122"/>
              </a:defRPr>
            </a:lvl1pPr>
          </a:lstStyle>
          <a:p>
            <a:r>
              <a:rPr lang="zh-CN" altLang="en-US" dirty="0">
                <a:solidFill>
                  <a:schemeClr val="accent1"/>
                </a:solidFill>
              </a:rPr>
              <a:t>在这里输入您的标题</a:t>
            </a:r>
          </a:p>
        </p:txBody>
      </p:sp>
      <p:sp>
        <p:nvSpPr>
          <p:cNvPr id="51" name="Arc 10"/>
          <p:cNvSpPr/>
          <p:nvPr/>
        </p:nvSpPr>
        <p:spPr>
          <a:xfrm>
            <a:off x="8200390" y="2388235"/>
            <a:ext cx="2171065" cy="2170430"/>
          </a:xfrm>
          <a:prstGeom prst="arc">
            <a:avLst>
              <a:gd name="adj1" fmla="val 21571566"/>
              <a:gd name="adj2" fmla="val 10822907"/>
            </a:avLst>
          </a:prstGeom>
          <a:solidFill>
            <a:srgbClr val="BADA5C"/>
          </a:solidFill>
          <a:ln w="381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prstClr val="black">
                  <a:lumMod val="65000"/>
                  <a:lumOff val="35000"/>
                </a:prstClr>
              </a:solidFill>
              <a:effectLst/>
              <a:uLnTx/>
              <a:uFillTx/>
              <a:latin typeface="Calibri" panose="020F0502020204030204"/>
              <a:ea typeface="+mn-ea"/>
              <a:cs typeface="+mn-cs"/>
            </a:endParaRPr>
          </a:p>
        </p:txBody>
      </p:sp>
      <p:sp>
        <p:nvSpPr>
          <p:cNvPr id="52" name="Rectangle 15"/>
          <p:cNvSpPr/>
          <p:nvPr/>
        </p:nvSpPr>
        <p:spPr>
          <a:xfrm>
            <a:off x="8350885" y="1976755"/>
            <a:ext cx="1873250" cy="1278890"/>
          </a:xfrm>
          <a:prstGeom prst="rect">
            <a:avLst/>
          </a:prstGeom>
        </p:spPr>
        <p:txBody>
          <a:bodyPr wrap="square">
            <a:spAutoFit/>
          </a:bodyPr>
          <a:lstStyle/>
          <a:p>
            <a:pPr algn="ctr">
              <a:lnSpc>
                <a:spcPct val="130000"/>
              </a:lnSpc>
              <a:defRPr/>
            </a:pPr>
            <a:r>
              <a:rPr lang="zh-CN" altLang="en-US" sz="1200" kern="0">
                <a:solidFill>
                  <a:prstClr val="black">
                    <a:lumMod val="65000"/>
                    <a:lumOff val="35000"/>
                  </a:prstClr>
                </a:solidFill>
                <a:latin typeface="微软雅黑" panose="020B0503020204020204" charset="-122"/>
                <a:ea typeface="微软雅黑" panose="020B0503020204020204" charset="-122"/>
                <a:cs typeface="Arial" panose="020B0604020202020204" pitchFamily="34" charset="0"/>
                <a:sym typeface="+mn-ea"/>
              </a:rPr>
              <a:t>此处输入您的文本，在此处输入您的文本，在此处输入您的文本在此处输入您的文本，在此处输入您的文本</a:t>
            </a:r>
            <a:endParaRPr lang="zh-CN" altLang="en-US" sz="1200" kern="0" dirty="0">
              <a:solidFill>
                <a:prstClr val="black">
                  <a:lumMod val="65000"/>
                  <a:lumOff val="35000"/>
                </a:prstClr>
              </a:solidFill>
              <a:latin typeface="微软雅黑" panose="020B0503020204020204" charset="-122"/>
              <a:ea typeface="微软雅黑" panose="020B0503020204020204" charset="-122"/>
              <a:cs typeface="Arial" panose="020B0604020202020204" pitchFamily="34" charset="0"/>
              <a:sym typeface="+mn-ea"/>
            </a:endParaRPr>
          </a:p>
        </p:txBody>
      </p:sp>
      <p:sp>
        <p:nvSpPr>
          <p:cNvPr id="53" name="AutoShape 7"/>
          <p:cNvSpPr/>
          <p:nvPr/>
        </p:nvSpPr>
        <p:spPr bwMode="auto">
          <a:xfrm>
            <a:off x="9015095" y="3691255"/>
            <a:ext cx="588645" cy="589915"/>
          </a:xfrm>
          <a:custGeom>
            <a:avLst/>
            <a:gdLst>
              <a:gd name="T0" fmla="+- 0 10800 1271"/>
              <a:gd name="T1" fmla="*/ T0 w 19058"/>
              <a:gd name="T2" fmla="+- 0 10799 1270"/>
              <a:gd name="T3" fmla="*/ 10799 h 19059"/>
              <a:gd name="T4" fmla="+- 0 10800 1271"/>
              <a:gd name="T5" fmla="*/ T4 w 19058"/>
              <a:gd name="T6" fmla="+- 0 10799 1270"/>
              <a:gd name="T7" fmla="*/ 10799 h 19059"/>
              <a:gd name="T8" fmla="+- 0 10800 1271"/>
              <a:gd name="T9" fmla="*/ T8 w 19058"/>
              <a:gd name="T10" fmla="+- 0 10799 1270"/>
              <a:gd name="T11" fmla="*/ 10799 h 19059"/>
              <a:gd name="T12" fmla="+- 0 10800 1271"/>
              <a:gd name="T13" fmla="*/ T12 w 19058"/>
              <a:gd name="T14" fmla="+- 0 10799 1270"/>
              <a:gd name="T15" fmla="*/ 10799 h 19059"/>
            </a:gdLst>
            <a:ahLst/>
            <a:cxnLst>
              <a:cxn ang="0">
                <a:pos x="T1" y="T3"/>
              </a:cxn>
              <a:cxn ang="0">
                <a:pos x="T5" y="T7"/>
              </a:cxn>
              <a:cxn ang="0">
                <a:pos x="T9" y="T11"/>
              </a:cxn>
              <a:cxn ang="0">
                <a:pos x="T13" y="T15"/>
              </a:cxn>
            </a:cxnLst>
            <a:rect l="0" t="0" r="r" b="b"/>
            <a:pathLst>
              <a:path w="19058" h="19059">
                <a:moveTo>
                  <a:pt x="6430" y="17268"/>
                </a:moveTo>
                <a:cubicBezTo>
                  <a:pt x="2162" y="15559"/>
                  <a:pt x="82" y="10698"/>
                  <a:pt x="1790" y="6431"/>
                </a:cubicBezTo>
                <a:cubicBezTo>
                  <a:pt x="3499" y="2164"/>
                  <a:pt x="8360" y="81"/>
                  <a:pt x="12627" y="1791"/>
                </a:cubicBezTo>
                <a:cubicBezTo>
                  <a:pt x="16894" y="3499"/>
                  <a:pt x="18975" y="8361"/>
                  <a:pt x="17267" y="12628"/>
                </a:cubicBezTo>
                <a:cubicBezTo>
                  <a:pt x="15558" y="16895"/>
                  <a:pt x="10696" y="18976"/>
                  <a:pt x="6430" y="17268"/>
                </a:cubicBezTo>
                <a:moveTo>
                  <a:pt x="13070" y="685"/>
                </a:moveTo>
                <a:cubicBezTo>
                  <a:pt x="8186" y="-1270"/>
                  <a:pt x="2641" y="1103"/>
                  <a:pt x="685" y="5987"/>
                </a:cubicBezTo>
                <a:cubicBezTo>
                  <a:pt x="-1271" y="10872"/>
                  <a:pt x="1103" y="16418"/>
                  <a:pt x="5987" y="18373"/>
                </a:cubicBezTo>
                <a:cubicBezTo>
                  <a:pt x="10871" y="20330"/>
                  <a:pt x="16416" y="17955"/>
                  <a:pt x="18373" y="13071"/>
                </a:cubicBezTo>
                <a:cubicBezTo>
                  <a:pt x="20329" y="8186"/>
                  <a:pt x="17954" y="2641"/>
                  <a:pt x="13070" y="685"/>
                </a:cubicBezTo>
              </a:path>
            </a:pathLst>
          </a:custGeom>
          <a:solidFill>
            <a:sysClr val="window" lastClr="FFFFFF"/>
          </a:solidFill>
          <a:ln>
            <a:noFill/>
          </a:ln>
          <a:effectLst/>
        </p:spPr>
        <p:txBody>
          <a:bodyPr lIns="38100" tIns="38100" rIns="38100" bIns="38100" anchor="ctr"/>
          <a:lstStyle/>
          <a:p>
            <a:pPr marL="0" marR="0" lvl="0" indent="0" defTabSz="457200" eaLnBrk="1" fontAlgn="auto" latinLnBrk="0" hangingPunct="1">
              <a:lnSpc>
                <a:spcPct val="100000"/>
              </a:lnSpc>
              <a:spcBef>
                <a:spcPts val="0"/>
              </a:spcBef>
              <a:spcAft>
                <a:spcPts val="0"/>
              </a:spcAft>
              <a:buClrTx/>
              <a:buSzTx/>
              <a:buFontTx/>
              <a:buNone/>
              <a:defRPr/>
            </a:pPr>
            <a:endParaRPr kumimoji="0" lang="en-US" sz="3000" b="0" i="0" u="none" strike="noStrike" kern="0" cap="none" spc="0" normalizeH="0" baseline="0" noProof="0">
              <a:ln>
                <a:noFill/>
              </a:ln>
              <a:solidFill>
                <a:prstClr val="black">
                  <a:lumMod val="65000"/>
                  <a:lumOff val="35000"/>
                </a:prstClr>
              </a:solidFill>
              <a:effectLst>
                <a:outerShdw blurRad="38100" dist="38100" dir="2700000" algn="tl">
                  <a:srgbClr val="000000"/>
                </a:outerShdw>
              </a:effectLst>
              <a:uLnTx/>
              <a:uFillTx/>
            </a:endParaRPr>
          </a:p>
        </p:txBody>
      </p:sp>
      <p:sp>
        <p:nvSpPr>
          <p:cNvPr id="54" name="AutoShape 8"/>
          <p:cNvSpPr/>
          <p:nvPr/>
        </p:nvSpPr>
        <p:spPr bwMode="auto">
          <a:xfrm>
            <a:off x="9272905" y="3949065"/>
            <a:ext cx="73025" cy="73660"/>
          </a:xfrm>
          <a:custGeom>
            <a:avLst/>
            <a:gdLst>
              <a:gd name="T0" fmla="+- 0 10801 1272"/>
              <a:gd name="T1" fmla="*/ T0 w 19059"/>
              <a:gd name="T2" fmla="+- 0 10800 1272"/>
              <a:gd name="T3" fmla="*/ 10800 h 19056"/>
              <a:gd name="T4" fmla="+- 0 10801 1272"/>
              <a:gd name="T5" fmla="*/ T4 w 19059"/>
              <a:gd name="T6" fmla="+- 0 10800 1272"/>
              <a:gd name="T7" fmla="*/ 10800 h 19056"/>
              <a:gd name="T8" fmla="+- 0 10801 1272"/>
              <a:gd name="T9" fmla="*/ T8 w 19059"/>
              <a:gd name="T10" fmla="+- 0 10800 1272"/>
              <a:gd name="T11" fmla="*/ 10800 h 19056"/>
              <a:gd name="T12" fmla="+- 0 10801 1272"/>
              <a:gd name="T13" fmla="*/ T12 w 19059"/>
              <a:gd name="T14" fmla="+- 0 10800 1272"/>
              <a:gd name="T15" fmla="*/ 10800 h 19056"/>
            </a:gdLst>
            <a:ahLst/>
            <a:cxnLst>
              <a:cxn ang="0">
                <a:pos x="T1" y="T3"/>
              </a:cxn>
              <a:cxn ang="0">
                <a:pos x="T5" y="T7"/>
              </a:cxn>
              <a:cxn ang="0">
                <a:pos x="T9" y="T11"/>
              </a:cxn>
              <a:cxn ang="0">
                <a:pos x="T13" y="T15"/>
              </a:cxn>
            </a:cxnLst>
            <a:rect l="0" t="0" r="r" b="b"/>
            <a:pathLst>
              <a:path w="19059" h="19056">
                <a:moveTo>
                  <a:pt x="7753" y="13951"/>
                </a:moveTo>
                <a:cubicBezTo>
                  <a:pt x="5315" y="12969"/>
                  <a:pt x="4129" y="10197"/>
                  <a:pt x="5101" y="7755"/>
                </a:cubicBezTo>
                <a:cubicBezTo>
                  <a:pt x="6083" y="5323"/>
                  <a:pt x="8860" y="4132"/>
                  <a:pt x="11298" y="5104"/>
                </a:cubicBezTo>
                <a:cubicBezTo>
                  <a:pt x="13735" y="6081"/>
                  <a:pt x="14926" y="8858"/>
                  <a:pt x="13949" y="11300"/>
                </a:cubicBezTo>
                <a:cubicBezTo>
                  <a:pt x="12972" y="13737"/>
                  <a:pt x="10195" y="14923"/>
                  <a:pt x="7753" y="13951"/>
                </a:cubicBezTo>
                <a:moveTo>
                  <a:pt x="13070" y="686"/>
                </a:moveTo>
                <a:cubicBezTo>
                  <a:pt x="8190" y="-1272"/>
                  <a:pt x="2640" y="1104"/>
                  <a:pt x="686" y="5988"/>
                </a:cubicBezTo>
                <a:cubicBezTo>
                  <a:pt x="-1272" y="10872"/>
                  <a:pt x="1105" y="16416"/>
                  <a:pt x="5985" y="18369"/>
                </a:cubicBezTo>
                <a:cubicBezTo>
                  <a:pt x="10870" y="20328"/>
                  <a:pt x="16415" y="17951"/>
                  <a:pt x="18374" y="13072"/>
                </a:cubicBezTo>
                <a:cubicBezTo>
                  <a:pt x="20328" y="8188"/>
                  <a:pt x="17960" y="2644"/>
                  <a:pt x="13070" y="686"/>
                </a:cubicBezTo>
              </a:path>
            </a:pathLst>
          </a:custGeom>
          <a:solidFill>
            <a:sysClr val="window" lastClr="FFFFFF"/>
          </a:solidFill>
          <a:ln>
            <a:noFill/>
          </a:ln>
          <a:effectLst/>
        </p:spPr>
        <p:txBody>
          <a:bodyPr lIns="38100" tIns="38100" rIns="38100" bIns="38100" anchor="ctr"/>
          <a:lstStyle/>
          <a:p>
            <a:pPr marL="0" marR="0" lvl="0" indent="0" defTabSz="457200" eaLnBrk="1" fontAlgn="auto" latinLnBrk="0" hangingPunct="1">
              <a:lnSpc>
                <a:spcPct val="100000"/>
              </a:lnSpc>
              <a:spcBef>
                <a:spcPts val="0"/>
              </a:spcBef>
              <a:spcAft>
                <a:spcPts val="0"/>
              </a:spcAft>
              <a:buClrTx/>
              <a:buSzTx/>
              <a:buFontTx/>
              <a:buNone/>
              <a:defRPr/>
            </a:pPr>
            <a:endParaRPr kumimoji="0" lang="en-US" sz="3000" b="0" i="0" u="none" strike="noStrike" kern="0" cap="none" spc="0" normalizeH="0" baseline="0" noProof="0">
              <a:ln>
                <a:noFill/>
              </a:ln>
              <a:solidFill>
                <a:prstClr val="black">
                  <a:lumMod val="65000"/>
                  <a:lumOff val="35000"/>
                </a:prstClr>
              </a:solidFill>
              <a:effectLst>
                <a:outerShdw blurRad="38100" dist="38100" dir="2700000" algn="tl">
                  <a:srgbClr val="000000"/>
                </a:outerShdw>
              </a:effectLst>
              <a:uLnTx/>
              <a:uFillTx/>
            </a:endParaRPr>
          </a:p>
        </p:txBody>
      </p:sp>
      <p:sp>
        <p:nvSpPr>
          <p:cNvPr id="55" name="AutoShape 9"/>
          <p:cNvSpPr/>
          <p:nvPr/>
        </p:nvSpPr>
        <p:spPr bwMode="auto">
          <a:xfrm>
            <a:off x="9197975" y="3876040"/>
            <a:ext cx="220980" cy="220980"/>
          </a:xfrm>
          <a:custGeom>
            <a:avLst/>
            <a:gdLst>
              <a:gd name="T0" fmla="+- 0 10800 1271"/>
              <a:gd name="T1" fmla="*/ T0 w 19059"/>
              <a:gd name="T2" fmla="+- 0 10800 1271"/>
              <a:gd name="T3" fmla="*/ 10800 h 19058"/>
              <a:gd name="T4" fmla="+- 0 10800 1271"/>
              <a:gd name="T5" fmla="*/ T4 w 19059"/>
              <a:gd name="T6" fmla="+- 0 10800 1271"/>
              <a:gd name="T7" fmla="*/ 10800 h 19058"/>
              <a:gd name="T8" fmla="+- 0 10800 1271"/>
              <a:gd name="T9" fmla="*/ T8 w 19059"/>
              <a:gd name="T10" fmla="+- 0 10800 1271"/>
              <a:gd name="T11" fmla="*/ 10800 h 19058"/>
              <a:gd name="T12" fmla="+- 0 10800 1271"/>
              <a:gd name="T13" fmla="*/ T12 w 19059"/>
              <a:gd name="T14" fmla="+- 0 10800 1271"/>
              <a:gd name="T15" fmla="*/ 10800 h 19058"/>
            </a:gdLst>
            <a:ahLst/>
            <a:cxnLst>
              <a:cxn ang="0">
                <a:pos x="T1" y="T3"/>
              </a:cxn>
              <a:cxn ang="0">
                <a:pos x="T5" y="T7"/>
              </a:cxn>
              <a:cxn ang="0">
                <a:pos x="T9" y="T11"/>
              </a:cxn>
              <a:cxn ang="0">
                <a:pos x="T13" y="T15"/>
              </a:cxn>
            </a:cxnLst>
            <a:rect l="0" t="0" r="r" b="b"/>
            <a:pathLst>
              <a:path w="19059" h="19058">
                <a:moveTo>
                  <a:pt x="7169" y="15424"/>
                </a:moveTo>
                <a:cubicBezTo>
                  <a:pt x="3916" y="14123"/>
                  <a:pt x="2331" y="10417"/>
                  <a:pt x="3632" y="7167"/>
                </a:cubicBezTo>
                <a:cubicBezTo>
                  <a:pt x="4934" y="3917"/>
                  <a:pt x="8638" y="2331"/>
                  <a:pt x="11889" y="3632"/>
                </a:cubicBezTo>
                <a:cubicBezTo>
                  <a:pt x="15141" y="4934"/>
                  <a:pt x="16728" y="8640"/>
                  <a:pt x="15425" y="11890"/>
                </a:cubicBezTo>
                <a:cubicBezTo>
                  <a:pt x="14124" y="15140"/>
                  <a:pt x="10419" y="16728"/>
                  <a:pt x="7169" y="15424"/>
                </a:cubicBezTo>
                <a:moveTo>
                  <a:pt x="13071" y="685"/>
                </a:moveTo>
                <a:cubicBezTo>
                  <a:pt x="8186" y="-1271"/>
                  <a:pt x="2639" y="1104"/>
                  <a:pt x="686" y="5987"/>
                </a:cubicBezTo>
                <a:cubicBezTo>
                  <a:pt x="-1271" y="10871"/>
                  <a:pt x="1104" y="16416"/>
                  <a:pt x="5987" y="18372"/>
                </a:cubicBezTo>
                <a:cubicBezTo>
                  <a:pt x="10874" y="20329"/>
                  <a:pt x="16418" y="17955"/>
                  <a:pt x="18375" y="13070"/>
                </a:cubicBezTo>
                <a:cubicBezTo>
                  <a:pt x="20328" y="8186"/>
                  <a:pt x="17956" y="2641"/>
                  <a:pt x="13071" y="685"/>
                </a:cubicBezTo>
              </a:path>
            </a:pathLst>
          </a:custGeom>
          <a:solidFill>
            <a:sysClr val="window" lastClr="FFFFFF"/>
          </a:solidFill>
          <a:ln>
            <a:noFill/>
          </a:ln>
          <a:effectLst/>
        </p:spPr>
        <p:txBody>
          <a:bodyPr lIns="38100" tIns="38100" rIns="38100" bIns="38100" anchor="ctr"/>
          <a:lstStyle/>
          <a:p>
            <a:pPr marL="0" marR="0" lvl="0" indent="0" defTabSz="457200" eaLnBrk="1" fontAlgn="auto" latinLnBrk="0" hangingPunct="1">
              <a:lnSpc>
                <a:spcPct val="100000"/>
              </a:lnSpc>
              <a:spcBef>
                <a:spcPts val="0"/>
              </a:spcBef>
              <a:spcAft>
                <a:spcPts val="0"/>
              </a:spcAft>
              <a:buClrTx/>
              <a:buSzTx/>
              <a:buFontTx/>
              <a:buNone/>
              <a:defRPr/>
            </a:pPr>
            <a:endParaRPr kumimoji="0" lang="en-US" sz="3000" b="0" i="0" u="none" strike="noStrike" kern="0" cap="none" spc="0" normalizeH="0" baseline="0" noProof="0">
              <a:ln>
                <a:noFill/>
              </a:ln>
              <a:solidFill>
                <a:prstClr val="black">
                  <a:lumMod val="65000"/>
                  <a:lumOff val="35000"/>
                </a:prstClr>
              </a:solidFill>
              <a:effectLst>
                <a:outerShdw blurRad="38100" dist="38100" dir="2700000" algn="tl">
                  <a:srgbClr val="000000"/>
                </a:outerShdw>
              </a:effectLst>
              <a:uLnTx/>
              <a:uFillTx/>
            </a:endParaRPr>
          </a:p>
        </p:txBody>
      </p:sp>
      <p:sp>
        <p:nvSpPr>
          <p:cNvPr id="56" name="AutoShape 10"/>
          <p:cNvSpPr/>
          <p:nvPr/>
        </p:nvSpPr>
        <p:spPr bwMode="auto">
          <a:xfrm>
            <a:off x="9345930" y="4022725"/>
            <a:ext cx="92075" cy="94615"/>
          </a:xfrm>
          <a:custGeom>
            <a:avLst/>
            <a:gdLst>
              <a:gd name="T0" fmla="+- 0 10804 288"/>
              <a:gd name="T1" fmla="*/ T0 w 21033"/>
              <a:gd name="T2" fmla="+- 0 10798 277"/>
              <a:gd name="T3" fmla="*/ 10798 h 21043"/>
              <a:gd name="T4" fmla="+- 0 10804 288"/>
              <a:gd name="T5" fmla="*/ T4 w 21033"/>
              <a:gd name="T6" fmla="+- 0 10798 277"/>
              <a:gd name="T7" fmla="*/ 10798 h 21043"/>
              <a:gd name="T8" fmla="+- 0 10804 288"/>
              <a:gd name="T9" fmla="*/ T8 w 21033"/>
              <a:gd name="T10" fmla="+- 0 10798 277"/>
              <a:gd name="T11" fmla="*/ 10798 h 21043"/>
              <a:gd name="T12" fmla="+- 0 10804 288"/>
              <a:gd name="T13" fmla="*/ T12 w 21033"/>
              <a:gd name="T14" fmla="+- 0 10798 277"/>
              <a:gd name="T15" fmla="*/ 10798 h 21043"/>
            </a:gdLst>
            <a:ahLst/>
            <a:cxnLst>
              <a:cxn ang="0">
                <a:pos x="T1" y="T3"/>
              </a:cxn>
              <a:cxn ang="0">
                <a:pos x="T5" y="T7"/>
              </a:cxn>
              <a:cxn ang="0">
                <a:pos x="T9" y="T11"/>
              </a:cxn>
              <a:cxn ang="0">
                <a:pos x="T13" y="T15"/>
              </a:cxn>
            </a:cxnLst>
            <a:rect l="0" t="0" r="r" b="b"/>
            <a:pathLst>
              <a:path w="21033" h="21043">
                <a:moveTo>
                  <a:pt x="20881" y="2825"/>
                </a:moveTo>
                <a:cubicBezTo>
                  <a:pt x="21312" y="1771"/>
                  <a:pt x="20787" y="572"/>
                  <a:pt x="19713" y="149"/>
                </a:cubicBezTo>
                <a:cubicBezTo>
                  <a:pt x="18636" y="-277"/>
                  <a:pt x="17414" y="238"/>
                  <a:pt x="16984" y="1296"/>
                </a:cubicBezTo>
                <a:lnTo>
                  <a:pt x="16980" y="1292"/>
                </a:lnTo>
                <a:cubicBezTo>
                  <a:pt x="13964" y="8692"/>
                  <a:pt x="8182" y="14184"/>
                  <a:pt x="1269" y="17089"/>
                </a:cubicBezTo>
                <a:cubicBezTo>
                  <a:pt x="207" y="17536"/>
                  <a:pt x="-288" y="18747"/>
                  <a:pt x="170" y="19789"/>
                </a:cubicBezTo>
                <a:cubicBezTo>
                  <a:pt x="629" y="20840"/>
                  <a:pt x="1863" y="21323"/>
                  <a:pt x="2924" y="20876"/>
                </a:cubicBezTo>
                <a:cubicBezTo>
                  <a:pt x="2961" y="20860"/>
                  <a:pt x="2982" y="20828"/>
                  <a:pt x="3014" y="20815"/>
                </a:cubicBezTo>
                <a:cubicBezTo>
                  <a:pt x="10874" y="17480"/>
                  <a:pt x="17451" y="11227"/>
                  <a:pt x="20877" y="2825"/>
                </a:cubicBezTo>
                <a:cubicBezTo>
                  <a:pt x="20877" y="2825"/>
                  <a:pt x="20881" y="2825"/>
                  <a:pt x="20881" y="2825"/>
                </a:cubicBezTo>
                <a:close/>
              </a:path>
            </a:pathLst>
          </a:custGeom>
          <a:solidFill>
            <a:sysClr val="window" lastClr="FFFFFF"/>
          </a:solidFill>
          <a:ln>
            <a:noFill/>
          </a:ln>
          <a:effectLst/>
        </p:spPr>
        <p:txBody>
          <a:bodyPr lIns="38100" tIns="38100" rIns="38100" bIns="38100" anchor="ctr"/>
          <a:lstStyle/>
          <a:p>
            <a:pPr marL="0" marR="0" lvl="0" indent="0" defTabSz="457200" eaLnBrk="1" fontAlgn="auto" latinLnBrk="0" hangingPunct="1">
              <a:lnSpc>
                <a:spcPct val="100000"/>
              </a:lnSpc>
              <a:spcBef>
                <a:spcPts val="0"/>
              </a:spcBef>
              <a:spcAft>
                <a:spcPts val="0"/>
              </a:spcAft>
              <a:buClrTx/>
              <a:buSzTx/>
              <a:buFontTx/>
              <a:buNone/>
              <a:defRPr/>
            </a:pPr>
            <a:endParaRPr kumimoji="0" lang="en-US" sz="3000" b="0" i="0" u="none" strike="noStrike" kern="0" cap="none" spc="0" normalizeH="0" baseline="0" noProof="0">
              <a:ln>
                <a:noFill/>
              </a:ln>
              <a:solidFill>
                <a:prstClr val="black">
                  <a:lumMod val="65000"/>
                  <a:lumOff val="35000"/>
                </a:prstClr>
              </a:solidFill>
              <a:effectLst>
                <a:outerShdw blurRad="38100" dist="38100" dir="2700000" algn="tl">
                  <a:srgbClr val="000000"/>
                </a:outerShdw>
              </a:effectLst>
              <a:uLnTx/>
              <a:uFillTx/>
            </a:endParaRPr>
          </a:p>
        </p:txBody>
      </p:sp>
      <p:sp>
        <p:nvSpPr>
          <p:cNvPr id="57" name="AutoShape 11"/>
          <p:cNvSpPr/>
          <p:nvPr/>
        </p:nvSpPr>
        <p:spPr bwMode="auto">
          <a:xfrm>
            <a:off x="9382125" y="4060190"/>
            <a:ext cx="131445" cy="135255"/>
          </a:xfrm>
          <a:custGeom>
            <a:avLst/>
            <a:gdLst>
              <a:gd name="T0" fmla="+- 0 10803 203"/>
              <a:gd name="T1" fmla="*/ T0 w 21201"/>
              <a:gd name="T2" fmla="+- 0 10798 194"/>
              <a:gd name="T3" fmla="*/ 10798 h 21209"/>
              <a:gd name="T4" fmla="+- 0 10803 203"/>
              <a:gd name="T5" fmla="*/ T4 w 21201"/>
              <a:gd name="T6" fmla="+- 0 10798 194"/>
              <a:gd name="T7" fmla="*/ 10798 h 21209"/>
              <a:gd name="T8" fmla="+- 0 10803 203"/>
              <a:gd name="T9" fmla="*/ T8 w 21201"/>
              <a:gd name="T10" fmla="+- 0 10798 194"/>
              <a:gd name="T11" fmla="*/ 10798 h 21209"/>
              <a:gd name="T12" fmla="+- 0 10803 203"/>
              <a:gd name="T13" fmla="*/ T12 w 21201"/>
              <a:gd name="T14" fmla="+- 0 10798 194"/>
              <a:gd name="T15" fmla="*/ 10798 h 21209"/>
            </a:gdLst>
            <a:ahLst/>
            <a:cxnLst>
              <a:cxn ang="0">
                <a:pos x="T1" y="T3"/>
              </a:cxn>
              <a:cxn ang="0">
                <a:pos x="T5" y="T7"/>
              </a:cxn>
              <a:cxn ang="0">
                <a:pos x="T9" y="T11"/>
              </a:cxn>
              <a:cxn ang="0">
                <a:pos x="T13" y="T15"/>
              </a:cxn>
            </a:cxnLst>
            <a:rect l="0" t="0" r="r" b="b"/>
            <a:pathLst>
              <a:path w="21201" h="21209">
                <a:moveTo>
                  <a:pt x="20267" y="104"/>
                </a:moveTo>
                <a:cubicBezTo>
                  <a:pt x="19508" y="-194"/>
                  <a:pt x="18645" y="169"/>
                  <a:pt x="18339" y="912"/>
                </a:cubicBezTo>
                <a:cubicBezTo>
                  <a:pt x="14991" y="9110"/>
                  <a:pt x="8568" y="15198"/>
                  <a:pt x="894" y="18420"/>
                </a:cubicBezTo>
                <a:cubicBezTo>
                  <a:pt x="144" y="18735"/>
                  <a:pt x="-203" y="19589"/>
                  <a:pt x="121" y="20327"/>
                </a:cubicBezTo>
                <a:cubicBezTo>
                  <a:pt x="442" y="21068"/>
                  <a:pt x="1314" y="21406"/>
                  <a:pt x="2067" y="21090"/>
                </a:cubicBezTo>
                <a:cubicBezTo>
                  <a:pt x="2102" y="21073"/>
                  <a:pt x="2125" y="21042"/>
                  <a:pt x="2159" y="21025"/>
                </a:cubicBezTo>
                <a:cubicBezTo>
                  <a:pt x="10491" y="17500"/>
                  <a:pt x="17461" y="10881"/>
                  <a:pt x="21095" y="1994"/>
                </a:cubicBezTo>
                <a:cubicBezTo>
                  <a:pt x="21397" y="1250"/>
                  <a:pt x="21026" y="404"/>
                  <a:pt x="20267" y="104"/>
                </a:cubicBezTo>
              </a:path>
            </a:pathLst>
          </a:custGeom>
          <a:solidFill>
            <a:sysClr val="window" lastClr="FFFFFF"/>
          </a:solidFill>
          <a:ln>
            <a:noFill/>
          </a:ln>
          <a:effectLst/>
        </p:spPr>
        <p:txBody>
          <a:bodyPr lIns="38100" tIns="38100" rIns="38100" bIns="38100" anchor="ctr"/>
          <a:lstStyle/>
          <a:p>
            <a:pPr marL="0" marR="0" lvl="0" indent="0" defTabSz="457200" eaLnBrk="1" fontAlgn="auto" latinLnBrk="0" hangingPunct="1">
              <a:lnSpc>
                <a:spcPct val="100000"/>
              </a:lnSpc>
              <a:spcBef>
                <a:spcPts val="0"/>
              </a:spcBef>
              <a:spcAft>
                <a:spcPts val="0"/>
              </a:spcAft>
              <a:buClrTx/>
              <a:buSzTx/>
              <a:buFontTx/>
              <a:buNone/>
              <a:defRPr/>
            </a:pPr>
            <a:endParaRPr kumimoji="0" lang="en-US" sz="3000" b="0" i="0" u="none" strike="noStrike" kern="0" cap="none" spc="0" normalizeH="0" baseline="0" noProof="0">
              <a:ln>
                <a:noFill/>
              </a:ln>
              <a:solidFill>
                <a:prstClr val="black">
                  <a:lumMod val="65000"/>
                  <a:lumOff val="35000"/>
                </a:prstClr>
              </a:solidFill>
              <a:effectLst>
                <a:outerShdw blurRad="38100" dist="38100" dir="2700000" algn="tl">
                  <a:srgbClr val="000000"/>
                </a:outerShdw>
              </a:effectLst>
              <a:uLnTx/>
              <a:uFillTx/>
            </a:endParaRPr>
          </a:p>
        </p:txBody>
      </p:sp>
      <p:sp>
        <p:nvSpPr>
          <p:cNvPr id="58" name="AutoShape 12"/>
          <p:cNvSpPr/>
          <p:nvPr/>
        </p:nvSpPr>
        <p:spPr bwMode="auto">
          <a:xfrm>
            <a:off x="9364345" y="4041775"/>
            <a:ext cx="111760" cy="113665"/>
          </a:xfrm>
          <a:custGeom>
            <a:avLst/>
            <a:gdLst>
              <a:gd name="T0" fmla="+- 0 10802 238"/>
              <a:gd name="T1" fmla="*/ T0 w 21128"/>
              <a:gd name="T2" fmla="+- 0 10797 227"/>
              <a:gd name="T3" fmla="*/ 10797 h 21141"/>
              <a:gd name="T4" fmla="+- 0 10802 238"/>
              <a:gd name="T5" fmla="*/ T4 w 21128"/>
              <a:gd name="T6" fmla="+- 0 10797 227"/>
              <a:gd name="T7" fmla="*/ 10797 h 21141"/>
              <a:gd name="T8" fmla="+- 0 10802 238"/>
              <a:gd name="T9" fmla="*/ T8 w 21128"/>
              <a:gd name="T10" fmla="+- 0 10797 227"/>
              <a:gd name="T11" fmla="*/ 10797 h 21141"/>
              <a:gd name="T12" fmla="+- 0 10802 238"/>
              <a:gd name="T13" fmla="*/ T12 w 21128"/>
              <a:gd name="T14" fmla="+- 0 10797 227"/>
              <a:gd name="T15" fmla="*/ 10797 h 21141"/>
            </a:gdLst>
            <a:ahLst/>
            <a:cxnLst>
              <a:cxn ang="0">
                <a:pos x="T1" y="T3"/>
              </a:cxn>
              <a:cxn ang="0">
                <a:pos x="T5" y="T7"/>
              </a:cxn>
              <a:cxn ang="0">
                <a:pos x="T9" y="T11"/>
              </a:cxn>
              <a:cxn ang="0">
                <a:pos x="T13" y="T15"/>
              </a:cxn>
            </a:cxnLst>
            <a:rect l="0" t="0" r="r" b="b"/>
            <a:pathLst>
              <a:path w="21128" h="21141">
                <a:moveTo>
                  <a:pt x="20035" y="122"/>
                </a:moveTo>
                <a:cubicBezTo>
                  <a:pt x="19142" y="-227"/>
                  <a:pt x="18134" y="195"/>
                  <a:pt x="17778" y="1071"/>
                </a:cubicBezTo>
                <a:cubicBezTo>
                  <a:pt x="14571" y="8936"/>
                  <a:pt x="8412" y="14778"/>
                  <a:pt x="1051" y="17867"/>
                </a:cubicBezTo>
                <a:lnTo>
                  <a:pt x="1054" y="17867"/>
                </a:lnTo>
                <a:cubicBezTo>
                  <a:pt x="172" y="18240"/>
                  <a:pt x="-238" y="19242"/>
                  <a:pt x="142" y="20108"/>
                </a:cubicBezTo>
                <a:cubicBezTo>
                  <a:pt x="522" y="20973"/>
                  <a:pt x="1543" y="21372"/>
                  <a:pt x="2425" y="21003"/>
                </a:cubicBezTo>
                <a:cubicBezTo>
                  <a:pt x="2459" y="20986"/>
                  <a:pt x="2476" y="20956"/>
                  <a:pt x="2514" y="20936"/>
                </a:cubicBezTo>
                <a:cubicBezTo>
                  <a:pt x="10651" y="17491"/>
                  <a:pt x="17459" y="11027"/>
                  <a:pt x="21002" y="2339"/>
                </a:cubicBezTo>
                <a:cubicBezTo>
                  <a:pt x="21361" y="1463"/>
                  <a:pt x="20927" y="472"/>
                  <a:pt x="20035" y="122"/>
                </a:cubicBezTo>
              </a:path>
            </a:pathLst>
          </a:custGeom>
          <a:solidFill>
            <a:sysClr val="window" lastClr="FFFFFF"/>
          </a:solidFill>
          <a:ln>
            <a:noFill/>
          </a:ln>
          <a:effectLst/>
        </p:spPr>
        <p:txBody>
          <a:bodyPr lIns="38100" tIns="38100" rIns="38100" bIns="38100" anchor="ctr"/>
          <a:lstStyle/>
          <a:p>
            <a:pPr marL="0" marR="0" lvl="0" indent="0" defTabSz="457200" eaLnBrk="1" fontAlgn="auto" latinLnBrk="0" hangingPunct="1">
              <a:lnSpc>
                <a:spcPct val="100000"/>
              </a:lnSpc>
              <a:spcBef>
                <a:spcPts val="0"/>
              </a:spcBef>
              <a:spcAft>
                <a:spcPts val="0"/>
              </a:spcAft>
              <a:buClrTx/>
              <a:buSzTx/>
              <a:buFontTx/>
              <a:buNone/>
              <a:defRPr/>
            </a:pPr>
            <a:endParaRPr kumimoji="0" lang="en-US" sz="3000" b="0" i="0" u="none" strike="noStrike" kern="0" cap="none" spc="0" normalizeH="0" baseline="0" noProof="0">
              <a:ln>
                <a:noFill/>
              </a:ln>
              <a:solidFill>
                <a:prstClr val="black">
                  <a:lumMod val="65000"/>
                  <a:lumOff val="35000"/>
                </a:prstClr>
              </a:solidFill>
              <a:effectLst>
                <a:outerShdw blurRad="38100" dist="38100" dir="2700000" algn="tl">
                  <a:srgbClr val="000000"/>
                </a:outerShdw>
              </a:effectLst>
              <a:uLnTx/>
              <a:uFillTx/>
            </a:endParaRPr>
          </a:p>
        </p:txBody>
      </p:sp>
      <p:sp>
        <p:nvSpPr>
          <p:cNvPr id="59" name="AutoShape 13"/>
          <p:cNvSpPr/>
          <p:nvPr/>
        </p:nvSpPr>
        <p:spPr bwMode="auto">
          <a:xfrm>
            <a:off x="9179560" y="3857625"/>
            <a:ext cx="92075" cy="93345"/>
          </a:xfrm>
          <a:custGeom>
            <a:avLst/>
            <a:gdLst>
              <a:gd name="T0" fmla="+- 0 10797 278"/>
              <a:gd name="T1" fmla="*/ T0 w 21039"/>
              <a:gd name="T2" fmla="+- 0 10803 281"/>
              <a:gd name="T3" fmla="*/ 10803 h 21044"/>
              <a:gd name="T4" fmla="+- 0 10797 278"/>
              <a:gd name="T5" fmla="*/ T4 w 21039"/>
              <a:gd name="T6" fmla="+- 0 10803 281"/>
              <a:gd name="T7" fmla="*/ 10803 h 21044"/>
              <a:gd name="T8" fmla="+- 0 10797 278"/>
              <a:gd name="T9" fmla="*/ T8 w 21039"/>
              <a:gd name="T10" fmla="+- 0 10803 281"/>
              <a:gd name="T11" fmla="*/ 10803 h 21044"/>
              <a:gd name="T12" fmla="+- 0 10797 278"/>
              <a:gd name="T13" fmla="*/ T12 w 21039"/>
              <a:gd name="T14" fmla="+- 0 10803 281"/>
              <a:gd name="T15" fmla="*/ 10803 h 21044"/>
            </a:gdLst>
            <a:ahLst/>
            <a:cxnLst>
              <a:cxn ang="0">
                <a:pos x="T1" y="T3"/>
              </a:cxn>
              <a:cxn ang="0">
                <a:pos x="T5" y="T7"/>
              </a:cxn>
              <a:cxn ang="0">
                <a:pos x="T9" y="T11"/>
              </a:cxn>
              <a:cxn ang="0">
                <a:pos x="T13" y="T15"/>
              </a:cxn>
            </a:cxnLst>
            <a:rect l="0" t="0" r="r" b="b"/>
            <a:pathLst>
              <a:path w="21039" h="21044">
                <a:moveTo>
                  <a:pt x="20871" y="1248"/>
                </a:moveTo>
                <a:cubicBezTo>
                  <a:pt x="20411" y="197"/>
                  <a:pt x="19177" y="-281"/>
                  <a:pt x="18112" y="169"/>
                </a:cubicBezTo>
                <a:cubicBezTo>
                  <a:pt x="18075" y="181"/>
                  <a:pt x="18050" y="214"/>
                  <a:pt x="18021" y="226"/>
                </a:cubicBezTo>
                <a:cubicBezTo>
                  <a:pt x="10159" y="3562"/>
                  <a:pt x="3583" y="9820"/>
                  <a:pt x="152" y="18220"/>
                </a:cubicBezTo>
                <a:lnTo>
                  <a:pt x="148" y="18220"/>
                </a:lnTo>
                <a:cubicBezTo>
                  <a:pt x="-278" y="19278"/>
                  <a:pt x="242" y="20473"/>
                  <a:pt x="1320" y="20896"/>
                </a:cubicBezTo>
                <a:cubicBezTo>
                  <a:pt x="2398" y="21318"/>
                  <a:pt x="3620" y="20803"/>
                  <a:pt x="4046" y="19749"/>
                </a:cubicBezTo>
                <a:lnTo>
                  <a:pt x="4051" y="19749"/>
                </a:lnTo>
                <a:cubicBezTo>
                  <a:pt x="7068" y="12356"/>
                  <a:pt x="12856" y="6858"/>
                  <a:pt x="19764" y="3956"/>
                </a:cubicBezTo>
                <a:cubicBezTo>
                  <a:pt x="20830" y="3506"/>
                  <a:pt x="21322" y="2298"/>
                  <a:pt x="20871" y="1248"/>
                </a:cubicBezTo>
              </a:path>
            </a:pathLst>
          </a:custGeom>
          <a:solidFill>
            <a:sysClr val="window" lastClr="FFFFFF"/>
          </a:solidFill>
          <a:ln>
            <a:noFill/>
          </a:ln>
          <a:effectLst/>
        </p:spPr>
        <p:txBody>
          <a:bodyPr lIns="38100" tIns="38100" rIns="38100" bIns="38100" anchor="ctr"/>
          <a:lstStyle/>
          <a:p>
            <a:pPr marL="0" marR="0" lvl="0" indent="0" defTabSz="457200" eaLnBrk="1" fontAlgn="auto" latinLnBrk="0" hangingPunct="1">
              <a:lnSpc>
                <a:spcPct val="100000"/>
              </a:lnSpc>
              <a:spcBef>
                <a:spcPts val="0"/>
              </a:spcBef>
              <a:spcAft>
                <a:spcPts val="0"/>
              </a:spcAft>
              <a:buClrTx/>
              <a:buSzTx/>
              <a:buFontTx/>
              <a:buNone/>
              <a:defRPr/>
            </a:pPr>
            <a:endParaRPr kumimoji="0" lang="en-US" sz="3000" b="0" i="0" u="none" strike="noStrike" kern="0" cap="none" spc="0" normalizeH="0" baseline="0" noProof="0">
              <a:ln>
                <a:noFill/>
              </a:ln>
              <a:solidFill>
                <a:prstClr val="black">
                  <a:lumMod val="65000"/>
                  <a:lumOff val="35000"/>
                </a:prstClr>
              </a:solidFill>
              <a:effectLst>
                <a:outerShdw blurRad="38100" dist="38100" dir="2700000" algn="tl">
                  <a:srgbClr val="000000"/>
                </a:outerShdw>
              </a:effectLst>
              <a:uLnTx/>
              <a:uFillTx/>
            </a:endParaRPr>
          </a:p>
        </p:txBody>
      </p:sp>
      <p:sp>
        <p:nvSpPr>
          <p:cNvPr id="60" name="AutoShape 14"/>
          <p:cNvSpPr/>
          <p:nvPr/>
        </p:nvSpPr>
        <p:spPr bwMode="auto">
          <a:xfrm>
            <a:off x="9107170" y="3783965"/>
            <a:ext cx="131445" cy="133985"/>
          </a:xfrm>
          <a:custGeom>
            <a:avLst/>
            <a:gdLst>
              <a:gd name="T0" fmla="+- 0 10797 198"/>
              <a:gd name="T1" fmla="*/ T0 w 21199"/>
              <a:gd name="T2" fmla="+- 0 10802 198"/>
              <a:gd name="T3" fmla="*/ 10802 h 21208"/>
              <a:gd name="T4" fmla="+- 0 10797 198"/>
              <a:gd name="T5" fmla="*/ T4 w 21199"/>
              <a:gd name="T6" fmla="+- 0 10802 198"/>
              <a:gd name="T7" fmla="*/ 10802 h 21208"/>
              <a:gd name="T8" fmla="+- 0 10797 198"/>
              <a:gd name="T9" fmla="*/ T8 w 21199"/>
              <a:gd name="T10" fmla="+- 0 10802 198"/>
              <a:gd name="T11" fmla="*/ 10802 h 21208"/>
              <a:gd name="T12" fmla="+- 0 10797 198"/>
              <a:gd name="T13" fmla="*/ T12 w 21199"/>
              <a:gd name="T14" fmla="+- 0 10802 198"/>
              <a:gd name="T15" fmla="*/ 10802 h 21208"/>
            </a:gdLst>
            <a:ahLst/>
            <a:cxnLst>
              <a:cxn ang="0">
                <a:pos x="T1" y="T3"/>
              </a:cxn>
              <a:cxn ang="0">
                <a:pos x="T5" y="T7"/>
              </a:cxn>
              <a:cxn ang="0">
                <a:pos x="T9" y="T11"/>
              </a:cxn>
              <a:cxn ang="0">
                <a:pos x="T13" y="T15"/>
              </a:cxn>
            </a:cxnLst>
            <a:rect l="0" t="0" r="r" b="b"/>
            <a:pathLst>
              <a:path w="21199" h="21208">
                <a:moveTo>
                  <a:pt x="21077" y="880"/>
                </a:moveTo>
                <a:cubicBezTo>
                  <a:pt x="20753" y="142"/>
                  <a:pt x="19881" y="-198"/>
                  <a:pt x="19129" y="117"/>
                </a:cubicBezTo>
                <a:cubicBezTo>
                  <a:pt x="19097" y="131"/>
                  <a:pt x="19071" y="162"/>
                  <a:pt x="19039" y="179"/>
                </a:cubicBezTo>
                <a:cubicBezTo>
                  <a:pt x="10706" y="3707"/>
                  <a:pt x="3739" y="10322"/>
                  <a:pt x="106" y="19208"/>
                </a:cubicBezTo>
                <a:cubicBezTo>
                  <a:pt x="-198" y="19957"/>
                  <a:pt x="172" y="20803"/>
                  <a:pt x="934" y="21101"/>
                </a:cubicBezTo>
                <a:cubicBezTo>
                  <a:pt x="1689" y="21401"/>
                  <a:pt x="2552" y="21041"/>
                  <a:pt x="2859" y="20292"/>
                </a:cubicBezTo>
                <a:cubicBezTo>
                  <a:pt x="6206" y="12096"/>
                  <a:pt x="12625" y="6008"/>
                  <a:pt x="20301" y="2787"/>
                </a:cubicBezTo>
                <a:cubicBezTo>
                  <a:pt x="21051" y="2469"/>
                  <a:pt x="21402" y="1618"/>
                  <a:pt x="21077" y="880"/>
                </a:cubicBezTo>
              </a:path>
            </a:pathLst>
          </a:custGeom>
          <a:solidFill>
            <a:sysClr val="window" lastClr="FFFFFF"/>
          </a:solidFill>
          <a:ln>
            <a:noFill/>
          </a:ln>
          <a:effectLst/>
        </p:spPr>
        <p:txBody>
          <a:bodyPr lIns="38100" tIns="38100" rIns="38100" bIns="38100" anchor="ctr"/>
          <a:lstStyle/>
          <a:p>
            <a:pPr marL="0" marR="0" lvl="0" indent="0" defTabSz="457200" eaLnBrk="1" fontAlgn="auto" latinLnBrk="0" hangingPunct="1">
              <a:lnSpc>
                <a:spcPct val="100000"/>
              </a:lnSpc>
              <a:spcBef>
                <a:spcPts val="0"/>
              </a:spcBef>
              <a:spcAft>
                <a:spcPts val="0"/>
              </a:spcAft>
              <a:buClrTx/>
              <a:buSzTx/>
              <a:buFontTx/>
              <a:buNone/>
              <a:defRPr/>
            </a:pPr>
            <a:endParaRPr kumimoji="0" lang="en-US" sz="3000" b="0" i="0" u="none" strike="noStrike" kern="0" cap="none" spc="0" normalizeH="0" baseline="0" noProof="0">
              <a:ln>
                <a:noFill/>
              </a:ln>
              <a:solidFill>
                <a:prstClr val="black">
                  <a:lumMod val="65000"/>
                  <a:lumOff val="35000"/>
                </a:prstClr>
              </a:solidFill>
              <a:effectLst>
                <a:outerShdw blurRad="38100" dist="38100" dir="2700000" algn="tl">
                  <a:srgbClr val="000000"/>
                </a:outerShdw>
              </a:effectLst>
              <a:uLnTx/>
              <a:uFillTx/>
            </a:endParaRPr>
          </a:p>
        </p:txBody>
      </p:sp>
      <p:sp>
        <p:nvSpPr>
          <p:cNvPr id="63" name="AutoShape 15"/>
          <p:cNvSpPr/>
          <p:nvPr/>
        </p:nvSpPr>
        <p:spPr bwMode="auto">
          <a:xfrm>
            <a:off x="9144000" y="3820795"/>
            <a:ext cx="111760" cy="114300"/>
          </a:xfrm>
          <a:custGeom>
            <a:avLst/>
            <a:gdLst>
              <a:gd name="T0" fmla="+- 0 10796 232"/>
              <a:gd name="T1" fmla="*/ T0 w 21129"/>
              <a:gd name="T2" fmla="+- 0 10804 234"/>
              <a:gd name="T3" fmla="*/ 10804 h 21141"/>
              <a:gd name="T4" fmla="+- 0 10796 232"/>
              <a:gd name="T5" fmla="*/ T4 w 21129"/>
              <a:gd name="T6" fmla="+- 0 10804 234"/>
              <a:gd name="T7" fmla="*/ 10804 h 21141"/>
              <a:gd name="T8" fmla="+- 0 10796 232"/>
              <a:gd name="T9" fmla="*/ T8 w 21129"/>
              <a:gd name="T10" fmla="+- 0 10804 234"/>
              <a:gd name="T11" fmla="*/ 10804 h 21141"/>
              <a:gd name="T12" fmla="+- 0 10796 232"/>
              <a:gd name="T13" fmla="*/ T12 w 21129"/>
              <a:gd name="T14" fmla="+- 0 10804 234"/>
              <a:gd name="T15" fmla="*/ 10804 h 21141"/>
            </a:gdLst>
            <a:ahLst/>
            <a:cxnLst>
              <a:cxn ang="0">
                <a:pos x="T1" y="T3"/>
              </a:cxn>
              <a:cxn ang="0">
                <a:pos x="T5" y="T7"/>
              </a:cxn>
              <a:cxn ang="0">
                <a:pos x="T9" y="T11"/>
              </a:cxn>
              <a:cxn ang="0">
                <a:pos x="T13" y="T15"/>
              </a:cxn>
            </a:cxnLst>
            <a:rect l="0" t="0" r="r" b="b"/>
            <a:pathLst>
              <a:path w="21129" h="21141">
                <a:moveTo>
                  <a:pt x="20075" y="3267"/>
                </a:moveTo>
                <a:cubicBezTo>
                  <a:pt x="20953" y="2898"/>
                  <a:pt x="21368" y="1899"/>
                  <a:pt x="20987" y="1030"/>
                </a:cubicBezTo>
                <a:cubicBezTo>
                  <a:pt x="20611" y="168"/>
                  <a:pt x="19589" y="-234"/>
                  <a:pt x="18707" y="138"/>
                </a:cubicBezTo>
                <a:cubicBezTo>
                  <a:pt x="18670" y="152"/>
                  <a:pt x="18649" y="185"/>
                  <a:pt x="18615" y="198"/>
                </a:cubicBezTo>
                <a:cubicBezTo>
                  <a:pt x="10481" y="3647"/>
                  <a:pt x="3673" y="10118"/>
                  <a:pt x="124" y="18802"/>
                </a:cubicBezTo>
                <a:cubicBezTo>
                  <a:pt x="-232" y="19678"/>
                  <a:pt x="205" y="20666"/>
                  <a:pt x="1094" y="21019"/>
                </a:cubicBezTo>
                <a:cubicBezTo>
                  <a:pt x="1983" y="21366"/>
                  <a:pt x="2991" y="20946"/>
                  <a:pt x="3354" y="20071"/>
                </a:cubicBezTo>
                <a:cubicBezTo>
                  <a:pt x="6561" y="12205"/>
                  <a:pt x="12717" y="6360"/>
                  <a:pt x="20075" y="3274"/>
                </a:cubicBezTo>
                <a:cubicBezTo>
                  <a:pt x="20075" y="3274"/>
                  <a:pt x="20075" y="3267"/>
                  <a:pt x="20075" y="3267"/>
                </a:cubicBezTo>
                <a:close/>
              </a:path>
            </a:pathLst>
          </a:custGeom>
          <a:solidFill>
            <a:sysClr val="window" lastClr="FFFFFF"/>
          </a:solidFill>
          <a:ln>
            <a:noFill/>
          </a:ln>
          <a:effectLst/>
        </p:spPr>
        <p:txBody>
          <a:bodyPr lIns="38100" tIns="38100" rIns="38100" bIns="38100" anchor="ctr"/>
          <a:lstStyle/>
          <a:p>
            <a:pPr marL="0" marR="0" lvl="0" indent="0" defTabSz="457200" eaLnBrk="1" fontAlgn="auto" latinLnBrk="0" hangingPunct="1">
              <a:lnSpc>
                <a:spcPct val="100000"/>
              </a:lnSpc>
              <a:spcBef>
                <a:spcPts val="0"/>
              </a:spcBef>
              <a:spcAft>
                <a:spcPts val="0"/>
              </a:spcAft>
              <a:buClrTx/>
              <a:buSzTx/>
              <a:buFontTx/>
              <a:buNone/>
              <a:defRPr/>
            </a:pPr>
            <a:endParaRPr kumimoji="0" lang="en-US" sz="3000" b="0" i="0" u="none" strike="noStrike" kern="0" cap="none" spc="0" normalizeH="0" baseline="0" noProof="0">
              <a:ln>
                <a:noFill/>
              </a:ln>
              <a:solidFill>
                <a:prstClr val="black">
                  <a:lumMod val="65000"/>
                  <a:lumOff val="35000"/>
                </a:prstClr>
              </a:solidFill>
              <a:effectLst>
                <a:outerShdw blurRad="38100" dist="38100" dir="2700000" algn="tl">
                  <a:srgbClr val="000000"/>
                </a:outerShdw>
              </a:effectLst>
              <a:uLnTx/>
              <a:uFillTx/>
            </a:endParaRPr>
          </a:p>
        </p:txBody>
      </p:sp>
      <p:sp>
        <p:nvSpPr>
          <p:cNvPr id="65" name="Arc 9"/>
          <p:cNvSpPr/>
          <p:nvPr/>
        </p:nvSpPr>
        <p:spPr>
          <a:xfrm>
            <a:off x="6001385" y="2388235"/>
            <a:ext cx="2171065" cy="2170430"/>
          </a:xfrm>
          <a:prstGeom prst="arc">
            <a:avLst>
              <a:gd name="adj1" fmla="val 10782369"/>
              <a:gd name="adj2" fmla="val 0"/>
            </a:avLst>
          </a:prstGeom>
          <a:solidFill>
            <a:srgbClr val="578B18"/>
          </a:solidFill>
          <a:ln w="381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prstClr val="black">
                  <a:lumMod val="65000"/>
                  <a:lumOff val="35000"/>
                </a:prstClr>
              </a:solidFill>
              <a:effectLst/>
              <a:uLnTx/>
              <a:uFillTx/>
              <a:latin typeface="Calibri" panose="020F0502020204030204"/>
              <a:ea typeface="+mn-ea"/>
              <a:cs typeface="+mn-cs"/>
            </a:endParaRPr>
          </a:p>
        </p:txBody>
      </p:sp>
      <p:sp>
        <p:nvSpPr>
          <p:cNvPr id="66" name="Rectangle 12"/>
          <p:cNvSpPr/>
          <p:nvPr/>
        </p:nvSpPr>
        <p:spPr>
          <a:xfrm>
            <a:off x="6164580" y="3864610"/>
            <a:ext cx="1873250" cy="1278890"/>
          </a:xfrm>
          <a:prstGeom prst="rect">
            <a:avLst/>
          </a:prstGeom>
        </p:spPr>
        <p:txBody>
          <a:bodyPr wrap="square">
            <a:spAutoFit/>
          </a:bodyPr>
          <a:lstStyle/>
          <a:p>
            <a:pPr algn="ctr">
              <a:lnSpc>
                <a:spcPct val="130000"/>
              </a:lnSpc>
              <a:defRPr/>
            </a:pPr>
            <a:r>
              <a:rPr lang="zh-CN" altLang="en-US" sz="1200" kern="0">
                <a:solidFill>
                  <a:prstClr val="black">
                    <a:lumMod val="65000"/>
                    <a:lumOff val="35000"/>
                  </a:prstClr>
                </a:solidFill>
                <a:latin typeface="微软雅黑" panose="020B0503020204020204" charset="-122"/>
                <a:ea typeface="微软雅黑" panose="020B0503020204020204" charset="-122"/>
                <a:cs typeface="Arial" panose="020B0604020202020204" pitchFamily="34" charset="0"/>
                <a:sym typeface="+mn-ea"/>
              </a:rPr>
              <a:t>此处输入您的文本，在此处输入您的文本，在此处输入您的文本在此处输入您的文本，在此处输入您的文本</a:t>
            </a:r>
            <a:endParaRPr lang="zh-CN" altLang="en-US" sz="1200" kern="0" dirty="0">
              <a:solidFill>
                <a:prstClr val="black">
                  <a:lumMod val="65000"/>
                  <a:lumOff val="35000"/>
                </a:prstClr>
              </a:solidFill>
              <a:latin typeface="微软雅黑" panose="020B0503020204020204" charset="-122"/>
              <a:ea typeface="微软雅黑" panose="020B0503020204020204" charset="-122"/>
              <a:cs typeface="Arial" panose="020B0604020202020204" pitchFamily="34" charset="0"/>
              <a:sym typeface="+mn-ea"/>
            </a:endParaRPr>
          </a:p>
        </p:txBody>
      </p:sp>
      <p:grpSp>
        <p:nvGrpSpPr>
          <p:cNvPr id="67" name="Group 33"/>
          <p:cNvGrpSpPr/>
          <p:nvPr/>
        </p:nvGrpSpPr>
        <p:grpSpPr>
          <a:xfrm>
            <a:off x="6816090" y="2714625"/>
            <a:ext cx="589915" cy="514985"/>
            <a:chOff x="4800505" y="2786674"/>
            <a:chExt cx="366676" cy="320373"/>
          </a:xfrm>
          <a:solidFill>
            <a:sysClr val="window" lastClr="FFFFFF"/>
          </a:solidFill>
        </p:grpSpPr>
        <p:sp>
          <p:nvSpPr>
            <p:cNvPr id="68" name="AutoShape 43"/>
            <p:cNvSpPr/>
            <p:nvPr/>
          </p:nvSpPr>
          <p:spPr bwMode="auto">
            <a:xfrm>
              <a:off x="4800505" y="2786674"/>
              <a:ext cx="366676" cy="26343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951" y="9367"/>
                  </a:moveTo>
                  <a:cubicBezTo>
                    <a:pt x="10901" y="9383"/>
                    <a:pt x="10851" y="9391"/>
                    <a:pt x="10800" y="9391"/>
                  </a:cubicBezTo>
                  <a:cubicBezTo>
                    <a:pt x="10748" y="9391"/>
                    <a:pt x="10698" y="9383"/>
                    <a:pt x="10648" y="9367"/>
                  </a:cubicBezTo>
                  <a:lnTo>
                    <a:pt x="1873" y="6550"/>
                  </a:lnTo>
                  <a:cubicBezTo>
                    <a:pt x="1566" y="6452"/>
                    <a:pt x="1349" y="6072"/>
                    <a:pt x="1349" y="5634"/>
                  </a:cubicBezTo>
                  <a:cubicBezTo>
                    <a:pt x="1349" y="5197"/>
                    <a:pt x="1566" y="4817"/>
                    <a:pt x="1873" y="4719"/>
                  </a:cubicBezTo>
                  <a:lnTo>
                    <a:pt x="10648" y="1902"/>
                  </a:lnTo>
                  <a:cubicBezTo>
                    <a:pt x="10698" y="1886"/>
                    <a:pt x="10748" y="1878"/>
                    <a:pt x="10800" y="1878"/>
                  </a:cubicBezTo>
                  <a:cubicBezTo>
                    <a:pt x="10851" y="1878"/>
                    <a:pt x="10901" y="1886"/>
                    <a:pt x="10951" y="1902"/>
                  </a:cubicBezTo>
                  <a:lnTo>
                    <a:pt x="19726" y="4719"/>
                  </a:lnTo>
                  <a:cubicBezTo>
                    <a:pt x="20033" y="4817"/>
                    <a:pt x="20249" y="5197"/>
                    <a:pt x="20249" y="5634"/>
                  </a:cubicBezTo>
                  <a:cubicBezTo>
                    <a:pt x="20249" y="6072"/>
                    <a:pt x="20033" y="6452"/>
                    <a:pt x="19726" y="6550"/>
                  </a:cubicBezTo>
                  <a:cubicBezTo>
                    <a:pt x="19726" y="6550"/>
                    <a:pt x="10951" y="9367"/>
                    <a:pt x="10951" y="9367"/>
                  </a:cubicBezTo>
                  <a:close/>
                  <a:moveTo>
                    <a:pt x="16874" y="16904"/>
                  </a:moveTo>
                  <a:cubicBezTo>
                    <a:pt x="16874" y="17942"/>
                    <a:pt x="14849" y="19721"/>
                    <a:pt x="10800" y="19721"/>
                  </a:cubicBezTo>
                  <a:cubicBezTo>
                    <a:pt x="6749" y="19721"/>
                    <a:pt x="4724" y="17942"/>
                    <a:pt x="4724" y="16904"/>
                  </a:cubicBezTo>
                  <a:lnTo>
                    <a:pt x="4724" y="9394"/>
                  </a:lnTo>
                  <a:lnTo>
                    <a:pt x="10353" y="11200"/>
                  </a:lnTo>
                  <a:cubicBezTo>
                    <a:pt x="10501" y="11246"/>
                    <a:pt x="10651" y="11269"/>
                    <a:pt x="10800" y="11269"/>
                  </a:cubicBezTo>
                  <a:cubicBezTo>
                    <a:pt x="10949" y="11269"/>
                    <a:pt x="11098" y="11246"/>
                    <a:pt x="11255" y="11198"/>
                  </a:cubicBezTo>
                  <a:lnTo>
                    <a:pt x="16874" y="9394"/>
                  </a:lnTo>
                  <a:cubicBezTo>
                    <a:pt x="16874" y="9394"/>
                    <a:pt x="16874" y="16904"/>
                    <a:pt x="16874" y="16904"/>
                  </a:cubicBezTo>
                  <a:close/>
                  <a:moveTo>
                    <a:pt x="21600" y="5634"/>
                  </a:moveTo>
                  <a:cubicBezTo>
                    <a:pt x="21600" y="4314"/>
                    <a:pt x="20954" y="3185"/>
                    <a:pt x="20030" y="2888"/>
                  </a:cubicBezTo>
                  <a:lnTo>
                    <a:pt x="11246" y="68"/>
                  </a:lnTo>
                  <a:cubicBezTo>
                    <a:pt x="11098" y="22"/>
                    <a:pt x="10949" y="0"/>
                    <a:pt x="10800" y="0"/>
                  </a:cubicBezTo>
                  <a:cubicBezTo>
                    <a:pt x="10651" y="0"/>
                    <a:pt x="10501" y="22"/>
                    <a:pt x="10344" y="71"/>
                  </a:cubicBezTo>
                  <a:lnTo>
                    <a:pt x="1570" y="2888"/>
                  </a:lnTo>
                  <a:cubicBezTo>
                    <a:pt x="645" y="3185"/>
                    <a:pt x="0" y="4314"/>
                    <a:pt x="0" y="5634"/>
                  </a:cubicBezTo>
                  <a:cubicBezTo>
                    <a:pt x="0" y="6955"/>
                    <a:pt x="645" y="8084"/>
                    <a:pt x="1569" y="8380"/>
                  </a:cubicBezTo>
                  <a:lnTo>
                    <a:pt x="3374" y="8960"/>
                  </a:lnTo>
                  <a:lnTo>
                    <a:pt x="3374" y="16904"/>
                  </a:lnTo>
                  <a:cubicBezTo>
                    <a:pt x="3374" y="19397"/>
                    <a:pt x="5425" y="21600"/>
                    <a:pt x="10800" y="21600"/>
                  </a:cubicBezTo>
                  <a:cubicBezTo>
                    <a:pt x="16174" y="21600"/>
                    <a:pt x="18224" y="19397"/>
                    <a:pt x="18224" y="16904"/>
                  </a:cubicBezTo>
                  <a:lnTo>
                    <a:pt x="18224" y="8960"/>
                  </a:lnTo>
                  <a:lnTo>
                    <a:pt x="20030" y="8380"/>
                  </a:lnTo>
                  <a:cubicBezTo>
                    <a:pt x="20954" y="8084"/>
                    <a:pt x="21600" y="6955"/>
                    <a:pt x="21600" y="5634"/>
                  </a:cubicBezTo>
                </a:path>
              </a:pathLst>
            </a:custGeom>
            <a:grpFill/>
            <a:ln>
              <a:noFill/>
            </a:ln>
            <a:effectLst/>
          </p:spPr>
          <p:txBody>
            <a:bodyPr lIns="38100" tIns="38100" rIns="38100" bIns="38100" anchor="ctr"/>
            <a:lstStyle/>
            <a:p>
              <a:pPr marL="0" marR="0" lvl="0" indent="0" defTabSz="457200" eaLnBrk="1" fontAlgn="auto" latinLnBrk="0" hangingPunct="1">
                <a:lnSpc>
                  <a:spcPct val="100000"/>
                </a:lnSpc>
                <a:spcBef>
                  <a:spcPts val="0"/>
                </a:spcBef>
                <a:spcAft>
                  <a:spcPts val="0"/>
                </a:spcAft>
                <a:buClrTx/>
                <a:buSzTx/>
                <a:buFontTx/>
                <a:buNone/>
                <a:defRPr/>
              </a:pPr>
              <a:endParaRPr kumimoji="0" lang="en-US" sz="3000" b="0" i="0" u="none" strike="noStrike" kern="0" cap="none" spc="0" normalizeH="0" baseline="0" noProof="0">
                <a:ln>
                  <a:noFill/>
                </a:ln>
                <a:solidFill>
                  <a:prstClr val="black">
                    <a:lumMod val="65000"/>
                    <a:lumOff val="35000"/>
                  </a:prstClr>
                </a:solidFill>
                <a:effectLst>
                  <a:outerShdw blurRad="38100" dist="38100" dir="2700000" algn="tl">
                    <a:srgbClr val="000000"/>
                  </a:outerShdw>
                </a:effectLst>
                <a:uLnTx/>
                <a:uFillTx/>
              </a:endParaRPr>
            </a:p>
          </p:txBody>
        </p:sp>
        <p:sp>
          <p:nvSpPr>
            <p:cNvPr id="69" name="AutoShape 44"/>
            <p:cNvSpPr/>
            <p:nvPr/>
          </p:nvSpPr>
          <p:spPr bwMode="auto">
            <a:xfrm>
              <a:off x="5132766" y="2901184"/>
              <a:ext cx="22526" cy="12577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1963"/>
                  </a:moveTo>
                  <a:lnTo>
                    <a:pt x="0" y="19636"/>
                  </a:lnTo>
                  <a:cubicBezTo>
                    <a:pt x="0" y="20721"/>
                    <a:pt x="4841" y="21599"/>
                    <a:pt x="10800" y="21599"/>
                  </a:cubicBezTo>
                  <a:cubicBezTo>
                    <a:pt x="16758" y="21599"/>
                    <a:pt x="21600" y="20721"/>
                    <a:pt x="21600" y="19636"/>
                  </a:cubicBezTo>
                  <a:lnTo>
                    <a:pt x="21600" y="1963"/>
                  </a:lnTo>
                  <a:cubicBezTo>
                    <a:pt x="21600" y="878"/>
                    <a:pt x="16758" y="0"/>
                    <a:pt x="10800" y="0"/>
                  </a:cubicBezTo>
                  <a:cubicBezTo>
                    <a:pt x="4841" y="0"/>
                    <a:pt x="0" y="878"/>
                    <a:pt x="0" y="1963"/>
                  </a:cubicBezTo>
                </a:path>
              </a:pathLst>
            </a:custGeom>
            <a:grpFill/>
            <a:ln>
              <a:noFill/>
            </a:ln>
            <a:effectLst/>
          </p:spPr>
          <p:txBody>
            <a:bodyPr lIns="38100" tIns="38100" rIns="38100" bIns="38100" anchor="ctr"/>
            <a:lstStyle/>
            <a:p>
              <a:pPr marL="0" marR="0" lvl="0" indent="0" defTabSz="457200" eaLnBrk="1" fontAlgn="auto" latinLnBrk="0" hangingPunct="1">
                <a:lnSpc>
                  <a:spcPct val="100000"/>
                </a:lnSpc>
                <a:spcBef>
                  <a:spcPts val="0"/>
                </a:spcBef>
                <a:spcAft>
                  <a:spcPts val="0"/>
                </a:spcAft>
                <a:buClrTx/>
                <a:buSzTx/>
                <a:buFontTx/>
                <a:buNone/>
                <a:defRPr/>
              </a:pPr>
              <a:endParaRPr kumimoji="0" lang="en-US" sz="3000" b="0" i="0" u="none" strike="noStrike" kern="0" cap="none" spc="0" normalizeH="0" baseline="0" noProof="0">
                <a:ln>
                  <a:noFill/>
                </a:ln>
                <a:solidFill>
                  <a:prstClr val="black">
                    <a:lumMod val="65000"/>
                    <a:lumOff val="35000"/>
                  </a:prstClr>
                </a:solidFill>
                <a:effectLst>
                  <a:outerShdw blurRad="38100" dist="38100" dir="2700000" algn="tl">
                    <a:srgbClr val="000000"/>
                  </a:outerShdw>
                </a:effectLst>
                <a:uLnTx/>
                <a:uFillTx/>
              </a:endParaRPr>
            </a:p>
          </p:txBody>
        </p:sp>
        <p:sp>
          <p:nvSpPr>
            <p:cNvPr id="70" name="AutoShape 45"/>
            <p:cNvSpPr/>
            <p:nvPr/>
          </p:nvSpPr>
          <p:spPr bwMode="auto">
            <a:xfrm>
              <a:off x="5120877" y="3038217"/>
              <a:ext cx="46304" cy="6883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4838" y="0"/>
                    <a:pt x="0" y="10427"/>
                    <a:pt x="0" y="14400"/>
                  </a:cubicBezTo>
                  <a:cubicBezTo>
                    <a:pt x="0" y="18372"/>
                    <a:pt x="4838" y="21599"/>
                    <a:pt x="10800" y="21599"/>
                  </a:cubicBezTo>
                  <a:cubicBezTo>
                    <a:pt x="16761" y="21599"/>
                    <a:pt x="21600" y="18372"/>
                    <a:pt x="21600" y="14400"/>
                  </a:cubicBezTo>
                  <a:cubicBezTo>
                    <a:pt x="21600" y="10427"/>
                    <a:pt x="16761" y="0"/>
                    <a:pt x="10800" y="0"/>
                  </a:cubicBezTo>
                </a:path>
              </a:pathLst>
            </a:custGeom>
            <a:grpFill/>
            <a:ln>
              <a:noFill/>
            </a:ln>
            <a:effectLst/>
          </p:spPr>
          <p:txBody>
            <a:bodyPr lIns="38100" tIns="38100" rIns="38100" bIns="38100" anchor="ctr"/>
            <a:lstStyle/>
            <a:p>
              <a:pPr marL="0" marR="0" lvl="0" indent="0" defTabSz="457200" eaLnBrk="1" fontAlgn="auto" latinLnBrk="0" hangingPunct="1">
                <a:lnSpc>
                  <a:spcPct val="100000"/>
                </a:lnSpc>
                <a:spcBef>
                  <a:spcPts val="0"/>
                </a:spcBef>
                <a:spcAft>
                  <a:spcPts val="0"/>
                </a:spcAft>
                <a:buClrTx/>
                <a:buSzTx/>
                <a:buFontTx/>
                <a:buNone/>
                <a:defRPr/>
              </a:pPr>
              <a:endParaRPr kumimoji="0" lang="en-US" sz="3000" b="0" i="0" u="none" strike="noStrike" kern="0" cap="none" spc="0" normalizeH="0" baseline="0" noProof="0">
                <a:ln>
                  <a:noFill/>
                </a:ln>
                <a:solidFill>
                  <a:prstClr val="black">
                    <a:lumMod val="65000"/>
                    <a:lumOff val="35000"/>
                  </a:prstClr>
                </a:solidFill>
                <a:effectLst>
                  <a:outerShdw blurRad="38100" dist="38100" dir="2700000" algn="tl">
                    <a:srgbClr val="000000"/>
                  </a:outerShdw>
                </a:effectLst>
                <a:uLnTx/>
                <a:uFillTx/>
              </a:endParaRPr>
            </a:p>
          </p:txBody>
        </p:sp>
      </p:grpSp>
      <p:sp>
        <p:nvSpPr>
          <p:cNvPr id="71" name="Arc 7"/>
          <p:cNvSpPr/>
          <p:nvPr/>
        </p:nvSpPr>
        <p:spPr>
          <a:xfrm>
            <a:off x="1602740" y="2388235"/>
            <a:ext cx="2171065" cy="2170430"/>
          </a:xfrm>
          <a:prstGeom prst="arc">
            <a:avLst>
              <a:gd name="adj1" fmla="val 10782369"/>
              <a:gd name="adj2" fmla="val 0"/>
            </a:avLst>
          </a:prstGeom>
          <a:solidFill>
            <a:srgbClr val="578B18"/>
          </a:solidFill>
          <a:ln w="381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prstClr val="black">
                  <a:lumMod val="65000"/>
                  <a:lumOff val="35000"/>
                </a:prstClr>
              </a:solidFill>
              <a:effectLst/>
              <a:uLnTx/>
              <a:uFillTx/>
              <a:latin typeface="Calibri" panose="020F0502020204030204"/>
              <a:ea typeface="+mn-ea"/>
              <a:cs typeface="+mn-cs"/>
            </a:endParaRPr>
          </a:p>
        </p:txBody>
      </p:sp>
      <p:sp>
        <p:nvSpPr>
          <p:cNvPr id="72" name="Rectangle 13"/>
          <p:cNvSpPr/>
          <p:nvPr/>
        </p:nvSpPr>
        <p:spPr>
          <a:xfrm>
            <a:off x="1765300" y="3864610"/>
            <a:ext cx="1873250" cy="1278890"/>
          </a:xfrm>
          <a:prstGeom prst="rect">
            <a:avLst/>
          </a:prstGeom>
        </p:spPr>
        <p:txBody>
          <a:bodyPr wrap="square">
            <a:spAutoFit/>
          </a:bodyPr>
          <a:lstStyle/>
          <a:p>
            <a:pPr algn="ctr">
              <a:lnSpc>
                <a:spcPct val="130000"/>
              </a:lnSpc>
              <a:defRPr/>
            </a:pPr>
            <a:r>
              <a:rPr lang="zh-CN" altLang="en-US" sz="1200" kern="0">
                <a:solidFill>
                  <a:prstClr val="black">
                    <a:lumMod val="65000"/>
                    <a:lumOff val="35000"/>
                  </a:prstClr>
                </a:solidFill>
                <a:latin typeface="微软雅黑" panose="020B0503020204020204" charset="-122"/>
                <a:ea typeface="微软雅黑" panose="020B0503020204020204" charset="-122"/>
                <a:cs typeface="Arial" panose="020B0604020202020204" pitchFamily="34" charset="0"/>
                <a:sym typeface="+mn-ea"/>
              </a:rPr>
              <a:t>此处输入您的文本，在此处输入您的文本，在此处输入您的文本在此处输入您的文本，在此处输入您的文本</a:t>
            </a:r>
            <a:endParaRPr lang="zh-CN" altLang="en-US" sz="1200" kern="0" dirty="0">
              <a:solidFill>
                <a:prstClr val="black">
                  <a:lumMod val="65000"/>
                  <a:lumOff val="35000"/>
                </a:prstClr>
              </a:solidFill>
              <a:latin typeface="微软雅黑" panose="020B0503020204020204" charset="-122"/>
              <a:ea typeface="微软雅黑" panose="020B0503020204020204" charset="-122"/>
              <a:cs typeface="Arial" panose="020B0604020202020204" pitchFamily="34" charset="0"/>
              <a:sym typeface="+mn-ea"/>
            </a:endParaRPr>
          </a:p>
        </p:txBody>
      </p:sp>
      <p:grpSp>
        <p:nvGrpSpPr>
          <p:cNvPr id="73" name="Group 35"/>
          <p:cNvGrpSpPr/>
          <p:nvPr/>
        </p:nvGrpSpPr>
        <p:grpSpPr>
          <a:xfrm>
            <a:off x="2498725" y="2633345"/>
            <a:ext cx="441960" cy="589915"/>
            <a:chOff x="1868971" y="2767277"/>
            <a:chExt cx="274694" cy="366676"/>
          </a:xfrm>
          <a:solidFill>
            <a:sysClr val="window" lastClr="FFFFFF"/>
          </a:solidFill>
        </p:grpSpPr>
        <p:sp>
          <p:nvSpPr>
            <p:cNvPr id="74" name="AutoShape 115"/>
            <p:cNvSpPr/>
            <p:nvPr/>
          </p:nvSpPr>
          <p:spPr bwMode="auto">
            <a:xfrm>
              <a:off x="1868971" y="2767277"/>
              <a:ext cx="274694" cy="36667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800" y="12825"/>
                  </a:moveTo>
                  <a:lnTo>
                    <a:pt x="19800" y="13500"/>
                  </a:lnTo>
                  <a:lnTo>
                    <a:pt x="19800" y="14850"/>
                  </a:lnTo>
                  <a:lnTo>
                    <a:pt x="19800" y="15525"/>
                  </a:lnTo>
                  <a:cubicBezTo>
                    <a:pt x="19800" y="18129"/>
                    <a:pt x="16972" y="20249"/>
                    <a:pt x="13499" y="20249"/>
                  </a:cubicBezTo>
                  <a:lnTo>
                    <a:pt x="8099" y="20249"/>
                  </a:lnTo>
                  <a:cubicBezTo>
                    <a:pt x="4627" y="20249"/>
                    <a:pt x="1800" y="18129"/>
                    <a:pt x="1800" y="15525"/>
                  </a:cubicBezTo>
                  <a:lnTo>
                    <a:pt x="1800" y="14850"/>
                  </a:lnTo>
                  <a:lnTo>
                    <a:pt x="1800" y="13500"/>
                  </a:lnTo>
                  <a:lnTo>
                    <a:pt x="1800" y="12825"/>
                  </a:lnTo>
                  <a:lnTo>
                    <a:pt x="1800" y="10800"/>
                  </a:lnTo>
                  <a:cubicBezTo>
                    <a:pt x="1800" y="10427"/>
                    <a:pt x="2203" y="10124"/>
                    <a:pt x="2699" y="10124"/>
                  </a:cubicBezTo>
                  <a:lnTo>
                    <a:pt x="4499" y="10124"/>
                  </a:lnTo>
                  <a:lnTo>
                    <a:pt x="17100" y="10124"/>
                  </a:lnTo>
                  <a:lnTo>
                    <a:pt x="18899" y="10124"/>
                  </a:lnTo>
                  <a:cubicBezTo>
                    <a:pt x="19396" y="10124"/>
                    <a:pt x="19800" y="10427"/>
                    <a:pt x="19800" y="10800"/>
                  </a:cubicBezTo>
                  <a:cubicBezTo>
                    <a:pt x="19800" y="10800"/>
                    <a:pt x="19800" y="12825"/>
                    <a:pt x="19800" y="12825"/>
                  </a:cubicBezTo>
                  <a:close/>
                  <a:moveTo>
                    <a:pt x="14400" y="6075"/>
                  </a:moveTo>
                  <a:lnTo>
                    <a:pt x="14400" y="6076"/>
                  </a:lnTo>
                  <a:lnTo>
                    <a:pt x="14400" y="8774"/>
                  </a:lnTo>
                  <a:lnTo>
                    <a:pt x="7200" y="8774"/>
                  </a:lnTo>
                  <a:lnTo>
                    <a:pt x="7200" y="6076"/>
                  </a:lnTo>
                  <a:lnTo>
                    <a:pt x="7200" y="6075"/>
                  </a:lnTo>
                  <a:cubicBezTo>
                    <a:pt x="7200" y="4583"/>
                    <a:pt x="8811" y="3375"/>
                    <a:pt x="10800" y="3375"/>
                  </a:cubicBezTo>
                  <a:cubicBezTo>
                    <a:pt x="12788" y="3375"/>
                    <a:pt x="14400" y="4583"/>
                    <a:pt x="14400" y="6075"/>
                  </a:cubicBezTo>
                  <a:moveTo>
                    <a:pt x="4499" y="6075"/>
                  </a:moveTo>
                  <a:cubicBezTo>
                    <a:pt x="4499" y="3465"/>
                    <a:pt x="7320" y="1350"/>
                    <a:pt x="10800" y="1350"/>
                  </a:cubicBezTo>
                  <a:cubicBezTo>
                    <a:pt x="14279" y="1350"/>
                    <a:pt x="17100" y="3465"/>
                    <a:pt x="17100" y="6075"/>
                  </a:cubicBezTo>
                  <a:lnTo>
                    <a:pt x="17100" y="8774"/>
                  </a:lnTo>
                  <a:lnTo>
                    <a:pt x="15299" y="8774"/>
                  </a:lnTo>
                  <a:lnTo>
                    <a:pt x="15299" y="6076"/>
                  </a:lnTo>
                  <a:cubicBezTo>
                    <a:pt x="15299" y="4212"/>
                    <a:pt x="13285" y="2701"/>
                    <a:pt x="10800" y="2701"/>
                  </a:cubicBezTo>
                  <a:cubicBezTo>
                    <a:pt x="8314" y="2701"/>
                    <a:pt x="6299" y="4212"/>
                    <a:pt x="6299" y="6076"/>
                  </a:cubicBezTo>
                  <a:lnTo>
                    <a:pt x="6299" y="8774"/>
                  </a:lnTo>
                  <a:lnTo>
                    <a:pt x="4499" y="8774"/>
                  </a:lnTo>
                  <a:cubicBezTo>
                    <a:pt x="4499" y="8774"/>
                    <a:pt x="4499" y="6075"/>
                    <a:pt x="4499" y="6075"/>
                  </a:cubicBezTo>
                  <a:close/>
                  <a:moveTo>
                    <a:pt x="18899" y="8774"/>
                  </a:moveTo>
                  <a:lnTo>
                    <a:pt x="18899" y="6075"/>
                  </a:lnTo>
                  <a:cubicBezTo>
                    <a:pt x="18899" y="2719"/>
                    <a:pt x="15274" y="0"/>
                    <a:pt x="10800" y="0"/>
                  </a:cubicBezTo>
                  <a:cubicBezTo>
                    <a:pt x="6325" y="0"/>
                    <a:pt x="2699" y="2719"/>
                    <a:pt x="2699" y="6075"/>
                  </a:cubicBezTo>
                  <a:lnTo>
                    <a:pt x="2699" y="8774"/>
                  </a:lnTo>
                  <a:cubicBezTo>
                    <a:pt x="1208" y="8774"/>
                    <a:pt x="0" y="9681"/>
                    <a:pt x="0" y="10800"/>
                  </a:cubicBezTo>
                  <a:lnTo>
                    <a:pt x="0" y="12825"/>
                  </a:lnTo>
                  <a:lnTo>
                    <a:pt x="0" y="13500"/>
                  </a:lnTo>
                  <a:lnTo>
                    <a:pt x="0" y="14850"/>
                  </a:lnTo>
                  <a:lnTo>
                    <a:pt x="0" y="15525"/>
                  </a:lnTo>
                  <a:cubicBezTo>
                    <a:pt x="0" y="18880"/>
                    <a:pt x="3625" y="21599"/>
                    <a:pt x="8099" y="21599"/>
                  </a:cubicBezTo>
                  <a:lnTo>
                    <a:pt x="13499" y="21599"/>
                  </a:lnTo>
                  <a:cubicBezTo>
                    <a:pt x="17974" y="21599"/>
                    <a:pt x="21600" y="18880"/>
                    <a:pt x="21600" y="15525"/>
                  </a:cubicBezTo>
                  <a:lnTo>
                    <a:pt x="21600" y="14850"/>
                  </a:lnTo>
                  <a:lnTo>
                    <a:pt x="21600" y="13500"/>
                  </a:lnTo>
                  <a:lnTo>
                    <a:pt x="21600" y="12825"/>
                  </a:lnTo>
                  <a:lnTo>
                    <a:pt x="21600" y="10800"/>
                  </a:lnTo>
                  <a:cubicBezTo>
                    <a:pt x="21600" y="9681"/>
                    <a:pt x="20391" y="8774"/>
                    <a:pt x="18899" y="8774"/>
                  </a:cubicBezTo>
                </a:path>
              </a:pathLst>
            </a:custGeom>
            <a:grpFill/>
            <a:ln>
              <a:noFill/>
            </a:ln>
            <a:effectLst/>
          </p:spPr>
          <p:txBody>
            <a:bodyPr lIns="38100" tIns="38100" rIns="38100" bIns="38100" anchor="ctr"/>
            <a:lstStyle/>
            <a:p>
              <a:pPr marL="0" marR="0" lvl="0" indent="0" defTabSz="457200" eaLnBrk="1" fontAlgn="auto" latinLnBrk="0" hangingPunct="1">
                <a:lnSpc>
                  <a:spcPct val="100000"/>
                </a:lnSpc>
                <a:spcBef>
                  <a:spcPts val="0"/>
                </a:spcBef>
                <a:spcAft>
                  <a:spcPts val="0"/>
                </a:spcAft>
                <a:buClrTx/>
                <a:buSzTx/>
                <a:buFontTx/>
                <a:buNone/>
                <a:defRPr/>
              </a:pPr>
              <a:endParaRPr kumimoji="0" lang="en-US" sz="3000" b="0" i="0" u="none" strike="noStrike" kern="0" cap="none" spc="0" normalizeH="0" baseline="0" noProof="0">
                <a:ln>
                  <a:noFill/>
                </a:ln>
                <a:solidFill>
                  <a:prstClr val="black">
                    <a:lumMod val="65000"/>
                    <a:lumOff val="35000"/>
                  </a:prstClr>
                </a:solidFill>
                <a:effectLst>
                  <a:outerShdw blurRad="38100" dist="38100" dir="2700000" algn="tl">
                    <a:srgbClr val="000000"/>
                  </a:outerShdw>
                </a:effectLst>
                <a:uLnTx/>
                <a:uFillTx/>
              </a:endParaRPr>
            </a:p>
          </p:txBody>
        </p:sp>
        <p:sp>
          <p:nvSpPr>
            <p:cNvPr id="75" name="AutoShape 116"/>
            <p:cNvSpPr/>
            <p:nvPr/>
          </p:nvSpPr>
          <p:spPr bwMode="auto">
            <a:xfrm>
              <a:off x="1983479" y="2985030"/>
              <a:ext cx="45678" cy="6883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4838" y="0"/>
                    <a:pt x="0" y="3226"/>
                    <a:pt x="0" y="7201"/>
                  </a:cubicBezTo>
                  <a:cubicBezTo>
                    <a:pt x="0" y="9390"/>
                    <a:pt x="1798" y="13537"/>
                    <a:pt x="3601" y="16821"/>
                  </a:cubicBezTo>
                  <a:cubicBezTo>
                    <a:pt x="5070" y="19493"/>
                    <a:pt x="6916" y="21600"/>
                    <a:pt x="10800" y="21600"/>
                  </a:cubicBezTo>
                  <a:cubicBezTo>
                    <a:pt x="15016" y="21600"/>
                    <a:pt x="16529" y="19514"/>
                    <a:pt x="18003" y="16858"/>
                  </a:cubicBezTo>
                  <a:cubicBezTo>
                    <a:pt x="19828" y="13567"/>
                    <a:pt x="21600" y="9397"/>
                    <a:pt x="21600" y="7201"/>
                  </a:cubicBezTo>
                  <a:cubicBezTo>
                    <a:pt x="21600" y="3226"/>
                    <a:pt x="16761" y="0"/>
                    <a:pt x="10800" y="0"/>
                  </a:cubicBezTo>
                </a:path>
              </a:pathLst>
            </a:custGeom>
            <a:grpFill/>
            <a:ln>
              <a:noFill/>
            </a:ln>
            <a:effectLst/>
          </p:spPr>
          <p:txBody>
            <a:bodyPr lIns="38100" tIns="38100" rIns="38100" bIns="38100" anchor="ctr"/>
            <a:lstStyle/>
            <a:p>
              <a:pPr marL="0" marR="0" lvl="0" indent="0" defTabSz="457200" eaLnBrk="1" fontAlgn="auto" latinLnBrk="0" hangingPunct="1">
                <a:lnSpc>
                  <a:spcPct val="100000"/>
                </a:lnSpc>
                <a:spcBef>
                  <a:spcPts val="0"/>
                </a:spcBef>
                <a:spcAft>
                  <a:spcPts val="0"/>
                </a:spcAft>
                <a:buClrTx/>
                <a:buSzTx/>
                <a:buFontTx/>
                <a:buNone/>
                <a:defRPr/>
              </a:pPr>
              <a:endParaRPr kumimoji="0" lang="en-US" sz="3000" b="0" i="0" u="none" strike="noStrike" kern="0" cap="none" spc="0" normalizeH="0" baseline="0" noProof="0">
                <a:ln>
                  <a:noFill/>
                </a:ln>
                <a:solidFill>
                  <a:prstClr val="black">
                    <a:lumMod val="65000"/>
                    <a:lumOff val="35000"/>
                  </a:prstClr>
                </a:solidFill>
                <a:effectLst>
                  <a:outerShdw blurRad="38100" dist="38100" dir="2700000" algn="tl">
                    <a:srgbClr val="000000"/>
                  </a:outerShdw>
                </a:effectLst>
                <a:uLnTx/>
                <a:uFillTx/>
              </a:endParaRPr>
            </a:p>
          </p:txBody>
        </p:sp>
      </p:grpSp>
      <p:sp>
        <p:nvSpPr>
          <p:cNvPr id="76" name="Arc 8"/>
          <p:cNvSpPr/>
          <p:nvPr/>
        </p:nvSpPr>
        <p:spPr>
          <a:xfrm>
            <a:off x="3801745" y="2388235"/>
            <a:ext cx="2171065" cy="2170430"/>
          </a:xfrm>
          <a:prstGeom prst="arc">
            <a:avLst>
              <a:gd name="adj1" fmla="val 21571566"/>
              <a:gd name="adj2" fmla="val 10822907"/>
            </a:avLst>
          </a:prstGeom>
          <a:solidFill>
            <a:srgbClr val="BADA5C"/>
          </a:solidFill>
          <a:ln w="381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prstClr val="black">
                  <a:lumMod val="65000"/>
                  <a:lumOff val="35000"/>
                </a:prstClr>
              </a:solidFill>
              <a:effectLst/>
              <a:uLnTx/>
              <a:uFillTx/>
              <a:latin typeface="Calibri" panose="020F0502020204030204"/>
              <a:ea typeface="+mn-ea"/>
              <a:cs typeface="+mn-cs"/>
            </a:endParaRPr>
          </a:p>
        </p:txBody>
      </p:sp>
      <p:sp>
        <p:nvSpPr>
          <p:cNvPr id="77" name="Rectangle 14"/>
          <p:cNvSpPr/>
          <p:nvPr/>
        </p:nvSpPr>
        <p:spPr>
          <a:xfrm>
            <a:off x="3952240" y="1976755"/>
            <a:ext cx="1873250" cy="1278890"/>
          </a:xfrm>
          <a:prstGeom prst="rect">
            <a:avLst/>
          </a:prstGeom>
        </p:spPr>
        <p:txBody>
          <a:bodyPr wrap="square">
            <a:spAutoFit/>
          </a:bodyPr>
          <a:lstStyle/>
          <a:p>
            <a:pPr algn="ctr">
              <a:lnSpc>
                <a:spcPct val="130000"/>
              </a:lnSpc>
              <a:defRPr/>
            </a:pPr>
            <a:r>
              <a:rPr lang="zh-CN" altLang="en-US" sz="1200" kern="0">
                <a:solidFill>
                  <a:prstClr val="black">
                    <a:lumMod val="65000"/>
                    <a:lumOff val="35000"/>
                  </a:prstClr>
                </a:solidFill>
                <a:latin typeface="微软雅黑" panose="020B0503020204020204" charset="-122"/>
                <a:ea typeface="微软雅黑" panose="020B0503020204020204" charset="-122"/>
                <a:cs typeface="Arial" panose="020B0604020202020204" pitchFamily="34" charset="0"/>
                <a:sym typeface="+mn-ea"/>
              </a:rPr>
              <a:t>此处输入您的文本，在此处输入您的文本，在此处输入您的文本在此处输入您的文本，在此处输入您的文本</a:t>
            </a:r>
            <a:endParaRPr lang="zh-CN" altLang="en-US" sz="1200" kern="0" dirty="0">
              <a:solidFill>
                <a:prstClr val="black">
                  <a:lumMod val="65000"/>
                  <a:lumOff val="35000"/>
                </a:prstClr>
              </a:solidFill>
              <a:latin typeface="微软雅黑" panose="020B0503020204020204" charset="-122"/>
              <a:ea typeface="微软雅黑" panose="020B0503020204020204" charset="-122"/>
              <a:cs typeface="Arial" panose="020B0604020202020204" pitchFamily="34" charset="0"/>
              <a:sym typeface="+mn-ea"/>
            </a:endParaRPr>
          </a:p>
        </p:txBody>
      </p:sp>
      <p:grpSp>
        <p:nvGrpSpPr>
          <p:cNvPr id="78" name="Group 36"/>
          <p:cNvGrpSpPr/>
          <p:nvPr/>
        </p:nvGrpSpPr>
        <p:grpSpPr>
          <a:xfrm>
            <a:off x="4612640" y="3773170"/>
            <a:ext cx="588645" cy="441325"/>
            <a:chOff x="359092" y="2813581"/>
            <a:chExt cx="366051" cy="274694"/>
          </a:xfrm>
          <a:solidFill>
            <a:sysClr val="window" lastClr="FFFFFF"/>
          </a:solidFill>
        </p:grpSpPr>
        <p:sp>
          <p:nvSpPr>
            <p:cNvPr id="79" name="AutoShape 118"/>
            <p:cNvSpPr/>
            <p:nvPr/>
          </p:nvSpPr>
          <p:spPr bwMode="auto">
            <a:xfrm>
              <a:off x="359092" y="2813581"/>
              <a:ext cx="366051" cy="274694"/>
            </a:xfrm>
            <a:custGeom>
              <a:avLst/>
              <a:gdLst>
                <a:gd name="T0" fmla="*/ 10732 w 21464"/>
                <a:gd name="T1" fmla="*/ 10800 h 21600"/>
                <a:gd name="T2" fmla="*/ 10732 w 21464"/>
                <a:gd name="T3" fmla="*/ 10800 h 21600"/>
                <a:gd name="T4" fmla="*/ 10732 w 21464"/>
                <a:gd name="T5" fmla="*/ 10800 h 21600"/>
                <a:gd name="T6" fmla="*/ 10732 w 21464"/>
                <a:gd name="T7" fmla="*/ 10800 h 21600"/>
              </a:gdLst>
              <a:ahLst/>
              <a:cxnLst>
                <a:cxn ang="0">
                  <a:pos x="T0" y="T1"/>
                </a:cxn>
                <a:cxn ang="0">
                  <a:pos x="T2" y="T3"/>
                </a:cxn>
                <a:cxn ang="0">
                  <a:pos x="T4" y="T5"/>
                </a:cxn>
                <a:cxn ang="0">
                  <a:pos x="T6" y="T7"/>
                </a:cxn>
              </a:cxnLst>
              <a:rect l="0" t="0" r="r" b="b"/>
              <a:pathLst>
                <a:path w="21464" h="21600">
                  <a:moveTo>
                    <a:pt x="19918" y="11754"/>
                  </a:moveTo>
                  <a:lnTo>
                    <a:pt x="16564" y="18954"/>
                  </a:lnTo>
                  <a:cubicBezTo>
                    <a:pt x="16317" y="19484"/>
                    <a:pt x="15892" y="19800"/>
                    <a:pt x="15427" y="19800"/>
                  </a:cubicBezTo>
                  <a:lnTo>
                    <a:pt x="2683" y="19800"/>
                  </a:lnTo>
                  <a:cubicBezTo>
                    <a:pt x="1943" y="19800"/>
                    <a:pt x="1341" y="18992"/>
                    <a:pt x="1341" y="18000"/>
                  </a:cubicBezTo>
                  <a:lnTo>
                    <a:pt x="1341" y="3600"/>
                  </a:lnTo>
                  <a:cubicBezTo>
                    <a:pt x="1341" y="2608"/>
                    <a:pt x="1943" y="1800"/>
                    <a:pt x="2683" y="1800"/>
                  </a:cubicBezTo>
                  <a:lnTo>
                    <a:pt x="15427" y="1800"/>
                  </a:lnTo>
                  <a:cubicBezTo>
                    <a:pt x="15892" y="1800"/>
                    <a:pt x="16317" y="2116"/>
                    <a:pt x="16564" y="2645"/>
                  </a:cubicBezTo>
                  <a:lnTo>
                    <a:pt x="19917" y="9845"/>
                  </a:lnTo>
                  <a:cubicBezTo>
                    <a:pt x="20188" y="10425"/>
                    <a:pt x="20188" y="11174"/>
                    <a:pt x="19918" y="11754"/>
                  </a:cubicBezTo>
                  <a:moveTo>
                    <a:pt x="21055" y="8891"/>
                  </a:moveTo>
                  <a:lnTo>
                    <a:pt x="17701" y="1691"/>
                  </a:lnTo>
                  <a:cubicBezTo>
                    <a:pt x="17211" y="639"/>
                    <a:pt x="16352" y="0"/>
                    <a:pt x="15427" y="0"/>
                  </a:cubicBezTo>
                  <a:lnTo>
                    <a:pt x="2683" y="0"/>
                  </a:lnTo>
                  <a:cubicBezTo>
                    <a:pt x="1201" y="0"/>
                    <a:pt x="0" y="1611"/>
                    <a:pt x="0" y="3600"/>
                  </a:cubicBezTo>
                  <a:lnTo>
                    <a:pt x="0" y="18000"/>
                  </a:lnTo>
                  <a:cubicBezTo>
                    <a:pt x="0" y="19988"/>
                    <a:pt x="1201" y="21599"/>
                    <a:pt x="2683" y="21599"/>
                  </a:cubicBezTo>
                  <a:lnTo>
                    <a:pt x="15427" y="21599"/>
                  </a:lnTo>
                  <a:cubicBezTo>
                    <a:pt x="16352" y="21599"/>
                    <a:pt x="17211" y="20960"/>
                    <a:pt x="17701" y="19908"/>
                  </a:cubicBezTo>
                  <a:lnTo>
                    <a:pt x="21055" y="12708"/>
                  </a:lnTo>
                  <a:cubicBezTo>
                    <a:pt x="21600" y="11541"/>
                    <a:pt x="21600" y="10059"/>
                    <a:pt x="21055" y="8891"/>
                  </a:cubicBezTo>
                </a:path>
              </a:pathLst>
            </a:custGeom>
            <a:grpFill/>
            <a:ln>
              <a:noFill/>
            </a:ln>
            <a:effectLst/>
          </p:spPr>
          <p:txBody>
            <a:bodyPr lIns="38100" tIns="38100" rIns="38100" bIns="38100" anchor="ctr"/>
            <a:lstStyle/>
            <a:p>
              <a:pPr marL="0" marR="0" lvl="0" indent="0" defTabSz="457200" eaLnBrk="1" fontAlgn="auto" latinLnBrk="0" hangingPunct="1">
                <a:lnSpc>
                  <a:spcPct val="100000"/>
                </a:lnSpc>
                <a:spcBef>
                  <a:spcPts val="0"/>
                </a:spcBef>
                <a:spcAft>
                  <a:spcPts val="0"/>
                </a:spcAft>
                <a:buClrTx/>
                <a:buSzTx/>
                <a:buFontTx/>
                <a:buNone/>
                <a:defRPr/>
              </a:pPr>
              <a:endParaRPr kumimoji="0" lang="en-US" sz="3000" b="0" i="0" u="none" strike="noStrike" kern="0" cap="none" spc="0" normalizeH="0" baseline="0" noProof="0">
                <a:ln>
                  <a:noFill/>
                </a:ln>
                <a:solidFill>
                  <a:prstClr val="black">
                    <a:lumMod val="65000"/>
                    <a:lumOff val="35000"/>
                  </a:prstClr>
                </a:solidFill>
                <a:effectLst>
                  <a:outerShdw blurRad="38100" dist="38100" dir="2700000" algn="tl">
                    <a:srgbClr val="000000"/>
                  </a:outerShdw>
                </a:effectLst>
                <a:uLnTx/>
                <a:uFillTx/>
              </a:endParaRPr>
            </a:p>
          </p:txBody>
        </p:sp>
        <p:sp>
          <p:nvSpPr>
            <p:cNvPr id="80" name="AutoShape 119"/>
            <p:cNvSpPr/>
            <p:nvPr/>
          </p:nvSpPr>
          <p:spPr bwMode="auto">
            <a:xfrm>
              <a:off x="587481" y="2916200"/>
              <a:ext cx="68830" cy="6883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8000"/>
                  </a:moveTo>
                  <a:cubicBezTo>
                    <a:pt x="6825" y="18000"/>
                    <a:pt x="3600" y="14774"/>
                    <a:pt x="3600" y="10800"/>
                  </a:cubicBezTo>
                  <a:cubicBezTo>
                    <a:pt x="3600" y="6825"/>
                    <a:pt x="6825" y="3600"/>
                    <a:pt x="10800" y="3600"/>
                  </a:cubicBezTo>
                  <a:cubicBezTo>
                    <a:pt x="14774" y="3600"/>
                    <a:pt x="17999" y="6825"/>
                    <a:pt x="17999" y="10800"/>
                  </a:cubicBezTo>
                  <a:cubicBezTo>
                    <a:pt x="17999" y="14774"/>
                    <a:pt x="14774" y="18000"/>
                    <a:pt x="10800" y="18000"/>
                  </a:cubicBezTo>
                  <a:moveTo>
                    <a:pt x="10800" y="0"/>
                  </a:moveTo>
                  <a:cubicBezTo>
                    <a:pt x="4833" y="0"/>
                    <a:pt x="0" y="4833"/>
                    <a:pt x="0" y="10800"/>
                  </a:cubicBezTo>
                  <a:cubicBezTo>
                    <a:pt x="0" y="16766"/>
                    <a:pt x="4833" y="21599"/>
                    <a:pt x="10800" y="21599"/>
                  </a:cubicBezTo>
                  <a:cubicBezTo>
                    <a:pt x="16766" y="21599"/>
                    <a:pt x="21600" y="16766"/>
                    <a:pt x="21600" y="10800"/>
                  </a:cubicBezTo>
                  <a:cubicBezTo>
                    <a:pt x="21600" y="4833"/>
                    <a:pt x="16766" y="0"/>
                    <a:pt x="10800" y="0"/>
                  </a:cubicBezTo>
                </a:path>
              </a:pathLst>
            </a:custGeom>
            <a:grpFill/>
            <a:ln>
              <a:noFill/>
            </a:ln>
            <a:effectLst/>
          </p:spPr>
          <p:txBody>
            <a:bodyPr lIns="38100" tIns="38100" rIns="38100" bIns="38100" anchor="ctr"/>
            <a:lstStyle/>
            <a:p>
              <a:pPr marL="0" marR="0" lvl="0" indent="0" defTabSz="457200" eaLnBrk="1" fontAlgn="auto" latinLnBrk="0" hangingPunct="1">
                <a:lnSpc>
                  <a:spcPct val="100000"/>
                </a:lnSpc>
                <a:spcBef>
                  <a:spcPts val="0"/>
                </a:spcBef>
                <a:spcAft>
                  <a:spcPts val="0"/>
                </a:spcAft>
                <a:buClrTx/>
                <a:buSzTx/>
                <a:buFontTx/>
                <a:buNone/>
                <a:defRPr/>
              </a:pPr>
              <a:endParaRPr kumimoji="0" lang="en-US" sz="3000" b="0" i="0" u="none" strike="noStrike" kern="0" cap="none" spc="0" normalizeH="0" baseline="0" noProof="0">
                <a:ln>
                  <a:noFill/>
                </a:ln>
                <a:solidFill>
                  <a:prstClr val="black">
                    <a:lumMod val="65000"/>
                    <a:lumOff val="35000"/>
                  </a:prstClr>
                </a:solidFill>
                <a:effectLst>
                  <a:outerShdw blurRad="38100" dist="38100" dir="2700000" algn="tl">
                    <a:srgbClr val="000000"/>
                  </a:outerShdw>
                </a:effectLst>
                <a:uLnTx/>
                <a:uFillTx/>
              </a:endParaRPr>
            </a:p>
          </p:txBody>
        </p:sp>
      </p:gr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47" presetClass="entr" presetSubtype="0" fill="hold" nodeType="afterEffect">
                                  <p:stCondLst>
                                    <p:cond delay="0"/>
                                  </p:stCondLst>
                                  <p:childTnLst>
                                    <p:set>
                                      <p:cBhvr>
                                        <p:cTn id="10" dur="1" fill="hold">
                                          <p:stCondLst>
                                            <p:cond delay="0"/>
                                          </p:stCondLst>
                                        </p:cTn>
                                        <p:tgtEl>
                                          <p:spTgt spid="73"/>
                                        </p:tgtEl>
                                        <p:attrNameLst>
                                          <p:attrName>style.visibility</p:attrName>
                                        </p:attrNameLst>
                                      </p:cBhvr>
                                      <p:to>
                                        <p:strVal val="visible"/>
                                      </p:to>
                                    </p:set>
                                    <p:animEffect transition="in" filter="fade">
                                      <p:cBhvr>
                                        <p:cTn id="11" dur="1000"/>
                                        <p:tgtEl>
                                          <p:spTgt spid="73"/>
                                        </p:tgtEl>
                                      </p:cBhvr>
                                    </p:animEffect>
                                    <p:anim calcmode="lin" valueType="num">
                                      <p:cBhvr>
                                        <p:cTn id="12" dur="1000" fill="hold"/>
                                        <p:tgtEl>
                                          <p:spTgt spid="73"/>
                                        </p:tgtEl>
                                        <p:attrNameLst>
                                          <p:attrName>ppt_x</p:attrName>
                                        </p:attrNameLst>
                                      </p:cBhvr>
                                      <p:tavLst>
                                        <p:tav tm="0">
                                          <p:val>
                                            <p:strVal val="#ppt_x"/>
                                          </p:val>
                                        </p:tav>
                                        <p:tav tm="100000">
                                          <p:val>
                                            <p:strVal val="#ppt_x"/>
                                          </p:val>
                                        </p:tav>
                                      </p:tavLst>
                                    </p:anim>
                                    <p:anim calcmode="lin" valueType="num">
                                      <p:cBhvr>
                                        <p:cTn id="13" dur="1000" fill="hold"/>
                                        <p:tgtEl>
                                          <p:spTgt spid="73"/>
                                        </p:tgtEl>
                                        <p:attrNameLst>
                                          <p:attrName>ppt_y</p:attrName>
                                        </p:attrNameLst>
                                      </p:cBhvr>
                                      <p:tavLst>
                                        <p:tav tm="0">
                                          <p:val>
                                            <p:strVal val="#ppt_y-.1"/>
                                          </p:val>
                                        </p:tav>
                                        <p:tav tm="100000">
                                          <p:val>
                                            <p:strVal val="#ppt_y"/>
                                          </p:val>
                                        </p:tav>
                                      </p:tavLst>
                                    </p:anim>
                                  </p:childTnLst>
                                </p:cTn>
                              </p:par>
                              <p:par>
                                <p:cTn id="14" presetID="47" presetClass="entr" presetSubtype="0" fill="hold" grpId="0" nodeType="withEffect">
                                  <p:stCondLst>
                                    <p:cond delay="0"/>
                                  </p:stCondLst>
                                  <p:childTnLst>
                                    <p:set>
                                      <p:cBhvr>
                                        <p:cTn id="15" dur="1" fill="hold">
                                          <p:stCondLst>
                                            <p:cond delay="0"/>
                                          </p:stCondLst>
                                        </p:cTn>
                                        <p:tgtEl>
                                          <p:spTgt spid="71"/>
                                        </p:tgtEl>
                                        <p:attrNameLst>
                                          <p:attrName>style.visibility</p:attrName>
                                        </p:attrNameLst>
                                      </p:cBhvr>
                                      <p:to>
                                        <p:strVal val="visible"/>
                                      </p:to>
                                    </p:set>
                                    <p:animEffect transition="in" filter="fade">
                                      <p:cBhvr>
                                        <p:cTn id="16" dur="1000"/>
                                        <p:tgtEl>
                                          <p:spTgt spid="71"/>
                                        </p:tgtEl>
                                      </p:cBhvr>
                                    </p:animEffect>
                                    <p:anim calcmode="lin" valueType="num">
                                      <p:cBhvr>
                                        <p:cTn id="17" dur="1000" fill="hold"/>
                                        <p:tgtEl>
                                          <p:spTgt spid="71"/>
                                        </p:tgtEl>
                                        <p:attrNameLst>
                                          <p:attrName>ppt_x</p:attrName>
                                        </p:attrNameLst>
                                      </p:cBhvr>
                                      <p:tavLst>
                                        <p:tav tm="0">
                                          <p:val>
                                            <p:strVal val="#ppt_x"/>
                                          </p:val>
                                        </p:tav>
                                        <p:tav tm="100000">
                                          <p:val>
                                            <p:strVal val="#ppt_x"/>
                                          </p:val>
                                        </p:tav>
                                      </p:tavLst>
                                    </p:anim>
                                    <p:anim calcmode="lin" valueType="num">
                                      <p:cBhvr>
                                        <p:cTn id="18" dur="1000" fill="hold"/>
                                        <p:tgtEl>
                                          <p:spTgt spid="71"/>
                                        </p:tgtEl>
                                        <p:attrNameLst>
                                          <p:attrName>ppt_y</p:attrName>
                                        </p:attrNameLst>
                                      </p:cBhvr>
                                      <p:tavLst>
                                        <p:tav tm="0">
                                          <p:val>
                                            <p:strVal val="#ppt_y-.1"/>
                                          </p:val>
                                        </p:tav>
                                        <p:tav tm="100000">
                                          <p:val>
                                            <p:strVal val="#ppt_y"/>
                                          </p:val>
                                        </p:tav>
                                      </p:tavLst>
                                    </p:anim>
                                  </p:childTnLst>
                                </p:cTn>
                              </p:par>
                            </p:childTnLst>
                          </p:cTn>
                        </p:par>
                        <p:par>
                          <p:cTn id="19" fill="hold">
                            <p:stCondLst>
                              <p:cond delay="1500"/>
                            </p:stCondLst>
                            <p:childTnLst>
                              <p:par>
                                <p:cTn id="20" presetID="42" presetClass="entr" presetSubtype="0" fill="hold" nodeType="afterEffect">
                                  <p:stCondLst>
                                    <p:cond delay="0"/>
                                  </p:stCondLst>
                                  <p:childTnLst>
                                    <p:set>
                                      <p:cBhvr>
                                        <p:cTn id="21" dur="1" fill="hold">
                                          <p:stCondLst>
                                            <p:cond delay="0"/>
                                          </p:stCondLst>
                                        </p:cTn>
                                        <p:tgtEl>
                                          <p:spTgt spid="78"/>
                                        </p:tgtEl>
                                        <p:attrNameLst>
                                          <p:attrName>style.visibility</p:attrName>
                                        </p:attrNameLst>
                                      </p:cBhvr>
                                      <p:to>
                                        <p:strVal val="visible"/>
                                      </p:to>
                                    </p:set>
                                    <p:animEffect transition="in" filter="fade">
                                      <p:cBhvr>
                                        <p:cTn id="22" dur="1000"/>
                                        <p:tgtEl>
                                          <p:spTgt spid="78"/>
                                        </p:tgtEl>
                                      </p:cBhvr>
                                    </p:animEffect>
                                    <p:anim calcmode="lin" valueType="num">
                                      <p:cBhvr>
                                        <p:cTn id="23" dur="1000" fill="hold"/>
                                        <p:tgtEl>
                                          <p:spTgt spid="78"/>
                                        </p:tgtEl>
                                        <p:attrNameLst>
                                          <p:attrName>ppt_x</p:attrName>
                                        </p:attrNameLst>
                                      </p:cBhvr>
                                      <p:tavLst>
                                        <p:tav tm="0">
                                          <p:val>
                                            <p:strVal val="#ppt_x"/>
                                          </p:val>
                                        </p:tav>
                                        <p:tav tm="100000">
                                          <p:val>
                                            <p:strVal val="#ppt_x"/>
                                          </p:val>
                                        </p:tav>
                                      </p:tavLst>
                                    </p:anim>
                                    <p:anim calcmode="lin" valueType="num">
                                      <p:cBhvr>
                                        <p:cTn id="24" dur="1000" fill="hold"/>
                                        <p:tgtEl>
                                          <p:spTgt spid="78"/>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76"/>
                                        </p:tgtEl>
                                        <p:attrNameLst>
                                          <p:attrName>style.visibility</p:attrName>
                                        </p:attrNameLst>
                                      </p:cBhvr>
                                      <p:to>
                                        <p:strVal val="visible"/>
                                      </p:to>
                                    </p:set>
                                    <p:animEffect transition="in" filter="fade">
                                      <p:cBhvr>
                                        <p:cTn id="27" dur="1000"/>
                                        <p:tgtEl>
                                          <p:spTgt spid="76"/>
                                        </p:tgtEl>
                                      </p:cBhvr>
                                    </p:animEffect>
                                    <p:anim calcmode="lin" valueType="num">
                                      <p:cBhvr>
                                        <p:cTn id="28" dur="1000" fill="hold"/>
                                        <p:tgtEl>
                                          <p:spTgt spid="76"/>
                                        </p:tgtEl>
                                        <p:attrNameLst>
                                          <p:attrName>ppt_x</p:attrName>
                                        </p:attrNameLst>
                                      </p:cBhvr>
                                      <p:tavLst>
                                        <p:tav tm="0">
                                          <p:val>
                                            <p:strVal val="#ppt_x"/>
                                          </p:val>
                                        </p:tav>
                                        <p:tav tm="100000">
                                          <p:val>
                                            <p:strVal val="#ppt_x"/>
                                          </p:val>
                                        </p:tav>
                                      </p:tavLst>
                                    </p:anim>
                                    <p:anim calcmode="lin" valueType="num">
                                      <p:cBhvr>
                                        <p:cTn id="29" dur="1000" fill="hold"/>
                                        <p:tgtEl>
                                          <p:spTgt spid="76"/>
                                        </p:tgtEl>
                                        <p:attrNameLst>
                                          <p:attrName>ppt_y</p:attrName>
                                        </p:attrNameLst>
                                      </p:cBhvr>
                                      <p:tavLst>
                                        <p:tav tm="0">
                                          <p:val>
                                            <p:strVal val="#ppt_y+.1"/>
                                          </p:val>
                                        </p:tav>
                                        <p:tav tm="100000">
                                          <p:val>
                                            <p:strVal val="#ppt_y"/>
                                          </p:val>
                                        </p:tav>
                                      </p:tavLst>
                                    </p:anim>
                                  </p:childTnLst>
                                </p:cTn>
                              </p:par>
                            </p:childTnLst>
                          </p:cTn>
                        </p:par>
                        <p:par>
                          <p:cTn id="30" fill="hold">
                            <p:stCondLst>
                              <p:cond delay="2500"/>
                            </p:stCondLst>
                            <p:childTnLst>
                              <p:par>
                                <p:cTn id="31" presetID="47" presetClass="entr" presetSubtype="0" fill="hold" nodeType="afterEffect">
                                  <p:stCondLst>
                                    <p:cond delay="0"/>
                                  </p:stCondLst>
                                  <p:childTnLst>
                                    <p:set>
                                      <p:cBhvr>
                                        <p:cTn id="32" dur="1" fill="hold">
                                          <p:stCondLst>
                                            <p:cond delay="0"/>
                                          </p:stCondLst>
                                        </p:cTn>
                                        <p:tgtEl>
                                          <p:spTgt spid="67"/>
                                        </p:tgtEl>
                                        <p:attrNameLst>
                                          <p:attrName>style.visibility</p:attrName>
                                        </p:attrNameLst>
                                      </p:cBhvr>
                                      <p:to>
                                        <p:strVal val="visible"/>
                                      </p:to>
                                    </p:set>
                                    <p:animEffect transition="in" filter="fade">
                                      <p:cBhvr>
                                        <p:cTn id="33" dur="1000"/>
                                        <p:tgtEl>
                                          <p:spTgt spid="67"/>
                                        </p:tgtEl>
                                      </p:cBhvr>
                                    </p:animEffect>
                                    <p:anim calcmode="lin" valueType="num">
                                      <p:cBhvr>
                                        <p:cTn id="34" dur="1000" fill="hold"/>
                                        <p:tgtEl>
                                          <p:spTgt spid="67"/>
                                        </p:tgtEl>
                                        <p:attrNameLst>
                                          <p:attrName>ppt_x</p:attrName>
                                        </p:attrNameLst>
                                      </p:cBhvr>
                                      <p:tavLst>
                                        <p:tav tm="0">
                                          <p:val>
                                            <p:strVal val="#ppt_x"/>
                                          </p:val>
                                        </p:tav>
                                        <p:tav tm="100000">
                                          <p:val>
                                            <p:strVal val="#ppt_x"/>
                                          </p:val>
                                        </p:tav>
                                      </p:tavLst>
                                    </p:anim>
                                    <p:anim calcmode="lin" valueType="num">
                                      <p:cBhvr>
                                        <p:cTn id="35" dur="1000" fill="hold"/>
                                        <p:tgtEl>
                                          <p:spTgt spid="67"/>
                                        </p:tgtEl>
                                        <p:attrNameLst>
                                          <p:attrName>ppt_y</p:attrName>
                                        </p:attrNameLst>
                                      </p:cBhvr>
                                      <p:tavLst>
                                        <p:tav tm="0">
                                          <p:val>
                                            <p:strVal val="#ppt_y-.1"/>
                                          </p:val>
                                        </p:tav>
                                        <p:tav tm="100000">
                                          <p:val>
                                            <p:strVal val="#ppt_y"/>
                                          </p:val>
                                        </p:tav>
                                      </p:tavLst>
                                    </p:anim>
                                  </p:childTnLst>
                                </p:cTn>
                              </p:par>
                              <p:par>
                                <p:cTn id="36" presetID="47" presetClass="entr" presetSubtype="0" fill="hold" grpId="0" nodeType="withEffect">
                                  <p:stCondLst>
                                    <p:cond delay="0"/>
                                  </p:stCondLst>
                                  <p:childTnLst>
                                    <p:set>
                                      <p:cBhvr>
                                        <p:cTn id="37" dur="1" fill="hold">
                                          <p:stCondLst>
                                            <p:cond delay="0"/>
                                          </p:stCondLst>
                                        </p:cTn>
                                        <p:tgtEl>
                                          <p:spTgt spid="65"/>
                                        </p:tgtEl>
                                        <p:attrNameLst>
                                          <p:attrName>style.visibility</p:attrName>
                                        </p:attrNameLst>
                                      </p:cBhvr>
                                      <p:to>
                                        <p:strVal val="visible"/>
                                      </p:to>
                                    </p:set>
                                    <p:animEffect transition="in" filter="fade">
                                      <p:cBhvr>
                                        <p:cTn id="38" dur="1000"/>
                                        <p:tgtEl>
                                          <p:spTgt spid="65"/>
                                        </p:tgtEl>
                                      </p:cBhvr>
                                    </p:animEffect>
                                    <p:anim calcmode="lin" valueType="num">
                                      <p:cBhvr>
                                        <p:cTn id="39" dur="1000" fill="hold"/>
                                        <p:tgtEl>
                                          <p:spTgt spid="65"/>
                                        </p:tgtEl>
                                        <p:attrNameLst>
                                          <p:attrName>ppt_x</p:attrName>
                                        </p:attrNameLst>
                                      </p:cBhvr>
                                      <p:tavLst>
                                        <p:tav tm="0">
                                          <p:val>
                                            <p:strVal val="#ppt_x"/>
                                          </p:val>
                                        </p:tav>
                                        <p:tav tm="100000">
                                          <p:val>
                                            <p:strVal val="#ppt_x"/>
                                          </p:val>
                                        </p:tav>
                                      </p:tavLst>
                                    </p:anim>
                                    <p:anim calcmode="lin" valueType="num">
                                      <p:cBhvr>
                                        <p:cTn id="40" dur="1000" fill="hold"/>
                                        <p:tgtEl>
                                          <p:spTgt spid="65"/>
                                        </p:tgtEl>
                                        <p:attrNameLst>
                                          <p:attrName>ppt_y</p:attrName>
                                        </p:attrNameLst>
                                      </p:cBhvr>
                                      <p:tavLst>
                                        <p:tav tm="0">
                                          <p:val>
                                            <p:strVal val="#ppt_y-.1"/>
                                          </p:val>
                                        </p:tav>
                                        <p:tav tm="100000">
                                          <p:val>
                                            <p:strVal val="#ppt_y"/>
                                          </p:val>
                                        </p:tav>
                                      </p:tavLst>
                                    </p:anim>
                                  </p:childTnLst>
                                </p:cTn>
                              </p:par>
                            </p:childTnLst>
                          </p:cTn>
                        </p:par>
                        <p:par>
                          <p:cTn id="41" fill="hold">
                            <p:stCondLst>
                              <p:cond delay="3500"/>
                            </p:stCondLst>
                            <p:childTnLst>
                              <p:par>
                                <p:cTn id="42" presetID="42" presetClass="entr" presetSubtype="0" fill="hold" grpId="0" nodeType="afterEffect">
                                  <p:stCondLst>
                                    <p:cond delay="0"/>
                                  </p:stCondLst>
                                  <p:childTnLst>
                                    <p:set>
                                      <p:cBhvr>
                                        <p:cTn id="43" dur="1" fill="hold">
                                          <p:stCondLst>
                                            <p:cond delay="0"/>
                                          </p:stCondLst>
                                        </p:cTn>
                                        <p:tgtEl>
                                          <p:spTgt spid="63"/>
                                        </p:tgtEl>
                                        <p:attrNameLst>
                                          <p:attrName>style.visibility</p:attrName>
                                        </p:attrNameLst>
                                      </p:cBhvr>
                                      <p:to>
                                        <p:strVal val="visible"/>
                                      </p:to>
                                    </p:set>
                                    <p:animEffect transition="in" filter="fade">
                                      <p:cBhvr>
                                        <p:cTn id="44" dur="1000"/>
                                        <p:tgtEl>
                                          <p:spTgt spid="63"/>
                                        </p:tgtEl>
                                      </p:cBhvr>
                                    </p:animEffect>
                                    <p:anim calcmode="lin" valueType="num">
                                      <p:cBhvr>
                                        <p:cTn id="45" dur="1000" fill="hold"/>
                                        <p:tgtEl>
                                          <p:spTgt spid="63"/>
                                        </p:tgtEl>
                                        <p:attrNameLst>
                                          <p:attrName>ppt_x</p:attrName>
                                        </p:attrNameLst>
                                      </p:cBhvr>
                                      <p:tavLst>
                                        <p:tav tm="0">
                                          <p:val>
                                            <p:strVal val="#ppt_x"/>
                                          </p:val>
                                        </p:tav>
                                        <p:tav tm="100000">
                                          <p:val>
                                            <p:strVal val="#ppt_x"/>
                                          </p:val>
                                        </p:tav>
                                      </p:tavLst>
                                    </p:anim>
                                    <p:anim calcmode="lin" valueType="num">
                                      <p:cBhvr>
                                        <p:cTn id="46" dur="1000" fill="hold"/>
                                        <p:tgtEl>
                                          <p:spTgt spid="63"/>
                                        </p:tgtEl>
                                        <p:attrNameLst>
                                          <p:attrName>ppt_y</p:attrName>
                                        </p:attrNameLst>
                                      </p:cBhvr>
                                      <p:tavLst>
                                        <p:tav tm="0">
                                          <p:val>
                                            <p:strVal val="#ppt_y+.1"/>
                                          </p:val>
                                        </p:tav>
                                        <p:tav tm="100000">
                                          <p:val>
                                            <p:strVal val="#ppt_y"/>
                                          </p:val>
                                        </p:tav>
                                      </p:tavLst>
                                    </p:anim>
                                  </p:childTnLst>
                                </p:cTn>
                              </p:par>
                              <p:par>
                                <p:cTn id="47" presetID="42" presetClass="entr" presetSubtype="0" fill="hold" grpId="0" nodeType="withEffect">
                                  <p:stCondLst>
                                    <p:cond delay="0"/>
                                  </p:stCondLst>
                                  <p:childTnLst>
                                    <p:set>
                                      <p:cBhvr>
                                        <p:cTn id="48" dur="1" fill="hold">
                                          <p:stCondLst>
                                            <p:cond delay="0"/>
                                          </p:stCondLst>
                                        </p:cTn>
                                        <p:tgtEl>
                                          <p:spTgt spid="53"/>
                                        </p:tgtEl>
                                        <p:attrNameLst>
                                          <p:attrName>style.visibility</p:attrName>
                                        </p:attrNameLst>
                                      </p:cBhvr>
                                      <p:to>
                                        <p:strVal val="visible"/>
                                      </p:to>
                                    </p:set>
                                    <p:animEffect transition="in" filter="fade">
                                      <p:cBhvr>
                                        <p:cTn id="49" dur="1000"/>
                                        <p:tgtEl>
                                          <p:spTgt spid="53"/>
                                        </p:tgtEl>
                                      </p:cBhvr>
                                    </p:animEffect>
                                    <p:anim calcmode="lin" valueType="num">
                                      <p:cBhvr>
                                        <p:cTn id="50" dur="1000" fill="hold"/>
                                        <p:tgtEl>
                                          <p:spTgt spid="53"/>
                                        </p:tgtEl>
                                        <p:attrNameLst>
                                          <p:attrName>ppt_x</p:attrName>
                                        </p:attrNameLst>
                                      </p:cBhvr>
                                      <p:tavLst>
                                        <p:tav tm="0">
                                          <p:val>
                                            <p:strVal val="#ppt_x"/>
                                          </p:val>
                                        </p:tav>
                                        <p:tav tm="100000">
                                          <p:val>
                                            <p:strVal val="#ppt_x"/>
                                          </p:val>
                                        </p:tav>
                                      </p:tavLst>
                                    </p:anim>
                                    <p:anim calcmode="lin" valueType="num">
                                      <p:cBhvr>
                                        <p:cTn id="51" dur="1000" fill="hold"/>
                                        <p:tgtEl>
                                          <p:spTgt spid="53"/>
                                        </p:tgtEl>
                                        <p:attrNameLst>
                                          <p:attrName>ppt_y</p:attrName>
                                        </p:attrNameLst>
                                      </p:cBhvr>
                                      <p:tavLst>
                                        <p:tav tm="0">
                                          <p:val>
                                            <p:strVal val="#ppt_y+.1"/>
                                          </p:val>
                                        </p:tav>
                                        <p:tav tm="100000">
                                          <p:val>
                                            <p:strVal val="#ppt_y"/>
                                          </p:val>
                                        </p:tav>
                                      </p:tavLst>
                                    </p:anim>
                                  </p:childTnLst>
                                </p:cTn>
                              </p:par>
                              <p:par>
                                <p:cTn id="52" presetID="42" presetClass="entr" presetSubtype="0" fill="hold" grpId="0" nodeType="withEffect">
                                  <p:stCondLst>
                                    <p:cond delay="0"/>
                                  </p:stCondLst>
                                  <p:childTnLst>
                                    <p:set>
                                      <p:cBhvr>
                                        <p:cTn id="53" dur="1" fill="hold">
                                          <p:stCondLst>
                                            <p:cond delay="0"/>
                                          </p:stCondLst>
                                        </p:cTn>
                                        <p:tgtEl>
                                          <p:spTgt spid="54"/>
                                        </p:tgtEl>
                                        <p:attrNameLst>
                                          <p:attrName>style.visibility</p:attrName>
                                        </p:attrNameLst>
                                      </p:cBhvr>
                                      <p:to>
                                        <p:strVal val="visible"/>
                                      </p:to>
                                    </p:set>
                                    <p:animEffect transition="in" filter="fade">
                                      <p:cBhvr>
                                        <p:cTn id="54" dur="1000"/>
                                        <p:tgtEl>
                                          <p:spTgt spid="54"/>
                                        </p:tgtEl>
                                      </p:cBhvr>
                                    </p:animEffect>
                                    <p:anim calcmode="lin" valueType="num">
                                      <p:cBhvr>
                                        <p:cTn id="55" dur="1000" fill="hold"/>
                                        <p:tgtEl>
                                          <p:spTgt spid="54"/>
                                        </p:tgtEl>
                                        <p:attrNameLst>
                                          <p:attrName>ppt_x</p:attrName>
                                        </p:attrNameLst>
                                      </p:cBhvr>
                                      <p:tavLst>
                                        <p:tav tm="0">
                                          <p:val>
                                            <p:strVal val="#ppt_x"/>
                                          </p:val>
                                        </p:tav>
                                        <p:tav tm="100000">
                                          <p:val>
                                            <p:strVal val="#ppt_x"/>
                                          </p:val>
                                        </p:tav>
                                      </p:tavLst>
                                    </p:anim>
                                    <p:anim calcmode="lin" valueType="num">
                                      <p:cBhvr>
                                        <p:cTn id="56" dur="1000" fill="hold"/>
                                        <p:tgtEl>
                                          <p:spTgt spid="54"/>
                                        </p:tgtEl>
                                        <p:attrNameLst>
                                          <p:attrName>ppt_y</p:attrName>
                                        </p:attrNameLst>
                                      </p:cBhvr>
                                      <p:tavLst>
                                        <p:tav tm="0">
                                          <p:val>
                                            <p:strVal val="#ppt_y+.1"/>
                                          </p:val>
                                        </p:tav>
                                        <p:tav tm="100000">
                                          <p:val>
                                            <p:strVal val="#ppt_y"/>
                                          </p:val>
                                        </p:tav>
                                      </p:tavLst>
                                    </p:anim>
                                  </p:childTnLst>
                                </p:cTn>
                              </p:par>
                              <p:par>
                                <p:cTn id="57" presetID="42" presetClass="entr" presetSubtype="0" fill="hold" grpId="0" nodeType="withEffect">
                                  <p:stCondLst>
                                    <p:cond delay="0"/>
                                  </p:stCondLst>
                                  <p:childTnLst>
                                    <p:set>
                                      <p:cBhvr>
                                        <p:cTn id="58" dur="1" fill="hold">
                                          <p:stCondLst>
                                            <p:cond delay="0"/>
                                          </p:stCondLst>
                                        </p:cTn>
                                        <p:tgtEl>
                                          <p:spTgt spid="55"/>
                                        </p:tgtEl>
                                        <p:attrNameLst>
                                          <p:attrName>style.visibility</p:attrName>
                                        </p:attrNameLst>
                                      </p:cBhvr>
                                      <p:to>
                                        <p:strVal val="visible"/>
                                      </p:to>
                                    </p:set>
                                    <p:animEffect transition="in" filter="fade">
                                      <p:cBhvr>
                                        <p:cTn id="59" dur="1000"/>
                                        <p:tgtEl>
                                          <p:spTgt spid="55"/>
                                        </p:tgtEl>
                                      </p:cBhvr>
                                    </p:animEffect>
                                    <p:anim calcmode="lin" valueType="num">
                                      <p:cBhvr>
                                        <p:cTn id="60" dur="1000" fill="hold"/>
                                        <p:tgtEl>
                                          <p:spTgt spid="55"/>
                                        </p:tgtEl>
                                        <p:attrNameLst>
                                          <p:attrName>ppt_x</p:attrName>
                                        </p:attrNameLst>
                                      </p:cBhvr>
                                      <p:tavLst>
                                        <p:tav tm="0">
                                          <p:val>
                                            <p:strVal val="#ppt_x"/>
                                          </p:val>
                                        </p:tav>
                                        <p:tav tm="100000">
                                          <p:val>
                                            <p:strVal val="#ppt_x"/>
                                          </p:val>
                                        </p:tav>
                                      </p:tavLst>
                                    </p:anim>
                                    <p:anim calcmode="lin" valueType="num">
                                      <p:cBhvr>
                                        <p:cTn id="61" dur="1000" fill="hold"/>
                                        <p:tgtEl>
                                          <p:spTgt spid="55"/>
                                        </p:tgtEl>
                                        <p:attrNameLst>
                                          <p:attrName>ppt_y</p:attrName>
                                        </p:attrNameLst>
                                      </p:cBhvr>
                                      <p:tavLst>
                                        <p:tav tm="0">
                                          <p:val>
                                            <p:strVal val="#ppt_y+.1"/>
                                          </p:val>
                                        </p:tav>
                                        <p:tav tm="100000">
                                          <p:val>
                                            <p:strVal val="#ppt_y"/>
                                          </p:val>
                                        </p:tav>
                                      </p:tavLst>
                                    </p:anim>
                                  </p:childTnLst>
                                </p:cTn>
                              </p:par>
                              <p:par>
                                <p:cTn id="62" presetID="42" presetClass="entr" presetSubtype="0" fill="hold" grpId="0" nodeType="withEffect">
                                  <p:stCondLst>
                                    <p:cond delay="0"/>
                                  </p:stCondLst>
                                  <p:childTnLst>
                                    <p:set>
                                      <p:cBhvr>
                                        <p:cTn id="63" dur="1" fill="hold">
                                          <p:stCondLst>
                                            <p:cond delay="0"/>
                                          </p:stCondLst>
                                        </p:cTn>
                                        <p:tgtEl>
                                          <p:spTgt spid="56"/>
                                        </p:tgtEl>
                                        <p:attrNameLst>
                                          <p:attrName>style.visibility</p:attrName>
                                        </p:attrNameLst>
                                      </p:cBhvr>
                                      <p:to>
                                        <p:strVal val="visible"/>
                                      </p:to>
                                    </p:set>
                                    <p:animEffect transition="in" filter="fade">
                                      <p:cBhvr>
                                        <p:cTn id="64" dur="1000"/>
                                        <p:tgtEl>
                                          <p:spTgt spid="56"/>
                                        </p:tgtEl>
                                      </p:cBhvr>
                                    </p:animEffect>
                                    <p:anim calcmode="lin" valueType="num">
                                      <p:cBhvr>
                                        <p:cTn id="65" dur="1000" fill="hold"/>
                                        <p:tgtEl>
                                          <p:spTgt spid="56"/>
                                        </p:tgtEl>
                                        <p:attrNameLst>
                                          <p:attrName>ppt_x</p:attrName>
                                        </p:attrNameLst>
                                      </p:cBhvr>
                                      <p:tavLst>
                                        <p:tav tm="0">
                                          <p:val>
                                            <p:strVal val="#ppt_x"/>
                                          </p:val>
                                        </p:tav>
                                        <p:tav tm="100000">
                                          <p:val>
                                            <p:strVal val="#ppt_x"/>
                                          </p:val>
                                        </p:tav>
                                      </p:tavLst>
                                    </p:anim>
                                    <p:anim calcmode="lin" valueType="num">
                                      <p:cBhvr>
                                        <p:cTn id="66" dur="1000" fill="hold"/>
                                        <p:tgtEl>
                                          <p:spTgt spid="56"/>
                                        </p:tgtEl>
                                        <p:attrNameLst>
                                          <p:attrName>ppt_y</p:attrName>
                                        </p:attrNameLst>
                                      </p:cBhvr>
                                      <p:tavLst>
                                        <p:tav tm="0">
                                          <p:val>
                                            <p:strVal val="#ppt_y+.1"/>
                                          </p:val>
                                        </p:tav>
                                        <p:tav tm="100000">
                                          <p:val>
                                            <p:strVal val="#ppt_y"/>
                                          </p:val>
                                        </p:tav>
                                      </p:tavLst>
                                    </p:anim>
                                  </p:childTnLst>
                                </p:cTn>
                              </p:par>
                              <p:par>
                                <p:cTn id="67" presetID="42" presetClass="entr" presetSubtype="0" fill="hold" grpId="0" nodeType="withEffect">
                                  <p:stCondLst>
                                    <p:cond delay="0"/>
                                  </p:stCondLst>
                                  <p:childTnLst>
                                    <p:set>
                                      <p:cBhvr>
                                        <p:cTn id="68" dur="1" fill="hold">
                                          <p:stCondLst>
                                            <p:cond delay="0"/>
                                          </p:stCondLst>
                                        </p:cTn>
                                        <p:tgtEl>
                                          <p:spTgt spid="57"/>
                                        </p:tgtEl>
                                        <p:attrNameLst>
                                          <p:attrName>style.visibility</p:attrName>
                                        </p:attrNameLst>
                                      </p:cBhvr>
                                      <p:to>
                                        <p:strVal val="visible"/>
                                      </p:to>
                                    </p:set>
                                    <p:animEffect transition="in" filter="fade">
                                      <p:cBhvr>
                                        <p:cTn id="69" dur="1000"/>
                                        <p:tgtEl>
                                          <p:spTgt spid="57"/>
                                        </p:tgtEl>
                                      </p:cBhvr>
                                    </p:animEffect>
                                    <p:anim calcmode="lin" valueType="num">
                                      <p:cBhvr>
                                        <p:cTn id="70" dur="1000" fill="hold"/>
                                        <p:tgtEl>
                                          <p:spTgt spid="57"/>
                                        </p:tgtEl>
                                        <p:attrNameLst>
                                          <p:attrName>ppt_x</p:attrName>
                                        </p:attrNameLst>
                                      </p:cBhvr>
                                      <p:tavLst>
                                        <p:tav tm="0">
                                          <p:val>
                                            <p:strVal val="#ppt_x"/>
                                          </p:val>
                                        </p:tav>
                                        <p:tav tm="100000">
                                          <p:val>
                                            <p:strVal val="#ppt_x"/>
                                          </p:val>
                                        </p:tav>
                                      </p:tavLst>
                                    </p:anim>
                                    <p:anim calcmode="lin" valueType="num">
                                      <p:cBhvr>
                                        <p:cTn id="71" dur="1000" fill="hold"/>
                                        <p:tgtEl>
                                          <p:spTgt spid="57"/>
                                        </p:tgtEl>
                                        <p:attrNameLst>
                                          <p:attrName>ppt_y</p:attrName>
                                        </p:attrNameLst>
                                      </p:cBhvr>
                                      <p:tavLst>
                                        <p:tav tm="0">
                                          <p:val>
                                            <p:strVal val="#ppt_y+.1"/>
                                          </p:val>
                                        </p:tav>
                                        <p:tav tm="100000">
                                          <p:val>
                                            <p:strVal val="#ppt_y"/>
                                          </p:val>
                                        </p:tav>
                                      </p:tavLst>
                                    </p:anim>
                                  </p:childTnLst>
                                </p:cTn>
                              </p:par>
                              <p:par>
                                <p:cTn id="72" presetID="42" presetClass="entr" presetSubtype="0" fill="hold" grpId="0" nodeType="withEffect">
                                  <p:stCondLst>
                                    <p:cond delay="0"/>
                                  </p:stCondLst>
                                  <p:childTnLst>
                                    <p:set>
                                      <p:cBhvr>
                                        <p:cTn id="73" dur="1" fill="hold">
                                          <p:stCondLst>
                                            <p:cond delay="0"/>
                                          </p:stCondLst>
                                        </p:cTn>
                                        <p:tgtEl>
                                          <p:spTgt spid="58"/>
                                        </p:tgtEl>
                                        <p:attrNameLst>
                                          <p:attrName>style.visibility</p:attrName>
                                        </p:attrNameLst>
                                      </p:cBhvr>
                                      <p:to>
                                        <p:strVal val="visible"/>
                                      </p:to>
                                    </p:set>
                                    <p:animEffect transition="in" filter="fade">
                                      <p:cBhvr>
                                        <p:cTn id="74" dur="1000"/>
                                        <p:tgtEl>
                                          <p:spTgt spid="58"/>
                                        </p:tgtEl>
                                      </p:cBhvr>
                                    </p:animEffect>
                                    <p:anim calcmode="lin" valueType="num">
                                      <p:cBhvr>
                                        <p:cTn id="75" dur="1000" fill="hold"/>
                                        <p:tgtEl>
                                          <p:spTgt spid="58"/>
                                        </p:tgtEl>
                                        <p:attrNameLst>
                                          <p:attrName>ppt_x</p:attrName>
                                        </p:attrNameLst>
                                      </p:cBhvr>
                                      <p:tavLst>
                                        <p:tav tm="0">
                                          <p:val>
                                            <p:strVal val="#ppt_x"/>
                                          </p:val>
                                        </p:tav>
                                        <p:tav tm="100000">
                                          <p:val>
                                            <p:strVal val="#ppt_x"/>
                                          </p:val>
                                        </p:tav>
                                      </p:tavLst>
                                    </p:anim>
                                    <p:anim calcmode="lin" valueType="num">
                                      <p:cBhvr>
                                        <p:cTn id="76" dur="1000" fill="hold"/>
                                        <p:tgtEl>
                                          <p:spTgt spid="58"/>
                                        </p:tgtEl>
                                        <p:attrNameLst>
                                          <p:attrName>ppt_y</p:attrName>
                                        </p:attrNameLst>
                                      </p:cBhvr>
                                      <p:tavLst>
                                        <p:tav tm="0">
                                          <p:val>
                                            <p:strVal val="#ppt_y+.1"/>
                                          </p:val>
                                        </p:tav>
                                        <p:tav tm="100000">
                                          <p:val>
                                            <p:strVal val="#ppt_y"/>
                                          </p:val>
                                        </p:tav>
                                      </p:tavLst>
                                    </p:anim>
                                  </p:childTnLst>
                                </p:cTn>
                              </p:par>
                              <p:par>
                                <p:cTn id="77" presetID="42" presetClass="entr" presetSubtype="0" fill="hold" grpId="0" nodeType="withEffect">
                                  <p:stCondLst>
                                    <p:cond delay="0"/>
                                  </p:stCondLst>
                                  <p:childTnLst>
                                    <p:set>
                                      <p:cBhvr>
                                        <p:cTn id="78" dur="1" fill="hold">
                                          <p:stCondLst>
                                            <p:cond delay="0"/>
                                          </p:stCondLst>
                                        </p:cTn>
                                        <p:tgtEl>
                                          <p:spTgt spid="59"/>
                                        </p:tgtEl>
                                        <p:attrNameLst>
                                          <p:attrName>style.visibility</p:attrName>
                                        </p:attrNameLst>
                                      </p:cBhvr>
                                      <p:to>
                                        <p:strVal val="visible"/>
                                      </p:to>
                                    </p:set>
                                    <p:animEffect transition="in" filter="fade">
                                      <p:cBhvr>
                                        <p:cTn id="79" dur="1000"/>
                                        <p:tgtEl>
                                          <p:spTgt spid="59"/>
                                        </p:tgtEl>
                                      </p:cBhvr>
                                    </p:animEffect>
                                    <p:anim calcmode="lin" valueType="num">
                                      <p:cBhvr>
                                        <p:cTn id="80" dur="1000" fill="hold"/>
                                        <p:tgtEl>
                                          <p:spTgt spid="59"/>
                                        </p:tgtEl>
                                        <p:attrNameLst>
                                          <p:attrName>ppt_x</p:attrName>
                                        </p:attrNameLst>
                                      </p:cBhvr>
                                      <p:tavLst>
                                        <p:tav tm="0">
                                          <p:val>
                                            <p:strVal val="#ppt_x"/>
                                          </p:val>
                                        </p:tav>
                                        <p:tav tm="100000">
                                          <p:val>
                                            <p:strVal val="#ppt_x"/>
                                          </p:val>
                                        </p:tav>
                                      </p:tavLst>
                                    </p:anim>
                                    <p:anim calcmode="lin" valueType="num">
                                      <p:cBhvr>
                                        <p:cTn id="81" dur="1000" fill="hold"/>
                                        <p:tgtEl>
                                          <p:spTgt spid="59"/>
                                        </p:tgtEl>
                                        <p:attrNameLst>
                                          <p:attrName>ppt_y</p:attrName>
                                        </p:attrNameLst>
                                      </p:cBhvr>
                                      <p:tavLst>
                                        <p:tav tm="0">
                                          <p:val>
                                            <p:strVal val="#ppt_y+.1"/>
                                          </p:val>
                                        </p:tav>
                                        <p:tav tm="100000">
                                          <p:val>
                                            <p:strVal val="#ppt_y"/>
                                          </p:val>
                                        </p:tav>
                                      </p:tavLst>
                                    </p:anim>
                                  </p:childTnLst>
                                </p:cTn>
                              </p:par>
                              <p:par>
                                <p:cTn id="82" presetID="42" presetClass="entr" presetSubtype="0" fill="hold" grpId="0" nodeType="withEffect">
                                  <p:stCondLst>
                                    <p:cond delay="0"/>
                                  </p:stCondLst>
                                  <p:childTnLst>
                                    <p:set>
                                      <p:cBhvr>
                                        <p:cTn id="83" dur="1" fill="hold">
                                          <p:stCondLst>
                                            <p:cond delay="0"/>
                                          </p:stCondLst>
                                        </p:cTn>
                                        <p:tgtEl>
                                          <p:spTgt spid="60"/>
                                        </p:tgtEl>
                                        <p:attrNameLst>
                                          <p:attrName>style.visibility</p:attrName>
                                        </p:attrNameLst>
                                      </p:cBhvr>
                                      <p:to>
                                        <p:strVal val="visible"/>
                                      </p:to>
                                    </p:set>
                                    <p:animEffect transition="in" filter="fade">
                                      <p:cBhvr>
                                        <p:cTn id="84" dur="1000"/>
                                        <p:tgtEl>
                                          <p:spTgt spid="60"/>
                                        </p:tgtEl>
                                      </p:cBhvr>
                                    </p:animEffect>
                                    <p:anim calcmode="lin" valueType="num">
                                      <p:cBhvr>
                                        <p:cTn id="85" dur="1000" fill="hold"/>
                                        <p:tgtEl>
                                          <p:spTgt spid="60"/>
                                        </p:tgtEl>
                                        <p:attrNameLst>
                                          <p:attrName>ppt_x</p:attrName>
                                        </p:attrNameLst>
                                      </p:cBhvr>
                                      <p:tavLst>
                                        <p:tav tm="0">
                                          <p:val>
                                            <p:strVal val="#ppt_x"/>
                                          </p:val>
                                        </p:tav>
                                        <p:tav tm="100000">
                                          <p:val>
                                            <p:strVal val="#ppt_x"/>
                                          </p:val>
                                        </p:tav>
                                      </p:tavLst>
                                    </p:anim>
                                    <p:anim calcmode="lin" valueType="num">
                                      <p:cBhvr>
                                        <p:cTn id="86" dur="1000" fill="hold"/>
                                        <p:tgtEl>
                                          <p:spTgt spid="60"/>
                                        </p:tgtEl>
                                        <p:attrNameLst>
                                          <p:attrName>ppt_y</p:attrName>
                                        </p:attrNameLst>
                                      </p:cBhvr>
                                      <p:tavLst>
                                        <p:tav tm="0">
                                          <p:val>
                                            <p:strVal val="#ppt_y+.1"/>
                                          </p:val>
                                        </p:tav>
                                        <p:tav tm="100000">
                                          <p:val>
                                            <p:strVal val="#ppt_y"/>
                                          </p:val>
                                        </p:tav>
                                      </p:tavLst>
                                    </p:anim>
                                  </p:childTnLst>
                                </p:cTn>
                              </p:par>
                              <p:par>
                                <p:cTn id="87" presetID="42" presetClass="entr" presetSubtype="0" fill="hold" grpId="0" nodeType="withEffect">
                                  <p:stCondLst>
                                    <p:cond delay="0"/>
                                  </p:stCondLst>
                                  <p:childTnLst>
                                    <p:set>
                                      <p:cBhvr>
                                        <p:cTn id="88" dur="1" fill="hold">
                                          <p:stCondLst>
                                            <p:cond delay="0"/>
                                          </p:stCondLst>
                                        </p:cTn>
                                        <p:tgtEl>
                                          <p:spTgt spid="51"/>
                                        </p:tgtEl>
                                        <p:attrNameLst>
                                          <p:attrName>style.visibility</p:attrName>
                                        </p:attrNameLst>
                                      </p:cBhvr>
                                      <p:to>
                                        <p:strVal val="visible"/>
                                      </p:to>
                                    </p:set>
                                    <p:animEffect transition="in" filter="fade">
                                      <p:cBhvr>
                                        <p:cTn id="89" dur="1000"/>
                                        <p:tgtEl>
                                          <p:spTgt spid="51"/>
                                        </p:tgtEl>
                                      </p:cBhvr>
                                    </p:animEffect>
                                    <p:anim calcmode="lin" valueType="num">
                                      <p:cBhvr>
                                        <p:cTn id="90" dur="1000" fill="hold"/>
                                        <p:tgtEl>
                                          <p:spTgt spid="51"/>
                                        </p:tgtEl>
                                        <p:attrNameLst>
                                          <p:attrName>ppt_x</p:attrName>
                                        </p:attrNameLst>
                                      </p:cBhvr>
                                      <p:tavLst>
                                        <p:tav tm="0">
                                          <p:val>
                                            <p:strVal val="#ppt_x"/>
                                          </p:val>
                                        </p:tav>
                                        <p:tav tm="100000">
                                          <p:val>
                                            <p:strVal val="#ppt_x"/>
                                          </p:val>
                                        </p:tav>
                                      </p:tavLst>
                                    </p:anim>
                                    <p:anim calcmode="lin" valueType="num">
                                      <p:cBhvr>
                                        <p:cTn id="91" dur="1000" fill="hold"/>
                                        <p:tgtEl>
                                          <p:spTgt spid="51"/>
                                        </p:tgtEl>
                                        <p:attrNameLst>
                                          <p:attrName>ppt_y</p:attrName>
                                        </p:attrNameLst>
                                      </p:cBhvr>
                                      <p:tavLst>
                                        <p:tav tm="0">
                                          <p:val>
                                            <p:strVal val="#ppt_y+.1"/>
                                          </p:val>
                                        </p:tav>
                                        <p:tav tm="100000">
                                          <p:val>
                                            <p:strVal val="#ppt_y"/>
                                          </p:val>
                                        </p:tav>
                                      </p:tavLst>
                                    </p:anim>
                                  </p:childTnLst>
                                </p:cTn>
                              </p:par>
                            </p:childTnLst>
                          </p:cTn>
                        </p:par>
                        <p:par>
                          <p:cTn id="92" fill="hold">
                            <p:stCondLst>
                              <p:cond delay="4500"/>
                            </p:stCondLst>
                            <p:childTnLst>
                              <p:par>
                                <p:cTn id="93" presetID="22" presetClass="entr" presetSubtype="4" fill="hold" grpId="0" nodeType="afterEffect">
                                  <p:stCondLst>
                                    <p:cond delay="0"/>
                                  </p:stCondLst>
                                  <p:childTnLst>
                                    <p:set>
                                      <p:cBhvr>
                                        <p:cTn id="94" dur="1" fill="hold">
                                          <p:stCondLst>
                                            <p:cond delay="0"/>
                                          </p:stCondLst>
                                        </p:cTn>
                                        <p:tgtEl>
                                          <p:spTgt spid="72"/>
                                        </p:tgtEl>
                                        <p:attrNameLst>
                                          <p:attrName>style.visibility</p:attrName>
                                        </p:attrNameLst>
                                      </p:cBhvr>
                                      <p:to>
                                        <p:strVal val="visible"/>
                                      </p:to>
                                    </p:set>
                                    <p:animEffect transition="in" filter="wipe(down)">
                                      <p:cBhvr>
                                        <p:cTn id="95" dur="500"/>
                                        <p:tgtEl>
                                          <p:spTgt spid="72"/>
                                        </p:tgtEl>
                                      </p:cBhvr>
                                    </p:animEffect>
                                  </p:childTnLst>
                                </p:cTn>
                              </p:par>
                            </p:childTnLst>
                          </p:cTn>
                        </p:par>
                        <p:par>
                          <p:cTn id="96" fill="hold">
                            <p:stCondLst>
                              <p:cond delay="5000"/>
                            </p:stCondLst>
                            <p:childTnLst>
                              <p:par>
                                <p:cTn id="97" presetID="22" presetClass="entr" presetSubtype="4" fill="hold" grpId="0" nodeType="afterEffect">
                                  <p:stCondLst>
                                    <p:cond delay="0"/>
                                  </p:stCondLst>
                                  <p:childTnLst>
                                    <p:set>
                                      <p:cBhvr>
                                        <p:cTn id="98" dur="1" fill="hold">
                                          <p:stCondLst>
                                            <p:cond delay="0"/>
                                          </p:stCondLst>
                                        </p:cTn>
                                        <p:tgtEl>
                                          <p:spTgt spid="77"/>
                                        </p:tgtEl>
                                        <p:attrNameLst>
                                          <p:attrName>style.visibility</p:attrName>
                                        </p:attrNameLst>
                                      </p:cBhvr>
                                      <p:to>
                                        <p:strVal val="visible"/>
                                      </p:to>
                                    </p:set>
                                    <p:animEffect transition="in" filter="wipe(down)">
                                      <p:cBhvr>
                                        <p:cTn id="99" dur="500"/>
                                        <p:tgtEl>
                                          <p:spTgt spid="77"/>
                                        </p:tgtEl>
                                      </p:cBhvr>
                                    </p:animEffect>
                                  </p:childTnLst>
                                </p:cTn>
                              </p:par>
                            </p:childTnLst>
                          </p:cTn>
                        </p:par>
                        <p:par>
                          <p:cTn id="100" fill="hold">
                            <p:stCondLst>
                              <p:cond delay="5500"/>
                            </p:stCondLst>
                            <p:childTnLst>
                              <p:par>
                                <p:cTn id="101" presetID="22" presetClass="entr" presetSubtype="4" fill="hold" grpId="0" nodeType="afterEffect">
                                  <p:stCondLst>
                                    <p:cond delay="0"/>
                                  </p:stCondLst>
                                  <p:childTnLst>
                                    <p:set>
                                      <p:cBhvr>
                                        <p:cTn id="102" dur="1" fill="hold">
                                          <p:stCondLst>
                                            <p:cond delay="0"/>
                                          </p:stCondLst>
                                        </p:cTn>
                                        <p:tgtEl>
                                          <p:spTgt spid="66"/>
                                        </p:tgtEl>
                                        <p:attrNameLst>
                                          <p:attrName>style.visibility</p:attrName>
                                        </p:attrNameLst>
                                      </p:cBhvr>
                                      <p:to>
                                        <p:strVal val="visible"/>
                                      </p:to>
                                    </p:set>
                                    <p:animEffect transition="in" filter="wipe(down)">
                                      <p:cBhvr>
                                        <p:cTn id="103" dur="500"/>
                                        <p:tgtEl>
                                          <p:spTgt spid="66"/>
                                        </p:tgtEl>
                                      </p:cBhvr>
                                    </p:animEffect>
                                  </p:childTnLst>
                                </p:cTn>
                              </p:par>
                            </p:childTnLst>
                          </p:cTn>
                        </p:par>
                        <p:par>
                          <p:cTn id="104" fill="hold">
                            <p:stCondLst>
                              <p:cond delay="6000"/>
                            </p:stCondLst>
                            <p:childTnLst>
                              <p:par>
                                <p:cTn id="105" presetID="22" presetClass="entr" presetSubtype="4" fill="hold" grpId="0" nodeType="afterEffect">
                                  <p:stCondLst>
                                    <p:cond delay="0"/>
                                  </p:stCondLst>
                                  <p:childTnLst>
                                    <p:set>
                                      <p:cBhvr>
                                        <p:cTn id="106" dur="1" fill="hold">
                                          <p:stCondLst>
                                            <p:cond delay="0"/>
                                          </p:stCondLst>
                                        </p:cTn>
                                        <p:tgtEl>
                                          <p:spTgt spid="52"/>
                                        </p:tgtEl>
                                        <p:attrNameLst>
                                          <p:attrName>style.visibility</p:attrName>
                                        </p:attrNameLst>
                                      </p:cBhvr>
                                      <p:to>
                                        <p:strVal val="visible"/>
                                      </p:to>
                                    </p:set>
                                    <p:animEffect transition="in" filter="wipe(down)">
                                      <p:cBhvr>
                                        <p:cTn id="107" dur="500"/>
                                        <p:tgtEl>
                                          <p:spTgt spid="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1" grpId="0" animBg="1"/>
      <p:bldP spid="52" grpId="0"/>
      <p:bldP spid="53" grpId="0" animBg="1"/>
      <p:bldP spid="54" grpId="0" animBg="1"/>
      <p:bldP spid="55" grpId="0" animBg="1"/>
      <p:bldP spid="56" grpId="0" animBg="1"/>
      <p:bldP spid="57" grpId="0" animBg="1"/>
      <p:bldP spid="58" grpId="0" animBg="1"/>
      <p:bldP spid="59" grpId="0" animBg="1"/>
      <p:bldP spid="60" grpId="0" animBg="1"/>
      <p:bldP spid="63" grpId="0" animBg="1"/>
      <p:bldP spid="65" grpId="0" animBg="1"/>
      <p:bldP spid="66" grpId="0"/>
      <p:bldP spid="71" grpId="0" animBg="1"/>
      <p:bldP spid="72" grpId="0"/>
      <p:bldP spid="76" grpId="0" animBg="1"/>
      <p:bldP spid="77"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1284249" y="436405"/>
            <a:ext cx="5707101" cy="461665"/>
          </a:xfrm>
          <a:prstGeom prst="rect">
            <a:avLst/>
          </a:prstGeom>
          <a:noFill/>
        </p:spPr>
        <p:txBody>
          <a:bodyPr wrap="square" rtlCol="0">
            <a:spAutoFit/>
          </a:bodyPr>
          <a:lstStyle>
            <a:defPPr>
              <a:defRPr lang="zh-CN"/>
            </a:defPPr>
            <a:lvl1pPr>
              <a:defRPr sz="2400">
                <a:solidFill>
                  <a:schemeClr val="bg1"/>
                </a:solidFill>
                <a:latin typeface="微软雅黑 Light" panose="020B0502040204020203" pitchFamily="34" charset="-122"/>
                <a:ea typeface="微软雅黑 Light" panose="020B0502040204020203" pitchFamily="34" charset="-122"/>
              </a:defRPr>
            </a:lvl1pPr>
          </a:lstStyle>
          <a:p>
            <a:r>
              <a:rPr lang="zh-CN" altLang="en-US" dirty="0">
                <a:solidFill>
                  <a:schemeClr val="accent1"/>
                </a:solidFill>
              </a:rPr>
              <a:t>在这里输入您的标题</a:t>
            </a:r>
          </a:p>
        </p:txBody>
      </p:sp>
      <p:sp>
        <p:nvSpPr>
          <p:cNvPr id="42" name="矩形 41"/>
          <p:cNvSpPr/>
          <p:nvPr/>
        </p:nvSpPr>
        <p:spPr>
          <a:xfrm>
            <a:off x="2964815" y="1551940"/>
            <a:ext cx="4639945" cy="4639310"/>
          </a:xfrm>
          <a:prstGeom prst="rect">
            <a:avLst/>
          </a:prstGeom>
          <a:noFill/>
          <a:ln w="28575" cap="flat" cmpd="sng" algn="ctr">
            <a:solidFill>
              <a:srgbClr val="70AD47"/>
            </a:solid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43" name="矩形 42"/>
          <p:cNvSpPr/>
          <p:nvPr/>
        </p:nvSpPr>
        <p:spPr>
          <a:xfrm>
            <a:off x="5511800" y="1946910"/>
            <a:ext cx="5765165" cy="3850005"/>
          </a:xfrm>
          <a:prstGeom prst="rect">
            <a:avLst/>
          </a:prstGeom>
          <a:blipFill dpi="0" rotWithShape="1">
            <a:blip r:embed="rId2" cstate="print">
              <a:extLst>
                <a:ext uri="{28A0092B-C50C-407E-A947-70E740481C1C}">
                  <a14:useLocalDpi xmlns:a14="http://schemas.microsoft.com/office/drawing/2010/main" val="0"/>
                </a:ext>
              </a:extLst>
            </a:blip>
            <a:srcRect/>
            <a:stretch>
              <a:fillRect/>
            </a:stretch>
          </a:bli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44" name="矩形 43"/>
          <p:cNvSpPr/>
          <p:nvPr/>
        </p:nvSpPr>
        <p:spPr>
          <a:xfrm>
            <a:off x="846455" y="2174240"/>
            <a:ext cx="5480685" cy="3335655"/>
          </a:xfrm>
          <a:prstGeom prst="rect">
            <a:avLst/>
          </a:prstGeom>
          <a:solidFill>
            <a:srgbClr val="70AD47"/>
          </a:solidFill>
          <a:ln w="12700" cap="flat" cmpd="sng" algn="ctr">
            <a:no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nvGrpSpPr>
          <p:cNvPr id="45" name="组合 44"/>
          <p:cNvGrpSpPr/>
          <p:nvPr/>
        </p:nvGrpSpPr>
        <p:grpSpPr>
          <a:xfrm>
            <a:off x="1084417" y="2629113"/>
            <a:ext cx="5003800" cy="982345"/>
            <a:chOff x="1136225" y="4778814"/>
            <a:chExt cx="5003800" cy="982345"/>
          </a:xfrm>
        </p:grpSpPr>
        <p:sp>
          <p:nvSpPr>
            <p:cNvPr id="46" name="文本框 45"/>
            <p:cNvSpPr txBox="1"/>
            <p:nvPr/>
          </p:nvSpPr>
          <p:spPr>
            <a:xfrm>
              <a:off x="2653875" y="4778814"/>
              <a:ext cx="1969135" cy="337185"/>
            </a:xfrm>
            <a:prstGeom prst="rect">
              <a:avLst/>
            </a:prstGeom>
            <a:noFill/>
          </p:spPr>
          <p:txBody>
            <a:bodyPr wrap="square" rtlCol="0">
              <a:spAutoFit/>
            </a:bodyPr>
            <a:lstStyle/>
            <a:p>
              <a:pPr algn="ctr"/>
              <a:r>
                <a:rPr lang="zh-CN" altLang="en-US" sz="1600" b="1">
                  <a:solidFill>
                    <a:prstClr val="white"/>
                  </a:solidFill>
                  <a:latin typeface="微软雅黑" panose="020B0503020204020204" charset="-122"/>
                  <a:ea typeface="微软雅黑" panose="020B0503020204020204" charset="-122"/>
                  <a:sym typeface="+mn-ea"/>
                </a:rPr>
                <a:t>单击此处输入标题</a:t>
              </a:r>
              <a:endParaRPr lang="zh-CN" altLang="en-US" sz="1600" b="1" dirty="0">
                <a:solidFill>
                  <a:prstClr val="white"/>
                </a:solidFill>
                <a:latin typeface="微软雅黑" panose="020B0503020204020204" charset="-122"/>
                <a:ea typeface="微软雅黑" panose="020B0503020204020204" charset="-122"/>
                <a:cs typeface="Open Sans" panose="020B0606030504020204" pitchFamily="34" charset="0"/>
                <a:sym typeface="+mn-ea"/>
              </a:endParaRPr>
            </a:p>
          </p:txBody>
        </p:sp>
        <p:sp>
          <p:nvSpPr>
            <p:cNvPr id="47" name="矩形 46"/>
            <p:cNvSpPr/>
            <p:nvPr/>
          </p:nvSpPr>
          <p:spPr>
            <a:xfrm>
              <a:off x="1136225" y="5115999"/>
              <a:ext cx="5003800" cy="645160"/>
            </a:xfrm>
            <a:prstGeom prst="rect">
              <a:avLst/>
            </a:prstGeom>
          </p:spPr>
          <p:txBody>
            <a:bodyPr wrap="square">
              <a:spAutoFit/>
            </a:bodyPr>
            <a:lstStyle/>
            <a:p>
              <a:pPr algn="ctr">
                <a:lnSpc>
                  <a:spcPct val="150000"/>
                </a:lnSpc>
              </a:pPr>
              <a:r>
                <a:rPr lang="zh-CN" altLang="en-US" sz="1200">
                  <a:solidFill>
                    <a:prstClr val="white"/>
                  </a:solidFill>
                  <a:latin typeface="微软雅黑" panose="020B0503020204020204" charset="-122"/>
                  <a:ea typeface="微软雅黑" panose="020B0503020204020204" charset="-122"/>
                  <a:sym typeface="+mn-ea"/>
                </a:rPr>
                <a:t>I love you more than I've ever loved any woman. And I've waited longer for you than I've waited for any woman.</a:t>
              </a:r>
              <a:endParaRPr lang="zh-CN" altLang="en-US" sz="1200" dirty="0">
                <a:solidFill>
                  <a:prstClr val="white"/>
                </a:solidFill>
                <a:latin typeface="微软雅黑" panose="020B0503020204020204" charset="-122"/>
                <a:ea typeface="微软雅黑" panose="020B0503020204020204" charset="-122"/>
                <a:cs typeface="Open Sans" panose="020B0606030504020204" pitchFamily="34" charset="0"/>
                <a:sym typeface="+mn-ea"/>
              </a:endParaRPr>
            </a:p>
          </p:txBody>
        </p:sp>
      </p:grpSp>
      <p:grpSp>
        <p:nvGrpSpPr>
          <p:cNvPr id="48" name="组合 47"/>
          <p:cNvGrpSpPr/>
          <p:nvPr/>
        </p:nvGrpSpPr>
        <p:grpSpPr>
          <a:xfrm>
            <a:off x="1085052" y="3929593"/>
            <a:ext cx="5003800" cy="982345"/>
            <a:chOff x="1136225" y="4778814"/>
            <a:chExt cx="5003800" cy="982345"/>
          </a:xfrm>
        </p:grpSpPr>
        <p:sp>
          <p:nvSpPr>
            <p:cNvPr id="49" name="文本框 48"/>
            <p:cNvSpPr txBox="1"/>
            <p:nvPr/>
          </p:nvSpPr>
          <p:spPr>
            <a:xfrm>
              <a:off x="2653875" y="4778814"/>
              <a:ext cx="1969135" cy="337185"/>
            </a:xfrm>
            <a:prstGeom prst="rect">
              <a:avLst/>
            </a:prstGeom>
            <a:noFill/>
          </p:spPr>
          <p:txBody>
            <a:bodyPr wrap="square" rtlCol="0">
              <a:spAutoFit/>
            </a:bodyPr>
            <a:lstStyle/>
            <a:p>
              <a:pPr algn="ctr"/>
              <a:r>
                <a:rPr lang="zh-CN" altLang="en-US" sz="1600" b="1">
                  <a:solidFill>
                    <a:prstClr val="white"/>
                  </a:solidFill>
                  <a:latin typeface="微软雅黑" panose="020B0503020204020204" charset="-122"/>
                  <a:ea typeface="微软雅黑" panose="020B0503020204020204" charset="-122"/>
                  <a:sym typeface="+mn-ea"/>
                </a:rPr>
                <a:t>单击此处输入标题</a:t>
              </a:r>
              <a:endParaRPr lang="zh-CN" altLang="en-US" sz="1600" b="1" dirty="0">
                <a:solidFill>
                  <a:prstClr val="white"/>
                </a:solidFill>
                <a:latin typeface="微软雅黑" panose="020B0503020204020204" charset="-122"/>
                <a:ea typeface="微软雅黑" panose="020B0503020204020204" charset="-122"/>
                <a:cs typeface="Open Sans" panose="020B0606030504020204" pitchFamily="34" charset="0"/>
                <a:sym typeface="+mn-ea"/>
              </a:endParaRPr>
            </a:p>
          </p:txBody>
        </p:sp>
        <p:sp>
          <p:nvSpPr>
            <p:cNvPr id="50" name="矩形 49"/>
            <p:cNvSpPr/>
            <p:nvPr/>
          </p:nvSpPr>
          <p:spPr>
            <a:xfrm>
              <a:off x="1136225" y="5115999"/>
              <a:ext cx="5003800" cy="645160"/>
            </a:xfrm>
            <a:prstGeom prst="rect">
              <a:avLst/>
            </a:prstGeom>
          </p:spPr>
          <p:txBody>
            <a:bodyPr wrap="square">
              <a:spAutoFit/>
            </a:bodyPr>
            <a:lstStyle/>
            <a:p>
              <a:pPr algn="ctr">
                <a:lnSpc>
                  <a:spcPct val="150000"/>
                </a:lnSpc>
              </a:pPr>
              <a:r>
                <a:rPr lang="zh-CN" altLang="en-US" sz="1200">
                  <a:solidFill>
                    <a:prstClr val="white"/>
                  </a:solidFill>
                  <a:latin typeface="微软雅黑" panose="020B0503020204020204" charset="-122"/>
                  <a:ea typeface="微软雅黑" panose="020B0503020204020204" charset="-122"/>
                  <a:sym typeface="+mn-ea"/>
                </a:rPr>
                <a:t>I love you more than I've ever loved any woman. And I've waited longer for you than I've waited for any woman.</a:t>
              </a:r>
              <a:endParaRPr lang="zh-CN" altLang="en-US" sz="1200" dirty="0">
                <a:solidFill>
                  <a:prstClr val="white"/>
                </a:solidFill>
                <a:latin typeface="微软雅黑" panose="020B0503020204020204" charset="-122"/>
                <a:ea typeface="微软雅黑" panose="020B0503020204020204" charset="-122"/>
                <a:cs typeface="Open Sans" panose="020B0606030504020204" pitchFamily="34" charset="0"/>
                <a:sym typeface="+mn-ea"/>
              </a:endParaRPr>
            </a:p>
          </p:txBody>
        </p:sp>
      </p:gr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20" presetClass="entr" presetSubtype="0" fill="hold" grpId="1" nodeType="afterEffect">
                                  <p:stCondLst>
                                    <p:cond delay="0"/>
                                  </p:stCondLst>
                                  <p:childTnLst>
                                    <p:set>
                                      <p:cBhvr>
                                        <p:cTn id="10" dur="1" fill="hold">
                                          <p:stCondLst>
                                            <p:cond delay="0"/>
                                          </p:stCondLst>
                                        </p:cTn>
                                        <p:tgtEl>
                                          <p:spTgt spid="42"/>
                                        </p:tgtEl>
                                        <p:attrNameLst>
                                          <p:attrName>style.visibility</p:attrName>
                                        </p:attrNameLst>
                                      </p:cBhvr>
                                      <p:to>
                                        <p:strVal val="visible"/>
                                      </p:to>
                                    </p:set>
                                    <p:animEffect transition="in" filter="wedge">
                                      <p:cBhvr>
                                        <p:cTn id="11" dur="500"/>
                                        <p:tgtEl>
                                          <p:spTgt spid="42"/>
                                        </p:tgtEl>
                                      </p:cBhvr>
                                    </p:animEffect>
                                  </p:childTnLst>
                                </p:cTn>
                              </p:par>
                            </p:childTnLst>
                          </p:cTn>
                        </p:par>
                        <p:par>
                          <p:cTn id="12" fill="hold">
                            <p:stCondLst>
                              <p:cond delay="1000"/>
                            </p:stCondLst>
                            <p:childTnLst>
                              <p:par>
                                <p:cTn id="13" presetID="12" presetClass="entr" presetSubtype="2" fill="hold" grpId="1" nodeType="afterEffect">
                                  <p:stCondLst>
                                    <p:cond delay="0"/>
                                  </p:stCondLst>
                                  <p:childTnLst>
                                    <p:set>
                                      <p:cBhvr>
                                        <p:cTn id="14" dur="1" fill="hold">
                                          <p:stCondLst>
                                            <p:cond delay="0"/>
                                          </p:stCondLst>
                                        </p:cTn>
                                        <p:tgtEl>
                                          <p:spTgt spid="43"/>
                                        </p:tgtEl>
                                        <p:attrNameLst>
                                          <p:attrName>style.visibility</p:attrName>
                                        </p:attrNameLst>
                                      </p:cBhvr>
                                      <p:to>
                                        <p:strVal val="visible"/>
                                      </p:to>
                                    </p:set>
                                    <p:anim calcmode="lin" valueType="num">
                                      <p:cBhvr additive="base">
                                        <p:cTn id="15" dur="500"/>
                                        <p:tgtEl>
                                          <p:spTgt spid="43"/>
                                        </p:tgtEl>
                                        <p:attrNameLst>
                                          <p:attrName>ppt_x</p:attrName>
                                        </p:attrNameLst>
                                      </p:cBhvr>
                                      <p:tavLst>
                                        <p:tav tm="0">
                                          <p:val>
                                            <p:strVal val="#ppt_x+#ppt_w*1.125000"/>
                                          </p:val>
                                        </p:tav>
                                        <p:tav tm="100000">
                                          <p:val>
                                            <p:strVal val="#ppt_x"/>
                                          </p:val>
                                        </p:tav>
                                      </p:tavLst>
                                    </p:anim>
                                    <p:animEffect transition="in" filter="wipe(left)">
                                      <p:cBhvr>
                                        <p:cTn id="16" dur="500"/>
                                        <p:tgtEl>
                                          <p:spTgt spid="43"/>
                                        </p:tgtEl>
                                      </p:cBhvr>
                                    </p:animEffect>
                                  </p:childTnLst>
                                </p:cTn>
                              </p:par>
                            </p:childTnLst>
                          </p:cTn>
                        </p:par>
                        <p:par>
                          <p:cTn id="17" fill="hold">
                            <p:stCondLst>
                              <p:cond delay="1500"/>
                            </p:stCondLst>
                            <p:childTnLst>
                              <p:par>
                                <p:cTn id="18" presetID="53" presetClass="entr" presetSubtype="16" fill="hold" grpId="1" nodeType="afterEffect">
                                  <p:stCondLst>
                                    <p:cond delay="0"/>
                                  </p:stCondLst>
                                  <p:childTnLst>
                                    <p:set>
                                      <p:cBhvr>
                                        <p:cTn id="19" dur="1" fill="hold">
                                          <p:stCondLst>
                                            <p:cond delay="0"/>
                                          </p:stCondLst>
                                        </p:cTn>
                                        <p:tgtEl>
                                          <p:spTgt spid="44"/>
                                        </p:tgtEl>
                                        <p:attrNameLst>
                                          <p:attrName>style.visibility</p:attrName>
                                        </p:attrNameLst>
                                      </p:cBhvr>
                                      <p:to>
                                        <p:strVal val="visible"/>
                                      </p:to>
                                    </p:set>
                                    <p:anim calcmode="lin" valueType="num">
                                      <p:cBhvr>
                                        <p:cTn id="20" dur="500" fill="hold"/>
                                        <p:tgtEl>
                                          <p:spTgt spid="44"/>
                                        </p:tgtEl>
                                        <p:attrNameLst>
                                          <p:attrName>ppt_w</p:attrName>
                                        </p:attrNameLst>
                                      </p:cBhvr>
                                      <p:tavLst>
                                        <p:tav tm="0">
                                          <p:val>
                                            <p:fltVal val="0"/>
                                          </p:val>
                                        </p:tav>
                                        <p:tav tm="100000">
                                          <p:val>
                                            <p:strVal val="#ppt_w"/>
                                          </p:val>
                                        </p:tav>
                                      </p:tavLst>
                                    </p:anim>
                                    <p:anim calcmode="lin" valueType="num">
                                      <p:cBhvr>
                                        <p:cTn id="21" dur="500" fill="hold"/>
                                        <p:tgtEl>
                                          <p:spTgt spid="44"/>
                                        </p:tgtEl>
                                        <p:attrNameLst>
                                          <p:attrName>ppt_h</p:attrName>
                                        </p:attrNameLst>
                                      </p:cBhvr>
                                      <p:tavLst>
                                        <p:tav tm="0">
                                          <p:val>
                                            <p:fltVal val="0"/>
                                          </p:val>
                                        </p:tav>
                                        <p:tav tm="100000">
                                          <p:val>
                                            <p:strVal val="#ppt_h"/>
                                          </p:val>
                                        </p:tav>
                                      </p:tavLst>
                                    </p:anim>
                                    <p:animEffect transition="in" filter="fade">
                                      <p:cBhvr>
                                        <p:cTn id="22" dur="500"/>
                                        <p:tgtEl>
                                          <p:spTgt spid="44"/>
                                        </p:tgtEl>
                                      </p:cBhvr>
                                    </p:animEffect>
                                  </p:childTnLst>
                                </p:cTn>
                              </p:par>
                            </p:childTnLst>
                          </p:cTn>
                        </p:par>
                        <p:par>
                          <p:cTn id="23" fill="hold">
                            <p:stCondLst>
                              <p:cond delay="2000"/>
                            </p:stCondLst>
                            <p:childTnLst>
                              <p:par>
                                <p:cTn id="24" presetID="42" presetClass="entr" presetSubtype="0" fill="hold" nodeType="afterEffect">
                                  <p:stCondLst>
                                    <p:cond delay="0"/>
                                  </p:stCondLst>
                                  <p:childTnLst>
                                    <p:set>
                                      <p:cBhvr>
                                        <p:cTn id="25" dur="1" fill="hold">
                                          <p:stCondLst>
                                            <p:cond delay="0"/>
                                          </p:stCondLst>
                                        </p:cTn>
                                        <p:tgtEl>
                                          <p:spTgt spid="45"/>
                                        </p:tgtEl>
                                        <p:attrNameLst>
                                          <p:attrName>style.visibility</p:attrName>
                                        </p:attrNameLst>
                                      </p:cBhvr>
                                      <p:to>
                                        <p:strVal val="visible"/>
                                      </p:to>
                                    </p:set>
                                    <p:animEffect transition="in" filter="fade">
                                      <p:cBhvr>
                                        <p:cTn id="26" dur="500"/>
                                        <p:tgtEl>
                                          <p:spTgt spid="45"/>
                                        </p:tgtEl>
                                      </p:cBhvr>
                                    </p:animEffect>
                                    <p:anim calcmode="lin" valueType="num">
                                      <p:cBhvr>
                                        <p:cTn id="27" dur="500" fill="hold"/>
                                        <p:tgtEl>
                                          <p:spTgt spid="45"/>
                                        </p:tgtEl>
                                        <p:attrNameLst>
                                          <p:attrName>ppt_x</p:attrName>
                                        </p:attrNameLst>
                                      </p:cBhvr>
                                      <p:tavLst>
                                        <p:tav tm="0">
                                          <p:val>
                                            <p:strVal val="#ppt_x"/>
                                          </p:val>
                                        </p:tav>
                                        <p:tav tm="100000">
                                          <p:val>
                                            <p:strVal val="#ppt_x"/>
                                          </p:val>
                                        </p:tav>
                                      </p:tavLst>
                                    </p:anim>
                                    <p:anim calcmode="lin" valueType="num">
                                      <p:cBhvr>
                                        <p:cTn id="28" dur="500" fill="hold"/>
                                        <p:tgtEl>
                                          <p:spTgt spid="45"/>
                                        </p:tgtEl>
                                        <p:attrNameLst>
                                          <p:attrName>ppt_y</p:attrName>
                                        </p:attrNameLst>
                                      </p:cBhvr>
                                      <p:tavLst>
                                        <p:tav tm="0">
                                          <p:val>
                                            <p:strVal val="#ppt_y+.1"/>
                                          </p:val>
                                        </p:tav>
                                        <p:tav tm="100000">
                                          <p:val>
                                            <p:strVal val="#ppt_y"/>
                                          </p:val>
                                        </p:tav>
                                      </p:tavLst>
                                    </p:anim>
                                  </p:childTnLst>
                                </p:cTn>
                              </p:par>
                            </p:childTnLst>
                          </p:cTn>
                        </p:par>
                        <p:par>
                          <p:cTn id="29" fill="hold">
                            <p:stCondLst>
                              <p:cond delay="2500"/>
                            </p:stCondLst>
                            <p:childTnLst>
                              <p:par>
                                <p:cTn id="30" presetID="42" presetClass="entr" presetSubtype="0" fill="hold" nodeType="afterEffect">
                                  <p:stCondLst>
                                    <p:cond delay="0"/>
                                  </p:stCondLst>
                                  <p:childTnLst>
                                    <p:set>
                                      <p:cBhvr>
                                        <p:cTn id="31" dur="1" fill="hold">
                                          <p:stCondLst>
                                            <p:cond delay="0"/>
                                          </p:stCondLst>
                                        </p:cTn>
                                        <p:tgtEl>
                                          <p:spTgt spid="48"/>
                                        </p:tgtEl>
                                        <p:attrNameLst>
                                          <p:attrName>style.visibility</p:attrName>
                                        </p:attrNameLst>
                                      </p:cBhvr>
                                      <p:to>
                                        <p:strVal val="visible"/>
                                      </p:to>
                                    </p:set>
                                    <p:animEffect transition="in" filter="fade">
                                      <p:cBhvr>
                                        <p:cTn id="32" dur="500"/>
                                        <p:tgtEl>
                                          <p:spTgt spid="48"/>
                                        </p:tgtEl>
                                      </p:cBhvr>
                                    </p:animEffect>
                                    <p:anim calcmode="lin" valueType="num">
                                      <p:cBhvr>
                                        <p:cTn id="33" dur="500" fill="hold"/>
                                        <p:tgtEl>
                                          <p:spTgt spid="48"/>
                                        </p:tgtEl>
                                        <p:attrNameLst>
                                          <p:attrName>ppt_x</p:attrName>
                                        </p:attrNameLst>
                                      </p:cBhvr>
                                      <p:tavLst>
                                        <p:tav tm="0">
                                          <p:val>
                                            <p:strVal val="#ppt_x"/>
                                          </p:val>
                                        </p:tav>
                                        <p:tav tm="100000">
                                          <p:val>
                                            <p:strVal val="#ppt_x"/>
                                          </p:val>
                                        </p:tav>
                                      </p:tavLst>
                                    </p:anim>
                                    <p:anim calcmode="lin" valueType="num">
                                      <p:cBhvr>
                                        <p:cTn id="34" dur="500" fill="hold"/>
                                        <p:tgtEl>
                                          <p:spTgt spid="4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2" grpId="0" animBg="1"/>
      <p:bldP spid="42" grpId="1" animBg="1"/>
      <p:bldP spid="43" grpId="0" animBg="1"/>
      <p:bldP spid="43" grpId="1" animBg="1"/>
      <p:bldP spid="44" grpId="0" animBg="1"/>
      <p:bldP spid="44" grpId="1" bldLvl="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1284249" y="436405"/>
            <a:ext cx="5707101" cy="461665"/>
          </a:xfrm>
          <a:prstGeom prst="rect">
            <a:avLst/>
          </a:prstGeom>
          <a:noFill/>
        </p:spPr>
        <p:txBody>
          <a:bodyPr wrap="square" rtlCol="0">
            <a:spAutoFit/>
          </a:bodyPr>
          <a:lstStyle>
            <a:defPPr>
              <a:defRPr lang="zh-CN"/>
            </a:defPPr>
            <a:lvl1pPr>
              <a:defRPr sz="2400">
                <a:solidFill>
                  <a:schemeClr val="bg1"/>
                </a:solidFill>
                <a:latin typeface="微软雅黑 Light" panose="020B0502040204020203" pitchFamily="34" charset="-122"/>
                <a:ea typeface="微软雅黑 Light" panose="020B0502040204020203" pitchFamily="34" charset="-122"/>
              </a:defRPr>
            </a:lvl1pPr>
          </a:lstStyle>
          <a:p>
            <a:r>
              <a:rPr lang="zh-CN" altLang="en-US" dirty="0">
                <a:solidFill>
                  <a:schemeClr val="accent1"/>
                </a:solidFill>
              </a:rPr>
              <a:t>在这里输入您的标题</a:t>
            </a:r>
          </a:p>
        </p:txBody>
      </p:sp>
      <p:sp>
        <p:nvSpPr>
          <p:cNvPr id="33" name="MH_Other_3"/>
          <p:cNvSpPr/>
          <p:nvPr/>
        </p:nvSpPr>
        <p:spPr>
          <a:xfrm>
            <a:off x="5059680" y="1602105"/>
            <a:ext cx="2041525" cy="2041525"/>
          </a:xfrm>
          <a:prstGeom prst="diamond">
            <a:avLst/>
          </a:prstGeom>
          <a:solidFill>
            <a:srgbClr val="578B18"/>
          </a:solidFill>
          <a:ln w="12700" cap="flat" cmpd="sng" algn="ctr">
            <a:noFill/>
            <a:prstDash val="solid"/>
            <a:miter lim="800000"/>
          </a:ln>
          <a:effectLst/>
        </p:spPr>
        <p:txBody>
          <a:bodyPr anchor="ctr"/>
          <a:lstStyle/>
          <a:p>
            <a:pPr algn="ctr">
              <a:defRPr/>
            </a:pPr>
            <a:endParaRPr lang="zh-CN" altLang="en-US" kern="0">
              <a:solidFill>
                <a:prstClr val="black">
                  <a:lumMod val="65000"/>
                  <a:lumOff val="35000"/>
                </a:prstClr>
              </a:solidFill>
              <a:latin typeface="微软雅黑" panose="020B0503020204020204" charset="-122"/>
              <a:ea typeface="微软雅黑" panose="020B0503020204020204" charset="-122"/>
            </a:endParaRPr>
          </a:p>
        </p:txBody>
      </p:sp>
      <p:sp>
        <p:nvSpPr>
          <p:cNvPr id="34" name="MH_Other_1"/>
          <p:cNvSpPr/>
          <p:nvPr/>
        </p:nvSpPr>
        <p:spPr>
          <a:xfrm>
            <a:off x="2044700" y="1939925"/>
            <a:ext cx="1367155" cy="1365250"/>
          </a:xfrm>
          <a:prstGeom prst="diamond">
            <a:avLst/>
          </a:prstGeom>
          <a:solidFill>
            <a:srgbClr val="BADA5C"/>
          </a:solidFill>
          <a:ln w="12700" cap="flat" cmpd="sng" algn="ctr">
            <a:noFill/>
            <a:prstDash val="solid"/>
            <a:miter lim="800000"/>
          </a:ln>
          <a:effectLst/>
        </p:spPr>
        <p:txBody>
          <a:bodyPr anchor="ctr"/>
          <a:lstStyle/>
          <a:p>
            <a:pPr algn="ctr">
              <a:defRPr/>
            </a:pPr>
            <a:endParaRPr lang="zh-CN" altLang="en-US" kern="0">
              <a:solidFill>
                <a:prstClr val="black">
                  <a:lumMod val="65000"/>
                  <a:lumOff val="35000"/>
                </a:prstClr>
              </a:solidFill>
              <a:latin typeface="微软雅黑" panose="020B0503020204020204" charset="-122"/>
              <a:ea typeface="微软雅黑" panose="020B0503020204020204" charset="-122"/>
            </a:endParaRPr>
          </a:p>
        </p:txBody>
      </p:sp>
      <p:sp>
        <p:nvSpPr>
          <p:cNvPr id="35" name="MH_Other_2"/>
          <p:cNvSpPr/>
          <p:nvPr/>
        </p:nvSpPr>
        <p:spPr>
          <a:xfrm>
            <a:off x="3552825" y="1939925"/>
            <a:ext cx="1365250" cy="1365250"/>
          </a:xfrm>
          <a:prstGeom prst="diamond">
            <a:avLst/>
          </a:prstGeom>
          <a:solidFill>
            <a:srgbClr val="BADA5C"/>
          </a:solidFill>
          <a:ln w="12700" cap="flat" cmpd="sng" algn="ctr">
            <a:noFill/>
            <a:prstDash val="solid"/>
            <a:miter lim="800000"/>
          </a:ln>
          <a:effectLst/>
        </p:spPr>
        <p:txBody>
          <a:bodyPr anchor="ctr"/>
          <a:lstStyle/>
          <a:p>
            <a:pPr algn="ctr">
              <a:defRPr/>
            </a:pPr>
            <a:endParaRPr lang="zh-CN" altLang="en-US" kern="0">
              <a:solidFill>
                <a:prstClr val="black">
                  <a:lumMod val="65000"/>
                  <a:lumOff val="35000"/>
                </a:prstClr>
              </a:solidFill>
              <a:latin typeface="微软雅黑" panose="020B0503020204020204" charset="-122"/>
              <a:ea typeface="微软雅黑" panose="020B0503020204020204" charset="-122"/>
            </a:endParaRPr>
          </a:p>
        </p:txBody>
      </p:sp>
      <p:sp>
        <p:nvSpPr>
          <p:cNvPr id="36" name="MH_Other_3"/>
          <p:cNvSpPr/>
          <p:nvPr/>
        </p:nvSpPr>
        <p:spPr>
          <a:xfrm>
            <a:off x="7226300" y="1939925"/>
            <a:ext cx="1365250" cy="1365250"/>
          </a:xfrm>
          <a:prstGeom prst="diamond">
            <a:avLst/>
          </a:prstGeom>
          <a:solidFill>
            <a:srgbClr val="BADA5C"/>
          </a:solidFill>
          <a:ln w="12700" cap="flat" cmpd="sng" algn="ctr">
            <a:noFill/>
            <a:prstDash val="solid"/>
            <a:miter lim="800000"/>
          </a:ln>
          <a:effectLst/>
        </p:spPr>
        <p:txBody>
          <a:bodyPr anchor="ctr"/>
          <a:lstStyle/>
          <a:p>
            <a:pPr algn="ctr">
              <a:defRPr/>
            </a:pPr>
            <a:endParaRPr lang="zh-CN" altLang="en-US" kern="0">
              <a:solidFill>
                <a:prstClr val="black">
                  <a:lumMod val="65000"/>
                  <a:lumOff val="35000"/>
                </a:prstClr>
              </a:solidFill>
              <a:latin typeface="微软雅黑" panose="020B0503020204020204" charset="-122"/>
              <a:ea typeface="微软雅黑" panose="020B0503020204020204" charset="-122"/>
            </a:endParaRPr>
          </a:p>
        </p:txBody>
      </p:sp>
      <p:sp>
        <p:nvSpPr>
          <p:cNvPr id="37" name="MH_Other_4"/>
          <p:cNvSpPr/>
          <p:nvPr/>
        </p:nvSpPr>
        <p:spPr>
          <a:xfrm>
            <a:off x="8733155" y="1939925"/>
            <a:ext cx="1366520" cy="1365250"/>
          </a:xfrm>
          <a:prstGeom prst="diamond">
            <a:avLst/>
          </a:prstGeom>
          <a:solidFill>
            <a:srgbClr val="BADA5C"/>
          </a:solidFill>
          <a:ln w="12700" cap="flat" cmpd="sng" algn="ctr">
            <a:noFill/>
            <a:prstDash val="solid"/>
            <a:miter lim="800000"/>
          </a:ln>
          <a:effectLst/>
        </p:spPr>
        <p:txBody>
          <a:bodyPr anchor="ctr"/>
          <a:lstStyle/>
          <a:p>
            <a:pPr algn="ctr">
              <a:defRPr/>
            </a:pPr>
            <a:endParaRPr lang="zh-CN" altLang="en-US" kern="0">
              <a:solidFill>
                <a:prstClr val="black">
                  <a:lumMod val="65000"/>
                  <a:lumOff val="35000"/>
                </a:prstClr>
              </a:solidFill>
              <a:latin typeface="微软雅黑" panose="020B0503020204020204" charset="-122"/>
              <a:ea typeface="微软雅黑" panose="020B0503020204020204" charset="-122"/>
            </a:endParaRPr>
          </a:p>
        </p:txBody>
      </p:sp>
      <p:sp>
        <p:nvSpPr>
          <p:cNvPr id="38" name="MH_Other_5"/>
          <p:cNvSpPr/>
          <p:nvPr/>
        </p:nvSpPr>
        <p:spPr>
          <a:xfrm>
            <a:off x="3207385" y="2786380"/>
            <a:ext cx="520700" cy="518795"/>
          </a:xfrm>
          <a:prstGeom prst="diamond">
            <a:avLst/>
          </a:prstGeom>
          <a:solidFill>
            <a:srgbClr val="578B18"/>
          </a:solidFill>
          <a:ln w="12700" cap="flat" cmpd="sng" algn="ctr">
            <a:noFill/>
            <a:prstDash val="solid"/>
            <a:miter lim="800000"/>
          </a:ln>
          <a:effectLst/>
        </p:spPr>
        <p:txBody>
          <a:bodyPr anchor="ctr"/>
          <a:lstStyle/>
          <a:p>
            <a:pPr algn="ctr">
              <a:defRPr/>
            </a:pPr>
            <a:endParaRPr lang="zh-CN" altLang="en-US" kern="0">
              <a:solidFill>
                <a:prstClr val="black">
                  <a:lumMod val="65000"/>
                  <a:lumOff val="35000"/>
                </a:prstClr>
              </a:solidFill>
              <a:latin typeface="微软雅黑" panose="020B0503020204020204" charset="-122"/>
              <a:ea typeface="微软雅黑" panose="020B0503020204020204" charset="-122"/>
            </a:endParaRPr>
          </a:p>
        </p:txBody>
      </p:sp>
      <p:sp>
        <p:nvSpPr>
          <p:cNvPr id="39" name="MH_Other_6"/>
          <p:cNvSpPr/>
          <p:nvPr/>
        </p:nvSpPr>
        <p:spPr>
          <a:xfrm>
            <a:off x="4699635" y="1939925"/>
            <a:ext cx="520700" cy="520700"/>
          </a:xfrm>
          <a:prstGeom prst="diamond">
            <a:avLst/>
          </a:prstGeom>
          <a:solidFill>
            <a:srgbClr val="578B18"/>
          </a:solidFill>
          <a:ln w="12700" cap="flat" cmpd="sng" algn="ctr">
            <a:noFill/>
            <a:prstDash val="solid"/>
            <a:miter lim="800000"/>
          </a:ln>
          <a:effectLst/>
        </p:spPr>
        <p:txBody>
          <a:bodyPr anchor="ctr"/>
          <a:lstStyle/>
          <a:p>
            <a:pPr algn="ctr">
              <a:defRPr/>
            </a:pPr>
            <a:endParaRPr lang="zh-CN" altLang="en-US" kern="0">
              <a:solidFill>
                <a:prstClr val="black">
                  <a:lumMod val="65000"/>
                  <a:lumOff val="35000"/>
                </a:prstClr>
              </a:solidFill>
              <a:latin typeface="微软雅黑" panose="020B0503020204020204" charset="-122"/>
              <a:ea typeface="微软雅黑" panose="020B0503020204020204" charset="-122"/>
            </a:endParaRPr>
          </a:p>
        </p:txBody>
      </p:sp>
      <p:sp>
        <p:nvSpPr>
          <p:cNvPr id="40" name="MH_Other_7"/>
          <p:cNvSpPr/>
          <p:nvPr/>
        </p:nvSpPr>
        <p:spPr>
          <a:xfrm>
            <a:off x="6901180" y="2783205"/>
            <a:ext cx="520700" cy="518795"/>
          </a:xfrm>
          <a:prstGeom prst="diamond">
            <a:avLst/>
          </a:prstGeom>
          <a:solidFill>
            <a:srgbClr val="578B18"/>
          </a:solidFill>
          <a:ln w="12700" cap="flat" cmpd="sng" algn="ctr">
            <a:noFill/>
            <a:prstDash val="solid"/>
            <a:miter lim="800000"/>
          </a:ln>
          <a:effectLst/>
        </p:spPr>
        <p:txBody>
          <a:bodyPr anchor="ctr"/>
          <a:lstStyle/>
          <a:p>
            <a:pPr algn="ctr">
              <a:defRPr/>
            </a:pPr>
            <a:endParaRPr lang="zh-CN" altLang="en-US" kern="0">
              <a:solidFill>
                <a:prstClr val="black">
                  <a:lumMod val="65000"/>
                  <a:lumOff val="35000"/>
                </a:prstClr>
              </a:solidFill>
              <a:latin typeface="微软雅黑" panose="020B0503020204020204" charset="-122"/>
              <a:ea typeface="微软雅黑" panose="020B0503020204020204" charset="-122"/>
            </a:endParaRPr>
          </a:p>
        </p:txBody>
      </p:sp>
      <p:sp>
        <p:nvSpPr>
          <p:cNvPr id="41" name="MH_Other_8"/>
          <p:cNvSpPr/>
          <p:nvPr/>
        </p:nvSpPr>
        <p:spPr>
          <a:xfrm>
            <a:off x="8404860" y="1955800"/>
            <a:ext cx="520700" cy="520700"/>
          </a:xfrm>
          <a:prstGeom prst="diamond">
            <a:avLst/>
          </a:prstGeom>
          <a:solidFill>
            <a:srgbClr val="578B18"/>
          </a:solidFill>
          <a:ln w="12700" cap="flat" cmpd="sng" algn="ctr">
            <a:noFill/>
            <a:prstDash val="solid"/>
            <a:miter lim="800000"/>
          </a:ln>
          <a:effectLst/>
        </p:spPr>
        <p:txBody>
          <a:bodyPr anchor="ctr"/>
          <a:lstStyle/>
          <a:p>
            <a:pPr algn="ctr">
              <a:defRPr/>
            </a:pPr>
            <a:endParaRPr lang="zh-CN" altLang="en-US" kern="0">
              <a:solidFill>
                <a:prstClr val="black">
                  <a:lumMod val="65000"/>
                  <a:lumOff val="35000"/>
                </a:prstClr>
              </a:solidFill>
              <a:latin typeface="微软雅黑" panose="020B0503020204020204" charset="-122"/>
              <a:ea typeface="微软雅黑" panose="020B0503020204020204" charset="-122"/>
            </a:endParaRPr>
          </a:p>
        </p:txBody>
      </p:sp>
      <p:sp>
        <p:nvSpPr>
          <p:cNvPr id="42" name="MH_Other_9"/>
          <p:cNvSpPr/>
          <p:nvPr/>
        </p:nvSpPr>
        <p:spPr bwMode="auto">
          <a:xfrm>
            <a:off x="2474595" y="2324100"/>
            <a:ext cx="590550" cy="535305"/>
          </a:xfrm>
          <a:custGeom>
            <a:avLst/>
            <a:gdLst>
              <a:gd name="T0" fmla="*/ 726341 w 2395538"/>
              <a:gd name="T1" fmla="*/ 2170112 h 2170112"/>
              <a:gd name="T2" fmla="*/ 1441768 w 2395538"/>
              <a:gd name="T3" fmla="*/ 728510 h 2170112"/>
              <a:gd name="T4" fmla="*/ 1885633 w 2395538"/>
              <a:gd name="T5" fmla="*/ 1143658 h 2170112"/>
              <a:gd name="T6" fmla="*/ 1870393 w 2395538"/>
              <a:gd name="T7" fmla="*/ 1187775 h 2170112"/>
              <a:gd name="T8" fmla="*/ 1824038 w 2395538"/>
              <a:gd name="T9" fmla="*/ 1209358 h 2170112"/>
              <a:gd name="T10" fmla="*/ 1774825 w 2395538"/>
              <a:gd name="T11" fmla="*/ 1196345 h 2170112"/>
              <a:gd name="T12" fmla="*/ 87630 w 2395538"/>
              <a:gd name="T13" fmla="*/ 1207136 h 2170112"/>
              <a:gd name="T14" fmla="*/ 36195 w 2395538"/>
              <a:gd name="T15" fmla="*/ 1203010 h 2170112"/>
              <a:gd name="T16" fmla="*/ 2540 w 2395538"/>
              <a:gd name="T17" fmla="*/ 1166510 h 2170112"/>
              <a:gd name="T18" fmla="*/ 7937 w 2395538"/>
              <a:gd name="T19" fmla="*/ 1121123 h 2170112"/>
              <a:gd name="T20" fmla="*/ 1968140 w 2395538"/>
              <a:gd name="T21" fmla="*/ 219388 h 2170112"/>
              <a:gd name="T22" fmla="*/ 2114413 w 2395538"/>
              <a:gd name="T23" fmla="*/ 243789 h 2170112"/>
              <a:gd name="T24" fmla="*/ 2240697 w 2395538"/>
              <a:gd name="T25" fmla="*/ 284667 h 2170112"/>
              <a:gd name="T26" fmla="*/ 2388557 w 2395538"/>
              <a:gd name="T27" fmla="*/ 355016 h 2170112"/>
              <a:gd name="T28" fmla="*/ 2336521 w 2395538"/>
              <a:gd name="T29" fmla="*/ 373079 h 2170112"/>
              <a:gd name="T30" fmla="*/ 2250533 w 2395538"/>
              <a:gd name="T31" fmla="*/ 415225 h 2170112"/>
              <a:gd name="T32" fmla="*/ 2138845 w 2395538"/>
              <a:gd name="T33" fmla="*/ 508390 h 2170112"/>
              <a:gd name="T34" fmla="*/ 2044926 w 2395538"/>
              <a:gd name="T35" fmla="*/ 621519 h 2170112"/>
              <a:gd name="T36" fmla="*/ 1960525 w 2395538"/>
              <a:gd name="T37" fmla="*/ 747006 h 2170112"/>
              <a:gd name="T38" fmla="*/ 1902777 w 2395538"/>
              <a:gd name="T39" fmla="*/ 803412 h 2170112"/>
              <a:gd name="T40" fmla="*/ 1832020 w 2395538"/>
              <a:gd name="T41" fmla="*/ 843974 h 2170112"/>
              <a:gd name="T42" fmla="*/ 1753013 w 2395538"/>
              <a:gd name="T43" fmla="*/ 868374 h 2170112"/>
              <a:gd name="T44" fmla="*/ 1568664 w 2395538"/>
              <a:gd name="T45" fmla="*/ 707079 h 2170112"/>
              <a:gd name="T46" fmla="*/ 1657507 w 2395538"/>
              <a:gd name="T47" fmla="*/ 590147 h 2170112"/>
              <a:gd name="T48" fmla="*/ 1736514 w 2395538"/>
              <a:gd name="T49" fmla="*/ 513143 h 2170112"/>
              <a:gd name="T50" fmla="*/ 1825674 w 2395538"/>
              <a:gd name="T51" fmla="*/ 448498 h 2170112"/>
              <a:gd name="T52" fmla="*/ 1925622 w 2395538"/>
              <a:gd name="T53" fmla="*/ 399381 h 2170112"/>
              <a:gd name="T54" fmla="*/ 2033820 w 2395538"/>
              <a:gd name="T55" fmla="*/ 369910 h 2170112"/>
              <a:gd name="T56" fmla="*/ 2147095 w 2395538"/>
              <a:gd name="T57" fmla="*/ 361671 h 2170112"/>
              <a:gd name="T58" fmla="*/ 2032234 w 2395538"/>
              <a:gd name="T59" fmla="*/ 356601 h 2170112"/>
              <a:gd name="T60" fmla="*/ 1917373 w 2395538"/>
              <a:gd name="T61" fmla="*/ 373713 h 2170112"/>
              <a:gd name="T62" fmla="*/ 1806953 w 2395538"/>
              <a:gd name="T63" fmla="*/ 412690 h 2170112"/>
              <a:gd name="T64" fmla="*/ 1703832 w 2395538"/>
              <a:gd name="T65" fmla="*/ 469730 h 2170112"/>
              <a:gd name="T66" fmla="*/ 1610230 w 2395538"/>
              <a:gd name="T67" fmla="*/ 542297 h 2170112"/>
              <a:gd name="T68" fmla="*/ 1526146 w 2395538"/>
              <a:gd name="T69" fmla="*/ 625638 h 2170112"/>
              <a:gd name="T70" fmla="*/ 1409381 w 2395538"/>
              <a:gd name="T71" fmla="*/ 589196 h 2170112"/>
              <a:gd name="T72" fmla="*/ 1430322 w 2395538"/>
              <a:gd name="T73" fmla="*/ 523601 h 2170112"/>
              <a:gd name="T74" fmla="*/ 1476648 w 2395538"/>
              <a:gd name="T75" fmla="*/ 444696 h 2170112"/>
              <a:gd name="T76" fmla="*/ 1541376 w 2395538"/>
              <a:gd name="T77" fmla="*/ 367375 h 2170112"/>
              <a:gd name="T78" fmla="*/ 1611816 w 2395538"/>
              <a:gd name="T79" fmla="*/ 308117 h 2170112"/>
              <a:gd name="T80" fmla="*/ 1686381 w 2395538"/>
              <a:gd name="T81" fmla="*/ 265337 h 2170112"/>
              <a:gd name="T82" fmla="*/ 1763166 w 2395538"/>
              <a:gd name="T83" fmla="*/ 237134 h 2170112"/>
              <a:gd name="T84" fmla="*/ 1910075 w 2395538"/>
              <a:gd name="T85" fmla="*/ 217487 h 2170112"/>
              <a:gd name="T86" fmla="*/ 1198124 w 2395538"/>
              <a:gd name="T87" fmla="*/ 20298 h 2170112"/>
              <a:gd name="T88" fmla="*/ 1336237 w 2395538"/>
              <a:gd name="T89" fmla="*/ 78653 h 2170112"/>
              <a:gd name="T90" fmla="*/ 1406886 w 2395538"/>
              <a:gd name="T91" fmla="*/ 127177 h 2170112"/>
              <a:gd name="T92" fmla="*/ 1468305 w 2395538"/>
              <a:gd name="T93" fmla="*/ 191241 h 2170112"/>
              <a:gd name="T94" fmla="*/ 1512540 w 2395538"/>
              <a:gd name="T95" fmla="*/ 273066 h 2170112"/>
              <a:gd name="T96" fmla="*/ 1474351 w 2395538"/>
              <a:gd name="T97" fmla="*/ 374554 h 2170112"/>
              <a:gd name="T98" fmla="*/ 1420252 w 2395538"/>
              <a:gd name="T99" fmla="*/ 385654 h 2170112"/>
              <a:gd name="T100" fmla="*/ 1384927 w 2395538"/>
              <a:gd name="T101" fmla="*/ 273700 h 2170112"/>
              <a:gd name="T102" fmla="*/ 1348012 w 2395538"/>
              <a:gd name="T103" fmla="*/ 208050 h 2170112"/>
              <a:gd name="T104" fmla="*/ 1299640 w 2395538"/>
              <a:gd name="T105" fmla="*/ 150963 h 2170112"/>
              <a:gd name="T106" fmla="*/ 1242040 w 2395538"/>
              <a:gd name="T107" fmla="*/ 104659 h 2170112"/>
              <a:gd name="T108" fmla="*/ 1280546 w 2395538"/>
              <a:gd name="T109" fmla="*/ 143986 h 2170112"/>
              <a:gd name="T110" fmla="*/ 1323508 w 2395538"/>
              <a:gd name="T111" fmla="*/ 202024 h 2170112"/>
              <a:gd name="T112" fmla="*/ 1356923 w 2395538"/>
              <a:gd name="T113" fmla="*/ 274969 h 2170112"/>
              <a:gd name="T114" fmla="*/ 1381108 w 2395538"/>
              <a:gd name="T115" fmla="*/ 413880 h 2170112"/>
              <a:gd name="T116" fmla="*/ 1369652 w 2395538"/>
              <a:gd name="T117" fmla="*/ 554378 h 2170112"/>
              <a:gd name="T118" fmla="*/ 1166937 w 2395538"/>
              <a:gd name="T119" fmla="*/ 363136 h 2170112"/>
              <a:gd name="T120" fmla="*/ 1178711 w 2395538"/>
              <a:gd name="T121" fmla="*/ 227079 h 2170112"/>
              <a:gd name="T122" fmla="*/ 1172028 w 2395538"/>
              <a:gd name="T123" fmla="*/ 132568 h 2170112"/>
              <a:gd name="T124" fmla="*/ 1144342 w 2395538"/>
              <a:gd name="T125" fmla="*/ 45670 h 2170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395538" h="2170112">
                <a:moveTo>
                  <a:pt x="940433" y="595312"/>
                </a:moveTo>
                <a:lnTo>
                  <a:pt x="1643062" y="1217102"/>
                </a:lnTo>
                <a:lnTo>
                  <a:pt x="1643062" y="2170112"/>
                </a:lnTo>
                <a:lnTo>
                  <a:pt x="1433735" y="2170112"/>
                </a:lnTo>
                <a:lnTo>
                  <a:pt x="1159290" y="2170112"/>
                </a:lnTo>
                <a:lnTo>
                  <a:pt x="1159290" y="1557214"/>
                </a:lnTo>
                <a:lnTo>
                  <a:pt x="726341" y="1557214"/>
                </a:lnTo>
                <a:lnTo>
                  <a:pt x="726341" y="2170112"/>
                </a:lnTo>
                <a:lnTo>
                  <a:pt x="612307" y="2170112"/>
                </a:lnTo>
                <a:lnTo>
                  <a:pt x="242887" y="2170112"/>
                </a:lnTo>
                <a:lnTo>
                  <a:pt x="242887" y="1655658"/>
                </a:lnTo>
                <a:lnTo>
                  <a:pt x="242887" y="1217102"/>
                </a:lnTo>
                <a:lnTo>
                  <a:pt x="940433" y="595312"/>
                </a:lnTo>
                <a:close/>
                <a:moveTo>
                  <a:pt x="942657" y="284162"/>
                </a:moveTo>
                <a:lnTo>
                  <a:pt x="1252855" y="559975"/>
                </a:lnTo>
                <a:lnTo>
                  <a:pt x="1441768" y="728510"/>
                </a:lnTo>
                <a:lnTo>
                  <a:pt x="1865630" y="1106523"/>
                </a:lnTo>
                <a:lnTo>
                  <a:pt x="1870393" y="1110966"/>
                </a:lnTo>
                <a:lnTo>
                  <a:pt x="1874520" y="1115727"/>
                </a:lnTo>
                <a:lnTo>
                  <a:pt x="1878013" y="1121123"/>
                </a:lnTo>
                <a:lnTo>
                  <a:pt x="1880553" y="1126519"/>
                </a:lnTo>
                <a:lnTo>
                  <a:pt x="1882775" y="1132232"/>
                </a:lnTo>
                <a:lnTo>
                  <a:pt x="1884680" y="1137627"/>
                </a:lnTo>
                <a:lnTo>
                  <a:pt x="1885633" y="1143658"/>
                </a:lnTo>
                <a:lnTo>
                  <a:pt x="1885950" y="1149053"/>
                </a:lnTo>
                <a:lnTo>
                  <a:pt x="1885633" y="1155084"/>
                </a:lnTo>
                <a:lnTo>
                  <a:pt x="1884680" y="1160797"/>
                </a:lnTo>
                <a:lnTo>
                  <a:pt x="1882775" y="1166510"/>
                </a:lnTo>
                <a:lnTo>
                  <a:pt x="1880553" y="1171906"/>
                </a:lnTo>
                <a:lnTo>
                  <a:pt x="1878013" y="1177619"/>
                </a:lnTo>
                <a:lnTo>
                  <a:pt x="1874520" y="1182697"/>
                </a:lnTo>
                <a:lnTo>
                  <a:pt x="1870393" y="1187775"/>
                </a:lnTo>
                <a:lnTo>
                  <a:pt x="1865630" y="1192219"/>
                </a:lnTo>
                <a:lnTo>
                  <a:pt x="1860550" y="1196345"/>
                </a:lnTo>
                <a:lnTo>
                  <a:pt x="1855153" y="1200153"/>
                </a:lnTo>
                <a:lnTo>
                  <a:pt x="1849438" y="1203010"/>
                </a:lnTo>
                <a:lnTo>
                  <a:pt x="1843405" y="1205549"/>
                </a:lnTo>
                <a:lnTo>
                  <a:pt x="1836738" y="1207453"/>
                </a:lnTo>
                <a:lnTo>
                  <a:pt x="1830705" y="1208723"/>
                </a:lnTo>
                <a:lnTo>
                  <a:pt x="1824038" y="1209358"/>
                </a:lnTo>
                <a:lnTo>
                  <a:pt x="1817688" y="1209675"/>
                </a:lnTo>
                <a:lnTo>
                  <a:pt x="1811020" y="1209358"/>
                </a:lnTo>
                <a:lnTo>
                  <a:pt x="1804670" y="1208723"/>
                </a:lnTo>
                <a:lnTo>
                  <a:pt x="1798320" y="1207453"/>
                </a:lnTo>
                <a:lnTo>
                  <a:pt x="1792288" y="1205549"/>
                </a:lnTo>
                <a:lnTo>
                  <a:pt x="1785938" y="1203010"/>
                </a:lnTo>
                <a:lnTo>
                  <a:pt x="1780223" y="1200153"/>
                </a:lnTo>
                <a:lnTo>
                  <a:pt x="1774825" y="1196345"/>
                </a:lnTo>
                <a:lnTo>
                  <a:pt x="1769745" y="1192219"/>
                </a:lnTo>
                <a:lnTo>
                  <a:pt x="942657" y="455553"/>
                </a:lnTo>
                <a:lnTo>
                  <a:pt x="116205" y="1192219"/>
                </a:lnTo>
                <a:lnTo>
                  <a:pt x="111125" y="1196345"/>
                </a:lnTo>
                <a:lnTo>
                  <a:pt x="105410" y="1200153"/>
                </a:lnTo>
                <a:lnTo>
                  <a:pt x="99695" y="1203010"/>
                </a:lnTo>
                <a:lnTo>
                  <a:pt x="93662" y="1205549"/>
                </a:lnTo>
                <a:lnTo>
                  <a:pt x="87630" y="1207136"/>
                </a:lnTo>
                <a:lnTo>
                  <a:pt x="80962" y="1208723"/>
                </a:lnTo>
                <a:lnTo>
                  <a:pt x="74930" y="1209358"/>
                </a:lnTo>
                <a:lnTo>
                  <a:pt x="68262" y="1209675"/>
                </a:lnTo>
                <a:lnTo>
                  <a:pt x="61277" y="1209358"/>
                </a:lnTo>
                <a:lnTo>
                  <a:pt x="55245" y="1208723"/>
                </a:lnTo>
                <a:lnTo>
                  <a:pt x="48577" y="1207136"/>
                </a:lnTo>
                <a:lnTo>
                  <a:pt x="42545" y="1205549"/>
                </a:lnTo>
                <a:lnTo>
                  <a:pt x="36195" y="1203010"/>
                </a:lnTo>
                <a:lnTo>
                  <a:pt x="30797" y="1200153"/>
                </a:lnTo>
                <a:lnTo>
                  <a:pt x="25082" y="1196345"/>
                </a:lnTo>
                <a:lnTo>
                  <a:pt x="20002" y="1192219"/>
                </a:lnTo>
                <a:lnTo>
                  <a:pt x="15240" y="1187775"/>
                </a:lnTo>
                <a:lnTo>
                  <a:pt x="11112" y="1182697"/>
                </a:lnTo>
                <a:lnTo>
                  <a:pt x="7937" y="1177619"/>
                </a:lnTo>
                <a:lnTo>
                  <a:pt x="5080" y="1171906"/>
                </a:lnTo>
                <a:lnTo>
                  <a:pt x="2540" y="1166510"/>
                </a:lnTo>
                <a:lnTo>
                  <a:pt x="1270" y="1160797"/>
                </a:lnTo>
                <a:lnTo>
                  <a:pt x="317" y="1155084"/>
                </a:lnTo>
                <a:lnTo>
                  <a:pt x="0" y="1149053"/>
                </a:lnTo>
                <a:lnTo>
                  <a:pt x="317" y="1143658"/>
                </a:lnTo>
                <a:lnTo>
                  <a:pt x="1270" y="1137627"/>
                </a:lnTo>
                <a:lnTo>
                  <a:pt x="2540" y="1131914"/>
                </a:lnTo>
                <a:lnTo>
                  <a:pt x="5080" y="1126201"/>
                </a:lnTo>
                <a:lnTo>
                  <a:pt x="7937" y="1121123"/>
                </a:lnTo>
                <a:lnTo>
                  <a:pt x="11112" y="1115727"/>
                </a:lnTo>
                <a:lnTo>
                  <a:pt x="15240" y="1110966"/>
                </a:lnTo>
                <a:lnTo>
                  <a:pt x="20002" y="1106523"/>
                </a:lnTo>
                <a:lnTo>
                  <a:pt x="942657" y="284162"/>
                </a:lnTo>
                <a:close/>
                <a:moveTo>
                  <a:pt x="1910075" y="217487"/>
                </a:moveTo>
                <a:lnTo>
                  <a:pt x="1929430" y="217487"/>
                </a:lnTo>
                <a:lnTo>
                  <a:pt x="1948785" y="218121"/>
                </a:lnTo>
                <a:lnTo>
                  <a:pt x="1968140" y="219388"/>
                </a:lnTo>
                <a:lnTo>
                  <a:pt x="1986860" y="220973"/>
                </a:lnTo>
                <a:lnTo>
                  <a:pt x="2005898" y="222874"/>
                </a:lnTo>
                <a:lnTo>
                  <a:pt x="2024301" y="225726"/>
                </a:lnTo>
                <a:lnTo>
                  <a:pt x="2043022" y="228578"/>
                </a:lnTo>
                <a:lnTo>
                  <a:pt x="2061425" y="231747"/>
                </a:lnTo>
                <a:lnTo>
                  <a:pt x="2079193" y="235550"/>
                </a:lnTo>
                <a:lnTo>
                  <a:pt x="2097279" y="239669"/>
                </a:lnTo>
                <a:lnTo>
                  <a:pt x="2114413" y="243789"/>
                </a:lnTo>
                <a:lnTo>
                  <a:pt x="2131865" y="248542"/>
                </a:lnTo>
                <a:lnTo>
                  <a:pt x="2148364" y="252979"/>
                </a:lnTo>
                <a:lnTo>
                  <a:pt x="2164546" y="258049"/>
                </a:lnTo>
                <a:lnTo>
                  <a:pt x="2181046" y="263119"/>
                </a:lnTo>
                <a:lnTo>
                  <a:pt x="2196593" y="268189"/>
                </a:lnTo>
                <a:lnTo>
                  <a:pt x="2211506" y="273893"/>
                </a:lnTo>
                <a:lnTo>
                  <a:pt x="2226419" y="278963"/>
                </a:lnTo>
                <a:lnTo>
                  <a:pt x="2240697" y="284667"/>
                </a:lnTo>
                <a:lnTo>
                  <a:pt x="2267668" y="295758"/>
                </a:lnTo>
                <a:lnTo>
                  <a:pt x="2292734" y="306216"/>
                </a:lnTo>
                <a:lnTo>
                  <a:pt x="2315579" y="316673"/>
                </a:lnTo>
                <a:lnTo>
                  <a:pt x="2335886" y="326496"/>
                </a:lnTo>
                <a:lnTo>
                  <a:pt x="2353338" y="335686"/>
                </a:lnTo>
                <a:lnTo>
                  <a:pt x="2368251" y="343608"/>
                </a:lnTo>
                <a:lnTo>
                  <a:pt x="2379991" y="349946"/>
                </a:lnTo>
                <a:lnTo>
                  <a:pt x="2388557" y="355016"/>
                </a:lnTo>
                <a:lnTo>
                  <a:pt x="2395538" y="359136"/>
                </a:lnTo>
                <a:lnTo>
                  <a:pt x="2386971" y="360403"/>
                </a:lnTo>
                <a:lnTo>
                  <a:pt x="2378721" y="361988"/>
                </a:lnTo>
                <a:lnTo>
                  <a:pt x="2370154" y="363572"/>
                </a:lnTo>
                <a:lnTo>
                  <a:pt x="2361587" y="365791"/>
                </a:lnTo>
                <a:lnTo>
                  <a:pt x="2353020" y="368009"/>
                </a:lnTo>
                <a:lnTo>
                  <a:pt x="2345088" y="370544"/>
                </a:lnTo>
                <a:lnTo>
                  <a:pt x="2336521" y="373079"/>
                </a:lnTo>
                <a:lnTo>
                  <a:pt x="2328271" y="375614"/>
                </a:lnTo>
                <a:lnTo>
                  <a:pt x="2320656" y="379100"/>
                </a:lnTo>
                <a:lnTo>
                  <a:pt x="2312406" y="382269"/>
                </a:lnTo>
                <a:lnTo>
                  <a:pt x="2304157" y="385755"/>
                </a:lnTo>
                <a:lnTo>
                  <a:pt x="2296541" y="389557"/>
                </a:lnTo>
                <a:lnTo>
                  <a:pt x="2280677" y="397162"/>
                </a:lnTo>
                <a:lnTo>
                  <a:pt x="2265446" y="405718"/>
                </a:lnTo>
                <a:lnTo>
                  <a:pt x="2250533" y="415225"/>
                </a:lnTo>
                <a:lnTo>
                  <a:pt x="2235303" y="425049"/>
                </a:lnTo>
                <a:lnTo>
                  <a:pt x="2220708" y="435189"/>
                </a:lnTo>
                <a:lnTo>
                  <a:pt x="2206429" y="446280"/>
                </a:lnTo>
                <a:lnTo>
                  <a:pt x="2192468" y="457688"/>
                </a:lnTo>
                <a:lnTo>
                  <a:pt x="2178825" y="469730"/>
                </a:lnTo>
                <a:lnTo>
                  <a:pt x="2164863" y="482088"/>
                </a:lnTo>
                <a:lnTo>
                  <a:pt x="2151854" y="495081"/>
                </a:lnTo>
                <a:lnTo>
                  <a:pt x="2138845" y="508390"/>
                </a:lnTo>
                <a:lnTo>
                  <a:pt x="2126153" y="521699"/>
                </a:lnTo>
                <a:lnTo>
                  <a:pt x="2113779" y="535325"/>
                </a:lnTo>
                <a:lnTo>
                  <a:pt x="2101721" y="549268"/>
                </a:lnTo>
                <a:lnTo>
                  <a:pt x="2089664" y="563528"/>
                </a:lnTo>
                <a:lnTo>
                  <a:pt x="2078242" y="578105"/>
                </a:lnTo>
                <a:lnTo>
                  <a:pt x="2066819" y="592682"/>
                </a:lnTo>
                <a:lnTo>
                  <a:pt x="2055714" y="607259"/>
                </a:lnTo>
                <a:lnTo>
                  <a:pt x="2044926" y="621519"/>
                </a:lnTo>
                <a:lnTo>
                  <a:pt x="2034455" y="636413"/>
                </a:lnTo>
                <a:lnTo>
                  <a:pt x="2024301" y="650989"/>
                </a:lnTo>
                <a:lnTo>
                  <a:pt x="2014782" y="665566"/>
                </a:lnTo>
                <a:lnTo>
                  <a:pt x="1995745" y="694403"/>
                </a:lnTo>
                <a:lnTo>
                  <a:pt x="1977976" y="722289"/>
                </a:lnTo>
                <a:lnTo>
                  <a:pt x="1972582" y="730845"/>
                </a:lnTo>
                <a:lnTo>
                  <a:pt x="1966553" y="739084"/>
                </a:lnTo>
                <a:lnTo>
                  <a:pt x="1960525" y="747006"/>
                </a:lnTo>
                <a:lnTo>
                  <a:pt x="1954179" y="755245"/>
                </a:lnTo>
                <a:lnTo>
                  <a:pt x="1947833" y="762534"/>
                </a:lnTo>
                <a:lnTo>
                  <a:pt x="1940852" y="770139"/>
                </a:lnTo>
                <a:lnTo>
                  <a:pt x="1933872" y="777111"/>
                </a:lnTo>
                <a:lnTo>
                  <a:pt x="1926257" y="784082"/>
                </a:lnTo>
                <a:lnTo>
                  <a:pt x="1918642" y="790737"/>
                </a:lnTo>
                <a:lnTo>
                  <a:pt x="1911027" y="797075"/>
                </a:lnTo>
                <a:lnTo>
                  <a:pt x="1902777" y="803412"/>
                </a:lnTo>
                <a:lnTo>
                  <a:pt x="1894527" y="809116"/>
                </a:lnTo>
                <a:lnTo>
                  <a:pt x="1886277" y="815137"/>
                </a:lnTo>
                <a:lnTo>
                  <a:pt x="1877710" y="820524"/>
                </a:lnTo>
                <a:lnTo>
                  <a:pt x="1868826" y="825911"/>
                </a:lnTo>
                <a:lnTo>
                  <a:pt x="1859625" y="830665"/>
                </a:lnTo>
                <a:lnTo>
                  <a:pt x="1850740" y="835735"/>
                </a:lnTo>
                <a:lnTo>
                  <a:pt x="1841539" y="839854"/>
                </a:lnTo>
                <a:lnTo>
                  <a:pt x="1832020" y="843974"/>
                </a:lnTo>
                <a:lnTo>
                  <a:pt x="1822501" y="848410"/>
                </a:lnTo>
                <a:lnTo>
                  <a:pt x="1812665" y="851896"/>
                </a:lnTo>
                <a:lnTo>
                  <a:pt x="1803146" y="855065"/>
                </a:lnTo>
                <a:lnTo>
                  <a:pt x="1793310" y="858551"/>
                </a:lnTo>
                <a:lnTo>
                  <a:pt x="1783473" y="861403"/>
                </a:lnTo>
                <a:lnTo>
                  <a:pt x="1773320" y="863938"/>
                </a:lnTo>
                <a:lnTo>
                  <a:pt x="1763166" y="866156"/>
                </a:lnTo>
                <a:lnTo>
                  <a:pt x="1753013" y="868374"/>
                </a:lnTo>
                <a:lnTo>
                  <a:pt x="1742542" y="870276"/>
                </a:lnTo>
                <a:lnTo>
                  <a:pt x="1732706" y="871860"/>
                </a:lnTo>
                <a:lnTo>
                  <a:pt x="1722235" y="873128"/>
                </a:lnTo>
                <a:lnTo>
                  <a:pt x="1711764" y="874078"/>
                </a:lnTo>
                <a:lnTo>
                  <a:pt x="1701611" y="874712"/>
                </a:lnTo>
                <a:lnTo>
                  <a:pt x="1548674" y="738450"/>
                </a:lnTo>
                <a:lnTo>
                  <a:pt x="1558510" y="722923"/>
                </a:lnTo>
                <a:lnTo>
                  <a:pt x="1568664" y="707079"/>
                </a:lnTo>
                <a:lnTo>
                  <a:pt x="1578500" y="691234"/>
                </a:lnTo>
                <a:lnTo>
                  <a:pt x="1589288" y="676024"/>
                </a:lnTo>
                <a:lnTo>
                  <a:pt x="1605470" y="653841"/>
                </a:lnTo>
                <a:lnTo>
                  <a:pt x="1622287" y="631976"/>
                </a:lnTo>
                <a:lnTo>
                  <a:pt x="1630854" y="621202"/>
                </a:lnTo>
                <a:lnTo>
                  <a:pt x="1639738" y="610745"/>
                </a:lnTo>
                <a:lnTo>
                  <a:pt x="1648305" y="600604"/>
                </a:lnTo>
                <a:lnTo>
                  <a:pt x="1657507" y="590147"/>
                </a:lnTo>
                <a:lnTo>
                  <a:pt x="1667026" y="580007"/>
                </a:lnTo>
                <a:lnTo>
                  <a:pt x="1676545" y="569866"/>
                </a:lnTo>
                <a:lnTo>
                  <a:pt x="1686063" y="560043"/>
                </a:lnTo>
                <a:lnTo>
                  <a:pt x="1695582" y="550219"/>
                </a:lnTo>
                <a:lnTo>
                  <a:pt x="1705418" y="540396"/>
                </a:lnTo>
                <a:lnTo>
                  <a:pt x="1715572" y="531523"/>
                </a:lnTo>
                <a:lnTo>
                  <a:pt x="1726043" y="522016"/>
                </a:lnTo>
                <a:lnTo>
                  <a:pt x="1736514" y="513143"/>
                </a:lnTo>
                <a:lnTo>
                  <a:pt x="1746984" y="503954"/>
                </a:lnTo>
                <a:lnTo>
                  <a:pt x="1757772" y="495714"/>
                </a:lnTo>
                <a:lnTo>
                  <a:pt x="1768878" y="487158"/>
                </a:lnTo>
                <a:lnTo>
                  <a:pt x="1779983" y="478919"/>
                </a:lnTo>
                <a:lnTo>
                  <a:pt x="1791089" y="470680"/>
                </a:lnTo>
                <a:lnTo>
                  <a:pt x="1802194" y="463075"/>
                </a:lnTo>
                <a:lnTo>
                  <a:pt x="1813934" y="455470"/>
                </a:lnTo>
                <a:lnTo>
                  <a:pt x="1825674" y="448498"/>
                </a:lnTo>
                <a:lnTo>
                  <a:pt x="1838048" y="441210"/>
                </a:lnTo>
                <a:lnTo>
                  <a:pt x="1850106" y="434238"/>
                </a:lnTo>
                <a:lnTo>
                  <a:pt x="1862163" y="427901"/>
                </a:lnTo>
                <a:lnTo>
                  <a:pt x="1874537" y="421563"/>
                </a:lnTo>
                <a:lnTo>
                  <a:pt x="1887229" y="415859"/>
                </a:lnTo>
                <a:lnTo>
                  <a:pt x="1899921" y="409838"/>
                </a:lnTo>
                <a:lnTo>
                  <a:pt x="1912613" y="404451"/>
                </a:lnTo>
                <a:lnTo>
                  <a:pt x="1925622" y="399381"/>
                </a:lnTo>
                <a:lnTo>
                  <a:pt x="1938631" y="394627"/>
                </a:lnTo>
                <a:lnTo>
                  <a:pt x="1951958" y="390191"/>
                </a:lnTo>
                <a:lnTo>
                  <a:pt x="1965284" y="385755"/>
                </a:lnTo>
                <a:lnTo>
                  <a:pt x="1978928" y="382269"/>
                </a:lnTo>
                <a:lnTo>
                  <a:pt x="1992572" y="378783"/>
                </a:lnTo>
                <a:lnTo>
                  <a:pt x="2006215" y="375297"/>
                </a:lnTo>
                <a:lnTo>
                  <a:pt x="2019859" y="372445"/>
                </a:lnTo>
                <a:lnTo>
                  <a:pt x="2033820" y="369910"/>
                </a:lnTo>
                <a:lnTo>
                  <a:pt x="2047781" y="368009"/>
                </a:lnTo>
                <a:lnTo>
                  <a:pt x="2062059" y="366107"/>
                </a:lnTo>
                <a:lnTo>
                  <a:pt x="2076021" y="364206"/>
                </a:lnTo>
                <a:lnTo>
                  <a:pt x="2089981" y="362938"/>
                </a:lnTo>
                <a:lnTo>
                  <a:pt x="2104260" y="362305"/>
                </a:lnTo>
                <a:lnTo>
                  <a:pt x="2118538" y="361671"/>
                </a:lnTo>
                <a:lnTo>
                  <a:pt x="2132817" y="361354"/>
                </a:lnTo>
                <a:lnTo>
                  <a:pt x="2147095" y="361671"/>
                </a:lnTo>
                <a:lnTo>
                  <a:pt x="2133134" y="359770"/>
                </a:lnTo>
                <a:lnTo>
                  <a:pt x="2118538" y="358502"/>
                </a:lnTo>
                <a:lnTo>
                  <a:pt x="2104260" y="357235"/>
                </a:lnTo>
                <a:lnTo>
                  <a:pt x="2089981" y="356601"/>
                </a:lnTo>
                <a:lnTo>
                  <a:pt x="2075703" y="355967"/>
                </a:lnTo>
                <a:lnTo>
                  <a:pt x="2061425" y="355967"/>
                </a:lnTo>
                <a:lnTo>
                  <a:pt x="2046829" y="355967"/>
                </a:lnTo>
                <a:lnTo>
                  <a:pt x="2032234" y="356601"/>
                </a:lnTo>
                <a:lnTo>
                  <a:pt x="2017955" y="357552"/>
                </a:lnTo>
                <a:lnTo>
                  <a:pt x="2003677" y="358819"/>
                </a:lnTo>
                <a:lnTo>
                  <a:pt x="1989081" y="360403"/>
                </a:lnTo>
                <a:lnTo>
                  <a:pt x="1974803" y="362305"/>
                </a:lnTo>
                <a:lnTo>
                  <a:pt x="1960525" y="364523"/>
                </a:lnTo>
                <a:lnTo>
                  <a:pt x="1946246" y="367375"/>
                </a:lnTo>
                <a:lnTo>
                  <a:pt x="1931968" y="370227"/>
                </a:lnTo>
                <a:lnTo>
                  <a:pt x="1917373" y="373713"/>
                </a:lnTo>
                <a:lnTo>
                  <a:pt x="1903411" y="377515"/>
                </a:lnTo>
                <a:lnTo>
                  <a:pt x="1889450" y="381318"/>
                </a:lnTo>
                <a:lnTo>
                  <a:pt x="1875489" y="385755"/>
                </a:lnTo>
                <a:lnTo>
                  <a:pt x="1861528" y="390508"/>
                </a:lnTo>
                <a:lnTo>
                  <a:pt x="1847567" y="395578"/>
                </a:lnTo>
                <a:lnTo>
                  <a:pt x="1833924" y="400965"/>
                </a:lnTo>
                <a:lnTo>
                  <a:pt x="1820280" y="406669"/>
                </a:lnTo>
                <a:lnTo>
                  <a:pt x="1806953" y="412690"/>
                </a:lnTo>
                <a:lnTo>
                  <a:pt x="1793627" y="418711"/>
                </a:lnTo>
                <a:lnTo>
                  <a:pt x="1780618" y="425366"/>
                </a:lnTo>
                <a:lnTo>
                  <a:pt x="1766974" y="432020"/>
                </a:lnTo>
                <a:lnTo>
                  <a:pt x="1754282" y="438992"/>
                </a:lnTo>
                <a:lnTo>
                  <a:pt x="1741273" y="446280"/>
                </a:lnTo>
                <a:lnTo>
                  <a:pt x="1728898" y="453885"/>
                </a:lnTo>
                <a:lnTo>
                  <a:pt x="1716207" y="461808"/>
                </a:lnTo>
                <a:lnTo>
                  <a:pt x="1703832" y="469730"/>
                </a:lnTo>
                <a:lnTo>
                  <a:pt x="1691775" y="478286"/>
                </a:lnTo>
                <a:lnTo>
                  <a:pt x="1679717" y="486842"/>
                </a:lnTo>
                <a:lnTo>
                  <a:pt x="1667660" y="495398"/>
                </a:lnTo>
                <a:lnTo>
                  <a:pt x="1655920" y="504270"/>
                </a:lnTo>
                <a:lnTo>
                  <a:pt x="1644180" y="513460"/>
                </a:lnTo>
                <a:lnTo>
                  <a:pt x="1632758" y="522967"/>
                </a:lnTo>
                <a:lnTo>
                  <a:pt x="1621335" y="532473"/>
                </a:lnTo>
                <a:lnTo>
                  <a:pt x="1610230" y="542297"/>
                </a:lnTo>
                <a:lnTo>
                  <a:pt x="1599124" y="551804"/>
                </a:lnTo>
                <a:lnTo>
                  <a:pt x="1588336" y="561944"/>
                </a:lnTo>
                <a:lnTo>
                  <a:pt x="1577548" y="572084"/>
                </a:lnTo>
                <a:lnTo>
                  <a:pt x="1566760" y="582542"/>
                </a:lnTo>
                <a:lnTo>
                  <a:pt x="1556606" y="592999"/>
                </a:lnTo>
                <a:lnTo>
                  <a:pt x="1546136" y="603773"/>
                </a:lnTo>
                <a:lnTo>
                  <a:pt x="1535982" y="614547"/>
                </a:lnTo>
                <a:lnTo>
                  <a:pt x="1526146" y="625638"/>
                </a:lnTo>
                <a:lnTo>
                  <a:pt x="1514406" y="638631"/>
                </a:lnTo>
                <a:lnTo>
                  <a:pt x="1503301" y="651623"/>
                </a:lnTo>
                <a:lnTo>
                  <a:pt x="1492195" y="664932"/>
                </a:lnTo>
                <a:lnTo>
                  <a:pt x="1481407" y="678559"/>
                </a:lnTo>
                <a:lnTo>
                  <a:pt x="1406525" y="612012"/>
                </a:lnTo>
                <a:lnTo>
                  <a:pt x="1407160" y="604407"/>
                </a:lnTo>
                <a:lnTo>
                  <a:pt x="1408112" y="596802"/>
                </a:lnTo>
                <a:lnTo>
                  <a:pt x="1409381" y="589196"/>
                </a:lnTo>
                <a:lnTo>
                  <a:pt x="1410967" y="581274"/>
                </a:lnTo>
                <a:lnTo>
                  <a:pt x="1412554" y="573352"/>
                </a:lnTo>
                <a:lnTo>
                  <a:pt x="1415092" y="565430"/>
                </a:lnTo>
                <a:lnTo>
                  <a:pt x="1417313" y="557191"/>
                </a:lnTo>
                <a:lnTo>
                  <a:pt x="1420169" y="548952"/>
                </a:lnTo>
                <a:lnTo>
                  <a:pt x="1423025" y="540396"/>
                </a:lnTo>
                <a:lnTo>
                  <a:pt x="1426198" y="532157"/>
                </a:lnTo>
                <a:lnTo>
                  <a:pt x="1430322" y="523601"/>
                </a:lnTo>
                <a:lnTo>
                  <a:pt x="1434130" y="514728"/>
                </a:lnTo>
                <a:lnTo>
                  <a:pt x="1438572" y="505855"/>
                </a:lnTo>
                <a:lnTo>
                  <a:pt x="1443332" y="497299"/>
                </a:lnTo>
                <a:lnTo>
                  <a:pt x="1448408" y="488109"/>
                </a:lnTo>
                <a:lnTo>
                  <a:pt x="1453802" y="478919"/>
                </a:lnTo>
                <a:lnTo>
                  <a:pt x="1461100" y="467195"/>
                </a:lnTo>
                <a:lnTo>
                  <a:pt x="1469033" y="455787"/>
                </a:lnTo>
                <a:lnTo>
                  <a:pt x="1476648" y="444696"/>
                </a:lnTo>
                <a:lnTo>
                  <a:pt x="1484263" y="433921"/>
                </a:lnTo>
                <a:lnTo>
                  <a:pt x="1492195" y="423464"/>
                </a:lnTo>
                <a:lnTo>
                  <a:pt x="1500128" y="413641"/>
                </a:lnTo>
                <a:lnTo>
                  <a:pt x="1508060" y="403817"/>
                </a:lnTo>
                <a:lnTo>
                  <a:pt x="1516310" y="393994"/>
                </a:lnTo>
                <a:lnTo>
                  <a:pt x="1524877" y="384804"/>
                </a:lnTo>
                <a:lnTo>
                  <a:pt x="1533127" y="375614"/>
                </a:lnTo>
                <a:lnTo>
                  <a:pt x="1541376" y="367375"/>
                </a:lnTo>
                <a:lnTo>
                  <a:pt x="1549943" y="358819"/>
                </a:lnTo>
                <a:lnTo>
                  <a:pt x="1558828" y="350580"/>
                </a:lnTo>
                <a:lnTo>
                  <a:pt x="1567077" y="342975"/>
                </a:lnTo>
                <a:lnTo>
                  <a:pt x="1575962" y="335369"/>
                </a:lnTo>
                <a:lnTo>
                  <a:pt x="1584846" y="328081"/>
                </a:lnTo>
                <a:lnTo>
                  <a:pt x="1594047" y="321109"/>
                </a:lnTo>
                <a:lnTo>
                  <a:pt x="1602932" y="314455"/>
                </a:lnTo>
                <a:lnTo>
                  <a:pt x="1611816" y="308117"/>
                </a:lnTo>
                <a:lnTo>
                  <a:pt x="1621018" y="301779"/>
                </a:lnTo>
                <a:lnTo>
                  <a:pt x="1630219" y="296075"/>
                </a:lnTo>
                <a:lnTo>
                  <a:pt x="1639421" y="290054"/>
                </a:lnTo>
                <a:lnTo>
                  <a:pt x="1648622" y="284667"/>
                </a:lnTo>
                <a:lnTo>
                  <a:pt x="1657824" y="279280"/>
                </a:lnTo>
                <a:lnTo>
                  <a:pt x="1667343" y="274527"/>
                </a:lnTo>
                <a:lnTo>
                  <a:pt x="1676862" y="269457"/>
                </a:lnTo>
                <a:lnTo>
                  <a:pt x="1686381" y="265337"/>
                </a:lnTo>
                <a:lnTo>
                  <a:pt x="1695582" y="261218"/>
                </a:lnTo>
                <a:lnTo>
                  <a:pt x="1705101" y="256781"/>
                </a:lnTo>
                <a:lnTo>
                  <a:pt x="1714937" y="252979"/>
                </a:lnTo>
                <a:lnTo>
                  <a:pt x="1724456" y="249493"/>
                </a:lnTo>
                <a:lnTo>
                  <a:pt x="1734292" y="246007"/>
                </a:lnTo>
                <a:lnTo>
                  <a:pt x="1743494" y="242838"/>
                </a:lnTo>
                <a:lnTo>
                  <a:pt x="1753330" y="239986"/>
                </a:lnTo>
                <a:lnTo>
                  <a:pt x="1763166" y="237134"/>
                </a:lnTo>
                <a:lnTo>
                  <a:pt x="1773003" y="234599"/>
                </a:lnTo>
                <a:lnTo>
                  <a:pt x="1792675" y="230163"/>
                </a:lnTo>
                <a:lnTo>
                  <a:pt x="1812030" y="226360"/>
                </a:lnTo>
                <a:lnTo>
                  <a:pt x="1831702" y="222874"/>
                </a:lnTo>
                <a:lnTo>
                  <a:pt x="1851375" y="220656"/>
                </a:lnTo>
                <a:lnTo>
                  <a:pt x="1870730" y="219072"/>
                </a:lnTo>
                <a:lnTo>
                  <a:pt x="1890402" y="217804"/>
                </a:lnTo>
                <a:lnTo>
                  <a:pt x="1910075" y="217487"/>
                </a:lnTo>
                <a:close/>
                <a:moveTo>
                  <a:pt x="1112837" y="0"/>
                </a:moveTo>
                <a:lnTo>
                  <a:pt x="1116656" y="634"/>
                </a:lnTo>
                <a:lnTo>
                  <a:pt x="1128112" y="2854"/>
                </a:lnTo>
                <a:lnTo>
                  <a:pt x="1146570" y="6660"/>
                </a:lnTo>
                <a:lnTo>
                  <a:pt x="1157708" y="9197"/>
                </a:lnTo>
                <a:lnTo>
                  <a:pt x="1170119" y="12369"/>
                </a:lnTo>
                <a:lnTo>
                  <a:pt x="1183485" y="16175"/>
                </a:lnTo>
                <a:lnTo>
                  <a:pt x="1198124" y="20298"/>
                </a:lnTo>
                <a:lnTo>
                  <a:pt x="1213399" y="25372"/>
                </a:lnTo>
                <a:lnTo>
                  <a:pt x="1229629" y="30763"/>
                </a:lnTo>
                <a:lnTo>
                  <a:pt x="1246495" y="37106"/>
                </a:lnTo>
                <a:lnTo>
                  <a:pt x="1263998" y="43767"/>
                </a:lnTo>
                <a:lnTo>
                  <a:pt x="1281501" y="51378"/>
                </a:lnTo>
                <a:lnTo>
                  <a:pt x="1299640" y="59307"/>
                </a:lnTo>
                <a:lnTo>
                  <a:pt x="1317780" y="68504"/>
                </a:lnTo>
                <a:lnTo>
                  <a:pt x="1336237" y="78653"/>
                </a:lnTo>
                <a:lnTo>
                  <a:pt x="1345148" y="84045"/>
                </a:lnTo>
                <a:lnTo>
                  <a:pt x="1354058" y="89436"/>
                </a:lnTo>
                <a:lnTo>
                  <a:pt x="1363287" y="95462"/>
                </a:lnTo>
                <a:lnTo>
                  <a:pt x="1372198" y="101171"/>
                </a:lnTo>
                <a:lnTo>
                  <a:pt x="1381108" y="107514"/>
                </a:lnTo>
                <a:lnTo>
                  <a:pt x="1389701" y="113540"/>
                </a:lnTo>
                <a:lnTo>
                  <a:pt x="1398293" y="120517"/>
                </a:lnTo>
                <a:lnTo>
                  <a:pt x="1406886" y="127177"/>
                </a:lnTo>
                <a:lnTo>
                  <a:pt x="1415160" y="134471"/>
                </a:lnTo>
                <a:lnTo>
                  <a:pt x="1423116" y="141449"/>
                </a:lnTo>
                <a:lnTo>
                  <a:pt x="1431390" y="149377"/>
                </a:lnTo>
                <a:lnTo>
                  <a:pt x="1439346" y="157306"/>
                </a:lnTo>
                <a:lnTo>
                  <a:pt x="1446665" y="165552"/>
                </a:lnTo>
                <a:lnTo>
                  <a:pt x="1454303" y="173798"/>
                </a:lnTo>
                <a:lnTo>
                  <a:pt x="1461304" y="182361"/>
                </a:lnTo>
                <a:lnTo>
                  <a:pt x="1468305" y="191241"/>
                </a:lnTo>
                <a:lnTo>
                  <a:pt x="1474988" y="200756"/>
                </a:lnTo>
                <a:lnTo>
                  <a:pt x="1481034" y="209953"/>
                </a:lnTo>
                <a:lnTo>
                  <a:pt x="1487399" y="219785"/>
                </a:lnTo>
                <a:lnTo>
                  <a:pt x="1492809" y="229616"/>
                </a:lnTo>
                <a:lnTo>
                  <a:pt x="1498537" y="240082"/>
                </a:lnTo>
                <a:lnTo>
                  <a:pt x="1503311" y="250865"/>
                </a:lnTo>
                <a:lnTo>
                  <a:pt x="1508084" y="261648"/>
                </a:lnTo>
                <a:lnTo>
                  <a:pt x="1512540" y="273066"/>
                </a:lnTo>
                <a:lnTo>
                  <a:pt x="1516358" y="284483"/>
                </a:lnTo>
                <a:lnTo>
                  <a:pt x="1519859" y="296218"/>
                </a:lnTo>
                <a:lnTo>
                  <a:pt x="1523041" y="308269"/>
                </a:lnTo>
                <a:lnTo>
                  <a:pt x="1525587" y="320955"/>
                </a:lnTo>
                <a:lnTo>
                  <a:pt x="1512540" y="333641"/>
                </a:lnTo>
                <a:lnTo>
                  <a:pt x="1499492" y="346645"/>
                </a:lnTo>
                <a:lnTo>
                  <a:pt x="1486763" y="360599"/>
                </a:lnTo>
                <a:lnTo>
                  <a:pt x="1474351" y="374554"/>
                </a:lnTo>
                <a:lnTo>
                  <a:pt x="1462259" y="389777"/>
                </a:lnTo>
                <a:lnTo>
                  <a:pt x="1450484" y="405000"/>
                </a:lnTo>
                <a:lnTo>
                  <a:pt x="1439027" y="420540"/>
                </a:lnTo>
                <a:lnTo>
                  <a:pt x="1427889" y="437032"/>
                </a:lnTo>
                <a:lnTo>
                  <a:pt x="1426616" y="424346"/>
                </a:lnTo>
                <a:lnTo>
                  <a:pt x="1424389" y="411343"/>
                </a:lnTo>
                <a:lnTo>
                  <a:pt x="1422479" y="398340"/>
                </a:lnTo>
                <a:lnTo>
                  <a:pt x="1420252" y="385654"/>
                </a:lnTo>
                <a:lnTo>
                  <a:pt x="1417706" y="373285"/>
                </a:lnTo>
                <a:lnTo>
                  <a:pt x="1414842" y="360599"/>
                </a:lnTo>
                <a:lnTo>
                  <a:pt x="1411341" y="348230"/>
                </a:lnTo>
                <a:lnTo>
                  <a:pt x="1408159" y="335544"/>
                </a:lnTo>
                <a:lnTo>
                  <a:pt x="1402112" y="317467"/>
                </a:lnTo>
                <a:lnTo>
                  <a:pt x="1396065" y="299706"/>
                </a:lnTo>
                <a:lnTo>
                  <a:pt x="1388746" y="281946"/>
                </a:lnTo>
                <a:lnTo>
                  <a:pt x="1384927" y="273700"/>
                </a:lnTo>
                <a:lnTo>
                  <a:pt x="1381108" y="265137"/>
                </a:lnTo>
                <a:lnTo>
                  <a:pt x="1376653" y="256574"/>
                </a:lnTo>
                <a:lnTo>
                  <a:pt x="1372516" y="248328"/>
                </a:lnTo>
                <a:lnTo>
                  <a:pt x="1368061" y="240082"/>
                </a:lnTo>
                <a:lnTo>
                  <a:pt x="1363287" y="231836"/>
                </a:lnTo>
                <a:lnTo>
                  <a:pt x="1358514" y="223591"/>
                </a:lnTo>
                <a:lnTo>
                  <a:pt x="1353104" y="215979"/>
                </a:lnTo>
                <a:lnTo>
                  <a:pt x="1348012" y="208050"/>
                </a:lnTo>
                <a:lnTo>
                  <a:pt x="1342284" y="200121"/>
                </a:lnTo>
                <a:lnTo>
                  <a:pt x="1336874" y="192827"/>
                </a:lnTo>
                <a:lnTo>
                  <a:pt x="1330827" y="185215"/>
                </a:lnTo>
                <a:lnTo>
                  <a:pt x="1325099" y="178238"/>
                </a:lnTo>
                <a:lnTo>
                  <a:pt x="1319053" y="171261"/>
                </a:lnTo>
                <a:lnTo>
                  <a:pt x="1312688" y="164284"/>
                </a:lnTo>
                <a:lnTo>
                  <a:pt x="1306323" y="157623"/>
                </a:lnTo>
                <a:lnTo>
                  <a:pt x="1299640" y="150963"/>
                </a:lnTo>
                <a:lnTo>
                  <a:pt x="1292957" y="144620"/>
                </a:lnTo>
                <a:lnTo>
                  <a:pt x="1286274" y="138277"/>
                </a:lnTo>
                <a:lnTo>
                  <a:pt x="1278955" y="132251"/>
                </a:lnTo>
                <a:lnTo>
                  <a:pt x="1271636" y="126225"/>
                </a:lnTo>
                <a:lnTo>
                  <a:pt x="1264635" y="120834"/>
                </a:lnTo>
                <a:lnTo>
                  <a:pt x="1257315" y="115125"/>
                </a:lnTo>
                <a:lnTo>
                  <a:pt x="1249996" y="110051"/>
                </a:lnTo>
                <a:lnTo>
                  <a:pt x="1242040" y="104659"/>
                </a:lnTo>
                <a:lnTo>
                  <a:pt x="1234402" y="99902"/>
                </a:lnTo>
                <a:lnTo>
                  <a:pt x="1241403" y="105611"/>
                </a:lnTo>
                <a:lnTo>
                  <a:pt x="1248086" y="111637"/>
                </a:lnTo>
                <a:lnTo>
                  <a:pt x="1255088" y="117663"/>
                </a:lnTo>
                <a:lnTo>
                  <a:pt x="1262089" y="124006"/>
                </a:lnTo>
                <a:lnTo>
                  <a:pt x="1268135" y="130666"/>
                </a:lnTo>
                <a:lnTo>
                  <a:pt x="1274818" y="137009"/>
                </a:lnTo>
                <a:lnTo>
                  <a:pt x="1280546" y="143986"/>
                </a:lnTo>
                <a:lnTo>
                  <a:pt x="1286911" y="150646"/>
                </a:lnTo>
                <a:lnTo>
                  <a:pt x="1292321" y="157623"/>
                </a:lnTo>
                <a:lnTo>
                  <a:pt x="1298367" y="164601"/>
                </a:lnTo>
                <a:lnTo>
                  <a:pt x="1303459" y="171895"/>
                </a:lnTo>
                <a:lnTo>
                  <a:pt x="1308869" y="179190"/>
                </a:lnTo>
                <a:lnTo>
                  <a:pt x="1313961" y="186484"/>
                </a:lnTo>
                <a:lnTo>
                  <a:pt x="1318734" y="194095"/>
                </a:lnTo>
                <a:lnTo>
                  <a:pt x="1323508" y="202024"/>
                </a:lnTo>
                <a:lnTo>
                  <a:pt x="1327963" y="209636"/>
                </a:lnTo>
                <a:lnTo>
                  <a:pt x="1332418" y="217565"/>
                </a:lnTo>
                <a:lnTo>
                  <a:pt x="1336237" y="225493"/>
                </a:lnTo>
                <a:lnTo>
                  <a:pt x="1340056" y="233422"/>
                </a:lnTo>
                <a:lnTo>
                  <a:pt x="1344193" y="241668"/>
                </a:lnTo>
                <a:lnTo>
                  <a:pt x="1347376" y="249914"/>
                </a:lnTo>
                <a:lnTo>
                  <a:pt x="1350558" y="257843"/>
                </a:lnTo>
                <a:lnTo>
                  <a:pt x="1356923" y="274969"/>
                </a:lnTo>
                <a:lnTo>
                  <a:pt x="1362333" y="291778"/>
                </a:lnTo>
                <a:lnTo>
                  <a:pt x="1366788" y="308904"/>
                </a:lnTo>
                <a:lnTo>
                  <a:pt x="1370925" y="326030"/>
                </a:lnTo>
                <a:lnTo>
                  <a:pt x="1374107" y="343790"/>
                </a:lnTo>
                <a:lnTo>
                  <a:pt x="1376653" y="360916"/>
                </a:lnTo>
                <a:lnTo>
                  <a:pt x="1378562" y="378677"/>
                </a:lnTo>
                <a:lnTo>
                  <a:pt x="1380472" y="396120"/>
                </a:lnTo>
                <a:lnTo>
                  <a:pt x="1381108" y="413880"/>
                </a:lnTo>
                <a:lnTo>
                  <a:pt x="1381427" y="431641"/>
                </a:lnTo>
                <a:lnTo>
                  <a:pt x="1381108" y="449401"/>
                </a:lnTo>
                <a:lnTo>
                  <a:pt x="1380472" y="466844"/>
                </a:lnTo>
                <a:lnTo>
                  <a:pt x="1378881" y="484605"/>
                </a:lnTo>
                <a:lnTo>
                  <a:pt x="1377290" y="502048"/>
                </a:lnTo>
                <a:lnTo>
                  <a:pt x="1375380" y="519491"/>
                </a:lnTo>
                <a:lnTo>
                  <a:pt x="1372516" y="536934"/>
                </a:lnTo>
                <a:lnTo>
                  <a:pt x="1369652" y="554378"/>
                </a:lnTo>
                <a:lnTo>
                  <a:pt x="1367106" y="564843"/>
                </a:lnTo>
                <a:lnTo>
                  <a:pt x="1364878" y="574675"/>
                </a:lnTo>
                <a:lnTo>
                  <a:pt x="1334646" y="547717"/>
                </a:lnTo>
                <a:lnTo>
                  <a:pt x="1168210" y="399609"/>
                </a:lnTo>
                <a:lnTo>
                  <a:pt x="1166618" y="387557"/>
                </a:lnTo>
                <a:lnTo>
                  <a:pt x="1166300" y="375188"/>
                </a:lnTo>
                <a:lnTo>
                  <a:pt x="1166618" y="369479"/>
                </a:lnTo>
                <a:lnTo>
                  <a:pt x="1166937" y="363136"/>
                </a:lnTo>
                <a:lnTo>
                  <a:pt x="1167573" y="357110"/>
                </a:lnTo>
                <a:lnTo>
                  <a:pt x="1168528" y="350767"/>
                </a:lnTo>
                <a:lnTo>
                  <a:pt x="1171074" y="330153"/>
                </a:lnTo>
                <a:lnTo>
                  <a:pt x="1173620" y="308269"/>
                </a:lnTo>
                <a:lnTo>
                  <a:pt x="1175847" y="285435"/>
                </a:lnTo>
                <a:lnTo>
                  <a:pt x="1177438" y="262283"/>
                </a:lnTo>
                <a:lnTo>
                  <a:pt x="1178393" y="238814"/>
                </a:lnTo>
                <a:lnTo>
                  <a:pt x="1178711" y="227079"/>
                </a:lnTo>
                <a:lnTo>
                  <a:pt x="1178711" y="215027"/>
                </a:lnTo>
                <a:lnTo>
                  <a:pt x="1178393" y="203293"/>
                </a:lnTo>
                <a:lnTo>
                  <a:pt x="1178075" y="191241"/>
                </a:lnTo>
                <a:lnTo>
                  <a:pt x="1177438" y="179507"/>
                </a:lnTo>
                <a:lnTo>
                  <a:pt x="1176484" y="167772"/>
                </a:lnTo>
                <a:lnTo>
                  <a:pt x="1175211" y="155720"/>
                </a:lnTo>
                <a:lnTo>
                  <a:pt x="1173938" y="144303"/>
                </a:lnTo>
                <a:lnTo>
                  <a:pt x="1172028" y="132568"/>
                </a:lnTo>
                <a:lnTo>
                  <a:pt x="1169801" y="121151"/>
                </a:lnTo>
                <a:lnTo>
                  <a:pt x="1167573" y="109734"/>
                </a:lnTo>
                <a:lnTo>
                  <a:pt x="1164391" y="98633"/>
                </a:lnTo>
                <a:lnTo>
                  <a:pt x="1161208" y="87533"/>
                </a:lnTo>
                <a:lnTo>
                  <a:pt x="1157708" y="76750"/>
                </a:lnTo>
                <a:lnTo>
                  <a:pt x="1153571" y="66284"/>
                </a:lnTo>
                <a:lnTo>
                  <a:pt x="1149115" y="55818"/>
                </a:lnTo>
                <a:lnTo>
                  <a:pt x="1144342" y="45670"/>
                </a:lnTo>
                <a:lnTo>
                  <a:pt x="1138932" y="35838"/>
                </a:lnTo>
                <a:lnTo>
                  <a:pt x="1133204" y="26641"/>
                </a:lnTo>
                <a:lnTo>
                  <a:pt x="1126839" y="17443"/>
                </a:lnTo>
                <a:lnTo>
                  <a:pt x="1119838" y="8563"/>
                </a:lnTo>
                <a:lnTo>
                  <a:pt x="1112837" y="0"/>
                </a:lnTo>
                <a:close/>
              </a:path>
            </a:pathLst>
          </a:custGeom>
          <a:solidFill>
            <a:sysClr val="window" lastClr="FFFFFF"/>
          </a:solidFill>
          <a:ln>
            <a:noFill/>
          </a:ln>
        </p:spPr>
        <p:txBody>
          <a:bodyPr anchor="ctr">
            <a:scene3d>
              <a:camera prst="orthographicFront"/>
              <a:lightRig rig="threePt" dir="t"/>
            </a:scene3d>
            <a:sp3d contourW="12700">
              <a:contourClr>
                <a:srgbClr val="FFFFFF"/>
              </a:contourClr>
            </a:sp3d>
          </a:bodyP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lumMod val="65000"/>
                  <a:lumOff val="35000"/>
                </a:prstClr>
              </a:solidFill>
              <a:effectLst/>
              <a:uLnTx/>
              <a:uFillTx/>
            </a:endParaRPr>
          </a:p>
        </p:txBody>
      </p:sp>
      <p:sp>
        <p:nvSpPr>
          <p:cNvPr id="43" name="MH_Other_10"/>
          <p:cNvSpPr/>
          <p:nvPr/>
        </p:nvSpPr>
        <p:spPr bwMode="auto">
          <a:xfrm>
            <a:off x="4043045" y="2360930"/>
            <a:ext cx="384175" cy="523875"/>
          </a:xfrm>
          <a:custGeom>
            <a:avLst/>
            <a:gdLst>
              <a:gd name="T0" fmla="*/ 821150 w 1122363"/>
              <a:gd name="T1" fmla="*/ 1319439 h 1531938"/>
              <a:gd name="T2" fmla="*/ 818610 w 1122363"/>
              <a:gd name="T3" fmla="*/ 1374324 h 1531938"/>
              <a:gd name="T4" fmla="*/ 763001 w 1122363"/>
              <a:gd name="T5" fmla="*/ 1407818 h 1531938"/>
              <a:gd name="T6" fmla="*/ 617712 w 1122363"/>
              <a:gd name="T7" fmla="*/ 1069756 h 1531938"/>
              <a:gd name="T8" fmla="*/ 595045 w 1122363"/>
              <a:gd name="T9" fmla="*/ 1020228 h 1531938"/>
              <a:gd name="T10" fmla="*/ 616862 w 1122363"/>
              <a:gd name="T11" fmla="*/ 985788 h 1531938"/>
              <a:gd name="T12" fmla="*/ 638822 w 1122363"/>
              <a:gd name="T13" fmla="*/ 861065 h 1531938"/>
              <a:gd name="T14" fmla="*/ 533011 w 1122363"/>
              <a:gd name="T15" fmla="*/ 900272 h 1531938"/>
              <a:gd name="T16" fmla="*/ 472344 w 1122363"/>
              <a:gd name="T17" fmla="*/ 959225 h 1531938"/>
              <a:gd name="T18" fmla="*/ 447514 w 1122363"/>
              <a:gd name="T19" fmla="*/ 1068950 h 1531938"/>
              <a:gd name="T20" fmla="*/ 483631 w 1122363"/>
              <a:gd name="T21" fmla="*/ 1155544 h 1531938"/>
              <a:gd name="T22" fmla="*/ 563202 w 1122363"/>
              <a:gd name="T23" fmla="*/ 1213369 h 1531938"/>
              <a:gd name="T24" fmla="*/ 641644 w 1122363"/>
              <a:gd name="T25" fmla="*/ 1407149 h 1531938"/>
              <a:gd name="T26" fmla="*/ 522288 w 1122363"/>
              <a:gd name="T27" fmla="*/ 1360326 h 1531938"/>
              <a:gd name="T28" fmla="*/ 562920 w 1122363"/>
              <a:gd name="T29" fmla="*/ 1503052 h 1531938"/>
              <a:gd name="T30" fmla="*/ 767489 w 1122363"/>
              <a:gd name="T31" fmla="*/ 1526182 h 1531938"/>
              <a:gd name="T32" fmla="*/ 873019 w 1122363"/>
              <a:gd name="T33" fmla="*/ 1493462 h 1531938"/>
              <a:gd name="T34" fmla="*/ 940739 w 1122363"/>
              <a:gd name="T35" fmla="*/ 1437049 h 1531938"/>
              <a:gd name="T36" fmla="*/ 975445 w 1122363"/>
              <a:gd name="T37" fmla="*/ 1352710 h 1531938"/>
              <a:gd name="T38" fmla="*/ 957387 w 1122363"/>
              <a:gd name="T39" fmla="*/ 1244960 h 1531938"/>
              <a:gd name="T40" fmla="*/ 862579 w 1122363"/>
              <a:gd name="T41" fmla="*/ 1159211 h 1531938"/>
              <a:gd name="T42" fmla="*/ 777366 w 1122363"/>
              <a:gd name="T43" fmla="*/ 984893 h 1531938"/>
              <a:gd name="T44" fmla="*/ 941021 w 1122363"/>
              <a:gd name="T45" fmla="*/ 1068103 h 1531938"/>
              <a:gd name="T46" fmla="*/ 812918 w 1122363"/>
              <a:gd name="T47" fmla="*/ 868963 h 1531938"/>
              <a:gd name="T48" fmla="*/ 768618 w 1122363"/>
              <a:gd name="T49" fmla="*/ 464758 h 1531938"/>
              <a:gd name="T50" fmla="*/ 956258 w 1122363"/>
              <a:gd name="T51" fmla="*/ 515531 h 1531938"/>
              <a:gd name="T52" fmla="*/ 1106652 w 1122363"/>
              <a:gd name="T53" fmla="*/ 632589 h 1531938"/>
              <a:gd name="T54" fmla="*/ 1227702 w 1122363"/>
              <a:gd name="T55" fmla="*/ 820164 h 1531938"/>
              <a:gd name="T56" fmla="*/ 1327023 w 1122363"/>
              <a:gd name="T57" fmla="*/ 1081925 h 1531938"/>
              <a:gd name="T58" fmla="*/ 1396717 w 1122363"/>
              <a:gd name="T59" fmla="*/ 1393892 h 1531938"/>
              <a:gd name="T60" fmla="*/ 1355239 w 1122363"/>
              <a:gd name="T61" fmla="*/ 1597827 h 1531938"/>
              <a:gd name="T62" fmla="*/ 1228829 w 1122363"/>
              <a:gd name="T63" fmla="*/ 1750144 h 1531938"/>
              <a:gd name="T64" fmla="*/ 1040908 w 1122363"/>
              <a:gd name="T65" fmla="*/ 1850561 h 1531938"/>
              <a:gd name="T66" fmla="*/ 813764 w 1122363"/>
              <a:gd name="T67" fmla="*/ 1899358 h 1531938"/>
              <a:gd name="T68" fmla="*/ 571385 w 1122363"/>
              <a:gd name="T69" fmla="*/ 1896538 h 1531938"/>
              <a:gd name="T70" fmla="*/ 341985 w 1122363"/>
              <a:gd name="T71" fmla="*/ 1837867 h 1531938"/>
              <a:gd name="T72" fmla="*/ 152933 w 1122363"/>
              <a:gd name="T73" fmla="*/ 1725604 h 1531938"/>
              <a:gd name="T74" fmla="*/ 31320 w 1122363"/>
              <a:gd name="T75" fmla="*/ 1563133 h 1531938"/>
              <a:gd name="T76" fmla="*/ 3668 w 1122363"/>
              <a:gd name="T77" fmla="*/ 1352710 h 1531938"/>
              <a:gd name="T78" fmla="*/ 126691 w 1122363"/>
              <a:gd name="T79" fmla="*/ 958096 h 1531938"/>
              <a:gd name="T80" fmla="*/ 230811 w 1122363"/>
              <a:gd name="T81" fmla="*/ 743160 h 1531938"/>
              <a:gd name="T82" fmla="*/ 362301 w 1122363"/>
              <a:gd name="T83" fmla="*/ 582099 h 1531938"/>
              <a:gd name="T84" fmla="*/ 534421 w 1122363"/>
              <a:gd name="T85" fmla="*/ 485632 h 1531938"/>
              <a:gd name="T86" fmla="*/ 596426 w 1122363"/>
              <a:gd name="T87" fmla="*/ 1978 h 1531938"/>
              <a:gd name="T88" fmla="*/ 686940 w 1122363"/>
              <a:gd name="T89" fmla="*/ 37299 h 1531938"/>
              <a:gd name="T90" fmla="*/ 778299 w 1122363"/>
              <a:gd name="T91" fmla="*/ 32213 h 1531938"/>
              <a:gd name="T92" fmla="*/ 882912 w 1122363"/>
              <a:gd name="T93" fmla="*/ 282 h 1531938"/>
              <a:gd name="T94" fmla="*/ 944383 w 1122363"/>
              <a:gd name="T95" fmla="*/ 34192 h 1531938"/>
              <a:gd name="T96" fmla="*/ 991755 w 1122363"/>
              <a:gd name="T97" fmla="*/ 157394 h 1531938"/>
              <a:gd name="T98" fmla="*/ 1048714 w 1122363"/>
              <a:gd name="T99" fmla="*/ 165023 h 1531938"/>
              <a:gd name="T100" fmla="*/ 1092702 w 1122363"/>
              <a:gd name="T101" fmla="*/ 159655 h 1531938"/>
              <a:gd name="T102" fmla="*/ 1063377 w 1122363"/>
              <a:gd name="T103" fmla="*/ 261663 h 1531938"/>
              <a:gd name="T104" fmla="*/ 978784 w 1122363"/>
              <a:gd name="T105" fmla="*/ 348130 h 1531938"/>
              <a:gd name="T106" fmla="*/ 836387 w 1122363"/>
              <a:gd name="T107" fmla="*/ 422166 h 1531938"/>
              <a:gd name="T108" fmla="*/ 657614 w 1122363"/>
              <a:gd name="T109" fmla="*/ 404646 h 1531938"/>
              <a:gd name="T110" fmla="*/ 554694 w 1122363"/>
              <a:gd name="T111" fmla="*/ 419340 h 1531938"/>
              <a:gd name="T112" fmla="*/ 313322 w 1122363"/>
              <a:gd name="T113" fmla="*/ 219560 h 1531938"/>
              <a:gd name="T114" fmla="*/ 410321 w 1122363"/>
              <a:gd name="T115" fmla="*/ 170392 h 1531938"/>
              <a:gd name="T116" fmla="*/ 485327 w 1122363"/>
              <a:gd name="T117" fmla="*/ 159089 h 1531938"/>
              <a:gd name="T118" fmla="*/ 519164 w 1122363"/>
              <a:gd name="T119" fmla="*/ 54537 h 1531938"/>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1122363" h="1531938">
                <a:moveTo>
                  <a:pt x="600075" y="1019175"/>
                </a:moveTo>
                <a:lnTo>
                  <a:pt x="608240" y="1022344"/>
                </a:lnTo>
                <a:lnTo>
                  <a:pt x="615950" y="1025965"/>
                </a:lnTo>
                <a:lnTo>
                  <a:pt x="622981" y="1029134"/>
                </a:lnTo>
                <a:lnTo>
                  <a:pt x="629331" y="1032303"/>
                </a:lnTo>
                <a:lnTo>
                  <a:pt x="635227" y="1035925"/>
                </a:lnTo>
                <a:lnTo>
                  <a:pt x="640443" y="1039093"/>
                </a:lnTo>
                <a:lnTo>
                  <a:pt x="644979" y="1042488"/>
                </a:lnTo>
                <a:lnTo>
                  <a:pt x="649061" y="1045884"/>
                </a:lnTo>
                <a:lnTo>
                  <a:pt x="652236" y="1049505"/>
                </a:lnTo>
                <a:lnTo>
                  <a:pt x="655411" y="1053127"/>
                </a:lnTo>
                <a:lnTo>
                  <a:pt x="657906" y="1056974"/>
                </a:lnTo>
                <a:lnTo>
                  <a:pt x="659720" y="1061049"/>
                </a:lnTo>
                <a:lnTo>
                  <a:pt x="661534" y="1065576"/>
                </a:lnTo>
                <a:lnTo>
                  <a:pt x="662668" y="1070329"/>
                </a:lnTo>
                <a:lnTo>
                  <a:pt x="663348" y="1074856"/>
                </a:lnTo>
                <a:lnTo>
                  <a:pt x="663575" y="1080062"/>
                </a:lnTo>
                <a:lnTo>
                  <a:pt x="663575" y="1083230"/>
                </a:lnTo>
                <a:lnTo>
                  <a:pt x="663348" y="1086626"/>
                </a:lnTo>
                <a:lnTo>
                  <a:pt x="662895" y="1089568"/>
                </a:lnTo>
                <a:lnTo>
                  <a:pt x="662441" y="1092510"/>
                </a:lnTo>
                <a:lnTo>
                  <a:pt x="661761" y="1095227"/>
                </a:lnTo>
                <a:lnTo>
                  <a:pt x="660854" y="1097716"/>
                </a:lnTo>
                <a:lnTo>
                  <a:pt x="659947" y="1100432"/>
                </a:lnTo>
                <a:lnTo>
                  <a:pt x="659040" y="1102922"/>
                </a:lnTo>
                <a:lnTo>
                  <a:pt x="657679" y="1105186"/>
                </a:lnTo>
                <a:lnTo>
                  <a:pt x="656545" y="1107449"/>
                </a:lnTo>
                <a:lnTo>
                  <a:pt x="654957" y="1109486"/>
                </a:lnTo>
                <a:lnTo>
                  <a:pt x="653143" y="1111523"/>
                </a:lnTo>
                <a:lnTo>
                  <a:pt x="651556" y="1113334"/>
                </a:lnTo>
                <a:lnTo>
                  <a:pt x="649515" y="1115145"/>
                </a:lnTo>
                <a:lnTo>
                  <a:pt x="647473" y="1116729"/>
                </a:lnTo>
                <a:lnTo>
                  <a:pt x="645206" y="1118087"/>
                </a:lnTo>
                <a:lnTo>
                  <a:pt x="640670" y="1120803"/>
                </a:lnTo>
                <a:lnTo>
                  <a:pt x="635681" y="1123520"/>
                </a:lnTo>
                <a:lnTo>
                  <a:pt x="630238" y="1126009"/>
                </a:lnTo>
                <a:lnTo>
                  <a:pt x="625022" y="1128046"/>
                </a:lnTo>
                <a:lnTo>
                  <a:pt x="619125" y="1130310"/>
                </a:lnTo>
                <a:lnTo>
                  <a:pt x="613002" y="1132121"/>
                </a:lnTo>
                <a:lnTo>
                  <a:pt x="606652" y="1133705"/>
                </a:lnTo>
                <a:lnTo>
                  <a:pt x="600075" y="1135063"/>
                </a:lnTo>
                <a:lnTo>
                  <a:pt x="600075" y="1019175"/>
                </a:lnTo>
                <a:close/>
                <a:moveTo>
                  <a:pt x="538162" y="779462"/>
                </a:moveTo>
                <a:lnTo>
                  <a:pt x="538162" y="877887"/>
                </a:lnTo>
                <a:lnTo>
                  <a:pt x="529967" y="875827"/>
                </a:lnTo>
                <a:lnTo>
                  <a:pt x="522227" y="873538"/>
                </a:lnTo>
                <a:lnTo>
                  <a:pt x="515398" y="870791"/>
                </a:lnTo>
                <a:lnTo>
                  <a:pt x="509024" y="868273"/>
                </a:lnTo>
                <a:lnTo>
                  <a:pt x="503333" y="865298"/>
                </a:lnTo>
                <a:lnTo>
                  <a:pt x="500829" y="863467"/>
                </a:lnTo>
                <a:lnTo>
                  <a:pt x="498553" y="861864"/>
                </a:lnTo>
                <a:lnTo>
                  <a:pt x="496276" y="860262"/>
                </a:lnTo>
                <a:lnTo>
                  <a:pt x="494227" y="858431"/>
                </a:lnTo>
                <a:lnTo>
                  <a:pt x="492406" y="856600"/>
                </a:lnTo>
                <a:lnTo>
                  <a:pt x="490813" y="854540"/>
                </a:lnTo>
                <a:lnTo>
                  <a:pt x="487626" y="850877"/>
                </a:lnTo>
                <a:lnTo>
                  <a:pt x="485122" y="846986"/>
                </a:lnTo>
                <a:lnTo>
                  <a:pt x="482618" y="843324"/>
                </a:lnTo>
                <a:lnTo>
                  <a:pt x="481024" y="839662"/>
                </a:lnTo>
                <a:lnTo>
                  <a:pt x="479658" y="835999"/>
                </a:lnTo>
                <a:lnTo>
                  <a:pt x="478520" y="832337"/>
                </a:lnTo>
                <a:lnTo>
                  <a:pt x="478065" y="828903"/>
                </a:lnTo>
                <a:lnTo>
                  <a:pt x="477837" y="825241"/>
                </a:lnTo>
                <a:lnTo>
                  <a:pt x="477837" y="822952"/>
                </a:lnTo>
                <a:lnTo>
                  <a:pt x="478065" y="820434"/>
                </a:lnTo>
                <a:lnTo>
                  <a:pt x="478520" y="817916"/>
                </a:lnTo>
                <a:lnTo>
                  <a:pt x="478975" y="815627"/>
                </a:lnTo>
                <a:lnTo>
                  <a:pt x="479431" y="813339"/>
                </a:lnTo>
                <a:lnTo>
                  <a:pt x="480341" y="810821"/>
                </a:lnTo>
                <a:lnTo>
                  <a:pt x="481252" y="808761"/>
                </a:lnTo>
                <a:lnTo>
                  <a:pt x="482162" y="806701"/>
                </a:lnTo>
                <a:lnTo>
                  <a:pt x="483528" y="804869"/>
                </a:lnTo>
                <a:lnTo>
                  <a:pt x="484894" y="802809"/>
                </a:lnTo>
                <a:lnTo>
                  <a:pt x="486260" y="800978"/>
                </a:lnTo>
                <a:lnTo>
                  <a:pt x="487853" y="799147"/>
                </a:lnTo>
                <a:lnTo>
                  <a:pt x="489447" y="797545"/>
                </a:lnTo>
                <a:lnTo>
                  <a:pt x="491496" y="795714"/>
                </a:lnTo>
                <a:lnTo>
                  <a:pt x="495593" y="792738"/>
                </a:lnTo>
                <a:lnTo>
                  <a:pt x="500146" y="789991"/>
                </a:lnTo>
                <a:lnTo>
                  <a:pt x="504699" y="787244"/>
                </a:lnTo>
                <a:lnTo>
                  <a:pt x="509935" y="785184"/>
                </a:lnTo>
                <a:lnTo>
                  <a:pt x="515170" y="783582"/>
                </a:lnTo>
                <a:lnTo>
                  <a:pt x="520634" y="781980"/>
                </a:lnTo>
                <a:lnTo>
                  <a:pt x="526097" y="780835"/>
                </a:lnTo>
                <a:lnTo>
                  <a:pt x="532016" y="779920"/>
                </a:lnTo>
                <a:lnTo>
                  <a:pt x="538162" y="779462"/>
                </a:lnTo>
                <a:close/>
                <a:moveTo>
                  <a:pt x="538626" y="654332"/>
                </a:moveTo>
                <a:lnTo>
                  <a:pt x="538626" y="688810"/>
                </a:lnTo>
                <a:lnTo>
                  <a:pt x="530011" y="689945"/>
                </a:lnTo>
                <a:lnTo>
                  <a:pt x="521624" y="691079"/>
                </a:lnTo>
                <a:lnTo>
                  <a:pt x="513236" y="692440"/>
                </a:lnTo>
                <a:lnTo>
                  <a:pt x="505302" y="694028"/>
                </a:lnTo>
                <a:lnTo>
                  <a:pt x="497594" y="695842"/>
                </a:lnTo>
                <a:lnTo>
                  <a:pt x="490113" y="697657"/>
                </a:lnTo>
                <a:lnTo>
                  <a:pt x="482859" y="699471"/>
                </a:lnTo>
                <a:lnTo>
                  <a:pt x="475831" y="701740"/>
                </a:lnTo>
                <a:lnTo>
                  <a:pt x="469257" y="704008"/>
                </a:lnTo>
                <a:lnTo>
                  <a:pt x="462683" y="706276"/>
                </a:lnTo>
                <a:lnTo>
                  <a:pt x="456336" y="708998"/>
                </a:lnTo>
                <a:lnTo>
                  <a:pt x="450215" y="711720"/>
                </a:lnTo>
                <a:lnTo>
                  <a:pt x="444321" y="714442"/>
                </a:lnTo>
                <a:lnTo>
                  <a:pt x="438654" y="717618"/>
                </a:lnTo>
                <a:lnTo>
                  <a:pt x="433440" y="720567"/>
                </a:lnTo>
                <a:lnTo>
                  <a:pt x="428226" y="723969"/>
                </a:lnTo>
                <a:lnTo>
                  <a:pt x="423238" y="727372"/>
                </a:lnTo>
                <a:lnTo>
                  <a:pt x="418478" y="731001"/>
                </a:lnTo>
                <a:lnTo>
                  <a:pt x="413944" y="734403"/>
                </a:lnTo>
                <a:lnTo>
                  <a:pt x="409410" y="738033"/>
                </a:lnTo>
                <a:lnTo>
                  <a:pt x="405556" y="741435"/>
                </a:lnTo>
                <a:lnTo>
                  <a:pt x="401476" y="744837"/>
                </a:lnTo>
                <a:lnTo>
                  <a:pt x="397849" y="748694"/>
                </a:lnTo>
                <a:lnTo>
                  <a:pt x="394221" y="752323"/>
                </a:lnTo>
                <a:lnTo>
                  <a:pt x="391048" y="755952"/>
                </a:lnTo>
                <a:lnTo>
                  <a:pt x="387874" y="760035"/>
                </a:lnTo>
                <a:lnTo>
                  <a:pt x="384927" y="763664"/>
                </a:lnTo>
                <a:lnTo>
                  <a:pt x="382207" y="767520"/>
                </a:lnTo>
                <a:lnTo>
                  <a:pt x="379486" y="771377"/>
                </a:lnTo>
                <a:lnTo>
                  <a:pt x="377219" y="775460"/>
                </a:lnTo>
                <a:lnTo>
                  <a:pt x="375179" y="779316"/>
                </a:lnTo>
                <a:lnTo>
                  <a:pt x="373366" y="783399"/>
                </a:lnTo>
                <a:lnTo>
                  <a:pt x="369738" y="791338"/>
                </a:lnTo>
                <a:lnTo>
                  <a:pt x="367018" y="799277"/>
                </a:lnTo>
                <a:lnTo>
                  <a:pt x="364298" y="806989"/>
                </a:lnTo>
                <a:lnTo>
                  <a:pt x="362258" y="814701"/>
                </a:lnTo>
                <a:lnTo>
                  <a:pt x="360671" y="822187"/>
                </a:lnTo>
                <a:lnTo>
                  <a:pt x="359537" y="829672"/>
                </a:lnTo>
                <a:lnTo>
                  <a:pt x="358857" y="836931"/>
                </a:lnTo>
                <a:lnTo>
                  <a:pt x="358630" y="844189"/>
                </a:lnTo>
                <a:lnTo>
                  <a:pt x="358857" y="851901"/>
                </a:lnTo>
                <a:lnTo>
                  <a:pt x="359537" y="859614"/>
                </a:lnTo>
                <a:lnTo>
                  <a:pt x="360444" y="867326"/>
                </a:lnTo>
                <a:lnTo>
                  <a:pt x="362031" y="874811"/>
                </a:lnTo>
                <a:lnTo>
                  <a:pt x="363844" y="882297"/>
                </a:lnTo>
                <a:lnTo>
                  <a:pt x="366111" y="889782"/>
                </a:lnTo>
                <a:lnTo>
                  <a:pt x="368832" y="897267"/>
                </a:lnTo>
                <a:lnTo>
                  <a:pt x="371779" y="904526"/>
                </a:lnTo>
                <a:lnTo>
                  <a:pt x="373592" y="907928"/>
                </a:lnTo>
                <a:lnTo>
                  <a:pt x="375633" y="911558"/>
                </a:lnTo>
                <a:lnTo>
                  <a:pt x="377673" y="915187"/>
                </a:lnTo>
                <a:lnTo>
                  <a:pt x="379940" y="918816"/>
                </a:lnTo>
                <a:lnTo>
                  <a:pt x="382660" y="922219"/>
                </a:lnTo>
                <a:lnTo>
                  <a:pt x="385380" y="925848"/>
                </a:lnTo>
                <a:lnTo>
                  <a:pt x="388554" y="929250"/>
                </a:lnTo>
                <a:lnTo>
                  <a:pt x="391501" y="932880"/>
                </a:lnTo>
                <a:lnTo>
                  <a:pt x="395128" y="936282"/>
                </a:lnTo>
                <a:lnTo>
                  <a:pt x="398529" y="939685"/>
                </a:lnTo>
                <a:lnTo>
                  <a:pt x="402609" y="943087"/>
                </a:lnTo>
                <a:lnTo>
                  <a:pt x="406463" y="946489"/>
                </a:lnTo>
                <a:lnTo>
                  <a:pt x="410770" y="949892"/>
                </a:lnTo>
                <a:lnTo>
                  <a:pt x="415077" y="953294"/>
                </a:lnTo>
                <a:lnTo>
                  <a:pt x="424372" y="959646"/>
                </a:lnTo>
                <a:lnTo>
                  <a:pt x="429586" y="963048"/>
                </a:lnTo>
                <a:lnTo>
                  <a:pt x="434800" y="966224"/>
                </a:lnTo>
                <a:lnTo>
                  <a:pt x="440467" y="969626"/>
                </a:lnTo>
                <a:lnTo>
                  <a:pt x="446361" y="972575"/>
                </a:lnTo>
                <a:lnTo>
                  <a:pt x="452482" y="975751"/>
                </a:lnTo>
                <a:lnTo>
                  <a:pt x="459056" y="978473"/>
                </a:lnTo>
                <a:lnTo>
                  <a:pt x="465630" y="981421"/>
                </a:lnTo>
                <a:lnTo>
                  <a:pt x="472658" y="984370"/>
                </a:lnTo>
                <a:lnTo>
                  <a:pt x="479912" y="987092"/>
                </a:lnTo>
                <a:lnTo>
                  <a:pt x="487619" y="989814"/>
                </a:lnTo>
                <a:lnTo>
                  <a:pt x="495327" y="992309"/>
                </a:lnTo>
                <a:lnTo>
                  <a:pt x="503488" y="994804"/>
                </a:lnTo>
                <a:lnTo>
                  <a:pt x="520490" y="1000021"/>
                </a:lnTo>
                <a:lnTo>
                  <a:pt x="538626" y="1004785"/>
                </a:lnTo>
                <a:lnTo>
                  <a:pt x="538626" y="1135439"/>
                </a:lnTo>
                <a:lnTo>
                  <a:pt x="530918" y="1134305"/>
                </a:lnTo>
                <a:lnTo>
                  <a:pt x="523210" y="1133171"/>
                </a:lnTo>
                <a:lnTo>
                  <a:pt x="515503" y="1131583"/>
                </a:lnTo>
                <a:lnTo>
                  <a:pt x="507795" y="1129768"/>
                </a:lnTo>
                <a:lnTo>
                  <a:pt x="500088" y="1127727"/>
                </a:lnTo>
                <a:lnTo>
                  <a:pt x="492607" y="1125685"/>
                </a:lnTo>
                <a:lnTo>
                  <a:pt x="485126" y="1123417"/>
                </a:lnTo>
                <a:lnTo>
                  <a:pt x="477645" y="1120695"/>
                </a:lnTo>
                <a:lnTo>
                  <a:pt x="470164" y="1117973"/>
                </a:lnTo>
                <a:lnTo>
                  <a:pt x="462683" y="1115024"/>
                </a:lnTo>
                <a:lnTo>
                  <a:pt x="455429" y="1111849"/>
                </a:lnTo>
                <a:lnTo>
                  <a:pt x="448175" y="1108673"/>
                </a:lnTo>
                <a:lnTo>
                  <a:pt x="440920" y="1105044"/>
                </a:lnTo>
                <a:lnTo>
                  <a:pt x="433893" y="1101641"/>
                </a:lnTo>
                <a:lnTo>
                  <a:pt x="426639" y="1097785"/>
                </a:lnTo>
                <a:lnTo>
                  <a:pt x="419611" y="1093929"/>
                </a:lnTo>
                <a:lnTo>
                  <a:pt x="405783" y="1085310"/>
                </a:lnTo>
                <a:lnTo>
                  <a:pt x="392181" y="1076690"/>
                </a:lnTo>
                <a:lnTo>
                  <a:pt x="379033" y="1067617"/>
                </a:lnTo>
                <a:lnTo>
                  <a:pt x="366338" y="1058317"/>
                </a:lnTo>
                <a:lnTo>
                  <a:pt x="366338" y="1169917"/>
                </a:lnTo>
                <a:lnTo>
                  <a:pt x="376313" y="1175588"/>
                </a:lnTo>
                <a:lnTo>
                  <a:pt x="386287" y="1181032"/>
                </a:lnTo>
                <a:lnTo>
                  <a:pt x="396715" y="1186249"/>
                </a:lnTo>
                <a:lnTo>
                  <a:pt x="407370" y="1191466"/>
                </a:lnTo>
                <a:lnTo>
                  <a:pt x="418251" y="1196003"/>
                </a:lnTo>
                <a:lnTo>
                  <a:pt x="429359" y="1200539"/>
                </a:lnTo>
                <a:lnTo>
                  <a:pt x="440694" y="1204849"/>
                </a:lnTo>
                <a:lnTo>
                  <a:pt x="452255" y="1208705"/>
                </a:lnTo>
                <a:lnTo>
                  <a:pt x="464043" y="1212561"/>
                </a:lnTo>
                <a:lnTo>
                  <a:pt x="475151" y="1215964"/>
                </a:lnTo>
                <a:lnTo>
                  <a:pt x="486486" y="1218686"/>
                </a:lnTo>
                <a:lnTo>
                  <a:pt x="497367" y="1221634"/>
                </a:lnTo>
                <a:lnTo>
                  <a:pt x="508022" y="1223903"/>
                </a:lnTo>
                <a:lnTo>
                  <a:pt x="518450" y="1225944"/>
                </a:lnTo>
                <a:lnTo>
                  <a:pt x="528878" y="1227759"/>
                </a:lnTo>
                <a:lnTo>
                  <a:pt x="538626" y="1229120"/>
                </a:lnTo>
                <a:lnTo>
                  <a:pt x="538626" y="1297396"/>
                </a:lnTo>
                <a:lnTo>
                  <a:pt x="600740" y="1297396"/>
                </a:lnTo>
                <a:lnTo>
                  <a:pt x="600740" y="1229120"/>
                </a:lnTo>
                <a:lnTo>
                  <a:pt x="608674" y="1228213"/>
                </a:lnTo>
                <a:lnTo>
                  <a:pt x="616608" y="1227305"/>
                </a:lnTo>
                <a:lnTo>
                  <a:pt x="624089" y="1225944"/>
                </a:lnTo>
                <a:lnTo>
                  <a:pt x="631570" y="1224810"/>
                </a:lnTo>
                <a:lnTo>
                  <a:pt x="638824" y="1223449"/>
                </a:lnTo>
                <a:lnTo>
                  <a:pt x="645852" y="1221861"/>
                </a:lnTo>
                <a:lnTo>
                  <a:pt x="652880" y="1220273"/>
                </a:lnTo>
                <a:lnTo>
                  <a:pt x="659454" y="1218232"/>
                </a:lnTo>
                <a:lnTo>
                  <a:pt x="666028" y="1216191"/>
                </a:lnTo>
                <a:lnTo>
                  <a:pt x="672375" y="1214149"/>
                </a:lnTo>
                <a:lnTo>
                  <a:pt x="678723" y="1211881"/>
                </a:lnTo>
                <a:lnTo>
                  <a:pt x="684617" y="1209386"/>
                </a:lnTo>
                <a:lnTo>
                  <a:pt x="690284" y="1206890"/>
                </a:lnTo>
                <a:lnTo>
                  <a:pt x="695951" y="1203942"/>
                </a:lnTo>
                <a:lnTo>
                  <a:pt x="701392" y="1200993"/>
                </a:lnTo>
                <a:lnTo>
                  <a:pt x="706833" y="1198044"/>
                </a:lnTo>
                <a:lnTo>
                  <a:pt x="711593" y="1194868"/>
                </a:lnTo>
                <a:lnTo>
                  <a:pt x="716581" y="1191693"/>
                </a:lnTo>
                <a:lnTo>
                  <a:pt x="721341" y="1188290"/>
                </a:lnTo>
                <a:lnTo>
                  <a:pt x="725875" y="1184888"/>
                </a:lnTo>
                <a:lnTo>
                  <a:pt x="730182" y="1181486"/>
                </a:lnTo>
                <a:lnTo>
                  <a:pt x="734263" y="1178083"/>
                </a:lnTo>
                <a:lnTo>
                  <a:pt x="738343" y="1174227"/>
                </a:lnTo>
                <a:lnTo>
                  <a:pt x="742197" y="1170825"/>
                </a:lnTo>
                <a:lnTo>
                  <a:pt x="745824" y="1166968"/>
                </a:lnTo>
                <a:lnTo>
                  <a:pt x="749225" y="1163339"/>
                </a:lnTo>
                <a:lnTo>
                  <a:pt x="752625" y="1159256"/>
                </a:lnTo>
                <a:lnTo>
                  <a:pt x="755799" y="1155627"/>
                </a:lnTo>
                <a:lnTo>
                  <a:pt x="758746" y="1151544"/>
                </a:lnTo>
                <a:lnTo>
                  <a:pt x="761466" y="1147461"/>
                </a:lnTo>
                <a:lnTo>
                  <a:pt x="763960" y="1143378"/>
                </a:lnTo>
                <a:lnTo>
                  <a:pt x="766453" y="1139295"/>
                </a:lnTo>
                <a:lnTo>
                  <a:pt x="770760" y="1130676"/>
                </a:lnTo>
                <a:lnTo>
                  <a:pt x="774614" y="1122056"/>
                </a:lnTo>
                <a:lnTo>
                  <a:pt x="777561" y="1113436"/>
                </a:lnTo>
                <a:lnTo>
                  <a:pt x="778921" y="1109354"/>
                </a:lnTo>
                <a:lnTo>
                  <a:pt x="780055" y="1105044"/>
                </a:lnTo>
                <a:lnTo>
                  <a:pt x="781415" y="1100507"/>
                </a:lnTo>
                <a:lnTo>
                  <a:pt x="782322" y="1096424"/>
                </a:lnTo>
                <a:lnTo>
                  <a:pt x="783002" y="1092114"/>
                </a:lnTo>
                <a:lnTo>
                  <a:pt x="783682" y="1087805"/>
                </a:lnTo>
                <a:lnTo>
                  <a:pt x="784135" y="1083495"/>
                </a:lnTo>
                <a:lnTo>
                  <a:pt x="784589" y="1079185"/>
                </a:lnTo>
                <a:lnTo>
                  <a:pt x="784816" y="1074875"/>
                </a:lnTo>
                <a:lnTo>
                  <a:pt x="784816" y="1070339"/>
                </a:lnTo>
                <a:lnTo>
                  <a:pt x="784589" y="1061719"/>
                </a:lnTo>
                <a:lnTo>
                  <a:pt x="784135" y="1053326"/>
                </a:lnTo>
                <a:lnTo>
                  <a:pt x="783229" y="1045161"/>
                </a:lnTo>
                <a:lnTo>
                  <a:pt x="781869" y="1037222"/>
                </a:lnTo>
                <a:lnTo>
                  <a:pt x="779828" y="1029509"/>
                </a:lnTo>
                <a:lnTo>
                  <a:pt x="777788" y="1022251"/>
                </a:lnTo>
                <a:lnTo>
                  <a:pt x="775294" y="1014992"/>
                </a:lnTo>
                <a:lnTo>
                  <a:pt x="772347" y="1007960"/>
                </a:lnTo>
                <a:lnTo>
                  <a:pt x="769174" y="1001156"/>
                </a:lnTo>
                <a:lnTo>
                  <a:pt x="765320" y="994577"/>
                </a:lnTo>
                <a:lnTo>
                  <a:pt x="761466" y="988226"/>
                </a:lnTo>
                <a:lnTo>
                  <a:pt x="756705" y="982329"/>
                </a:lnTo>
                <a:lnTo>
                  <a:pt x="752172" y="976431"/>
                </a:lnTo>
                <a:lnTo>
                  <a:pt x="746731" y="970987"/>
                </a:lnTo>
                <a:lnTo>
                  <a:pt x="741064" y="965543"/>
                </a:lnTo>
                <a:lnTo>
                  <a:pt x="734943" y="960553"/>
                </a:lnTo>
                <a:lnTo>
                  <a:pt x="728822" y="955563"/>
                </a:lnTo>
                <a:lnTo>
                  <a:pt x="722248" y="950572"/>
                </a:lnTo>
                <a:lnTo>
                  <a:pt x="715220" y="946036"/>
                </a:lnTo>
                <a:lnTo>
                  <a:pt x="708193" y="941272"/>
                </a:lnTo>
                <a:lnTo>
                  <a:pt x="700712" y="936509"/>
                </a:lnTo>
                <a:lnTo>
                  <a:pt x="693004" y="932199"/>
                </a:lnTo>
                <a:lnTo>
                  <a:pt x="685070" y="927889"/>
                </a:lnTo>
                <a:lnTo>
                  <a:pt x="676456" y="923806"/>
                </a:lnTo>
                <a:lnTo>
                  <a:pt x="668068" y="919497"/>
                </a:lnTo>
                <a:lnTo>
                  <a:pt x="659227" y="915641"/>
                </a:lnTo>
                <a:lnTo>
                  <a:pt x="650159" y="911558"/>
                </a:lnTo>
                <a:lnTo>
                  <a:pt x="641091" y="907475"/>
                </a:lnTo>
                <a:lnTo>
                  <a:pt x="631117" y="903845"/>
                </a:lnTo>
                <a:lnTo>
                  <a:pt x="621369" y="899989"/>
                </a:lnTo>
                <a:lnTo>
                  <a:pt x="611394" y="896587"/>
                </a:lnTo>
                <a:lnTo>
                  <a:pt x="600740" y="892958"/>
                </a:lnTo>
                <a:lnTo>
                  <a:pt x="600740" y="785894"/>
                </a:lnTo>
                <a:lnTo>
                  <a:pt x="612755" y="788616"/>
                </a:lnTo>
                <a:lnTo>
                  <a:pt x="624543" y="792018"/>
                </a:lnTo>
                <a:lnTo>
                  <a:pt x="636331" y="795421"/>
                </a:lnTo>
                <a:lnTo>
                  <a:pt x="647892" y="799504"/>
                </a:lnTo>
                <a:lnTo>
                  <a:pt x="659227" y="803813"/>
                </a:lnTo>
                <a:lnTo>
                  <a:pt x="670562" y="808577"/>
                </a:lnTo>
                <a:lnTo>
                  <a:pt x="681443" y="813794"/>
                </a:lnTo>
                <a:lnTo>
                  <a:pt x="692324" y="819465"/>
                </a:lnTo>
                <a:lnTo>
                  <a:pt x="702752" y="824909"/>
                </a:lnTo>
                <a:lnTo>
                  <a:pt x="712727" y="830806"/>
                </a:lnTo>
                <a:lnTo>
                  <a:pt x="722475" y="836477"/>
                </a:lnTo>
                <a:lnTo>
                  <a:pt x="731542" y="842148"/>
                </a:lnTo>
                <a:lnTo>
                  <a:pt x="740157" y="847592"/>
                </a:lnTo>
                <a:lnTo>
                  <a:pt x="748318" y="853262"/>
                </a:lnTo>
                <a:lnTo>
                  <a:pt x="756025" y="858933"/>
                </a:lnTo>
                <a:lnTo>
                  <a:pt x="763280" y="864604"/>
                </a:lnTo>
                <a:lnTo>
                  <a:pt x="763280" y="748240"/>
                </a:lnTo>
                <a:lnTo>
                  <a:pt x="752625" y="741889"/>
                </a:lnTo>
                <a:lnTo>
                  <a:pt x="741744" y="735764"/>
                </a:lnTo>
                <a:lnTo>
                  <a:pt x="731316" y="730547"/>
                </a:lnTo>
                <a:lnTo>
                  <a:pt x="720888" y="725103"/>
                </a:lnTo>
                <a:lnTo>
                  <a:pt x="710913" y="720340"/>
                </a:lnTo>
                <a:lnTo>
                  <a:pt x="701165" y="716030"/>
                </a:lnTo>
                <a:lnTo>
                  <a:pt x="691644" y="711720"/>
                </a:lnTo>
                <a:lnTo>
                  <a:pt x="682123" y="708318"/>
                </a:lnTo>
                <a:lnTo>
                  <a:pt x="672602" y="704689"/>
                </a:lnTo>
                <a:lnTo>
                  <a:pt x="663081" y="701740"/>
                </a:lnTo>
                <a:lnTo>
                  <a:pt x="653106" y="698791"/>
                </a:lnTo>
                <a:lnTo>
                  <a:pt x="643132" y="696296"/>
                </a:lnTo>
                <a:lnTo>
                  <a:pt x="632930" y="694254"/>
                </a:lnTo>
                <a:lnTo>
                  <a:pt x="622276" y="691986"/>
                </a:lnTo>
                <a:lnTo>
                  <a:pt x="611848" y="690171"/>
                </a:lnTo>
                <a:lnTo>
                  <a:pt x="600740" y="688810"/>
                </a:lnTo>
                <a:lnTo>
                  <a:pt x="600740" y="654332"/>
                </a:lnTo>
                <a:lnTo>
                  <a:pt x="538626" y="654332"/>
                </a:lnTo>
                <a:close/>
                <a:moveTo>
                  <a:pt x="549280" y="371475"/>
                </a:moveTo>
                <a:lnTo>
                  <a:pt x="564015" y="371475"/>
                </a:lnTo>
                <a:lnTo>
                  <a:pt x="577844" y="371475"/>
                </a:lnTo>
                <a:lnTo>
                  <a:pt x="591219" y="371929"/>
                </a:lnTo>
                <a:lnTo>
                  <a:pt x="604594" y="372609"/>
                </a:lnTo>
                <a:lnTo>
                  <a:pt x="617515" y="373743"/>
                </a:lnTo>
                <a:lnTo>
                  <a:pt x="630210" y="375104"/>
                </a:lnTo>
                <a:lnTo>
                  <a:pt x="642905" y="376692"/>
                </a:lnTo>
                <a:lnTo>
                  <a:pt x="655373" y="378507"/>
                </a:lnTo>
                <a:lnTo>
                  <a:pt x="667388" y="380775"/>
                </a:lnTo>
                <a:lnTo>
                  <a:pt x="679403" y="383497"/>
                </a:lnTo>
                <a:lnTo>
                  <a:pt x="691191" y="386219"/>
                </a:lnTo>
                <a:lnTo>
                  <a:pt x="702752" y="389168"/>
                </a:lnTo>
                <a:lnTo>
                  <a:pt x="714314" y="392797"/>
                </a:lnTo>
                <a:lnTo>
                  <a:pt x="725422" y="396426"/>
                </a:lnTo>
                <a:lnTo>
                  <a:pt x="736530" y="400509"/>
                </a:lnTo>
                <a:lnTo>
                  <a:pt x="747184" y="405046"/>
                </a:lnTo>
                <a:lnTo>
                  <a:pt x="757839" y="409582"/>
                </a:lnTo>
                <a:lnTo>
                  <a:pt x="768267" y="414573"/>
                </a:lnTo>
                <a:lnTo>
                  <a:pt x="778468" y="420017"/>
                </a:lnTo>
                <a:lnTo>
                  <a:pt x="788669" y="425461"/>
                </a:lnTo>
                <a:lnTo>
                  <a:pt x="798644" y="431358"/>
                </a:lnTo>
                <a:lnTo>
                  <a:pt x="808392" y="437709"/>
                </a:lnTo>
                <a:lnTo>
                  <a:pt x="818140" y="444288"/>
                </a:lnTo>
                <a:lnTo>
                  <a:pt x="827434" y="451092"/>
                </a:lnTo>
                <a:lnTo>
                  <a:pt x="836729" y="458351"/>
                </a:lnTo>
                <a:lnTo>
                  <a:pt x="845796" y="466063"/>
                </a:lnTo>
                <a:lnTo>
                  <a:pt x="854864" y="473775"/>
                </a:lnTo>
                <a:lnTo>
                  <a:pt x="863705" y="481941"/>
                </a:lnTo>
                <a:lnTo>
                  <a:pt x="872319" y="490561"/>
                </a:lnTo>
                <a:lnTo>
                  <a:pt x="880934" y="499407"/>
                </a:lnTo>
                <a:lnTo>
                  <a:pt x="889095" y="508707"/>
                </a:lnTo>
                <a:lnTo>
                  <a:pt x="897483" y="518234"/>
                </a:lnTo>
                <a:lnTo>
                  <a:pt x="905417" y="527988"/>
                </a:lnTo>
                <a:lnTo>
                  <a:pt x="913351" y="538422"/>
                </a:lnTo>
                <a:lnTo>
                  <a:pt x="921512" y="548856"/>
                </a:lnTo>
                <a:lnTo>
                  <a:pt x="929220" y="559744"/>
                </a:lnTo>
                <a:lnTo>
                  <a:pt x="936701" y="571086"/>
                </a:lnTo>
                <a:lnTo>
                  <a:pt x="944182" y="582654"/>
                </a:lnTo>
                <a:lnTo>
                  <a:pt x="951436" y="594449"/>
                </a:lnTo>
                <a:lnTo>
                  <a:pt x="958690" y="606925"/>
                </a:lnTo>
                <a:lnTo>
                  <a:pt x="965944" y="619627"/>
                </a:lnTo>
                <a:lnTo>
                  <a:pt x="972745" y="632330"/>
                </a:lnTo>
                <a:lnTo>
                  <a:pt x="979546" y="645713"/>
                </a:lnTo>
                <a:lnTo>
                  <a:pt x="986347" y="659549"/>
                </a:lnTo>
                <a:lnTo>
                  <a:pt x="993148" y="673613"/>
                </a:lnTo>
                <a:lnTo>
                  <a:pt x="999722" y="687903"/>
                </a:lnTo>
                <a:lnTo>
                  <a:pt x="1006069" y="702647"/>
                </a:lnTo>
                <a:lnTo>
                  <a:pt x="1012643" y="717845"/>
                </a:lnTo>
                <a:lnTo>
                  <a:pt x="1018991" y="733269"/>
                </a:lnTo>
                <a:lnTo>
                  <a:pt x="1025111" y="748920"/>
                </a:lnTo>
                <a:lnTo>
                  <a:pt x="1031005" y="765252"/>
                </a:lnTo>
                <a:lnTo>
                  <a:pt x="1037126" y="781584"/>
                </a:lnTo>
                <a:lnTo>
                  <a:pt x="1043247" y="798823"/>
                </a:lnTo>
                <a:lnTo>
                  <a:pt x="1049141" y="816062"/>
                </a:lnTo>
                <a:lnTo>
                  <a:pt x="1054808" y="833528"/>
                </a:lnTo>
                <a:lnTo>
                  <a:pt x="1060476" y="851674"/>
                </a:lnTo>
                <a:lnTo>
                  <a:pt x="1066143" y="870048"/>
                </a:lnTo>
                <a:lnTo>
                  <a:pt x="1071810" y="888875"/>
                </a:lnTo>
                <a:lnTo>
                  <a:pt x="1077478" y="907928"/>
                </a:lnTo>
                <a:lnTo>
                  <a:pt x="1082692" y="927436"/>
                </a:lnTo>
                <a:lnTo>
                  <a:pt x="1088132" y="947624"/>
                </a:lnTo>
                <a:lnTo>
                  <a:pt x="1093573" y="967812"/>
                </a:lnTo>
                <a:lnTo>
                  <a:pt x="1098787" y="988453"/>
                </a:lnTo>
                <a:lnTo>
                  <a:pt x="1109215" y="1030870"/>
                </a:lnTo>
                <a:lnTo>
                  <a:pt x="1112615" y="1046522"/>
                </a:lnTo>
                <a:lnTo>
                  <a:pt x="1115789" y="1061946"/>
                </a:lnTo>
                <a:lnTo>
                  <a:pt x="1118056" y="1076917"/>
                </a:lnTo>
                <a:lnTo>
                  <a:pt x="1119870" y="1091888"/>
                </a:lnTo>
                <a:lnTo>
                  <a:pt x="1121456" y="1106405"/>
                </a:lnTo>
                <a:lnTo>
                  <a:pt x="1122136" y="1120922"/>
                </a:lnTo>
                <a:lnTo>
                  <a:pt x="1122363" y="1134985"/>
                </a:lnTo>
                <a:lnTo>
                  <a:pt x="1122136" y="1148822"/>
                </a:lnTo>
                <a:lnTo>
                  <a:pt x="1121456" y="1162659"/>
                </a:lnTo>
                <a:lnTo>
                  <a:pt x="1120096" y="1176042"/>
                </a:lnTo>
                <a:lnTo>
                  <a:pt x="1118509" y="1188971"/>
                </a:lnTo>
                <a:lnTo>
                  <a:pt x="1116469" y="1201900"/>
                </a:lnTo>
                <a:lnTo>
                  <a:pt x="1113749" y="1214603"/>
                </a:lnTo>
                <a:lnTo>
                  <a:pt x="1110575" y="1227078"/>
                </a:lnTo>
                <a:lnTo>
                  <a:pt x="1107175" y="1239100"/>
                </a:lnTo>
                <a:lnTo>
                  <a:pt x="1103321" y="1250896"/>
                </a:lnTo>
                <a:lnTo>
                  <a:pt x="1098787" y="1262464"/>
                </a:lnTo>
                <a:lnTo>
                  <a:pt x="1094026" y="1274032"/>
                </a:lnTo>
                <a:lnTo>
                  <a:pt x="1088812" y="1284920"/>
                </a:lnTo>
                <a:lnTo>
                  <a:pt x="1083145" y="1296035"/>
                </a:lnTo>
                <a:lnTo>
                  <a:pt x="1077251" y="1306469"/>
                </a:lnTo>
                <a:lnTo>
                  <a:pt x="1070904" y="1317130"/>
                </a:lnTo>
                <a:lnTo>
                  <a:pt x="1064103" y="1327110"/>
                </a:lnTo>
                <a:lnTo>
                  <a:pt x="1056849" y="1336864"/>
                </a:lnTo>
                <a:lnTo>
                  <a:pt x="1049368" y="1346845"/>
                </a:lnTo>
                <a:lnTo>
                  <a:pt x="1041660" y="1356145"/>
                </a:lnTo>
                <a:lnTo>
                  <a:pt x="1033499" y="1365218"/>
                </a:lnTo>
                <a:lnTo>
                  <a:pt x="1024658" y="1374064"/>
                </a:lnTo>
                <a:lnTo>
                  <a:pt x="1015817" y="1382911"/>
                </a:lnTo>
                <a:lnTo>
                  <a:pt x="1006749" y="1391303"/>
                </a:lnTo>
                <a:lnTo>
                  <a:pt x="997228" y="1399469"/>
                </a:lnTo>
                <a:lnTo>
                  <a:pt x="987253" y="1407408"/>
                </a:lnTo>
                <a:lnTo>
                  <a:pt x="977279" y="1415121"/>
                </a:lnTo>
                <a:lnTo>
                  <a:pt x="967078" y="1422606"/>
                </a:lnTo>
                <a:lnTo>
                  <a:pt x="956196" y="1429638"/>
                </a:lnTo>
                <a:lnTo>
                  <a:pt x="945315" y="1436669"/>
                </a:lnTo>
                <a:lnTo>
                  <a:pt x="934207" y="1443474"/>
                </a:lnTo>
                <a:lnTo>
                  <a:pt x="922872" y="1449826"/>
                </a:lnTo>
                <a:lnTo>
                  <a:pt x="911084" y="1455950"/>
                </a:lnTo>
                <a:lnTo>
                  <a:pt x="899296" y="1461848"/>
                </a:lnTo>
                <a:lnTo>
                  <a:pt x="887055" y="1467745"/>
                </a:lnTo>
                <a:lnTo>
                  <a:pt x="874586" y="1473189"/>
                </a:lnTo>
                <a:lnTo>
                  <a:pt x="862118" y="1478179"/>
                </a:lnTo>
                <a:lnTo>
                  <a:pt x="849197" y="1483396"/>
                </a:lnTo>
                <a:lnTo>
                  <a:pt x="836275" y="1488160"/>
                </a:lnTo>
                <a:lnTo>
                  <a:pt x="823127" y="1492470"/>
                </a:lnTo>
                <a:lnTo>
                  <a:pt x="809752" y="1496779"/>
                </a:lnTo>
                <a:lnTo>
                  <a:pt x="796377" y="1500862"/>
                </a:lnTo>
                <a:lnTo>
                  <a:pt x="782549" y="1504492"/>
                </a:lnTo>
                <a:lnTo>
                  <a:pt x="768720" y="1508348"/>
                </a:lnTo>
                <a:lnTo>
                  <a:pt x="754892" y="1511523"/>
                </a:lnTo>
                <a:lnTo>
                  <a:pt x="740610" y="1514472"/>
                </a:lnTo>
                <a:lnTo>
                  <a:pt x="726555" y="1517194"/>
                </a:lnTo>
                <a:lnTo>
                  <a:pt x="712047" y="1519689"/>
                </a:lnTo>
                <a:lnTo>
                  <a:pt x="697538" y="1521958"/>
                </a:lnTo>
                <a:lnTo>
                  <a:pt x="683030" y="1524226"/>
                </a:lnTo>
                <a:lnTo>
                  <a:pt x="668521" y="1526040"/>
                </a:lnTo>
                <a:lnTo>
                  <a:pt x="653786" y="1527401"/>
                </a:lnTo>
                <a:lnTo>
                  <a:pt x="638824" y="1528762"/>
                </a:lnTo>
                <a:lnTo>
                  <a:pt x="624089" y="1529897"/>
                </a:lnTo>
                <a:lnTo>
                  <a:pt x="609128" y="1530804"/>
                </a:lnTo>
                <a:lnTo>
                  <a:pt x="594166" y="1531484"/>
                </a:lnTo>
                <a:lnTo>
                  <a:pt x="579204" y="1531938"/>
                </a:lnTo>
                <a:lnTo>
                  <a:pt x="564015" y="1531938"/>
                </a:lnTo>
                <a:lnTo>
                  <a:pt x="549054" y="1531938"/>
                </a:lnTo>
                <a:lnTo>
                  <a:pt x="533865" y="1531484"/>
                </a:lnTo>
                <a:lnTo>
                  <a:pt x="518903" y="1530804"/>
                </a:lnTo>
                <a:lnTo>
                  <a:pt x="503941" y="1529670"/>
                </a:lnTo>
                <a:lnTo>
                  <a:pt x="488980" y="1528309"/>
                </a:lnTo>
                <a:lnTo>
                  <a:pt x="474018" y="1526948"/>
                </a:lnTo>
                <a:lnTo>
                  <a:pt x="459056" y="1525133"/>
                </a:lnTo>
                <a:lnTo>
                  <a:pt x="444321" y="1523319"/>
                </a:lnTo>
                <a:lnTo>
                  <a:pt x="429359" y="1520823"/>
                </a:lnTo>
                <a:lnTo>
                  <a:pt x="414851" y="1518328"/>
                </a:lnTo>
                <a:lnTo>
                  <a:pt x="400115" y="1515606"/>
                </a:lnTo>
                <a:lnTo>
                  <a:pt x="385607" y="1512204"/>
                </a:lnTo>
                <a:lnTo>
                  <a:pt x="371325" y="1509028"/>
                </a:lnTo>
                <a:lnTo>
                  <a:pt x="357044" y="1505172"/>
                </a:lnTo>
                <a:lnTo>
                  <a:pt x="342989" y="1501543"/>
                </a:lnTo>
                <a:lnTo>
                  <a:pt x="329160" y="1497233"/>
                </a:lnTo>
                <a:lnTo>
                  <a:pt x="315332" y="1492696"/>
                </a:lnTo>
                <a:lnTo>
                  <a:pt x="301730" y="1488160"/>
                </a:lnTo>
                <a:lnTo>
                  <a:pt x="288129" y="1483170"/>
                </a:lnTo>
                <a:lnTo>
                  <a:pt x="274754" y="1477952"/>
                </a:lnTo>
                <a:lnTo>
                  <a:pt x="261832" y="1472735"/>
                </a:lnTo>
                <a:lnTo>
                  <a:pt x="248910" y="1466838"/>
                </a:lnTo>
                <a:lnTo>
                  <a:pt x="235988" y="1460940"/>
                </a:lnTo>
                <a:lnTo>
                  <a:pt x="223520" y="1454816"/>
                </a:lnTo>
                <a:lnTo>
                  <a:pt x="211505" y="1448238"/>
                </a:lnTo>
                <a:lnTo>
                  <a:pt x="199264" y="1441660"/>
                </a:lnTo>
                <a:lnTo>
                  <a:pt x="187703" y="1434855"/>
                </a:lnTo>
                <a:lnTo>
                  <a:pt x="176141" y="1427596"/>
                </a:lnTo>
                <a:lnTo>
                  <a:pt x="164806" y="1420111"/>
                </a:lnTo>
                <a:lnTo>
                  <a:pt x="153925" y="1412399"/>
                </a:lnTo>
                <a:lnTo>
                  <a:pt x="143497" y="1404233"/>
                </a:lnTo>
                <a:lnTo>
                  <a:pt x="132843" y="1396067"/>
                </a:lnTo>
                <a:lnTo>
                  <a:pt x="122868" y="1387674"/>
                </a:lnTo>
                <a:lnTo>
                  <a:pt x="113120" y="1379055"/>
                </a:lnTo>
                <a:lnTo>
                  <a:pt x="103826" y="1370208"/>
                </a:lnTo>
                <a:lnTo>
                  <a:pt x="94758" y="1361135"/>
                </a:lnTo>
                <a:lnTo>
                  <a:pt x="86144" y="1351608"/>
                </a:lnTo>
                <a:lnTo>
                  <a:pt x="77756" y="1342081"/>
                </a:lnTo>
                <a:lnTo>
                  <a:pt x="69822" y="1332328"/>
                </a:lnTo>
                <a:lnTo>
                  <a:pt x="62341" y="1322120"/>
                </a:lnTo>
                <a:lnTo>
                  <a:pt x="55086" y="1311913"/>
                </a:lnTo>
                <a:lnTo>
                  <a:pt x="48286" y="1301479"/>
                </a:lnTo>
                <a:lnTo>
                  <a:pt x="41711" y="1290591"/>
                </a:lnTo>
                <a:lnTo>
                  <a:pt x="35817" y="1279703"/>
                </a:lnTo>
                <a:lnTo>
                  <a:pt x="30150" y="1268361"/>
                </a:lnTo>
                <a:lnTo>
                  <a:pt x="25163" y="1257020"/>
                </a:lnTo>
                <a:lnTo>
                  <a:pt x="20402" y="1245225"/>
                </a:lnTo>
                <a:lnTo>
                  <a:pt x="16095" y="1233203"/>
                </a:lnTo>
                <a:lnTo>
                  <a:pt x="12468" y="1221181"/>
                </a:lnTo>
                <a:lnTo>
                  <a:pt x="9068" y="1208932"/>
                </a:lnTo>
                <a:lnTo>
                  <a:pt x="6347" y="1196229"/>
                </a:lnTo>
                <a:lnTo>
                  <a:pt x="4080" y="1183527"/>
                </a:lnTo>
                <a:lnTo>
                  <a:pt x="2493" y="1170371"/>
                </a:lnTo>
                <a:lnTo>
                  <a:pt x="907" y="1157215"/>
                </a:lnTo>
                <a:lnTo>
                  <a:pt x="226" y="1143605"/>
                </a:lnTo>
                <a:lnTo>
                  <a:pt x="0" y="1129995"/>
                </a:lnTo>
                <a:lnTo>
                  <a:pt x="453" y="1116158"/>
                </a:lnTo>
                <a:lnTo>
                  <a:pt x="1133" y="1102095"/>
                </a:lnTo>
                <a:lnTo>
                  <a:pt x="2947" y="1087805"/>
                </a:lnTo>
                <a:lnTo>
                  <a:pt x="4760" y="1073288"/>
                </a:lnTo>
                <a:lnTo>
                  <a:pt x="7481" y="1058544"/>
                </a:lnTo>
                <a:lnTo>
                  <a:pt x="10654" y="1043573"/>
                </a:lnTo>
                <a:lnTo>
                  <a:pt x="14508" y="1028375"/>
                </a:lnTo>
                <a:lnTo>
                  <a:pt x="19042" y="1012951"/>
                </a:lnTo>
                <a:lnTo>
                  <a:pt x="29697" y="978473"/>
                </a:lnTo>
                <a:lnTo>
                  <a:pt x="40578" y="944448"/>
                </a:lnTo>
                <a:lnTo>
                  <a:pt x="51233" y="911104"/>
                </a:lnTo>
                <a:lnTo>
                  <a:pt x="62114" y="878667"/>
                </a:lnTo>
                <a:lnTo>
                  <a:pt x="73222" y="846684"/>
                </a:lnTo>
                <a:lnTo>
                  <a:pt x="84557" y="815608"/>
                </a:lnTo>
                <a:lnTo>
                  <a:pt x="95891" y="785213"/>
                </a:lnTo>
                <a:lnTo>
                  <a:pt x="101785" y="770469"/>
                </a:lnTo>
                <a:lnTo>
                  <a:pt x="107679" y="755725"/>
                </a:lnTo>
                <a:lnTo>
                  <a:pt x="113574" y="741435"/>
                </a:lnTo>
                <a:lnTo>
                  <a:pt x="119468" y="727145"/>
                </a:lnTo>
                <a:lnTo>
                  <a:pt x="125588" y="713081"/>
                </a:lnTo>
                <a:lnTo>
                  <a:pt x="131936" y="699245"/>
                </a:lnTo>
                <a:lnTo>
                  <a:pt x="138283" y="685635"/>
                </a:lnTo>
                <a:lnTo>
                  <a:pt x="144631" y="672479"/>
                </a:lnTo>
                <a:lnTo>
                  <a:pt x="151205" y="659322"/>
                </a:lnTo>
                <a:lnTo>
                  <a:pt x="157552" y="646393"/>
                </a:lnTo>
                <a:lnTo>
                  <a:pt x="164353" y="633691"/>
                </a:lnTo>
                <a:lnTo>
                  <a:pt x="171381" y="621669"/>
                </a:lnTo>
                <a:lnTo>
                  <a:pt x="178181" y="609420"/>
                </a:lnTo>
                <a:lnTo>
                  <a:pt x="185436" y="597625"/>
                </a:lnTo>
                <a:lnTo>
                  <a:pt x="192463" y="585830"/>
                </a:lnTo>
                <a:lnTo>
                  <a:pt x="199944" y="574488"/>
                </a:lnTo>
                <a:lnTo>
                  <a:pt x="207425" y="563600"/>
                </a:lnTo>
                <a:lnTo>
                  <a:pt x="215133" y="552712"/>
                </a:lnTo>
                <a:lnTo>
                  <a:pt x="222840" y="542051"/>
                </a:lnTo>
                <a:lnTo>
                  <a:pt x="230774" y="531844"/>
                </a:lnTo>
                <a:lnTo>
                  <a:pt x="238935" y="521863"/>
                </a:lnTo>
                <a:lnTo>
                  <a:pt x="247324" y="512110"/>
                </a:lnTo>
                <a:lnTo>
                  <a:pt x="255711" y="502810"/>
                </a:lnTo>
                <a:lnTo>
                  <a:pt x="264326" y="493736"/>
                </a:lnTo>
                <a:lnTo>
                  <a:pt x="272940" y="484663"/>
                </a:lnTo>
                <a:lnTo>
                  <a:pt x="282008" y="476271"/>
                </a:lnTo>
                <a:lnTo>
                  <a:pt x="291076" y="468105"/>
                </a:lnTo>
                <a:lnTo>
                  <a:pt x="300597" y="460166"/>
                </a:lnTo>
                <a:lnTo>
                  <a:pt x="310118" y="452453"/>
                </a:lnTo>
                <a:lnTo>
                  <a:pt x="319639" y="445195"/>
                </a:lnTo>
                <a:lnTo>
                  <a:pt x="329840" y="438163"/>
                </a:lnTo>
                <a:lnTo>
                  <a:pt x="339815" y="431585"/>
                </a:lnTo>
                <a:lnTo>
                  <a:pt x="350243" y="425234"/>
                </a:lnTo>
                <a:lnTo>
                  <a:pt x="360897" y="419336"/>
                </a:lnTo>
                <a:lnTo>
                  <a:pt x="371552" y="413665"/>
                </a:lnTo>
                <a:lnTo>
                  <a:pt x="382660" y="408222"/>
                </a:lnTo>
                <a:lnTo>
                  <a:pt x="393995" y="403231"/>
                </a:lnTo>
                <a:lnTo>
                  <a:pt x="405556" y="398695"/>
                </a:lnTo>
                <a:lnTo>
                  <a:pt x="417344" y="394385"/>
                </a:lnTo>
                <a:lnTo>
                  <a:pt x="429359" y="390529"/>
                </a:lnTo>
                <a:lnTo>
                  <a:pt x="441601" y="386899"/>
                </a:lnTo>
                <a:lnTo>
                  <a:pt x="454069" y="383724"/>
                </a:lnTo>
                <a:lnTo>
                  <a:pt x="466764" y="380775"/>
                </a:lnTo>
                <a:lnTo>
                  <a:pt x="479912" y="378280"/>
                </a:lnTo>
                <a:lnTo>
                  <a:pt x="493287" y="376238"/>
                </a:lnTo>
                <a:lnTo>
                  <a:pt x="506888" y="374424"/>
                </a:lnTo>
                <a:lnTo>
                  <a:pt x="520717" y="373063"/>
                </a:lnTo>
                <a:lnTo>
                  <a:pt x="534772" y="372156"/>
                </a:lnTo>
                <a:lnTo>
                  <a:pt x="549280" y="371475"/>
                </a:lnTo>
                <a:close/>
                <a:moveTo>
                  <a:pt x="455387" y="0"/>
                </a:moveTo>
                <a:lnTo>
                  <a:pt x="463542" y="227"/>
                </a:lnTo>
                <a:lnTo>
                  <a:pt x="471471" y="682"/>
                </a:lnTo>
                <a:lnTo>
                  <a:pt x="479174" y="1591"/>
                </a:lnTo>
                <a:lnTo>
                  <a:pt x="486423" y="2500"/>
                </a:lnTo>
                <a:lnTo>
                  <a:pt x="493446" y="3863"/>
                </a:lnTo>
                <a:lnTo>
                  <a:pt x="500242" y="5681"/>
                </a:lnTo>
                <a:lnTo>
                  <a:pt x="506812" y="7499"/>
                </a:lnTo>
                <a:lnTo>
                  <a:pt x="512702" y="9317"/>
                </a:lnTo>
                <a:lnTo>
                  <a:pt x="518592" y="11362"/>
                </a:lnTo>
                <a:lnTo>
                  <a:pt x="524256" y="13861"/>
                </a:lnTo>
                <a:lnTo>
                  <a:pt x="529466" y="16361"/>
                </a:lnTo>
                <a:lnTo>
                  <a:pt x="534450" y="18861"/>
                </a:lnTo>
                <a:lnTo>
                  <a:pt x="539207" y="21587"/>
                </a:lnTo>
                <a:lnTo>
                  <a:pt x="543738" y="24314"/>
                </a:lnTo>
                <a:lnTo>
                  <a:pt x="547816" y="27268"/>
                </a:lnTo>
                <a:lnTo>
                  <a:pt x="551894" y="29995"/>
                </a:lnTo>
                <a:lnTo>
                  <a:pt x="555292" y="32722"/>
                </a:lnTo>
                <a:lnTo>
                  <a:pt x="558916" y="35676"/>
                </a:lnTo>
                <a:lnTo>
                  <a:pt x="564807" y="40903"/>
                </a:lnTo>
                <a:lnTo>
                  <a:pt x="569790" y="45902"/>
                </a:lnTo>
                <a:lnTo>
                  <a:pt x="574095" y="50674"/>
                </a:lnTo>
                <a:lnTo>
                  <a:pt x="577040" y="54310"/>
                </a:lnTo>
                <a:lnTo>
                  <a:pt x="579079" y="57491"/>
                </a:lnTo>
                <a:lnTo>
                  <a:pt x="581118" y="59990"/>
                </a:lnTo>
                <a:lnTo>
                  <a:pt x="590406" y="51810"/>
                </a:lnTo>
                <a:lnTo>
                  <a:pt x="599467" y="44311"/>
                </a:lnTo>
                <a:lnTo>
                  <a:pt x="608076" y="37494"/>
                </a:lnTo>
                <a:lnTo>
                  <a:pt x="616685" y="31359"/>
                </a:lnTo>
                <a:lnTo>
                  <a:pt x="625293" y="25905"/>
                </a:lnTo>
                <a:lnTo>
                  <a:pt x="633449" y="21360"/>
                </a:lnTo>
                <a:lnTo>
                  <a:pt x="641151" y="17043"/>
                </a:lnTo>
                <a:lnTo>
                  <a:pt x="648854" y="13407"/>
                </a:lnTo>
                <a:lnTo>
                  <a:pt x="656103" y="10226"/>
                </a:lnTo>
                <a:lnTo>
                  <a:pt x="663126" y="7499"/>
                </a:lnTo>
                <a:lnTo>
                  <a:pt x="669922" y="5454"/>
                </a:lnTo>
                <a:lnTo>
                  <a:pt x="676492" y="3409"/>
                </a:lnTo>
                <a:lnTo>
                  <a:pt x="682608" y="2272"/>
                </a:lnTo>
                <a:lnTo>
                  <a:pt x="688498" y="1136"/>
                </a:lnTo>
                <a:lnTo>
                  <a:pt x="694162" y="454"/>
                </a:lnTo>
                <a:lnTo>
                  <a:pt x="699599" y="227"/>
                </a:lnTo>
                <a:lnTo>
                  <a:pt x="704583" y="0"/>
                </a:lnTo>
                <a:lnTo>
                  <a:pt x="709340" y="227"/>
                </a:lnTo>
                <a:lnTo>
                  <a:pt x="713871" y="454"/>
                </a:lnTo>
                <a:lnTo>
                  <a:pt x="717949" y="909"/>
                </a:lnTo>
                <a:lnTo>
                  <a:pt x="721800" y="1591"/>
                </a:lnTo>
                <a:lnTo>
                  <a:pt x="725198" y="2272"/>
                </a:lnTo>
                <a:lnTo>
                  <a:pt x="728596" y="3181"/>
                </a:lnTo>
                <a:lnTo>
                  <a:pt x="731315" y="3863"/>
                </a:lnTo>
                <a:lnTo>
                  <a:pt x="736299" y="5908"/>
                </a:lnTo>
                <a:lnTo>
                  <a:pt x="739697" y="7499"/>
                </a:lnTo>
                <a:lnTo>
                  <a:pt x="742415" y="8862"/>
                </a:lnTo>
                <a:lnTo>
                  <a:pt x="746720" y="13180"/>
                </a:lnTo>
                <a:lnTo>
                  <a:pt x="751024" y="17497"/>
                </a:lnTo>
                <a:lnTo>
                  <a:pt x="754875" y="22269"/>
                </a:lnTo>
                <a:lnTo>
                  <a:pt x="758726" y="27496"/>
                </a:lnTo>
                <a:lnTo>
                  <a:pt x="762124" y="32495"/>
                </a:lnTo>
                <a:lnTo>
                  <a:pt x="765523" y="37949"/>
                </a:lnTo>
                <a:lnTo>
                  <a:pt x="768694" y="43629"/>
                </a:lnTo>
                <a:lnTo>
                  <a:pt x="771639" y="49310"/>
                </a:lnTo>
                <a:lnTo>
                  <a:pt x="774584" y="54764"/>
                </a:lnTo>
                <a:lnTo>
                  <a:pt x="777076" y="60672"/>
                </a:lnTo>
                <a:lnTo>
                  <a:pt x="779342" y="66808"/>
                </a:lnTo>
                <a:lnTo>
                  <a:pt x="781834" y="72716"/>
                </a:lnTo>
                <a:lnTo>
                  <a:pt x="785911" y="84305"/>
                </a:lnTo>
                <a:lnTo>
                  <a:pt x="789536" y="95894"/>
                </a:lnTo>
                <a:lnTo>
                  <a:pt x="792481" y="106801"/>
                </a:lnTo>
                <a:lnTo>
                  <a:pt x="794973" y="117254"/>
                </a:lnTo>
                <a:lnTo>
                  <a:pt x="796785" y="126571"/>
                </a:lnTo>
                <a:lnTo>
                  <a:pt x="798371" y="134524"/>
                </a:lnTo>
                <a:lnTo>
                  <a:pt x="800183" y="146568"/>
                </a:lnTo>
                <a:lnTo>
                  <a:pt x="800636" y="150658"/>
                </a:lnTo>
                <a:lnTo>
                  <a:pt x="805847" y="149294"/>
                </a:lnTo>
                <a:lnTo>
                  <a:pt x="810831" y="147931"/>
                </a:lnTo>
                <a:lnTo>
                  <a:pt x="815362" y="146340"/>
                </a:lnTo>
                <a:lnTo>
                  <a:pt x="820119" y="144522"/>
                </a:lnTo>
                <a:lnTo>
                  <a:pt x="824197" y="142705"/>
                </a:lnTo>
                <a:lnTo>
                  <a:pt x="828275" y="140887"/>
                </a:lnTo>
                <a:lnTo>
                  <a:pt x="832352" y="139069"/>
                </a:lnTo>
                <a:lnTo>
                  <a:pt x="835750" y="136796"/>
                </a:lnTo>
                <a:lnTo>
                  <a:pt x="839375" y="134751"/>
                </a:lnTo>
                <a:lnTo>
                  <a:pt x="842547" y="132706"/>
                </a:lnTo>
                <a:lnTo>
                  <a:pt x="848663" y="128389"/>
                </a:lnTo>
                <a:lnTo>
                  <a:pt x="853647" y="124071"/>
                </a:lnTo>
                <a:lnTo>
                  <a:pt x="858405" y="119754"/>
                </a:lnTo>
                <a:lnTo>
                  <a:pt x="862482" y="115663"/>
                </a:lnTo>
                <a:lnTo>
                  <a:pt x="865654" y="111800"/>
                </a:lnTo>
                <a:lnTo>
                  <a:pt x="868372" y="108392"/>
                </a:lnTo>
                <a:lnTo>
                  <a:pt x="870638" y="105211"/>
                </a:lnTo>
                <a:lnTo>
                  <a:pt x="873130" y="100439"/>
                </a:lnTo>
                <a:lnTo>
                  <a:pt x="874036" y="98848"/>
                </a:lnTo>
                <a:lnTo>
                  <a:pt x="875395" y="106347"/>
                </a:lnTo>
                <a:lnTo>
                  <a:pt x="876755" y="113846"/>
                </a:lnTo>
                <a:lnTo>
                  <a:pt x="877434" y="121117"/>
                </a:lnTo>
                <a:lnTo>
                  <a:pt x="877887" y="128389"/>
                </a:lnTo>
                <a:lnTo>
                  <a:pt x="877887" y="135433"/>
                </a:lnTo>
                <a:lnTo>
                  <a:pt x="877434" y="142250"/>
                </a:lnTo>
                <a:lnTo>
                  <a:pt x="876755" y="149067"/>
                </a:lnTo>
                <a:lnTo>
                  <a:pt x="875622" y="155884"/>
                </a:lnTo>
                <a:lnTo>
                  <a:pt x="874263" y="162474"/>
                </a:lnTo>
                <a:lnTo>
                  <a:pt x="872903" y="168837"/>
                </a:lnTo>
                <a:lnTo>
                  <a:pt x="870864" y="175199"/>
                </a:lnTo>
                <a:lnTo>
                  <a:pt x="868599" y="181335"/>
                </a:lnTo>
                <a:lnTo>
                  <a:pt x="866334" y="187243"/>
                </a:lnTo>
                <a:lnTo>
                  <a:pt x="863615" y="193378"/>
                </a:lnTo>
                <a:lnTo>
                  <a:pt x="860670" y="199287"/>
                </a:lnTo>
                <a:lnTo>
                  <a:pt x="857725" y="204967"/>
                </a:lnTo>
                <a:lnTo>
                  <a:pt x="854327" y="210421"/>
                </a:lnTo>
                <a:lnTo>
                  <a:pt x="850702" y="215875"/>
                </a:lnTo>
                <a:lnTo>
                  <a:pt x="847078" y="221328"/>
                </a:lnTo>
                <a:lnTo>
                  <a:pt x="843000" y="226328"/>
                </a:lnTo>
                <a:lnTo>
                  <a:pt x="838922" y="231554"/>
                </a:lnTo>
                <a:lnTo>
                  <a:pt x="834844" y="236553"/>
                </a:lnTo>
                <a:lnTo>
                  <a:pt x="830313" y="241325"/>
                </a:lnTo>
                <a:lnTo>
                  <a:pt x="826009" y="246097"/>
                </a:lnTo>
                <a:lnTo>
                  <a:pt x="821252" y="250869"/>
                </a:lnTo>
                <a:lnTo>
                  <a:pt x="816494" y="255187"/>
                </a:lnTo>
                <a:lnTo>
                  <a:pt x="811737" y="259731"/>
                </a:lnTo>
                <a:lnTo>
                  <a:pt x="806753" y="264049"/>
                </a:lnTo>
                <a:lnTo>
                  <a:pt x="796785" y="272229"/>
                </a:lnTo>
                <a:lnTo>
                  <a:pt x="786364" y="279955"/>
                </a:lnTo>
                <a:lnTo>
                  <a:pt x="776170" y="287227"/>
                </a:lnTo>
                <a:lnTo>
                  <a:pt x="765749" y="294044"/>
                </a:lnTo>
                <a:lnTo>
                  <a:pt x="755328" y="300180"/>
                </a:lnTo>
                <a:lnTo>
                  <a:pt x="745360" y="305860"/>
                </a:lnTo>
                <a:lnTo>
                  <a:pt x="735619" y="311314"/>
                </a:lnTo>
                <a:lnTo>
                  <a:pt x="725878" y="316313"/>
                </a:lnTo>
                <a:lnTo>
                  <a:pt x="717043" y="320631"/>
                </a:lnTo>
                <a:lnTo>
                  <a:pt x="708661" y="324721"/>
                </a:lnTo>
                <a:lnTo>
                  <a:pt x="700732" y="327902"/>
                </a:lnTo>
                <a:lnTo>
                  <a:pt x="693709" y="331084"/>
                </a:lnTo>
                <a:lnTo>
                  <a:pt x="681929" y="335628"/>
                </a:lnTo>
                <a:lnTo>
                  <a:pt x="674453" y="338583"/>
                </a:lnTo>
                <a:lnTo>
                  <a:pt x="671961" y="339492"/>
                </a:lnTo>
                <a:lnTo>
                  <a:pt x="658142" y="336083"/>
                </a:lnTo>
                <a:lnTo>
                  <a:pt x="644776" y="333583"/>
                </a:lnTo>
                <a:lnTo>
                  <a:pt x="632089" y="331311"/>
                </a:lnTo>
                <a:lnTo>
                  <a:pt x="619630" y="329266"/>
                </a:lnTo>
                <a:lnTo>
                  <a:pt x="607623" y="327675"/>
                </a:lnTo>
                <a:lnTo>
                  <a:pt x="596069" y="326539"/>
                </a:lnTo>
                <a:lnTo>
                  <a:pt x="584969" y="325630"/>
                </a:lnTo>
                <a:lnTo>
                  <a:pt x="574548" y="324948"/>
                </a:lnTo>
                <a:lnTo>
                  <a:pt x="564127" y="324494"/>
                </a:lnTo>
                <a:lnTo>
                  <a:pt x="554612" y="324494"/>
                </a:lnTo>
                <a:lnTo>
                  <a:pt x="545324" y="324494"/>
                </a:lnTo>
                <a:lnTo>
                  <a:pt x="536715" y="324948"/>
                </a:lnTo>
                <a:lnTo>
                  <a:pt x="528333" y="325403"/>
                </a:lnTo>
                <a:lnTo>
                  <a:pt x="520178" y="326085"/>
                </a:lnTo>
                <a:lnTo>
                  <a:pt x="512702" y="326766"/>
                </a:lnTo>
                <a:lnTo>
                  <a:pt x="505679" y="327675"/>
                </a:lnTo>
                <a:lnTo>
                  <a:pt x="499109" y="328811"/>
                </a:lnTo>
                <a:lnTo>
                  <a:pt x="492993" y="329948"/>
                </a:lnTo>
                <a:lnTo>
                  <a:pt x="487329" y="331311"/>
                </a:lnTo>
                <a:lnTo>
                  <a:pt x="481892" y="332447"/>
                </a:lnTo>
                <a:lnTo>
                  <a:pt x="472604" y="334947"/>
                </a:lnTo>
                <a:lnTo>
                  <a:pt x="465128" y="337219"/>
                </a:lnTo>
                <a:lnTo>
                  <a:pt x="459012" y="339719"/>
                </a:lnTo>
                <a:lnTo>
                  <a:pt x="454934" y="341309"/>
                </a:lnTo>
                <a:lnTo>
                  <a:pt x="451536" y="342900"/>
                </a:lnTo>
                <a:lnTo>
                  <a:pt x="445646" y="337219"/>
                </a:lnTo>
                <a:lnTo>
                  <a:pt x="439529" y="331311"/>
                </a:lnTo>
                <a:lnTo>
                  <a:pt x="425710" y="318813"/>
                </a:lnTo>
                <a:lnTo>
                  <a:pt x="410532" y="305860"/>
                </a:lnTo>
                <a:lnTo>
                  <a:pt x="394221" y="292454"/>
                </a:lnTo>
                <a:lnTo>
                  <a:pt x="377456" y="279274"/>
                </a:lnTo>
                <a:lnTo>
                  <a:pt x="360239" y="266094"/>
                </a:lnTo>
                <a:lnTo>
                  <a:pt x="343249" y="252914"/>
                </a:lnTo>
                <a:lnTo>
                  <a:pt x="326258" y="240416"/>
                </a:lnTo>
                <a:lnTo>
                  <a:pt x="295222" y="217693"/>
                </a:lnTo>
                <a:lnTo>
                  <a:pt x="269849" y="199514"/>
                </a:lnTo>
                <a:lnTo>
                  <a:pt x="252405" y="187243"/>
                </a:lnTo>
                <a:lnTo>
                  <a:pt x="246062" y="183153"/>
                </a:lnTo>
                <a:lnTo>
                  <a:pt x="251726" y="176563"/>
                </a:lnTo>
                <a:lnTo>
                  <a:pt x="257616" y="170655"/>
                </a:lnTo>
                <a:lnTo>
                  <a:pt x="263506" y="165428"/>
                </a:lnTo>
                <a:lnTo>
                  <a:pt x="269623" y="160656"/>
                </a:lnTo>
                <a:lnTo>
                  <a:pt x="275286" y="156339"/>
                </a:lnTo>
                <a:lnTo>
                  <a:pt x="281629" y="152476"/>
                </a:lnTo>
                <a:lnTo>
                  <a:pt x="287746" y="149294"/>
                </a:lnTo>
                <a:lnTo>
                  <a:pt x="293863" y="146568"/>
                </a:lnTo>
                <a:lnTo>
                  <a:pt x="299979" y="144068"/>
                </a:lnTo>
                <a:lnTo>
                  <a:pt x="306096" y="142023"/>
                </a:lnTo>
                <a:lnTo>
                  <a:pt x="311986" y="140432"/>
                </a:lnTo>
                <a:lnTo>
                  <a:pt x="317876" y="139069"/>
                </a:lnTo>
                <a:lnTo>
                  <a:pt x="323766" y="138160"/>
                </a:lnTo>
                <a:lnTo>
                  <a:pt x="329656" y="137024"/>
                </a:lnTo>
                <a:lnTo>
                  <a:pt x="335093" y="136569"/>
                </a:lnTo>
                <a:lnTo>
                  <a:pt x="340530" y="136342"/>
                </a:lnTo>
                <a:lnTo>
                  <a:pt x="345967" y="136342"/>
                </a:lnTo>
                <a:lnTo>
                  <a:pt x="350951" y="136569"/>
                </a:lnTo>
                <a:lnTo>
                  <a:pt x="355708" y="136796"/>
                </a:lnTo>
                <a:lnTo>
                  <a:pt x="360466" y="137251"/>
                </a:lnTo>
                <a:lnTo>
                  <a:pt x="368848" y="138614"/>
                </a:lnTo>
                <a:lnTo>
                  <a:pt x="376097" y="139978"/>
                </a:lnTo>
                <a:lnTo>
                  <a:pt x="382214" y="141341"/>
                </a:lnTo>
                <a:lnTo>
                  <a:pt x="386518" y="142705"/>
                </a:lnTo>
                <a:lnTo>
                  <a:pt x="390369" y="143841"/>
                </a:lnTo>
                <a:lnTo>
                  <a:pt x="389916" y="135888"/>
                </a:lnTo>
                <a:lnTo>
                  <a:pt x="389916" y="127934"/>
                </a:lnTo>
                <a:lnTo>
                  <a:pt x="390369" y="120208"/>
                </a:lnTo>
                <a:lnTo>
                  <a:pt x="391049" y="112482"/>
                </a:lnTo>
                <a:lnTo>
                  <a:pt x="392182" y="105211"/>
                </a:lnTo>
                <a:lnTo>
                  <a:pt x="393767" y="98166"/>
                </a:lnTo>
                <a:lnTo>
                  <a:pt x="395580" y="91122"/>
                </a:lnTo>
                <a:lnTo>
                  <a:pt x="397619" y="84305"/>
                </a:lnTo>
                <a:lnTo>
                  <a:pt x="399884" y="77942"/>
                </a:lnTo>
                <a:lnTo>
                  <a:pt x="402376" y="71807"/>
                </a:lnTo>
                <a:lnTo>
                  <a:pt x="405095" y="65671"/>
                </a:lnTo>
                <a:lnTo>
                  <a:pt x="407813" y="59763"/>
                </a:lnTo>
                <a:lnTo>
                  <a:pt x="410985" y="54310"/>
                </a:lnTo>
                <a:lnTo>
                  <a:pt x="413930" y="49083"/>
                </a:lnTo>
                <a:lnTo>
                  <a:pt x="417101" y="43857"/>
                </a:lnTo>
                <a:lnTo>
                  <a:pt x="420273" y="39085"/>
                </a:lnTo>
                <a:lnTo>
                  <a:pt x="423444" y="34540"/>
                </a:lnTo>
                <a:lnTo>
                  <a:pt x="426616" y="30222"/>
                </a:lnTo>
                <a:lnTo>
                  <a:pt x="432959" y="22496"/>
                </a:lnTo>
                <a:lnTo>
                  <a:pt x="438849" y="15679"/>
                </a:lnTo>
                <a:lnTo>
                  <a:pt x="444060" y="10226"/>
                </a:lnTo>
                <a:lnTo>
                  <a:pt x="448817" y="5908"/>
                </a:lnTo>
                <a:lnTo>
                  <a:pt x="452215" y="2500"/>
                </a:lnTo>
                <a:lnTo>
                  <a:pt x="455387" y="0"/>
                </a:lnTo>
                <a:close/>
              </a:path>
            </a:pathLst>
          </a:custGeom>
          <a:solidFill>
            <a:sysClr val="window" lastClr="FFFFFF"/>
          </a:solidFill>
          <a:ln>
            <a:noFill/>
          </a:ln>
        </p:spPr>
        <p:txBody>
          <a:bodyPr anchor="ctr">
            <a:scene3d>
              <a:camera prst="orthographicFront"/>
              <a:lightRig rig="threePt" dir="t"/>
            </a:scene3d>
            <a:sp3d contourW="12700">
              <a:contourClr>
                <a:srgbClr val="FFFFFF"/>
              </a:contourClr>
            </a:sp3d>
          </a:bodyP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lumMod val="65000"/>
                  <a:lumOff val="35000"/>
                </a:prstClr>
              </a:solidFill>
              <a:effectLst/>
              <a:uLnTx/>
              <a:uFillTx/>
            </a:endParaRPr>
          </a:p>
        </p:txBody>
      </p:sp>
      <p:sp>
        <p:nvSpPr>
          <p:cNvPr id="44" name="MH_Other_11"/>
          <p:cNvSpPr/>
          <p:nvPr/>
        </p:nvSpPr>
        <p:spPr bwMode="auto">
          <a:xfrm>
            <a:off x="5773420" y="2316480"/>
            <a:ext cx="612775" cy="612775"/>
          </a:xfrm>
          <a:custGeom>
            <a:avLst/>
            <a:gdLst>
              <a:gd name="T0" fmla="*/ 883582 w 2298700"/>
              <a:gd name="T1" fmla="*/ 1295872 h 2298700"/>
              <a:gd name="T2" fmla="*/ 899660 w 2298700"/>
              <a:gd name="T3" fmla="*/ 1824434 h 2298700"/>
              <a:gd name="T4" fmla="*/ 870674 w 2298700"/>
              <a:gd name="T5" fmla="*/ 1867800 h 2298700"/>
              <a:gd name="T6" fmla="*/ 472571 w 2298700"/>
              <a:gd name="T7" fmla="*/ 1870524 h 2298700"/>
              <a:gd name="T8" fmla="*/ 439282 w 2298700"/>
              <a:gd name="T9" fmla="*/ 1829883 h 2298700"/>
              <a:gd name="T10" fmla="*/ 450831 w 2298700"/>
              <a:gd name="T11" fmla="*/ 1299959 h 2298700"/>
              <a:gd name="T12" fmla="*/ 1168971 w 2298700"/>
              <a:gd name="T13" fmla="*/ 903287 h 2298700"/>
              <a:gd name="T14" fmla="*/ 1561900 w 2298700"/>
              <a:gd name="T15" fmla="*/ 923717 h 2298700"/>
              <a:gd name="T16" fmla="*/ 1573443 w 2298700"/>
              <a:gd name="T17" fmla="*/ 1829892 h 2298700"/>
              <a:gd name="T18" fmla="*/ 1540624 w 2298700"/>
              <a:gd name="T19" fmla="*/ 1870524 h 2298700"/>
              <a:gd name="T20" fmla="*/ 1142262 w 2298700"/>
              <a:gd name="T21" fmla="*/ 1867800 h 2298700"/>
              <a:gd name="T22" fmla="*/ 1113291 w 2298700"/>
              <a:gd name="T23" fmla="*/ 1824444 h 2298700"/>
              <a:gd name="T24" fmla="*/ 1129361 w 2298700"/>
              <a:gd name="T25" fmla="*/ 919404 h 2298700"/>
              <a:gd name="T26" fmla="*/ 2191940 w 2298700"/>
              <a:gd name="T27" fmla="*/ 450850 h 2298700"/>
              <a:gd name="T28" fmla="*/ 2238385 w 2298700"/>
              <a:gd name="T29" fmla="*/ 475582 h 2298700"/>
              <a:gd name="T30" fmla="*/ 2245636 w 2298700"/>
              <a:gd name="T31" fmla="*/ 1835358 h 2298700"/>
              <a:gd name="T32" fmla="*/ 2208706 w 2298700"/>
              <a:gd name="T33" fmla="*/ 1872115 h 2298700"/>
              <a:gd name="T34" fmla="*/ 1810633 w 2298700"/>
              <a:gd name="T35" fmla="*/ 1865309 h 2298700"/>
              <a:gd name="T36" fmla="*/ 1785938 w 2298700"/>
              <a:gd name="T37" fmla="*/ 1818568 h 2298700"/>
              <a:gd name="T38" fmla="*/ 1806329 w 2298700"/>
              <a:gd name="T39" fmla="*/ 463556 h 2298700"/>
              <a:gd name="T40" fmla="*/ 1464870 w 2298700"/>
              <a:gd name="T41" fmla="*/ 38100 h 2298700"/>
              <a:gd name="T42" fmla="*/ 1493876 w 2298700"/>
              <a:gd name="T43" fmla="*/ 48317 h 2298700"/>
              <a:gd name="T44" fmla="*/ 1512005 w 2298700"/>
              <a:gd name="T45" fmla="*/ 72609 h 2298700"/>
              <a:gd name="T46" fmla="*/ 1540105 w 2298700"/>
              <a:gd name="T47" fmla="*/ 509198 h 2298700"/>
              <a:gd name="T48" fmla="*/ 1503847 w 2298700"/>
              <a:gd name="T49" fmla="*/ 543253 h 2298700"/>
              <a:gd name="T50" fmla="*/ 1459205 w 2298700"/>
              <a:gd name="T51" fmla="*/ 535761 h 2298700"/>
              <a:gd name="T52" fmla="*/ 1437677 w 2298700"/>
              <a:gd name="T53" fmla="*/ 503749 h 2298700"/>
              <a:gd name="T54" fmla="*/ 1348845 w 2298700"/>
              <a:gd name="T55" fmla="*/ 357311 h 2298700"/>
              <a:gd name="T56" fmla="*/ 1214465 w 2298700"/>
              <a:gd name="T57" fmla="*/ 507608 h 2298700"/>
              <a:gd name="T58" fmla="*/ 1010062 w 2298700"/>
              <a:gd name="T59" fmla="*/ 669711 h 2298700"/>
              <a:gd name="T60" fmla="*/ 834212 w 2298700"/>
              <a:gd name="T61" fmla="*/ 763477 h 2298700"/>
              <a:gd name="T62" fmla="*/ 682609 w 2298700"/>
              <a:gd name="T63" fmla="*/ 817965 h 2298700"/>
              <a:gd name="T64" fmla="*/ 523528 w 2298700"/>
              <a:gd name="T65" fmla="*/ 852928 h 2298700"/>
              <a:gd name="T66" fmla="*/ 404104 w 2298700"/>
              <a:gd name="T67" fmla="*/ 862464 h 2298700"/>
              <a:gd name="T68" fmla="*/ 374191 w 2298700"/>
              <a:gd name="T69" fmla="*/ 838852 h 2298700"/>
              <a:gd name="T70" fmla="*/ 369206 w 2298700"/>
              <a:gd name="T71" fmla="*/ 795034 h 2298700"/>
              <a:gd name="T72" fmla="*/ 405237 w 2298700"/>
              <a:gd name="T73" fmla="*/ 760071 h 2298700"/>
              <a:gd name="T74" fmla="*/ 535765 w 2298700"/>
              <a:gd name="T75" fmla="*/ 742589 h 2298700"/>
              <a:gd name="T76" fmla="*/ 679890 w 2298700"/>
              <a:gd name="T77" fmla="*/ 706945 h 2298700"/>
              <a:gd name="T78" fmla="*/ 816536 w 2298700"/>
              <a:gd name="T79" fmla="*/ 654273 h 2298700"/>
              <a:gd name="T80" fmla="*/ 989667 w 2298700"/>
              <a:gd name="T81" fmla="*/ 554832 h 2298700"/>
              <a:gd name="T82" fmla="*/ 1171862 w 2298700"/>
              <a:gd name="T83" fmla="*/ 398859 h 2298700"/>
              <a:gd name="T84" fmla="*/ 1282675 w 2298700"/>
              <a:gd name="T85" fmla="*/ 267178 h 2298700"/>
              <a:gd name="T86" fmla="*/ 1087110 w 2298700"/>
              <a:gd name="T87" fmla="*/ 283979 h 2298700"/>
              <a:gd name="T88" fmla="*/ 1044054 w 2298700"/>
              <a:gd name="T89" fmla="*/ 259005 h 2298700"/>
              <a:gd name="T90" fmla="*/ 1040654 w 2298700"/>
              <a:gd name="T91" fmla="*/ 208376 h 2298700"/>
              <a:gd name="T92" fmla="*/ 1446288 w 2298700"/>
              <a:gd name="T93" fmla="*/ 40370 h 2298700"/>
              <a:gd name="T94" fmla="*/ 128386 w 2298700"/>
              <a:gd name="T95" fmla="*/ 3403 h 2298700"/>
              <a:gd name="T96" fmla="*/ 171711 w 2298700"/>
              <a:gd name="T97" fmla="*/ 26993 h 2298700"/>
              <a:gd name="T98" fmla="*/ 199157 w 2298700"/>
              <a:gd name="T99" fmla="*/ 67596 h 2298700"/>
              <a:gd name="T100" fmla="*/ 2201163 w 2298700"/>
              <a:gd name="T101" fmla="*/ 2093192 h 2298700"/>
              <a:gd name="T102" fmla="*/ 2249251 w 2298700"/>
              <a:gd name="T103" fmla="*/ 2107936 h 2298700"/>
              <a:gd name="T104" fmla="*/ 2283729 w 2298700"/>
              <a:gd name="T105" fmla="*/ 2142414 h 2298700"/>
              <a:gd name="T106" fmla="*/ 2298473 w 2298700"/>
              <a:gd name="T107" fmla="*/ 2190729 h 2298700"/>
              <a:gd name="T108" fmla="*/ 2288720 w 2298700"/>
              <a:gd name="T109" fmla="*/ 2240405 h 2298700"/>
              <a:gd name="T110" fmla="*/ 2257417 w 2298700"/>
              <a:gd name="T111" fmla="*/ 2278059 h 2298700"/>
              <a:gd name="T112" fmla="*/ 2211597 w 2298700"/>
              <a:gd name="T113" fmla="*/ 2297566 h 2298700"/>
              <a:gd name="T114" fmla="*/ 72132 w 2298700"/>
              <a:gd name="T115" fmla="*/ 2294164 h 2298700"/>
              <a:gd name="T116" fmla="*/ 29715 w 2298700"/>
              <a:gd name="T117" fmla="*/ 2268532 h 2298700"/>
              <a:gd name="T118" fmla="*/ 4537 w 2298700"/>
              <a:gd name="T119" fmla="*/ 2226568 h 2298700"/>
              <a:gd name="T120" fmla="*/ 907 w 2298700"/>
              <a:gd name="T121" fmla="*/ 87330 h 2298700"/>
              <a:gd name="T122" fmla="*/ 20188 w 2298700"/>
              <a:gd name="T123" fmla="*/ 41510 h 2298700"/>
              <a:gd name="T124" fmla="*/ 57842 w 2298700"/>
              <a:gd name="T125" fmla="*/ 10434 h 22987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298700" h="2298700">
                <a:moveTo>
                  <a:pt x="494084" y="1279525"/>
                </a:moveTo>
                <a:lnTo>
                  <a:pt x="844179" y="1279525"/>
                </a:lnTo>
                <a:lnTo>
                  <a:pt x="849841" y="1279752"/>
                </a:lnTo>
                <a:lnTo>
                  <a:pt x="855502" y="1280660"/>
                </a:lnTo>
                <a:lnTo>
                  <a:pt x="860710" y="1282023"/>
                </a:lnTo>
                <a:lnTo>
                  <a:pt x="865692" y="1283839"/>
                </a:lnTo>
                <a:lnTo>
                  <a:pt x="870674" y="1286109"/>
                </a:lnTo>
                <a:lnTo>
                  <a:pt x="875203" y="1289061"/>
                </a:lnTo>
                <a:lnTo>
                  <a:pt x="879732" y="1292467"/>
                </a:lnTo>
                <a:lnTo>
                  <a:pt x="883582" y="1295872"/>
                </a:lnTo>
                <a:lnTo>
                  <a:pt x="887205" y="1299959"/>
                </a:lnTo>
                <a:lnTo>
                  <a:pt x="890602" y="1304273"/>
                </a:lnTo>
                <a:lnTo>
                  <a:pt x="893320" y="1308814"/>
                </a:lnTo>
                <a:lnTo>
                  <a:pt x="895584" y="1313809"/>
                </a:lnTo>
                <a:lnTo>
                  <a:pt x="897396" y="1319031"/>
                </a:lnTo>
                <a:lnTo>
                  <a:pt x="898981" y="1324480"/>
                </a:lnTo>
                <a:lnTo>
                  <a:pt x="899660" y="1329702"/>
                </a:lnTo>
                <a:lnTo>
                  <a:pt x="900113" y="1335378"/>
                </a:lnTo>
                <a:lnTo>
                  <a:pt x="900113" y="1818531"/>
                </a:lnTo>
                <a:lnTo>
                  <a:pt x="899660" y="1824434"/>
                </a:lnTo>
                <a:lnTo>
                  <a:pt x="898981" y="1829883"/>
                </a:lnTo>
                <a:lnTo>
                  <a:pt x="897396" y="1835332"/>
                </a:lnTo>
                <a:lnTo>
                  <a:pt x="895584" y="1840554"/>
                </a:lnTo>
                <a:lnTo>
                  <a:pt x="893320" y="1845322"/>
                </a:lnTo>
                <a:lnTo>
                  <a:pt x="890602" y="1850090"/>
                </a:lnTo>
                <a:lnTo>
                  <a:pt x="887205" y="1854404"/>
                </a:lnTo>
                <a:lnTo>
                  <a:pt x="883582" y="1858264"/>
                </a:lnTo>
                <a:lnTo>
                  <a:pt x="879732" y="1861897"/>
                </a:lnTo>
                <a:lnTo>
                  <a:pt x="875203" y="1865302"/>
                </a:lnTo>
                <a:lnTo>
                  <a:pt x="870674" y="1867800"/>
                </a:lnTo>
                <a:lnTo>
                  <a:pt x="865692" y="1870524"/>
                </a:lnTo>
                <a:lnTo>
                  <a:pt x="860710" y="1872114"/>
                </a:lnTo>
                <a:lnTo>
                  <a:pt x="855502" y="1873476"/>
                </a:lnTo>
                <a:lnTo>
                  <a:pt x="849841" y="1874611"/>
                </a:lnTo>
                <a:lnTo>
                  <a:pt x="844179" y="1874838"/>
                </a:lnTo>
                <a:lnTo>
                  <a:pt x="494084" y="1874838"/>
                </a:lnTo>
                <a:lnTo>
                  <a:pt x="488423" y="1874611"/>
                </a:lnTo>
                <a:lnTo>
                  <a:pt x="482761" y="1873476"/>
                </a:lnTo>
                <a:lnTo>
                  <a:pt x="477326" y="1872114"/>
                </a:lnTo>
                <a:lnTo>
                  <a:pt x="472571" y="1870524"/>
                </a:lnTo>
                <a:lnTo>
                  <a:pt x="467589" y="1867800"/>
                </a:lnTo>
                <a:lnTo>
                  <a:pt x="463060" y="1865302"/>
                </a:lnTo>
                <a:lnTo>
                  <a:pt x="458531" y="1861897"/>
                </a:lnTo>
                <a:lnTo>
                  <a:pt x="454455" y="1858264"/>
                </a:lnTo>
                <a:lnTo>
                  <a:pt x="450831" y="1854404"/>
                </a:lnTo>
                <a:lnTo>
                  <a:pt x="447661" y="1850090"/>
                </a:lnTo>
                <a:lnTo>
                  <a:pt x="444944" y="1845322"/>
                </a:lnTo>
                <a:lnTo>
                  <a:pt x="442679" y="1840554"/>
                </a:lnTo>
                <a:lnTo>
                  <a:pt x="440868" y="1835332"/>
                </a:lnTo>
                <a:lnTo>
                  <a:pt x="439282" y="1829883"/>
                </a:lnTo>
                <a:lnTo>
                  <a:pt x="438603" y="1824434"/>
                </a:lnTo>
                <a:lnTo>
                  <a:pt x="438150" y="1818531"/>
                </a:lnTo>
                <a:lnTo>
                  <a:pt x="438150" y="1335378"/>
                </a:lnTo>
                <a:lnTo>
                  <a:pt x="438603" y="1329702"/>
                </a:lnTo>
                <a:lnTo>
                  <a:pt x="439282" y="1324480"/>
                </a:lnTo>
                <a:lnTo>
                  <a:pt x="440868" y="1319031"/>
                </a:lnTo>
                <a:lnTo>
                  <a:pt x="442679" y="1313809"/>
                </a:lnTo>
                <a:lnTo>
                  <a:pt x="444944" y="1308814"/>
                </a:lnTo>
                <a:lnTo>
                  <a:pt x="447661" y="1304273"/>
                </a:lnTo>
                <a:lnTo>
                  <a:pt x="450831" y="1299959"/>
                </a:lnTo>
                <a:lnTo>
                  <a:pt x="454455" y="1295872"/>
                </a:lnTo>
                <a:lnTo>
                  <a:pt x="458531" y="1292467"/>
                </a:lnTo>
                <a:lnTo>
                  <a:pt x="463060" y="1289061"/>
                </a:lnTo>
                <a:lnTo>
                  <a:pt x="467589" y="1286109"/>
                </a:lnTo>
                <a:lnTo>
                  <a:pt x="472571" y="1283839"/>
                </a:lnTo>
                <a:lnTo>
                  <a:pt x="477326" y="1282023"/>
                </a:lnTo>
                <a:lnTo>
                  <a:pt x="482761" y="1280660"/>
                </a:lnTo>
                <a:lnTo>
                  <a:pt x="488423" y="1279752"/>
                </a:lnTo>
                <a:lnTo>
                  <a:pt x="494084" y="1279525"/>
                </a:lnTo>
                <a:close/>
                <a:moveTo>
                  <a:pt x="1168971" y="903287"/>
                </a:moveTo>
                <a:lnTo>
                  <a:pt x="1518668" y="903287"/>
                </a:lnTo>
                <a:lnTo>
                  <a:pt x="1524553" y="903514"/>
                </a:lnTo>
                <a:lnTo>
                  <a:pt x="1529985" y="904195"/>
                </a:lnTo>
                <a:lnTo>
                  <a:pt x="1535418" y="905557"/>
                </a:lnTo>
                <a:lnTo>
                  <a:pt x="1540624" y="907600"/>
                </a:lnTo>
                <a:lnTo>
                  <a:pt x="1545377" y="909870"/>
                </a:lnTo>
                <a:lnTo>
                  <a:pt x="1550130" y="912821"/>
                </a:lnTo>
                <a:lnTo>
                  <a:pt x="1554430" y="915999"/>
                </a:lnTo>
                <a:lnTo>
                  <a:pt x="1558278" y="919404"/>
                </a:lnTo>
                <a:lnTo>
                  <a:pt x="1561900" y="923717"/>
                </a:lnTo>
                <a:lnTo>
                  <a:pt x="1565295" y="927803"/>
                </a:lnTo>
                <a:lnTo>
                  <a:pt x="1567784" y="932343"/>
                </a:lnTo>
                <a:lnTo>
                  <a:pt x="1570274" y="937337"/>
                </a:lnTo>
                <a:lnTo>
                  <a:pt x="1572085" y="942558"/>
                </a:lnTo>
                <a:lnTo>
                  <a:pt x="1573443" y="948006"/>
                </a:lnTo>
                <a:lnTo>
                  <a:pt x="1574575" y="953681"/>
                </a:lnTo>
                <a:lnTo>
                  <a:pt x="1574801" y="959355"/>
                </a:lnTo>
                <a:lnTo>
                  <a:pt x="1574801" y="1818542"/>
                </a:lnTo>
                <a:lnTo>
                  <a:pt x="1574575" y="1824444"/>
                </a:lnTo>
                <a:lnTo>
                  <a:pt x="1573443" y="1829892"/>
                </a:lnTo>
                <a:lnTo>
                  <a:pt x="1572085" y="1835340"/>
                </a:lnTo>
                <a:lnTo>
                  <a:pt x="1570274" y="1840560"/>
                </a:lnTo>
                <a:lnTo>
                  <a:pt x="1567784" y="1845327"/>
                </a:lnTo>
                <a:lnTo>
                  <a:pt x="1565295" y="1850094"/>
                </a:lnTo>
                <a:lnTo>
                  <a:pt x="1561900" y="1854407"/>
                </a:lnTo>
                <a:lnTo>
                  <a:pt x="1558278" y="1858266"/>
                </a:lnTo>
                <a:lnTo>
                  <a:pt x="1554430" y="1861898"/>
                </a:lnTo>
                <a:lnTo>
                  <a:pt x="1550130" y="1865303"/>
                </a:lnTo>
                <a:lnTo>
                  <a:pt x="1545377" y="1867800"/>
                </a:lnTo>
                <a:lnTo>
                  <a:pt x="1540624" y="1870524"/>
                </a:lnTo>
                <a:lnTo>
                  <a:pt x="1535418" y="1872113"/>
                </a:lnTo>
                <a:lnTo>
                  <a:pt x="1529985" y="1873475"/>
                </a:lnTo>
                <a:lnTo>
                  <a:pt x="1524553" y="1874610"/>
                </a:lnTo>
                <a:lnTo>
                  <a:pt x="1518668" y="1874837"/>
                </a:lnTo>
                <a:lnTo>
                  <a:pt x="1168971" y="1874837"/>
                </a:lnTo>
                <a:lnTo>
                  <a:pt x="1163312" y="1874610"/>
                </a:lnTo>
                <a:lnTo>
                  <a:pt x="1157654" y="1873475"/>
                </a:lnTo>
                <a:lnTo>
                  <a:pt x="1152221" y="1872113"/>
                </a:lnTo>
                <a:lnTo>
                  <a:pt x="1147242" y="1870524"/>
                </a:lnTo>
                <a:lnTo>
                  <a:pt x="1142262" y="1867800"/>
                </a:lnTo>
                <a:lnTo>
                  <a:pt x="1137736" y="1865303"/>
                </a:lnTo>
                <a:lnTo>
                  <a:pt x="1133435" y="1861898"/>
                </a:lnTo>
                <a:lnTo>
                  <a:pt x="1129361" y="1858266"/>
                </a:lnTo>
                <a:lnTo>
                  <a:pt x="1125740" y="1854407"/>
                </a:lnTo>
                <a:lnTo>
                  <a:pt x="1122797" y="1850094"/>
                </a:lnTo>
                <a:lnTo>
                  <a:pt x="1119855" y="1845327"/>
                </a:lnTo>
                <a:lnTo>
                  <a:pt x="1117365" y="1840560"/>
                </a:lnTo>
                <a:lnTo>
                  <a:pt x="1115554" y="1835340"/>
                </a:lnTo>
                <a:lnTo>
                  <a:pt x="1114196" y="1829892"/>
                </a:lnTo>
                <a:lnTo>
                  <a:pt x="1113291" y="1824444"/>
                </a:lnTo>
                <a:lnTo>
                  <a:pt x="1112838" y="1818542"/>
                </a:lnTo>
                <a:lnTo>
                  <a:pt x="1112838" y="959355"/>
                </a:lnTo>
                <a:lnTo>
                  <a:pt x="1113291" y="953681"/>
                </a:lnTo>
                <a:lnTo>
                  <a:pt x="1114196" y="948006"/>
                </a:lnTo>
                <a:lnTo>
                  <a:pt x="1115554" y="942558"/>
                </a:lnTo>
                <a:lnTo>
                  <a:pt x="1117365" y="937337"/>
                </a:lnTo>
                <a:lnTo>
                  <a:pt x="1119855" y="932343"/>
                </a:lnTo>
                <a:lnTo>
                  <a:pt x="1122797" y="927803"/>
                </a:lnTo>
                <a:lnTo>
                  <a:pt x="1125740" y="923717"/>
                </a:lnTo>
                <a:lnTo>
                  <a:pt x="1129361" y="919404"/>
                </a:lnTo>
                <a:lnTo>
                  <a:pt x="1133435" y="915999"/>
                </a:lnTo>
                <a:lnTo>
                  <a:pt x="1137736" y="912821"/>
                </a:lnTo>
                <a:lnTo>
                  <a:pt x="1142262" y="909870"/>
                </a:lnTo>
                <a:lnTo>
                  <a:pt x="1147242" y="907600"/>
                </a:lnTo>
                <a:lnTo>
                  <a:pt x="1152221" y="905557"/>
                </a:lnTo>
                <a:lnTo>
                  <a:pt x="1157654" y="904195"/>
                </a:lnTo>
                <a:lnTo>
                  <a:pt x="1163312" y="903514"/>
                </a:lnTo>
                <a:lnTo>
                  <a:pt x="1168971" y="903287"/>
                </a:lnTo>
                <a:close/>
                <a:moveTo>
                  <a:pt x="1841899" y="450850"/>
                </a:moveTo>
                <a:lnTo>
                  <a:pt x="2191940" y="450850"/>
                </a:lnTo>
                <a:lnTo>
                  <a:pt x="2197604" y="451077"/>
                </a:lnTo>
                <a:lnTo>
                  <a:pt x="2203268" y="451985"/>
                </a:lnTo>
                <a:lnTo>
                  <a:pt x="2208706" y="453573"/>
                </a:lnTo>
                <a:lnTo>
                  <a:pt x="2213917" y="455388"/>
                </a:lnTo>
                <a:lnTo>
                  <a:pt x="2218674" y="457657"/>
                </a:lnTo>
                <a:lnTo>
                  <a:pt x="2223206" y="460380"/>
                </a:lnTo>
                <a:lnTo>
                  <a:pt x="2227510" y="463556"/>
                </a:lnTo>
                <a:lnTo>
                  <a:pt x="2231589" y="467186"/>
                </a:lnTo>
                <a:lnTo>
                  <a:pt x="2235214" y="471271"/>
                </a:lnTo>
                <a:lnTo>
                  <a:pt x="2238385" y="475582"/>
                </a:lnTo>
                <a:lnTo>
                  <a:pt x="2241104" y="480119"/>
                </a:lnTo>
                <a:lnTo>
                  <a:pt x="2243596" y="484884"/>
                </a:lnTo>
                <a:lnTo>
                  <a:pt x="2245636" y="490103"/>
                </a:lnTo>
                <a:lnTo>
                  <a:pt x="2246768" y="495548"/>
                </a:lnTo>
                <a:lnTo>
                  <a:pt x="2247675" y="501221"/>
                </a:lnTo>
                <a:lnTo>
                  <a:pt x="2247901" y="506893"/>
                </a:lnTo>
                <a:lnTo>
                  <a:pt x="2247901" y="1818568"/>
                </a:lnTo>
                <a:lnTo>
                  <a:pt x="2247675" y="1824468"/>
                </a:lnTo>
                <a:lnTo>
                  <a:pt x="2246768" y="1829913"/>
                </a:lnTo>
                <a:lnTo>
                  <a:pt x="2245636" y="1835358"/>
                </a:lnTo>
                <a:lnTo>
                  <a:pt x="2243596" y="1840577"/>
                </a:lnTo>
                <a:lnTo>
                  <a:pt x="2241104" y="1845342"/>
                </a:lnTo>
                <a:lnTo>
                  <a:pt x="2238385" y="1850107"/>
                </a:lnTo>
                <a:lnTo>
                  <a:pt x="2235214" y="1854418"/>
                </a:lnTo>
                <a:lnTo>
                  <a:pt x="2231589" y="1858275"/>
                </a:lnTo>
                <a:lnTo>
                  <a:pt x="2227510" y="1861905"/>
                </a:lnTo>
                <a:lnTo>
                  <a:pt x="2223206" y="1865309"/>
                </a:lnTo>
                <a:lnTo>
                  <a:pt x="2218674" y="1867804"/>
                </a:lnTo>
                <a:lnTo>
                  <a:pt x="2213917" y="1870527"/>
                </a:lnTo>
                <a:lnTo>
                  <a:pt x="2208706" y="1872115"/>
                </a:lnTo>
                <a:lnTo>
                  <a:pt x="2203268" y="1873477"/>
                </a:lnTo>
                <a:lnTo>
                  <a:pt x="2197604" y="1874611"/>
                </a:lnTo>
                <a:lnTo>
                  <a:pt x="2191940" y="1874838"/>
                </a:lnTo>
                <a:lnTo>
                  <a:pt x="1841899" y="1874838"/>
                </a:lnTo>
                <a:lnTo>
                  <a:pt x="1836235" y="1874611"/>
                </a:lnTo>
                <a:lnTo>
                  <a:pt x="1830798" y="1873477"/>
                </a:lnTo>
                <a:lnTo>
                  <a:pt x="1825360" y="1872115"/>
                </a:lnTo>
                <a:lnTo>
                  <a:pt x="1820149" y="1870527"/>
                </a:lnTo>
                <a:lnTo>
                  <a:pt x="1815165" y="1867804"/>
                </a:lnTo>
                <a:lnTo>
                  <a:pt x="1810633" y="1865309"/>
                </a:lnTo>
                <a:lnTo>
                  <a:pt x="1806329" y="1861905"/>
                </a:lnTo>
                <a:lnTo>
                  <a:pt x="1802477" y="1858275"/>
                </a:lnTo>
                <a:lnTo>
                  <a:pt x="1798852" y="1854418"/>
                </a:lnTo>
                <a:lnTo>
                  <a:pt x="1795454" y="1850107"/>
                </a:lnTo>
                <a:lnTo>
                  <a:pt x="1792508" y="1845342"/>
                </a:lnTo>
                <a:lnTo>
                  <a:pt x="1790243" y="1840577"/>
                </a:lnTo>
                <a:lnTo>
                  <a:pt x="1788430" y="1835358"/>
                </a:lnTo>
                <a:lnTo>
                  <a:pt x="1786844" y="1829913"/>
                </a:lnTo>
                <a:lnTo>
                  <a:pt x="1786165" y="1824468"/>
                </a:lnTo>
                <a:lnTo>
                  <a:pt x="1785938" y="1818568"/>
                </a:lnTo>
                <a:lnTo>
                  <a:pt x="1785938" y="506893"/>
                </a:lnTo>
                <a:lnTo>
                  <a:pt x="1786165" y="501221"/>
                </a:lnTo>
                <a:lnTo>
                  <a:pt x="1786844" y="495548"/>
                </a:lnTo>
                <a:lnTo>
                  <a:pt x="1788430" y="490103"/>
                </a:lnTo>
                <a:lnTo>
                  <a:pt x="1790243" y="484884"/>
                </a:lnTo>
                <a:lnTo>
                  <a:pt x="1792508" y="480119"/>
                </a:lnTo>
                <a:lnTo>
                  <a:pt x="1795454" y="475582"/>
                </a:lnTo>
                <a:lnTo>
                  <a:pt x="1798852" y="471271"/>
                </a:lnTo>
                <a:lnTo>
                  <a:pt x="1802477" y="467186"/>
                </a:lnTo>
                <a:lnTo>
                  <a:pt x="1806329" y="463556"/>
                </a:lnTo>
                <a:lnTo>
                  <a:pt x="1810633" y="460380"/>
                </a:lnTo>
                <a:lnTo>
                  <a:pt x="1815165" y="457657"/>
                </a:lnTo>
                <a:lnTo>
                  <a:pt x="1820149" y="455388"/>
                </a:lnTo>
                <a:lnTo>
                  <a:pt x="1825360" y="453573"/>
                </a:lnTo>
                <a:lnTo>
                  <a:pt x="1830798" y="451985"/>
                </a:lnTo>
                <a:lnTo>
                  <a:pt x="1836235" y="451077"/>
                </a:lnTo>
                <a:lnTo>
                  <a:pt x="1841899" y="450850"/>
                </a:lnTo>
                <a:close/>
                <a:moveTo>
                  <a:pt x="1458752" y="38100"/>
                </a:moveTo>
                <a:lnTo>
                  <a:pt x="1461698" y="38100"/>
                </a:lnTo>
                <a:lnTo>
                  <a:pt x="1464870" y="38100"/>
                </a:lnTo>
                <a:lnTo>
                  <a:pt x="1468043" y="38327"/>
                </a:lnTo>
                <a:lnTo>
                  <a:pt x="1470989" y="38554"/>
                </a:lnTo>
                <a:lnTo>
                  <a:pt x="1473935" y="39235"/>
                </a:lnTo>
                <a:lnTo>
                  <a:pt x="1477107" y="40143"/>
                </a:lnTo>
                <a:lnTo>
                  <a:pt x="1479827" y="40825"/>
                </a:lnTo>
                <a:lnTo>
                  <a:pt x="1482773" y="42187"/>
                </a:lnTo>
                <a:lnTo>
                  <a:pt x="1485718" y="43322"/>
                </a:lnTo>
                <a:lnTo>
                  <a:pt x="1488438" y="44684"/>
                </a:lnTo>
                <a:lnTo>
                  <a:pt x="1491157" y="46500"/>
                </a:lnTo>
                <a:lnTo>
                  <a:pt x="1493876" y="48317"/>
                </a:lnTo>
                <a:lnTo>
                  <a:pt x="1496143" y="50133"/>
                </a:lnTo>
                <a:lnTo>
                  <a:pt x="1498409" y="52176"/>
                </a:lnTo>
                <a:lnTo>
                  <a:pt x="1500675" y="54447"/>
                </a:lnTo>
                <a:lnTo>
                  <a:pt x="1502714" y="56490"/>
                </a:lnTo>
                <a:lnTo>
                  <a:pt x="1504754" y="59214"/>
                </a:lnTo>
                <a:lnTo>
                  <a:pt x="1506567" y="61485"/>
                </a:lnTo>
                <a:lnTo>
                  <a:pt x="1508153" y="64436"/>
                </a:lnTo>
                <a:lnTo>
                  <a:pt x="1509739" y="66934"/>
                </a:lnTo>
                <a:lnTo>
                  <a:pt x="1511099" y="69658"/>
                </a:lnTo>
                <a:lnTo>
                  <a:pt x="1512005" y="72609"/>
                </a:lnTo>
                <a:lnTo>
                  <a:pt x="1513138" y="75334"/>
                </a:lnTo>
                <a:lnTo>
                  <a:pt x="1514045" y="78512"/>
                </a:lnTo>
                <a:lnTo>
                  <a:pt x="1514725" y="81691"/>
                </a:lnTo>
                <a:lnTo>
                  <a:pt x="1515178" y="84642"/>
                </a:lnTo>
                <a:lnTo>
                  <a:pt x="1515405" y="87821"/>
                </a:lnTo>
                <a:lnTo>
                  <a:pt x="1543051" y="488083"/>
                </a:lnTo>
                <a:lnTo>
                  <a:pt x="1543051" y="493305"/>
                </a:lnTo>
                <a:lnTo>
                  <a:pt x="1542371" y="498754"/>
                </a:lnTo>
                <a:lnTo>
                  <a:pt x="1541691" y="503976"/>
                </a:lnTo>
                <a:lnTo>
                  <a:pt x="1540105" y="509198"/>
                </a:lnTo>
                <a:lnTo>
                  <a:pt x="1538066" y="513965"/>
                </a:lnTo>
                <a:lnTo>
                  <a:pt x="1535800" y="518506"/>
                </a:lnTo>
                <a:lnTo>
                  <a:pt x="1532854" y="522820"/>
                </a:lnTo>
                <a:lnTo>
                  <a:pt x="1529908" y="526906"/>
                </a:lnTo>
                <a:lnTo>
                  <a:pt x="1526282" y="530539"/>
                </a:lnTo>
                <a:lnTo>
                  <a:pt x="1522429" y="533944"/>
                </a:lnTo>
                <a:lnTo>
                  <a:pt x="1518350" y="537123"/>
                </a:lnTo>
                <a:lnTo>
                  <a:pt x="1513592" y="539620"/>
                </a:lnTo>
                <a:lnTo>
                  <a:pt x="1509059" y="541663"/>
                </a:lnTo>
                <a:lnTo>
                  <a:pt x="1503847" y="543253"/>
                </a:lnTo>
                <a:lnTo>
                  <a:pt x="1498635" y="544615"/>
                </a:lnTo>
                <a:lnTo>
                  <a:pt x="1493197" y="545069"/>
                </a:lnTo>
                <a:lnTo>
                  <a:pt x="1488211" y="545296"/>
                </a:lnTo>
                <a:lnTo>
                  <a:pt x="1482999" y="544842"/>
                </a:lnTo>
                <a:lnTo>
                  <a:pt x="1478014" y="543934"/>
                </a:lnTo>
                <a:lnTo>
                  <a:pt x="1473481" y="542799"/>
                </a:lnTo>
                <a:lnTo>
                  <a:pt x="1469629" y="541437"/>
                </a:lnTo>
                <a:lnTo>
                  <a:pt x="1466003" y="539847"/>
                </a:lnTo>
                <a:lnTo>
                  <a:pt x="1462604" y="537804"/>
                </a:lnTo>
                <a:lnTo>
                  <a:pt x="1459205" y="535761"/>
                </a:lnTo>
                <a:lnTo>
                  <a:pt x="1456032" y="533490"/>
                </a:lnTo>
                <a:lnTo>
                  <a:pt x="1453086" y="530766"/>
                </a:lnTo>
                <a:lnTo>
                  <a:pt x="1450367" y="528041"/>
                </a:lnTo>
                <a:lnTo>
                  <a:pt x="1447874" y="525090"/>
                </a:lnTo>
                <a:lnTo>
                  <a:pt x="1445382" y="522139"/>
                </a:lnTo>
                <a:lnTo>
                  <a:pt x="1443342" y="518733"/>
                </a:lnTo>
                <a:lnTo>
                  <a:pt x="1441529" y="515100"/>
                </a:lnTo>
                <a:lnTo>
                  <a:pt x="1439943" y="511468"/>
                </a:lnTo>
                <a:lnTo>
                  <a:pt x="1438583" y="507608"/>
                </a:lnTo>
                <a:lnTo>
                  <a:pt x="1437677" y="503749"/>
                </a:lnTo>
                <a:lnTo>
                  <a:pt x="1436770" y="499662"/>
                </a:lnTo>
                <a:lnTo>
                  <a:pt x="1436317" y="495348"/>
                </a:lnTo>
                <a:lnTo>
                  <a:pt x="1419775" y="256735"/>
                </a:lnTo>
                <a:lnTo>
                  <a:pt x="1404592" y="280119"/>
                </a:lnTo>
                <a:lnTo>
                  <a:pt x="1396434" y="292606"/>
                </a:lnTo>
                <a:lnTo>
                  <a:pt x="1387596" y="304866"/>
                </a:lnTo>
                <a:lnTo>
                  <a:pt x="1378531" y="317580"/>
                </a:lnTo>
                <a:lnTo>
                  <a:pt x="1369014" y="330748"/>
                </a:lnTo>
                <a:lnTo>
                  <a:pt x="1359270" y="343916"/>
                </a:lnTo>
                <a:lnTo>
                  <a:pt x="1348845" y="357311"/>
                </a:lnTo>
                <a:lnTo>
                  <a:pt x="1338421" y="370933"/>
                </a:lnTo>
                <a:lnTo>
                  <a:pt x="1327317" y="384782"/>
                </a:lnTo>
                <a:lnTo>
                  <a:pt x="1315760" y="398632"/>
                </a:lnTo>
                <a:lnTo>
                  <a:pt x="1303750" y="412935"/>
                </a:lnTo>
                <a:lnTo>
                  <a:pt x="1291513" y="426784"/>
                </a:lnTo>
                <a:lnTo>
                  <a:pt x="1278823" y="441314"/>
                </a:lnTo>
                <a:lnTo>
                  <a:pt x="1265679" y="455390"/>
                </a:lnTo>
                <a:lnTo>
                  <a:pt x="1252082" y="469920"/>
                </a:lnTo>
                <a:lnTo>
                  <a:pt x="1233500" y="488991"/>
                </a:lnTo>
                <a:lnTo>
                  <a:pt x="1214465" y="507608"/>
                </a:lnTo>
                <a:lnTo>
                  <a:pt x="1195430" y="525998"/>
                </a:lnTo>
                <a:lnTo>
                  <a:pt x="1175715" y="543707"/>
                </a:lnTo>
                <a:lnTo>
                  <a:pt x="1156226" y="560961"/>
                </a:lnTo>
                <a:lnTo>
                  <a:pt x="1136058" y="577762"/>
                </a:lnTo>
                <a:lnTo>
                  <a:pt x="1115663" y="594336"/>
                </a:lnTo>
                <a:lnTo>
                  <a:pt x="1095041" y="610455"/>
                </a:lnTo>
                <a:lnTo>
                  <a:pt x="1074193" y="625893"/>
                </a:lnTo>
                <a:lnTo>
                  <a:pt x="1053118" y="641105"/>
                </a:lnTo>
                <a:lnTo>
                  <a:pt x="1031590" y="655408"/>
                </a:lnTo>
                <a:lnTo>
                  <a:pt x="1010062" y="669711"/>
                </a:lnTo>
                <a:lnTo>
                  <a:pt x="988081" y="683333"/>
                </a:lnTo>
                <a:lnTo>
                  <a:pt x="966099" y="696501"/>
                </a:lnTo>
                <a:lnTo>
                  <a:pt x="943891" y="709442"/>
                </a:lnTo>
                <a:lnTo>
                  <a:pt x="921004" y="721702"/>
                </a:lnTo>
                <a:lnTo>
                  <a:pt x="906954" y="729194"/>
                </a:lnTo>
                <a:lnTo>
                  <a:pt x="892451" y="736232"/>
                </a:lnTo>
                <a:lnTo>
                  <a:pt x="878174" y="743497"/>
                </a:lnTo>
                <a:lnTo>
                  <a:pt x="863671" y="750309"/>
                </a:lnTo>
                <a:lnTo>
                  <a:pt x="848941" y="756893"/>
                </a:lnTo>
                <a:lnTo>
                  <a:pt x="834212" y="763477"/>
                </a:lnTo>
                <a:lnTo>
                  <a:pt x="819482" y="769834"/>
                </a:lnTo>
                <a:lnTo>
                  <a:pt x="804526" y="775736"/>
                </a:lnTo>
                <a:lnTo>
                  <a:pt x="789569" y="781866"/>
                </a:lnTo>
                <a:lnTo>
                  <a:pt x="774613" y="787542"/>
                </a:lnTo>
                <a:lnTo>
                  <a:pt x="759430" y="793218"/>
                </a:lnTo>
                <a:lnTo>
                  <a:pt x="744247" y="798440"/>
                </a:lnTo>
                <a:lnTo>
                  <a:pt x="729064" y="803435"/>
                </a:lnTo>
                <a:lnTo>
                  <a:pt x="713655" y="808657"/>
                </a:lnTo>
                <a:lnTo>
                  <a:pt x="698472" y="813197"/>
                </a:lnTo>
                <a:lnTo>
                  <a:pt x="682609" y="817965"/>
                </a:lnTo>
                <a:lnTo>
                  <a:pt x="667199" y="822279"/>
                </a:lnTo>
                <a:lnTo>
                  <a:pt x="651563" y="826365"/>
                </a:lnTo>
                <a:lnTo>
                  <a:pt x="635701" y="830452"/>
                </a:lnTo>
                <a:lnTo>
                  <a:pt x="620064" y="834084"/>
                </a:lnTo>
                <a:lnTo>
                  <a:pt x="604202" y="837717"/>
                </a:lnTo>
                <a:lnTo>
                  <a:pt x="588112" y="841350"/>
                </a:lnTo>
                <a:lnTo>
                  <a:pt x="572249" y="844528"/>
                </a:lnTo>
                <a:lnTo>
                  <a:pt x="555933" y="847479"/>
                </a:lnTo>
                <a:lnTo>
                  <a:pt x="539618" y="850431"/>
                </a:lnTo>
                <a:lnTo>
                  <a:pt x="523528" y="852928"/>
                </a:lnTo>
                <a:lnTo>
                  <a:pt x="507212" y="855653"/>
                </a:lnTo>
                <a:lnTo>
                  <a:pt x="490896" y="857923"/>
                </a:lnTo>
                <a:lnTo>
                  <a:pt x="474353" y="859966"/>
                </a:lnTo>
                <a:lnTo>
                  <a:pt x="458037" y="861783"/>
                </a:lnTo>
                <a:lnTo>
                  <a:pt x="441268" y="863372"/>
                </a:lnTo>
                <a:lnTo>
                  <a:pt x="424726" y="864961"/>
                </a:lnTo>
                <a:lnTo>
                  <a:pt x="419287" y="865188"/>
                </a:lnTo>
                <a:lnTo>
                  <a:pt x="414075" y="864734"/>
                </a:lnTo>
                <a:lnTo>
                  <a:pt x="409089" y="863826"/>
                </a:lnTo>
                <a:lnTo>
                  <a:pt x="404104" y="862464"/>
                </a:lnTo>
                <a:lnTo>
                  <a:pt x="400252" y="861329"/>
                </a:lnTo>
                <a:lnTo>
                  <a:pt x="396626" y="859739"/>
                </a:lnTo>
                <a:lnTo>
                  <a:pt x="393227" y="857923"/>
                </a:lnTo>
                <a:lnTo>
                  <a:pt x="389827" y="855880"/>
                </a:lnTo>
                <a:lnTo>
                  <a:pt x="386882" y="853609"/>
                </a:lnTo>
                <a:lnTo>
                  <a:pt x="383936" y="850885"/>
                </a:lnTo>
                <a:lnTo>
                  <a:pt x="381216" y="848161"/>
                </a:lnTo>
                <a:lnTo>
                  <a:pt x="378497" y="845209"/>
                </a:lnTo>
                <a:lnTo>
                  <a:pt x="376231" y="842258"/>
                </a:lnTo>
                <a:lnTo>
                  <a:pt x="374191" y="838852"/>
                </a:lnTo>
                <a:lnTo>
                  <a:pt x="372378" y="835447"/>
                </a:lnTo>
                <a:lnTo>
                  <a:pt x="370566" y="831814"/>
                </a:lnTo>
                <a:lnTo>
                  <a:pt x="369206" y="827955"/>
                </a:lnTo>
                <a:lnTo>
                  <a:pt x="368299" y="824095"/>
                </a:lnTo>
                <a:lnTo>
                  <a:pt x="367620" y="820008"/>
                </a:lnTo>
                <a:lnTo>
                  <a:pt x="366940" y="815922"/>
                </a:lnTo>
                <a:lnTo>
                  <a:pt x="366713" y="810473"/>
                </a:lnTo>
                <a:lnTo>
                  <a:pt x="367167" y="805024"/>
                </a:lnTo>
                <a:lnTo>
                  <a:pt x="368073" y="799802"/>
                </a:lnTo>
                <a:lnTo>
                  <a:pt x="369206" y="795034"/>
                </a:lnTo>
                <a:lnTo>
                  <a:pt x="371472" y="790040"/>
                </a:lnTo>
                <a:lnTo>
                  <a:pt x="373738" y="785272"/>
                </a:lnTo>
                <a:lnTo>
                  <a:pt x="376231" y="780958"/>
                </a:lnTo>
                <a:lnTo>
                  <a:pt x="379403" y="776872"/>
                </a:lnTo>
                <a:lnTo>
                  <a:pt x="383029" y="773239"/>
                </a:lnTo>
                <a:lnTo>
                  <a:pt x="386882" y="769607"/>
                </a:lnTo>
                <a:lnTo>
                  <a:pt x="390961" y="766882"/>
                </a:lnTo>
                <a:lnTo>
                  <a:pt x="395266" y="763931"/>
                </a:lnTo>
                <a:lnTo>
                  <a:pt x="400252" y="761887"/>
                </a:lnTo>
                <a:lnTo>
                  <a:pt x="405237" y="760071"/>
                </a:lnTo>
                <a:lnTo>
                  <a:pt x="410222" y="758709"/>
                </a:lnTo>
                <a:lnTo>
                  <a:pt x="415661" y="758255"/>
                </a:lnTo>
                <a:lnTo>
                  <a:pt x="431071" y="756666"/>
                </a:lnTo>
                <a:lnTo>
                  <a:pt x="446027" y="755076"/>
                </a:lnTo>
                <a:lnTo>
                  <a:pt x="461210" y="753714"/>
                </a:lnTo>
                <a:lnTo>
                  <a:pt x="476166" y="751898"/>
                </a:lnTo>
                <a:lnTo>
                  <a:pt x="491123" y="749854"/>
                </a:lnTo>
                <a:lnTo>
                  <a:pt x="506079" y="747357"/>
                </a:lnTo>
                <a:lnTo>
                  <a:pt x="521035" y="745087"/>
                </a:lnTo>
                <a:lnTo>
                  <a:pt x="535765" y="742589"/>
                </a:lnTo>
                <a:lnTo>
                  <a:pt x="550495" y="739638"/>
                </a:lnTo>
                <a:lnTo>
                  <a:pt x="565224" y="736913"/>
                </a:lnTo>
                <a:lnTo>
                  <a:pt x="579728" y="733735"/>
                </a:lnTo>
                <a:lnTo>
                  <a:pt x="594231" y="730329"/>
                </a:lnTo>
                <a:lnTo>
                  <a:pt x="608734" y="726697"/>
                </a:lnTo>
                <a:lnTo>
                  <a:pt x="623010" y="723064"/>
                </a:lnTo>
                <a:lnTo>
                  <a:pt x="637287" y="719432"/>
                </a:lnTo>
                <a:lnTo>
                  <a:pt x="651563" y="715345"/>
                </a:lnTo>
                <a:lnTo>
                  <a:pt x="665613" y="711259"/>
                </a:lnTo>
                <a:lnTo>
                  <a:pt x="679890" y="706945"/>
                </a:lnTo>
                <a:lnTo>
                  <a:pt x="693713" y="702404"/>
                </a:lnTo>
                <a:lnTo>
                  <a:pt x="707763" y="697864"/>
                </a:lnTo>
                <a:lnTo>
                  <a:pt x="721586" y="692869"/>
                </a:lnTo>
                <a:lnTo>
                  <a:pt x="735183" y="687874"/>
                </a:lnTo>
                <a:lnTo>
                  <a:pt x="749233" y="682652"/>
                </a:lnTo>
                <a:lnTo>
                  <a:pt x="762603" y="677430"/>
                </a:lnTo>
                <a:lnTo>
                  <a:pt x="776199" y="671755"/>
                </a:lnTo>
                <a:lnTo>
                  <a:pt x="789569" y="666079"/>
                </a:lnTo>
                <a:lnTo>
                  <a:pt x="803166" y="660176"/>
                </a:lnTo>
                <a:lnTo>
                  <a:pt x="816536" y="654273"/>
                </a:lnTo>
                <a:lnTo>
                  <a:pt x="829679" y="648143"/>
                </a:lnTo>
                <a:lnTo>
                  <a:pt x="842823" y="641559"/>
                </a:lnTo>
                <a:lnTo>
                  <a:pt x="855966" y="634975"/>
                </a:lnTo>
                <a:lnTo>
                  <a:pt x="868883" y="628164"/>
                </a:lnTo>
                <a:lnTo>
                  <a:pt x="889505" y="617039"/>
                </a:lnTo>
                <a:lnTo>
                  <a:pt x="910126" y="605460"/>
                </a:lnTo>
                <a:lnTo>
                  <a:pt x="930068" y="593655"/>
                </a:lnTo>
                <a:lnTo>
                  <a:pt x="950237" y="580941"/>
                </a:lnTo>
                <a:lnTo>
                  <a:pt x="970178" y="568000"/>
                </a:lnTo>
                <a:lnTo>
                  <a:pt x="989667" y="554832"/>
                </a:lnTo>
                <a:lnTo>
                  <a:pt x="1008929" y="540982"/>
                </a:lnTo>
                <a:lnTo>
                  <a:pt x="1027964" y="526906"/>
                </a:lnTo>
                <a:lnTo>
                  <a:pt x="1046773" y="512149"/>
                </a:lnTo>
                <a:lnTo>
                  <a:pt x="1065355" y="497165"/>
                </a:lnTo>
                <a:lnTo>
                  <a:pt x="1083937" y="481726"/>
                </a:lnTo>
                <a:lnTo>
                  <a:pt x="1102066" y="466061"/>
                </a:lnTo>
                <a:lnTo>
                  <a:pt x="1119742" y="449714"/>
                </a:lnTo>
                <a:lnTo>
                  <a:pt x="1137644" y="433141"/>
                </a:lnTo>
                <a:lnTo>
                  <a:pt x="1154866" y="416113"/>
                </a:lnTo>
                <a:lnTo>
                  <a:pt x="1171862" y="398859"/>
                </a:lnTo>
                <a:lnTo>
                  <a:pt x="1184779" y="385236"/>
                </a:lnTo>
                <a:lnTo>
                  <a:pt x="1197469" y="371841"/>
                </a:lnTo>
                <a:lnTo>
                  <a:pt x="1209480" y="358219"/>
                </a:lnTo>
                <a:lnTo>
                  <a:pt x="1221037" y="344597"/>
                </a:lnTo>
                <a:lnTo>
                  <a:pt x="1232367" y="331429"/>
                </a:lnTo>
                <a:lnTo>
                  <a:pt x="1243245" y="318261"/>
                </a:lnTo>
                <a:lnTo>
                  <a:pt x="1253895" y="305093"/>
                </a:lnTo>
                <a:lnTo>
                  <a:pt x="1263866" y="292606"/>
                </a:lnTo>
                <a:lnTo>
                  <a:pt x="1273384" y="279665"/>
                </a:lnTo>
                <a:lnTo>
                  <a:pt x="1282675" y="267178"/>
                </a:lnTo>
                <a:lnTo>
                  <a:pt x="1291739" y="255145"/>
                </a:lnTo>
                <a:lnTo>
                  <a:pt x="1300124" y="242886"/>
                </a:lnTo>
                <a:lnTo>
                  <a:pt x="1308282" y="231307"/>
                </a:lnTo>
                <a:lnTo>
                  <a:pt x="1316213" y="219728"/>
                </a:lnTo>
                <a:lnTo>
                  <a:pt x="1330263" y="197706"/>
                </a:lnTo>
                <a:lnTo>
                  <a:pt x="1107958" y="281027"/>
                </a:lnTo>
                <a:lnTo>
                  <a:pt x="1102746" y="282390"/>
                </a:lnTo>
                <a:lnTo>
                  <a:pt x="1097534" y="283525"/>
                </a:lnTo>
                <a:lnTo>
                  <a:pt x="1092322" y="283979"/>
                </a:lnTo>
                <a:lnTo>
                  <a:pt x="1087110" y="283979"/>
                </a:lnTo>
                <a:lnTo>
                  <a:pt x="1081898" y="283752"/>
                </a:lnTo>
                <a:lnTo>
                  <a:pt x="1076686" y="282844"/>
                </a:lnTo>
                <a:lnTo>
                  <a:pt x="1071927" y="281255"/>
                </a:lnTo>
                <a:lnTo>
                  <a:pt x="1067168" y="279438"/>
                </a:lnTo>
                <a:lnTo>
                  <a:pt x="1062636" y="277168"/>
                </a:lnTo>
                <a:lnTo>
                  <a:pt x="1058103" y="274216"/>
                </a:lnTo>
                <a:lnTo>
                  <a:pt x="1054251" y="270811"/>
                </a:lnTo>
                <a:lnTo>
                  <a:pt x="1050399" y="267178"/>
                </a:lnTo>
                <a:lnTo>
                  <a:pt x="1047226" y="263319"/>
                </a:lnTo>
                <a:lnTo>
                  <a:pt x="1044054" y="259005"/>
                </a:lnTo>
                <a:lnTo>
                  <a:pt x="1041561" y="254237"/>
                </a:lnTo>
                <a:lnTo>
                  <a:pt x="1039295" y="249470"/>
                </a:lnTo>
                <a:lnTo>
                  <a:pt x="1037482" y="244021"/>
                </a:lnTo>
                <a:lnTo>
                  <a:pt x="1036575" y="238799"/>
                </a:lnTo>
                <a:lnTo>
                  <a:pt x="1036122" y="233350"/>
                </a:lnTo>
                <a:lnTo>
                  <a:pt x="1036122" y="228355"/>
                </a:lnTo>
                <a:lnTo>
                  <a:pt x="1036349" y="223134"/>
                </a:lnTo>
                <a:lnTo>
                  <a:pt x="1037255" y="218139"/>
                </a:lnTo>
                <a:lnTo>
                  <a:pt x="1038841" y="213144"/>
                </a:lnTo>
                <a:lnTo>
                  <a:pt x="1040654" y="208376"/>
                </a:lnTo>
                <a:lnTo>
                  <a:pt x="1042920" y="203836"/>
                </a:lnTo>
                <a:lnTo>
                  <a:pt x="1045866" y="199295"/>
                </a:lnTo>
                <a:lnTo>
                  <a:pt x="1049266" y="195435"/>
                </a:lnTo>
                <a:lnTo>
                  <a:pt x="1052891" y="191576"/>
                </a:lnTo>
                <a:lnTo>
                  <a:pt x="1056744" y="188170"/>
                </a:lnTo>
                <a:lnTo>
                  <a:pt x="1061049" y="185219"/>
                </a:lnTo>
                <a:lnTo>
                  <a:pt x="1065582" y="182494"/>
                </a:lnTo>
                <a:lnTo>
                  <a:pt x="1070567" y="180451"/>
                </a:lnTo>
                <a:lnTo>
                  <a:pt x="1443569" y="41279"/>
                </a:lnTo>
                <a:lnTo>
                  <a:pt x="1446288" y="40370"/>
                </a:lnTo>
                <a:lnTo>
                  <a:pt x="1449461" y="39462"/>
                </a:lnTo>
                <a:lnTo>
                  <a:pt x="1452633" y="38781"/>
                </a:lnTo>
                <a:lnTo>
                  <a:pt x="1455579" y="38327"/>
                </a:lnTo>
                <a:lnTo>
                  <a:pt x="1458752" y="38100"/>
                </a:lnTo>
                <a:close/>
                <a:moveTo>
                  <a:pt x="102528" y="0"/>
                </a:moveTo>
                <a:lnTo>
                  <a:pt x="107971" y="454"/>
                </a:lnTo>
                <a:lnTo>
                  <a:pt x="113189" y="681"/>
                </a:lnTo>
                <a:lnTo>
                  <a:pt x="118406" y="1361"/>
                </a:lnTo>
                <a:lnTo>
                  <a:pt x="123169" y="2268"/>
                </a:lnTo>
                <a:lnTo>
                  <a:pt x="128386" y="3403"/>
                </a:lnTo>
                <a:lnTo>
                  <a:pt x="133376" y="4764"/>
                </a:lnTo>
                <a:lnTo>
                  <a:pt x="137913" y="6578"/>
                </a:lnTo>
                <a:lnTo>
                  <a:pt x="142450" y="8393"/>
                </a:lnTo>
                <a:lnTo>
                  <a:pt x="147213" y="10434"/>
                </a:lnTo>
                <a:lnTo>
                  <a:pt x="151523" y="12476"/>
                </a:lnTo>
                <a:lnTo>
                  <a:pt x="156059" y="14971"/>
                </a:lnTo>
                <a:lnTo>
                  <a:pt x="160143" y="17693"/>
                </a:lnTo>
                <a:lnTo>
                  <a:pt x="164225" y="20642"/>
                </a:lnTo>
                <a:lnTo>
                  <a:pt x="168082" y="23590"/>
                </a:lnTo>
                <a:lnTo>
                  <a:pt x="171711" y="26993"/>
                </a:lnTo>
                <a:lnTo>
                  <a:pt x="175340" y="30169"/>
                </a:lnTo>
                <a:lnTo>
                  <a:pt x="178743" y="33798"/>
                </a:lnTo>
                <a:lnTo>
                  <a:pt x="181918" y="37427"/>
                </a:lnTo>
                <a:lnTo>
                  <a:pt x="185094" y="41510"/>
                </a:lnTo>
                <a:lnTo>
                  <a:pt x="188043" y="45593"/>
                </a:lnTo>
                <a:lnTo>
                  <a:pt x="190538" y="49676"/>
                </a:lnTo>
                <a:lnTo>
                  <a:pt x="193033" y="53986"/>
                </a:lnTo>
                <a:lnTo>
                  <a:pt x="195074" y="58296"/>
                </a:lnTo>
                <a:lnTo>
                  <a:pt x="197343" y="63059"/>
                </a:lnTo>
                <a:lnTo>
                  <a:pt x="199157" y="67596"/>
                </a:lnTo>
                <a:lnTo>
                  <a:pt x="200745" y="72359"/>
                </a:lnTo>
                <a:lnTo>
                  <a:pt x="202106" y="77122"/>
                </a:lnTo>
                <a:lnTo>
                  <a:pt x="203467" y="82340"/>
                </a:lnTo>
                <a:lnTo>
                  <a:pt x="204148" y="87330"/>
                </a:lnTo>
                <a:lnTo>
                  <a:pt x="205055" y="92320"/>
                </a:lnTo>
                <a:lnTo>
                  <a:pt x="205282" y="97537"/>
                </a:lnTo>
                <a:lnTo>
                  <a:pt x="205509" y="102981"/>
                </a:lnTo>
                <a:lnTo>
                  <a:pt x="205509" y="2092965"/>
                </a:lnTo>
                <a:lnTo>
                  <a:pt x="2195719" y="2092965"/>
                </a:lnTo>
                <a:lnTo>
                  <a:pt x="2201163" y="2093192"/>
                </a:lnTo>
                <a:lnTo>
                  <a:pt x="2206380" y="2093419"/>
                </a:lnTo>
                <a:lnTo>
                  <a:pt x="2211597" y="2094326"/>
                </a:lnTo>
                <a:lnTo>
                  <a:pt x="2216587" y="2095233"/>
                </a:lnTo>
                <a:lnTo>
                  <a:pt x="2221578" y="2096367"/>
                </a:lnTo>
                <a:lnTo>
                  <a:pt x="2226568" y="2097501"/>
                </a:lnTo>
                <a:lnTo>
                  <a:pt x="2231105" y="2099316"/>
                </a:lnTo>
                <a:lnTo>
                  <a:pt x="2235868" y="2101131"/>
                </a:lnTo>
                <a:lnTo>
                  <a:pt x="2240405" y="2103172"/>
                </a:lnTo>
                <a:lnTo>
                  <a:pt x="2244714" y="2105667"/>
                </a:lnTo>
                <a:lnTo>
                  <a:pt x="2249251" y="2107936"/>
                </a:lnTo>
                <a:lnTo>
                  <a:pt x="2253334" y="2110658"/>
                </a:lnTo>
                <a:lnTo>
                  <a:pt x="2257417" y="2113606"/>
                </a:lnTo>
                <a:lnTo>
                  <a:pt x="2261273" y="2116328"/>
                </a:lnTo>
                <a:lnTo>
                  <a:pt x="2264902" y="2119731"/>
                </a:lnTo>
                <a:lnTo>
                  <a:pt x="2268532" y="2123133"/>
                </a:lnTo>
                <a:lnTo>
                  <a:pt x="2271934" y="2126763"/>
                </a:lnTo>
                <a:lnTo>
                  <a:pt x="2275337" y="2130619"/>
                </a:lnTo>
                <a:lnTo>
                  <a:pt x="2278285" y="2134475"/>
                </a:lnTo>
                <a:lnTo>
                  <a:pt x="2281234" y="2138331"/>
                </a:lnTo>
                <a:lnTo>
                  <a:pt x="2283729" y="2142414"/>
                </a:lnTo>
                <a:lnTo>
                  <a:pt x="2286224" y="2146724"/>
                </a:lnTo>
                <a:lnTo>
                  <a:pt x="2288720" y="2151260"/>
                </a:lnTo>
                <a:lnTo>
                  <a:pt x="2290761" y="2155797"/>
                </a:lnTo>
                <a:lnTo>
                  <a:pt x="2292576" y="2160560"/>
                </a:lnTo>
                <a:lnTo>
                  <a:pt x="2294164" y="2165324"/>
                </a:lnTo>
                <a:lnTo>
                  <a:pt x="2295298" y="2170087"/>
                </a:lnTo>
                <a:lnTo>
                  <a:pt x="2296659" y="2175304"/>
                </a:lnTo>
                <a:lnTo>
                  <a:pt x="2297339" y="2180068"/>
                </a:lnTo>
                <a:lnTo>
                  <a:pt x="2298246" y="2185285"/>
                </a:lnTo>
                <a:lnTo>
                  <a:pt x="2298473" y="2190729"/>
                </a:lnTo>
                <a:lnTo>
                  <a:pt x="2298700" y="2195946"/>
                </a:lnTo>
                <a:lnTo>
                  <a:pt x="2298473" y="2201163"/>
                </a:lnTo>
                <a:lnTo>
                  <a:pt x="2298246" y="2206380"/>
                </a:lnTo>
                <a:lnTo>
                  <a:pt x="2297339" y="2211597"/>
                </a:lnTo>
                <a:lnTo>
                  <a:pt x="2296659" y="2216361"/>
                </a:lnTo>
                <a:lnTo>
                  <a:pt x="2295298" y="2221578"/>
                </a:lnTo>
                <a:lnTo>
                  <a:pt x="2294164" y="2226568"/>
                </a:lnTo>
                <a:lnTo>
                  <a:pt x="2292576" y="2231105"/>
                </a:lnTo>
                <a:lnTo>
                  <a:pt x="2290761" y="2235868"/>
                </a:lnTo>
                <a:lnTo>
                  <a:pt x="2288720" y="2240405"/>
                </a:lnTo>
                <a:lnTo>
                  <a:pt x="2286224" y="2244941"/>
                </a:lnTo>
                <a:lnTo>
                  <a:pt x="2283729" y="2249251"/>
                </a:lnTo>
                <a:lnTo>
                  <a:pt x="2281234" y="2253334"/>
                </a:lnTo>
                <a:lnTo>
                  <a:pt x="2278285" y="2257417"/>
                </a:lnTo>
                <a:lnTo>
                  <a:pt x="2275337" y="2261273"/>
                </a:lnTo>
                <a:lnTo>
                  <a:pt x="2271934" y="2264902"/>
                </a:lnTo>
                <a:lnTo>
                  <a:pt x="2268532" y="2268532"/>
                </a:lnTo>
                <a:lnTo>
                  <a:pt x="2264902" y="2271934"/>
                </a:lnTo>
                <a:lnTo>
                  <a:pt x="2261273" y="2275337"/>
                </a:lnTo>
                <a:lnTo>
                  <a:pt x="2257417" y="2278059"/>
                </a:lnTo>
                <a:lnTo>
                  <a:pt x="2253334" y="2281234"/>
                </a:lnTo>
                <a:lnTo>
                  <a:pt x="2249251" y="2283729"/>
                </a:lnTo>
                <a:lnTo>
                  <a:pt x="2244714" y="2286451"/>
                </a:lnTo>
                <a:lnTo>
                  <a:pt x="2240405" y="2288493"/>
                </a:lnTo>
                <a:lnTo>
                  <a:pt x="2235868" y="2290534"/>
                </a:lnTo>
                <a:lnTo>
                  <a:pt x="2231105" y="2292349"/>
                </a:lnTo>
                <a:lnTo>
                  <a:pt x="2226568" y="2294164"/>
                </a:lnTo>
                <a:lnTo>
                  <a:pt x="2221578" y="2295298"/>
                </a:lnTo>
                <a:lnTo>
                  <a:pt x="2216587" y="2296659"/>
                </a:lnTo>
                <a:lnTo>
                  <a:pt x="2211597" y="2297566"/>
                </a:lnTo>
                <a:lnTo>
                  <a:pt x="2206380" y="2298246"/>
                </a:lnTo>
                <a:lnTo>
                  <a:pt x="2201163" y="2298473"/>
                </a:lnTo>
                <a:lnTo>
                  <a:pt x="2195719" y="2298700"/>
                </a:lnTo>
                <a:lnTo>
                  <a:pt x="102528" y="2298700"/>
                </a:lnTo>
                <a:lnTo>
                  <a:pt x="97310" y="2298473"/>
                </a:lnTo>
                <a:lnTo>
                  <a:pt x="92093" y="2298246"/>
                </a:lnTo>
                <a:lnTo>
                  <a:pt x="86876" y="2297566"/>
                </a:lnTo>
                <a:lnTo>
                  <a:pt x="81886" y="2296659"/>
                </a:lnTo>
                <a:lnTo>
                  <a:pt x="77122" y="2295298"/>
                </a:lnTo>
                <a:lnTo>
                  <a:pt x="72132" y="2294164"/>
                </a:lnTo>
                <a:lnTo>
                  <a:pt x="67142" y="2292349"/>
                </a:lnTo>
                <a:lnTo>
                  <a:pt x="62605" y="2290534"/>
                </a:lnTo>
                <a:lnTo>
                  <a:pt x="57842" y="2288493"/>
                </a:lnTo>
                <a:lnTo>
                  <a:pt x="53532" y="2286451"/>
                </a:lnTo>
                <a:lnTo>
                  <a:pt x="49449" y="2283729"/>
                </a:lnTo>
                <a:lnTo>
                  <a:pt x="45139" y="2281234"/>
                </a:lnTo>
                <a:lnTo>
                  <a:pt x="41283" y="2278059"/>
                </a:lnTo>
                <a:lnTo>
                  <a:pt x="37200" y="2275337"/>
                </a:lnTo>
                <a:lnTo>
                  <a:pt x="33344" y="2271934"/>
                </a:lnTo>
                <a:lnTo>
                  <a:pt x="29715" y="2268532"/>
                </a:lnTo>
                <a:lnTo>
                  <a:pt x="26539" y="2264902"/>
                </a:lnTo>
                <a:lnTo>
                  <a:pt x="23364" y="2261273"/>
                </a:lnTo>
                <a:lnTo>
                  <a:pt x="20188" y="2257417"/>
                </a:lnTo>
                <a:lnTo>
                  <a:pt x="17466" y="2253334"/>
                </a:lnTo>
                <a:lnTo>
                  <a:pt x="14517" y="2249251"/>
                </a:lnTo>
                <a:lnTo>
                  <a:pt x="12249" y="2244941"/>
                </a:lnTo>
                <a:lnTo>
                  <a:pt x="9981" y="2240405"/>
                </a:lnTo>
                <a:lnTo>
                  <a:pt x="7939" y="2235868"/>
                </a:lnTo>
                <a:lnTo>
                  <a:pt x="6125" y="2231105"/>
                </a:lnTo>
                <a:lnTo>
                  <a:pt x="4537" y="2226568"/>
                </a:lnTo>
                <a:lnTo>
                  <a:pt x="2949" y="2221578"/>
                </a:lnTo>
                <a:lnTo>
                  <a:pt x="2042" y="2216361"/>
                </a:lnTo>
                <a:lnTo>
                  <a:pt x="907" y="2211597"/>
                </a:lnTo>
                <a:lnTo>
                  <a:pt x="454" y="2206380"/>
                </a:lnTo>
                <a:lnTo>
                  <a:pt x="0" y="2201163"/>
                </a:lnTo>
                <a:lnTo>
                  <a:pt x="0" y="2195946"/>
                </a:lnTo>
                <a:lnTo>
                  <a:pt x="0" y="102981"/>
                </a:lnTo>
                <a:lnTo>
                  <a:pt x="0" y="97537"/>
                </a:lnTo>
                <a:lnTo>
                  <a:pt x="454" y="92320"/>
                </a:lnTo>
                <a:lnTo>
                  <a:pt x="907" y="87330"/>
                </a:lnTo>
                <a:lnTo>
                  <a:pt x="2042" y="82340"/>
                </a:lnTo>
                <a:lnTo>
                  <a:pt x="2949" y="77122"/>
                </a:lnTo>
                <a:lnTo>
                  <a:pt x="4537" y="72359"/>
                </a:lnTo>
                <a:lnTo>
                  <a:pt x="6125" y="67596"/>
                </a:lnTo>
                <a:lnTo>
                  <a:pt x="7939" y="63059"/>
                </a:lnTo>
                <a:lnTo>
                  <a:pt x="9981" y="58296"/>
                </a:lnTo>
                <a:lnTo>
                  <a:pt x="12249" y="53986"/>
                </a:lnTo>
                <a:lnTo>
                  <a:pt x="14517" y="49676"/>
                </a:lnTo>
                <a:lnTo>
                  <a:pt x="17466" y="45593"/>
                </a:lnTo>
                <a:lnTo>
                  <a:pt x="20188" y="41510"/>
                </a:lnTo>
                <a:lnTo>
                  <a:pt x="23364" y="37427"/>
                </a:lnTo>
                <a:lnTo>
                  <a:pt x="26539" y="33798"/>
                </a:lnTo>
                <a:lnTo>
                  <a:pt x="29715" y="30169"/>
                </a:lnTo>
                <a:lnTo>
                  <a:pt x="33344" y="26993"/>
                </a:lnTo>
                <a:lnTo>
                  <a:pt x="37200" y="23590"/>
                </a:lnTo>
                <a:lnTo>
                  <a:pt x="41283" y="20642"/>
                </a:lnTo>
                <a:lnTo>
                  <a:pt x="45139" y="17693"/>
                </a:lnTo>
                <a:lnTo>
                  <a:pt x="49449" y="14971"/>
                </a:lnTo>
                <a:lnTo>
                  <a:pt x="53532" y="12476"/>
                </a:lnTo>
                <a:lnTo>
                  <a:pt x="57842" y="10434"/>
                </a:lnTo>
                <a:lnTo>
                  <a:pt x="62605" y="8393"/>
                </a:lnTo>
                <a:lnTo>
                  <a:pt x="67142" y="6578"/>
                </a:lnTo>
                <a:lnTo>
                  <a:pt x="72132" y="4764"/>
                </a:lnTo>
                <a:lnTo>
                  <a:pt x="77122" y="3403"/>
                </a:lnTo>
                <a:lnTo>
                  <a:pt x="81886" y="2268"/>
                </a:lnTo>
                <a:lnTo>
                  <a:pt x="86876" y="1361"/>
                </a:lnTo>
                <a:lnTo>
                  <a:pt x="92093" y="681"/>
                </a:lnTo>
                <a:lnTo>
                  <a:pt x="97310" y="454"/>
                </a:lnTo>
                <a:lnTo>
                  <a:pt x="102528" y="0"/>
                </a:lnTo>
                <a:close/>
              </a:path>
            </a:pathLst>
          </a:custGeom>
          <a:solidFill>
            <a:sysClr val="window" lastClr="FFFFFF"/>
          </a:solidFill>
          <a:ln>
            <a:noFill/>
          </a:ln>
        </p:spPr>
        <p:txBody>
          <a:bodyPr anchor="ctr">
            <a:scene3d>
              <a:camera prst="orthographicFront"/>
              <a:lightRig rig="threePt" dir="t"/>
            </a:scene3d>
            <a:sp3d contourW="12700">
              <a:contourClr>
                <a:srgbClr val="FFFFFF"/>
              </a:contourClr>
            </a:sp3d>
          </a:bodyP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lumMod val="65000"/>
                  <a:lumOff val="35000"/>
                </a:prstClr>
              </a:solidFill>
              <a:effectLst/>
              <a:uLnTx/>
              <a:uFillTx/>
            </a:endParaRPr>
          </a:p>
        </p:txBody>
      </p:sp>
      <p:sp>
        <p:nvSpPr>
          <p:cNvPr id="45" name="MH_Other_12"/>
          <p:cNvSpPr/>
          <p:nvPr/>
        </p:nvSpPr>
        <p:spPr bwMode="auto">
          <a:xfrm>
            <a:off x="7713345" y="2409825"/>
            <a:ext cx="422275" cy="427355"/>
          </a:xfrm>
          <a:custGeom>
            <a:avLst/>
            <a:gdLst>
              <a:gd name="T0" fmla="*/ 2147483646 w 5438"/>
              <a:gd name="T1" fmla="*/ 0 h 5494"/>
              <a:gd name="T2" fmla="*/ 0 w 5438"/>
              <a:gd name="T3" fmla="*/ 2147483646 h 5494"/>
              <a:gd name="T4" fmla="*/ 2147483646 w 5438"/>
              <a:gd name="T5" fmla="*/ 2147483646 h 5494"/>
              <a:gd name="T6" fmla="*/ 2147483646 w 5438"/>
              <a:gd name="T7" fmla="*/ 2147483646 h 5494"/>
              <a:gd name="T8" fmla="*/ 2147483646 w 5438"/>
              <a:gd name="T9" fmla="*/ 2147483646 h 5494"/>
              <a:gd name="T10" fmla="*/ 2147483646 w 5438"/>
              <a:gd name="T11" fmla="*/ 2147483646 h 5494"/>
              <a:gd name="T12" fmla="*/ 2147483646 w 5438"/>
              <a:gd name="T13" fmla="*/ 2147483646 h 5494"/>
              <a:gd name="T14" fmla="*/ 2147483646 w 5438"/>
              <a:gd name="T15" fmla="*/ 2147483646 h 5494"/>
              <a:gd name="T16" fmla="*/ 2147483646 w 5438"/>
              <a:gd name="T17" fmla="*/ 2147483646 h 5494"/>
              <a:gd name="T18" fmla="*/ 2147483646 w 5438"/>
              <a:gd name="T19" fmla="*/ 2147483646 h 5494"/>
              <a:gd name="T20" fmla="*/ 2147483646 w 5438"/>
              <a:gd name="T21" fmla="*/ 2147483646 h 5494"/>
              <a:gd name="T22" fmla="*/ 2147483646 w 5438"/>
              <a:gd name="T23" fmla="*/ 2147483646 h 5494"/>
              <a:gd name="T24" fmla="*/ 2147483646 w 5438"/>
              <a:gd name="T25" fmla="*/ 2147483646 h 5494"/>
              <a:gd name="T26" fmla="*/ 2147483646 w 5438"/>
              <a:gd name="T27" fmla="*/ 2147483646 h 5494"/>
              <a:gd name="T28" fmla="*/ 2147483646 w 5438"/>
              <a:gd name="T29" fmla="*/ 2147483646 h 5494"/>
              <a:gd name="T30" fmla="*/ 2147483646 w 5438"/>
              <a:gd name="T31" fmla="*/ 2147483646 h 5494"/>
              <a:gd name="T32" fmla="*/ 2147483646 w 5438"/>
              <a:gd name="T33" fmla="*/ 2147483646 h 5494"/>
              <a:gd name="T34" fmla="*/ 2147483646 w 5438"/>
              <a:gd name="T35" fmla="*/ 2147483646 h 5494"/>
              <a:gd name="T36" fmla="*/ 2147483646 w 5438"/>
              <a:gd name="T37" fmla="*/ 2147483646 h 5494"/>
              <a:gd name="T38" fmla="*/ 2147483646 w 5438"/>
              <a:gd name="T39" fmla="*/ 2147483646 h 5494"/>
              <a:gd name="T40" fmla="*/ 2147483646 w 5438"/>
              <a:gd name="T41" fmla="*/ 2147483646 h 5494"/>
              <a:gd name="T42" fmla="*/ 2147483646 w 5438"/>
              <a:gd name="T43" fmla="*/ 2147483646 h 5494"/>
              <a:gd name="T44" fmla="*/ 2147483646 w 5438"/>
              <a:gd name="T45" fmla="*/ 2147483646 h 5494"/>
              <a:gd name="T46" fmla="*/ 2147483646 w 5438"/>
              <a:gd name="T47" fmla="*/ 2147483646 h 5494"/>
              <a:gd name="T48" fmla="*/ 2147483646 w 5438"/>
              <a:gd name="T49" fmla="*/ 2147483646 h 5494"/>
              <a:gd name="T50" fmla="*/ 2147483646 w 5438"/>
              <a:gd name="T51" fmla="*/ 2147483646 h 5494"/>
              <a:gd name="T52" fmla="*/ 2147483646 w 5438"/>
              <a:gd name="T53" fmla="*/ 2147483646 h 5494"/>
              <a:gd name="T54" fmla="*/ 2147483646 w 5438"/>
              <a:gd name="T55" fmla="*/ 2147483646 h 5494"/>
              <a:gd name="T56" fmla="*/ 2147483646 w 5438"/>
              <a:gd name="T57" fmla="*/ 2147483646 h 5494"/>
              <a:gd name="T58" fmla="*/ 2147483646 w 5438"/>
              <a:gd name="T59" fmla="*/ 2147483646 h 5494"/>
              <a:gd name="T60" fmla="*/ 2147483646 w 5438"/>
              <a:gd name="T61" fmla="*/ 2147483646 h 5494"/>
              <a:gd name="T62" fmla="*/ 2147483646 w 5438"/>
              <a:gd name="T63" fmla="*/ 2147483646 h 5494"/>
              <a:gd name="T64" fmla="*/ 2147483646 w 5438"/>
              <a:gd name="T65" fmla="*/ 2147483646 h 5494"/>
              <a:gd name="T66" fmla="*/ 2147483646 w 5438"/>
              <a:gd name="T67" fmla="*/ 2147483646 h 5494"/>
              <a:gd name="T68" fmla="*/ 2147483646 w 5438"/>
              <a:gd name="T69" fmla="*/ 2147483646 h 5494"/>
              <a:gd name="T70" fmla="*/ 2147483646 w 5438"/>
              <a:gd name="T71" fmla="*/ 2147483646 h 5494"/>
              <a:gd name="T72" fmla="*/ 2147483646 w 5438"/>
              <a:gd name="T73" fmla="*/ 2147483646 h 5494"/>
              <a:gd name="T74" fmla="*/ 2147483646 w 5438"/>
              <a:gd name="T75" fmla="*/ 2147483646 h 5494"/>
              <a:gd name="T76" fmla="*/ 2147483646 w 5438"/>
              <a:gd name="T77" fmla="*/ 2147483646 h 5494"/>
              <a:gd name="T78" fmla="*/ 2147483646 w 5438"/>
              <a:gd name="T79" fmla="*/ 2147483646 h 5494"/>
              <a:gd name="T80" fmla="*/ 2147483646 w 5438"/>
              <a:gd name="T81" fmla="*/ 2147483646 h 5494"/>
              <a:gd name="T82" fmla="*/ 2147483646 w 5438"/>
              <a:gd name="T83" fmla="*/ 2147483646 h 5494"/>
              <a:gd name="T84" fmla="*/ 2147483646 w 5438"/>
              <a:gd name="T85" fmla="*/ 2147483646 h 5494"/>
              <a:gd name="T86" fmla="*/ 2147483646 w 5438"/>
              <a:gd name="T87" fmla="*/ 2147483646 h 5494"/>
              <a:gd name="T88" fmla="*/ 2147483646 w 5438"/>
              <a:gd name="T89" fmla="*/ 2147483646 h 5494"/>
              <a:gd name="T90" fmla="*/ 2147483646 w 5438"/>
              <a:gd name="T91" fmla="*/ 2147483646 h 5494"/>
              <a:gd name="T92" fmla="*/ 2147483646 w 5438"/>
              <a:gd name="T93" fmla="*/ 2147483646 h 5494"/>
              <a:gd name="T94" fmla="*/ 2147483646 w 5438"/>
              <a:gd name="T95" fmla="*/ 2147483646 h 5494"/>
              <a:gd name="T96" fmla="*/ 2147483646 w 5438"/>
              <a:gd name="T97" fmla="*/ 2147483646 h 5494"/>
              <a:gd name="T98" fmla="*/ 2147483646 w 5438"/>
              <a:gd name="T99" fmla="*/ 2147483646 h 5494"/>
              <a:gd name="T100" fmla="*/ 2147483646 w 5438"/>
              <a:gd name="T101" fmla="*/ 2147483646 h 5494"/>
              <a:gd name="T102" fmla="*/ 2147483646 w 5438"/>
              <a:gd name="T103" fmla="*/ 2147483646 h 5494"/>
              <a:gd name="T104" fmla="*/ 2147483646 w 5438"/>
              <a:gd name="T105" fmla="*/ 2147483646 h 5494"/>
              <a:gd name="T106" fmla="*/ 2147483646 w 5438"/>
              <a:gd name="T107" fmla="*/ 2147483646 h 5494"/>
              <a:gd name="T108" fmla="*/ 2147483646 w 5438"/>
              <a:gd name="T109" fmla="*/ 2147483646 h 5494"/>
              <a:gd name="T110" fmla="*/ 2147483646 w 5438"/>
              <a:gd name="T111" fmla="*/ 2147483646 h 5494"/>
              <a:gd name="T112" fmla="*/ 2147483646 w 5438"/>
              <a:gd name="T113" fmla="*/ 2147483646 h 5494"/>
              <a:gd name="T114" fmla="*/ 2147483646 w 5438"/>
              <a:gd name="T115" fmla="*/ 2147483646 h 5494"/>
              <a:gd name="T116" fmla="*/ 2147483646 w 5438"/>
              <a:gd name="T117" fmla="*/ 2147483646 h 5494"/>
              <a:gd name="T118" fmla="*/ 2147483646 w 5438"/>
              <a:gd name="T119" fmla="*/ 2147483646 h 5494"/>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5438" h="5494">
                <a:moveTo>
                  <a:pt x="2825" y="454"/>
                </a:moveTo>
                <a:lnTo>
                  <a:pt x="2825" y="0"/>
                </a:lnTo>
                <a:lnTo>
                  <a:pt x="2514" y="0"/>
                </a:lnTo>
                <a:lnTo>
                  <a:pt x="2514" y="454"/>
                </a:lnTo>
                <a:lnTo>
                  <a:pt x="0" y="454"/>
                </a:lnTo>
                <a:lnTo>
                  <a:pt x="0" y="1259"/>
                </a:lnTo>
                <a:lnTo>
                  <a:pt x="276" y="1259"/>
                </a:lnTo>
                <a:lnTo>
                  <a:pt x="276" y="4295"/>
                </a:lnTo>
                <a:lnTo>
                  <a:pt x="2197" y="4295"/>
                </a:lnTo>
                <a:lnTo>
                  <a:pt x="1028" y="5252"/>
                </a:lnTo>
                <a:lnTo>
                  <a:pt x="1225" y="5494"/>
                </a:lnTo>
                <a:lnTo>
                  <a:pt x="2689" y="4295"/>
                </a:lnTo>
                <a:lnTo>
                  <a:pt x="2699" y="4295"/>
                </a:lnTo>
                <a:lnTo>
                  <a:pt x="4163" y="5494"/>
                </a:lnTo>
                <a:lnTo>
                  <a:pt x="4360" y="5252"/>
                </a:lnTo>
                <a:lnTo>
                  <a:pt x="3192" y="4295"/>
                </a:lnTo>
                <a:lnTo>
                  <a:pt x="5105" y="4295"/>
                </a:lnTo>
                <a:lnTo>
                  <a:pt x="5105" y="1259"/>
                </a:lnTo>
                <a:lnTo>
                  <a:pt x="5438" y="1259"/>
                </a:lnTo>
                <a:lnTo>
                  <a:pt x="5438" y="454"/>
                </a:lnTo>
                <a:lnTo>
                  <a:pt x="2825" y="454"/>
                </a:lnTo>
                <a:close/>
                <a:moveTo>
                  <a:pt x="4793" y="3983"/>
                </a:moveTo>
                <a:lnTo>
                  <a:pt x="587" y="3983"/>
                </a:lnTo>
                <a:lnTo>
                  <a:pt x="587" y="1259"/>
                </a:lnTo>
                <a:lnTo>
                  <a:pt x="4793" y="1259"/>
                </a:lnTo>
                <a:lnTo>
                  <a:pt x="4793" y="3983"/>
                </a:lnTo>
                <a:close/>
                <a:moveTo>
                  <a:pt x="1611" y="3281"/>
                </a:moveTo>
                <a:lnTo>
                  <a:pt x="1611" y="2471"/>
                </a:lnTo>
                <a:lnTo>
                  <a:pt x="2422" y="2471"/>
                </a:lnTo>
                <a:lnTo>
                  <a:pt x="2420" y="2429"/>
                </a:lnTo>
                <a:lnTo>
                  <a:pt x="2417" y="2388"/>
                </a:lnTo>
                <a:lnTo>
                  <a:pt x="2412" y="2347"/>
                </a:lnTo>
                <a:lnTo>
                  <a:pt x="2405" y="2308"/>
                </a:lnTo>
                <a:lnTo>
                  <a:pt x="2396" y="2268"/>
                </a:lnTo>
                <a:lnTo>
                  <a:pt x="2385" y="2230"/>
                </a:lnTo>
                <a:lnTo>
                  <a:pt x="2373" y="2192"/>
                </a:lnTo>
                <a:lnTo>
                  <a:pt x="2358" y="2156"/>
                </a:lnTo>
                <a:lnTo>
                  <a:pt x="2341" y="2120"/>
                </a:lnTo>
                <a:lnTo>
                  <a:pt x="2324" y="2085"/>
                </a:lnTo>
                <a:lnTo>
                  <a:pt x="2304" y="2051"/>
                </a:lnTo>
                <a:lnTo>
                  <a:pt x="2284" y="2018"/>
                </a:lnTo>
                <a:lnTo>
                  <a:pt x="2260" y="1986"/>
                </a:lnTo>
                <a:lnTo>
                  <a:pt x="2237" y="1956"/>
                </a:lnTo>
                <a:lnTo>
                  <a:pt x="2210" y="1926"/>
                </a:lnTo>
                <a:lnTo>
                  <a:pt x="2184" y="1898"/>
                </a:lnTo>
                <a:lnTo>
                  <a:pt x="2156" y="1871"/>
                </a:lnTo>
                <a:lnTo>
                  <a:pt x="2126" y="1846"/>
                </a:lnTo>
                <a:lnTo>
                  <a:pt x="2096" y="1822"/>
                </a:lnTo>
                <a:lnTo>
                  <a:pt x="2064" y="1799"/>
                </a:lnTo>
                <a:lnTo>
                  <a:pt x="2031" y="1778"/>
                </a:lnTo>
                <a:lnTo>
                  <a:pt x="1997" y="1759"/>
                </a:lnTo>
                <a:lnTo>
                  <a:pt x="1962" y="1741"/>
                </a:lnTo>
                <a:lnTo>
                  <a:pt x="1926" y="1724"/>
                </a:lnTo>
                <a:lnTo>
                  <a:pt x="1890" y="1710"/>
                </a:lnTo>
                <a:lnTo>
                  <a:pt x="1852" y="1697"/>
                </a:lnTo>
                <a:lnTo>
                  <a:pt x="1814" y="1686"/>
                </a:lnTo>
                <a:lnTo>
                  <a:pt x="1774" y="1677"/>
                </a:lnTo>
                <a:lnTo>
                  <a:pt x="1735" y="1670"/>
                </a:lnTo>
                <a:lnTo>
                  <a:pt x="1694" y="1665"/>
                </a:lnTo>
                <a:lnTo>
                  <a:pt x="1653" y="1662"/>
                </a:lnTo>
                <a:lnTo>
                  <a:pt x="1611" y="1660"/>
                </a:lnTo>
                <a:lnTo>
                  <a:pt x="1569" y="1662"/>
                </a:lnTo>
                <a:lnTo>
                  <a:pt x="1528" y="1665"/>
                </a:lnTo>
                <a:lnTo>
                  <a:pt x="1487" y="1670"/>
                </a:lnTo>
                <a:lnTo>
                  <a:pt x="1448" y="1677"/>
                </a:lnTo>
                <a:lnTo>
                  <a:pt x="1408" y="1686"/>
                </a:lnTo>
                <a:lnTo>
                  <a:pt x="1369" y="1697"/>
                </a:lnTo>
                <a:lnTo>
                  <a:pt x="1332" y="1710"/>
                </a:lnTo>
                <a:lnTo>
                  <a:pt x="1295" y="1724"/>
                </a:lnTo>
                <a:lnTo>
                  <a:pt x="1260" y="1741"/>
                </a:lnTo>
                <a:lnTo>
                  <a:pt x="1224" y="1759"/>
                </a:lnTo>
                <a:lnTo>
                  <a:pt x="1191" y="1778"/>
                </a:lnTo>
                <a:lnTo>
                  <a:pt x="1157" y="1799"/>
                </a:lnTo>
                <a:lnTo>
                  <a:pt x="1126" y="1822"/>
                </a:lnTo>
                <a:lnTo>
                  <a:pt x="1096" y="1846"/>
                </a:lnTo>
                <a:lnTo>
                  <a:pt x="1066" y="1871"/>
                </a:lnTo>
                <a:lnTo>
                  <a:pt x="1038" y="1898"/>
                </a:lnTo>
                <a:lnTo>
                  <a:pt x="1011" y="1926"/>
                </a:lnTo>
                <a:lnTo>
                  <a:pt x="986" y="1956"/>
                </a:lnTo>
                <a:lnTo>
                  <a:pt x="962" y="1986"/>
                </a:lnTo>
                <a:lnTo>
                  <a:pt x="939" y="2018"/>
                </a:lnTo>
                <a:lnTo>
                  <a:pt x="918" y="2051"/>
                </a:lnTo>
                <a:lnTo>
                  <a:pt x="899" y="2085"/>
                </a:lnTo>
                <a:lnTo>
                  <a:pt x="881" y="2120"/>
                </a:lnTo>
                <a:lnTo>
                  <a:pt x="864" y="2156"/>
                </a:lnTo>
                <a:lnTo>
                  <a:pt x="850" y="2192"/>
                </a:lnTo>
                <a:lnTo>
                  <a:pt x="837" y="2230"/>
                </a:lnTo>
                <a:lnTo>
                  <a:pt x="826" y="2268"/>
                </a:lnTo>
                <a:lnTo>
                  <a:pt x="817" y="2308"/>
                </a:lnTo>
                <a:lnTo>
                  <a:pt x="809" y="2347"/>
                </a:lnTo>
                <a:lnTo>
                  <a:pt x="804" y="2388"/>
                </a:lnTo>
                <a:lnTo>
                  <a:pt x="801" y="2429"/>
                </a:lnTo>
                <a:lnTo>
                  <a:pt x="800" y="2471"/>
                </a:lnTo>
                <a:lnTo>
                  <a:pt x="801" y="2513"/>
                </a:lnTo>
                <a:lnTo>
                  <a:pt x="804" y="2554"/>
                </a:lnTo>
                <a:lnTo>
                  <a:pt x="809" y="2595"/>
                </a:lnTo>
                <a:lnTo>
                  <a:pt x="817" y="2634"/>
                </a:lnTo>
                <a:lnTo>
                  <a:pt x="826" y="2674"/>
                </a:lnTo>
                <a:lnTo>
                  <a:pt x="837" y="2712"/>
                </a:lnTo>
                <a:lnTo>
                  <a:pt x="850" y="2750"/>
                </a:lnTo>
                <a:lnTo>
                  <a:pt x="864" y="2786"/>
                </a:lnTo>
                <a:lnTo>
                  <a:pt x="881" y="2822"/>
                </a:lnTo>
                <a:lnTo>
                  <a:pt x="899" y="2857"/>
                </a:lnTo>
                <a:lnTo>
                  <a:pt x="918" y="2891"/>
                </a:lnTo>
                <a:lnTo>
                  <a:pt x="939" y="2924"/>
                </a:lnTo>
                <a:lnTo>
                  <a:pt x="962" y="2956"/>
                </a:lnTo>
                <a:lnTo>
                  <a:pt x="986" y="2986"/>
                </a:lnTo>
                <a:lnTo>
                  <a:pt x="1011" y="3016"/>
                </a:lnTo>
                <a:lnTo>
                  <a:pt x="1038" y="3044"/>
                </a:lnTo>
                <a:lnTo>
                  <a:pt x="1066" y="3070"/>
                </a:lnTo>
                <a:lnTo>
                  <a:pt x="1096" y="3097"/>
                </a:lnTo>
                <a:lnTo>
                  <a:pt x="1126" y="3120"/>
                </a:lnTo>
                <a:lnTo>
                  <a:pt x="1157" y="3144"/>
                </a:lnTo>
                <a:lnTo>
                  <a:pt x="1191" y="3164"/>
                </a:lnTo>
                <a:lnTo>
                  <a:pt x="1224" y="3184"/>
                </a:lnTo>
                <a:lnTo>
                  <a:pt x="1260" y="3201"/>
                </a:lnTo>
                <a:lnTo>
                  <a:pt x="1295" y="3218"/>
                </a:lnTo>
                <a:lnTo>
                  <a:pt x="1332" y="3233"/>
                </a:lnTo>
                <a:lnTo>
                  <a:pt x="1369" y="3245"/>
                </a:lnTo>
                <a:lnTo>
                  <a:pt x="1408" y="3256"/>
                </a:lnTo>
                <a:lnTo>
                  <a:pt x="1448" y="3265"/>
                </a:lnTo>
                <a:lnTo>
                  <a:pt x="1487" y="3272"/>
                </a:lnTo>
                <a:lnTo>
                  <a:pt x="1528" y="3277"/>
                </a:lnTo>
                <a:lnTo>
                  <a:pt x="1569" y="3280"/>
                </a:lnTo>
                <a:lnTo>
                  <a:pt x="1611" y="3281"/>
                </a:lnTo>
                <a:close/>
                <a:moveTo>
                  <a:pt x="1838" y="3503"/>
                </a:moveTo>
                <a:lnTo>
                  <a:pt x="1838" y="3503"/>
                </a:lnTo>
                <a:lnTo>
                  <a:pt x="1881" y="3502"/>
                </a:lnTo>
                <a:lnTo>
                  <a:pt x="1921" y="3499"/>
                </a:lnTo>
                <a:lnTo>
                  <a:pt x="1962" y="3493"/>
                </a:lnTo>
                <a:lnTo>
                  <a:pt x="2002" y="3486"/>
                </a:lnTo>
                <a:lnTo>
                  <a:pt x="2041" y="3477"/>
                </a:lnTo>
                <a:lnTo>
                  <a:pt x="2080" y="3466"/>
                </a:lnTo>
                <a:lnTo>
                  <a:pt x="2117" y="3453"/>
                </a:lnTo>
                <a:lnTo>
                  <a:pt x="2154" y="3439"/>
                </a:lnTo>
                <a:lnTo>
                  <a:pt x="2190" y="3422"/>
                </a:lnTo>
                <a:lnTo>
                  <a:pt x="2225" y="3404"/>
                </a:lnTo>
                <a:lnTo>
                  <a:pt x="2259" y="3385"/>
                </a:lnTo>
                <a:lnTo>
                  <a:pt x="2292" y="3364"/>
                </a:lnTo>
                <a:lnTo>
                  <a:pt x="2323" y="3341"/>
                </a:lnTo>
                <a:lnTo>
                  <a:pt x="2355" y="3317"/>
                </a:lnTo>
                <a:lnTo>
                  <a:pt x="2384" y="3292"/>
                </a:lnTo>
                <a:lnTo>
                  <a:pt x="2411" y="3265"/>
                </a:lnTo>
                <a:lnTo>
                  <a:pt x="2439" y="3237"/>
                </a:lnTo>
                <a:lnTo>
                  <a:pt x="2464" y="3207"/>
                </a:lnTo>
                <a:lnTo>
                  <a:pt x="2488" y="3177"/>
                </a:lnTo>
                <a:lnTo>
                  <a:pt x="2511" y="3146"/>
                </a:lnTo>
                <a:lnTo>
                  <a:pt x="2532" y="3112"/>
                </a:lnTo>
                <a:lnTo>
                  <a:pt x="2551" y="3079"/>
                </a:lnTo>
                <a:lnTo>
                  <a:pt x="2570" y="3043"/>
                </a:lnTo>
                <a:lnTo>
                  <a:pt x="2586" y="3008"/>
                </a:lnTo>
                <a:lnTo>
                  <a:pt x="2600" y="2971"/>
                </a:lnTo>
                <a:lnTo>
                  <a:pt x="2612" y="2933"/>
                </a:lnTo>
                <a:lnTo>
                  <a:pt x="2623" y="2895"/>
                </a:lnTo>
                <a:lnTo>
                  <a:pt x="2633" y="2855"/>
                </a:lnTo>
                <a:lnTo>
                  <a:pt x="2640" y="2816"/>
                </a:lnTo>
                <a:lnTo>
                  <a:pt x="2645" y="2775"/>
                </a:lnTo>
                <a:lnTo>
                  <a:pt x="2648" y="2734"/>
                </a:lnTo>
                <a:lnTo>
                  <a:pt x="2649" y="2692"/>
                </a:lnTo>
                <a:lnTo>
                  <a:pt x="1838" y="2692"/>
                </a:lnTo>
                <a:lnTo>
                  <a:pt x="1838" y="3503"/>
                </a:lnTo>
                <a:close/>
                <a:moveTo>
                  <a:pt x="4318" y="1839"/>
                </a:moveTo>
                <a:lnTo>
                  <a:pt x="3281" y="1839"/>
                </a:lnTo>
                <a:lnTo>
                  <a:pt x="3281" y="2150"/>
                </a:lnTo>
                <a:lnTo>
                  <a:pt x="4318" y="2150"/>
                </a:lnTo>
                <a:lnTo>
                  <a:pt x="4318" y="1839"/>
                </a:lnTo>
                <a:close/>
                <a:moveTo>
                  <a:pt x="4318" y="2411"/>
                </a:moveTo>
                <a:lnTo>
                  <a:pt x="3281" y="2411"/>
                </a:lnTo>
                <a:lnTo>
                  <a:pt x="3281" y="2723"/>
                </a:lnTo>
                <a:lnTo>
                  <a:pt x="4318" y="2723"/>
                </a:lnTo>
                <a:lnTo>
                  <a:pt x="4318" y="2411"/>
                </a:lnTo>
                <a:close/>
                <a:moveTo>
                  <a:pt x="4318" y="2983"/>
                </a:moveTo>
                <a:lnTo>
                  <a:pt x="3281" y="2983"/>
                </a:lnTo>
                <a:lnTo>
                  <a:pt x="3281" y="3295"/>
                </a:lnTo>
                <a:lnTo>
                  <a:pt x="4318" y="3295"/>
                </a:lnTo>
                <a:lnTo>
                  <a:pt x="4318" y="2983"/>
                </a:lnTo>
                <a:close/>
              </a:path>
            </a:pathLst>
          </a:custGeom>
          <a:solidFill>
            <a:sysClr val="window" lastClr="FFFFFF"/>
          </a:solidFill>
          <a:ln>
            <a:noFill/>
          </a:ln>
        </p:spPr>
        <p:txBody>
          <a:bodyPr anchor="ctr">
            <a:scene3d>
              <a:camera prst="orthographicFront"/>
              <a:lightRig rig="threePt" dir="t"/>
            </a:scene3d>
            <a:sp3d contourW="12700">
              <a:contourClr>
                <a:srgbClr val="FFFFFF"/>
              </a:contourClr>
            </a:sp3d>
          </a:bodyP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lumMod val="65000"/>
                  <a:lumOff val="35000"/>
                </a:prstClr>
              </a:solidFill>
              <a:effectLst/>
              <a:uLnTx/>
              <a:uFillTx/>
            </a:endParaRPr>
          </a:p>
        </p:txBody>
      </p:sp>
      <p:sp>
        <p:nvSpPr>
          <p:cNvPr id="46" name="MH_Other_13"/>
          <p:cNvSpPr/>
          <p:nvPr/>
        </p:nvSpPr>
        <p:spPr>
          <a:xfrm>
            <a:off x="9224645" y="2425700"/>
            <a:ext cx="412750" cy="395605"/>
          </a:xfrm>
          <a:custGeom>
            <a:avLst/>
            <a:gdLst/>
            <a:ahLst/>
            <a:cxnLst/>
            <a:rect l="l" t="t" r="r" b="b"/>
            <a:pathLst>
              <a:path w="1889279" h="1810503">
                <a:moveTo>
                  <a:pt x="1408636" y="1462945"/>
                </a:moveTo>
                <a:cubicBezTo>
                  <a:pt x="1471912" y="1494489"/>
                  <a:pt x="1528819" y="1532588"/>
                  <a:pt x="1575786" y="1578162"/>
                </a:cubicBezTo>
                <a:cubicBezTo>
                  <a:pt x="1467281" y="1672800"/>
                  <a:pt x="1335058" y="1742507"/>
                  <a:pt x="1188886" y="1779443"/>
                </a:cubicBezTo>
                <a:cubicBezTo>
                  <a:pt x="1278166" y="1700386"/>
                  <a:pt x="1353810" y="1592053"/>
                  <a:pt x="1408636" y="1462945"/>
                </a:cubicBezTo>
                <a:close/>
                <a:moveTo>
                  <a:pt x="494888" y="1445849"/>
                </a:moveTo>
                <a:cubicBezTo>
                  <a:pt x="556747" y="1590569"/>
                  <a:pt x="643865" y="1709702"/>
                  <a:pt x="747068" y="1790925"/>
                </a:cubicBezTo>
                <a:cubicBezTo>
                  <a:pt x="576321" y="1756303"/>
                  <a:pt x="422614" y="1677538"/>
                  <a:pt x="300900" y="1566189"/>
                </a:cubicBezTo>
                <a:cubicBezTo>
                  <a:pt x="355309" y="1517036"/>
                  <a:pt x="421005" y="1476420"/>
                  <a:pt x="494888" y="1445849"/>
                </a:cubicBezTo>
                <a:close/>
                <a:moveTo>
                  <a:pt x="900586" y="1355871"/>
                </a:moveTo>
                <a:lnTo>
                  <a:pt x="900586" y="1808904"/>
                </a:lnTo>
                <a:lnTo>
                  <a:pt x="884222" y="1808113"/>
                </a:lnTo>
                <a:cubicBezTo>
                  <a:pt x="745280" y="1742581"/>
                  <a:pt x="627378" y="1604992"/>
                  <a:pt x="551037" y="1423344"/>
                </a:cubicBezTo>
                <a:cubicBezTo>
                  <a:pt x="655969" y="1381011"/>
                  <a:pt x="774745" y="1357337"/>
                  <a:pt x="900586" y="1355871"/>
                </a:cubicBezTo>
                <a:close/>
                <a:moveTo>
                  <a:pt x="953521" y="1355186"/>
                </a:moveTo>
                <a:cubicBezTo>
                  <a:pt x="1099660" y="1356509"/>
                  <a:pt x="1236550" y="1386650"/>
                  <a:pt x="1354036" y="1440083"/>
                </a:cubicBezTo>
                <a:cubicBezTo>
                  <a:pt x="1283551" y="1605630"/>
                  <a:pt x="1178611" y="1734316"/>
                  <a:pt x="1054486" y="1804443"/>
                </a:cubicBezTo>
                <a:lnTo>
                  <a:pt x="953521" y="1810503"/>
                </a:lnTo>
                <a:close/>
                <a:moveTo>
                  <a:pt x="1517159" y="931303"/>
                </a:moveTo>
                <a:lnTo>
                  <a:pt x="1889279" y="931303"/>
                </a:lnTo>
                <a:cubicBezTo>
                  <a:pt x="1883282" y="1167646"/>
                  <a:pt x="1781715" y="1381244"/>
                  <a:pt x="1618873" y="1536894"/>
                </a:cubicBezTo>
                <a:cubicBezTo>
                  <a:pt x="1566437" y="1485571"/>
                  <a:pt x="1502786" y="1442774"/>
                  <a:pt x="1431939" y="1407715"/>
                </a:cubicBezTo>
                <a:cubicBezTo>
                  <a:pt x="1485774" y="1266553"/>
                  <a:pt x="1516428" y="1104135"/>
                  <a:pt x="1517159" y="931303"/>
                </a:cubicBezTo>
                <a:close/>
                <a:moveTo>
                  <a:pt x="953521" y="931303"/>
                </a:moveTo>
                <a:lnTo>
                  <a:pt x="1456842" y="931303"/>
                </a:lnTo>
                <a:cubicBezTo>
                  <a:pt x="1456123" y="1096196"/>
                  <a:pt x="1427268" y="1250986"/>
                  <a:pt x="1375819" y="1384691"/>
                </a:cubicBezTo>
                <a:cubicBezTo>
                  <a:pt x="1251537" y="1327928"/>
                  <a:pt x="1107288" y="1296191"/>
                  <a:pt x="953521" y="1294902"/>
                </a:cubicBezTo>
                <a:close/>
                <a:moveTo>
                  <a:pt x="448568" y="931303"/>
                </a:moveTo>
                <a:lnTo>
                  <a:pt x="900586" y="931303"/>
                </a:lnTo>
                <a:lnTo>
                  <a:pt x="900586" y="1295603"/>
                </a:lnTo>
                <a:cubicBezTo>
                  <a:pt x="766605" y="1297053"/>
                  <a:pt x="640053" y="1322469"/>
                  <a:pt x="528061" y="1368046"/>
                </a:cubicBezTo>
                <a:cubicBezTo>
                  <a:pt x="478984" y="1238632"/>
                  <a:pt x="450499" y="1089843"/>
                  <a:pt x="448568" y="931303"/>
                </a:cubicBezTo>
                <a:close/>
                <a:moveTo>
                  <a:pt x="0" y="931303"/>
                </a:moveTo>
                <a:lnTo>
                  <a:pt x="388264" y="931303"/>
                </a:lnTo>
                <a:cubicBezTo>
                  <a:pt x="390220" y="1097785"/>
                  <a:pt x="420532" y="1254193"/>
                  <a:pt x="473139" y="1390578"/>
                </a:cubicBezTo>
                <a:cubicBezTo>
                  <a:pt x="391203" y="1423988"/>
                  <a:pt x="318506" y="1469260"/>
                  <a:pt x="258353" y="1524144"/>
                </a:cubicBezTo>
                <a:cubicBezTo>
                  <a:pt x="102364" y="1370026"/>
                  <a:pt x="5849" y="1161456"/>
                  <a:pt x="0" y="931303"/>
                </a:cubicBezTo>
                <a:close/>
                <a:moveTo>
                  <a:pt x="536834" y="421694"/>
                </a:moveTo>
                <a:cubicBezTo>
                  <a:pt x="646682" y="464986"/>
                  <a:pt x="770110" y="489176"/>
                  <a:pt x="900586" y="490537"/>
                </a:cubicBezTo>
                <a:lnTo>
                  <a:pt x="900586" y="875390"/>
                </a:lnTo>
                <a:lnTo>
                  <a:pt x="448805" y="875390"/>
                </a:lnTo>
                <a:cubicBezTo>
                  <a:pt x="451150" y="709592"/>
                  <a:pt x="482649" y="554587"/>
                  <a:pt x="536834" y="421694"/>
                </a:cubicBezTo>
                <a:close/>
                <a:moveTo>
                  <a:pt x="1356131" y="409527"/>
                </a:moveTo>
                <a:cubicBezTo>
                  <a:pt x="1415590" y="544412"/>
                  <a:pt x="1451132" y="703874"/>
                  <a:pt x="1455052" y="875390"/>
                </a:cubicBezTo>
                <a:lnTo>
                  <a:pt x="953521" y="875390"/>
                </a:lnTo>
                <a:lnTo>
                  <a:pt x="953521" y="491238"/>
                </a:lnTo>
                <a:cubicBezTo>
                  <a:pt x="1099303" y="490092"/>
                  <a:pt x="1236528" y="461431"/>
                  <a:pt x="1356131" y="409527"/>
                </a:cubicBezTo>
                <a:close/>
                <a:moveTo>
                  <a:pt x="271202" y="273767"/>
                </a:moveTo>
                <a:cubicBezTo>
                  <a:pt x="330895" y="324894"/>
                  <a:pt x="401533" y="367494"/>
                  <a:pt x="480768" y="398692"/>
                </a:cubicBezTo>
                <a:cubicBezTo>
                  <a:pt x="424147" y="539118"/>
                  <a:pt x="390867" y="701724"/>
                  <a:pt x="388496" y="875390"/>
                </a:cubicBezTo>
                <a:lnTo>
                  <a:pt x="238" y="875390"/>
                </a:lnTo>
                <a:cubicBezTo>
                  <a:pt x="7162" y="640451"/>
                  <a:pt x="108645" y="428248"/>
                  <a:pt x="271202" y="273767"/>
                </a:cubicBezTo>
                <a:close/>
                <a:moveTo>
                  <a:pt x="1605567" y="261436"/>
                </a:moveTo>
                <a:cubicBezTo>
                  <a:pt x="1775300" y="417133"/>
                  <a:pt x="1881942" y="634296"/>
                  <a:pt x="1889035" y="875390"/>
                </a:cubicBezTo>
                <a:lnTo>
                  <a:pt x="1515364" y="875390"/>
                </a:lnTo>
                <a:cubicBezTo>
                  <a:pt x="1511419" y="696081"/>
                  <a:pt x="1474168" y="529014"/>
                  <a:pt x="1413107" y="386152"/>
                </a:cubicBezTo>
                <a:cubicBezTo>
                  <a:pt x="1485941" y="353453"/>
                  <a:pt x="1551126" y="311628"/>
                  <a:pt x="1605567" y="261436"/>
                </a:cubicBezTo>
                <a:close/>
                <a:moveTo>
                  <a:pt x="748157" y="19413"/>
                </a:moveTo>
                <a:cubicBezTo>
                  <a:pt x="649482" y="96557"/>
                  <a:pt x="565491" y="208310"/>
                  <a:pt x="504779" y="344256"/>
                </a:cubicBezTo>
                <a:cubicBezTo>
                  <a:pt x="432706" y="315858"/>
                  <a:pt x="368354" y="277545"/>
                  <a:pt x="313920" y="231604"/>
                </a:cubicBezTo>
                <a:cubicBezTo>
                  <a:pt x="434240" y="127070"/>
                  <a:pt x="583275" y="52667"/>
                  <a:pt x="748157" y="19413"/>
                </a:cubicBezTo>
                <a:close/>
                <a:moveTo>
                  <a:pt x="1137621" y="18543"/>
                </a:moveTo>
                <a:cubicBezTo>
                  <a:pt x="1297904" y="50310"/>
                  <a:pt x="1443338" y="120918"/>
                  <a:pt x="1562575" y="219802"/>
                </a:cubicBezTo>
                <a:cubicBezTo>
                  <a:pt x="1512842" y="265093"/>
                  <a:pt x="1453308" y="302843"/>
                  <a:pt x="1386970" y="332857"/>
                </a:cubicBezTo>
                <a:cubicBezTo>
                  <a:pt x="1323718" y="199817"/>
                  <a:pt x="1237626" y="91674"/>
                  <a:pt x="1137621" y="18543"/>
                </a:cubicBezTo>
                <a:close/>
                <a:moveTo>
                  <a:pt x="900586" y="1702"/>
                </a:moveTo>
                <a:lnTo>
                  <a:pt x="900586" y="430269"/>
                </a:lnTo>
                <a:cubicBezTo>
                  <a:pt x="778345" y="428899"/>
                  <a:pt x="662774" y="406468"/>
                  <a:pt x="560047" y="366408"/>
                </a:cubicBezTo>
                <a:cubicBezTo>
                  <a:pt x="637783" y="193348"/>
                  <a:pt x="753999" y="63227"/>
                  <a:pt x="890213" y="2203"/>
                </a:cubicBezTo>
                <a:close/>
                <a:moveTo>
                  <a:pt x="953521" y="0"/>
                </a:moveTo>
                <a:lnTo>
                  <a:pt x="981035" y="1330"/>
                </a:lnTo>
                <a:cubicBezTo>
                  <a:pt x="1124068" y="53565"/>
                  <a:pt x="1247786" y="180867"/>
                  <a:pt x="1332000" y="354889"/>
                </a:cubicBezTo>
                <a:cubicBezTo>
                  <a:pt x="1219743" y="403080"/>
                  <a:pt x="1090709" y="429800"/>
                  <a:pt x="953521" y="430954"/>
                </a:cubicBezTo>
                <a:close/>
              </a:path>
            </a:pathLst>
          </a:custGeom>
          <a:solidFill>
            <a:sysClr val="window" lastClr="FFFFFF"/>
          </a:solidFill>
          <a:ln w="12700" cap="flat" cmpd="sng" algn="ctr">
            <a:noFill/>
            <a:prstDash val="solid"/>
            <a:miter lim="800000"/>
          </a:ln>
          <a:effectLst/>
        </p:spPr>
        <p:txBody>
          <a:bodyPr anchor="ctr">
            <a:scene3d>
              <a:camera prst="orthographicFront"/>
              <a:lightRig rig="threePt" dir="t"/>
            </a:scene3d>
            <a:sp3d contourW="12700">
              <a:contourClr>
                <a:srgbClr val="FFFFFF"/>
              </a:contourClr>
            </a:sp3d>
          </a:bodyP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lumMod val="65000"/>
                  <a:lumOff val="35000"/>
                </a:prstClr>
              </a:solidFill>
              <a:effectLst/>
              <a:uLnTx/>
              <a:uFillTx/>
              <a:ea typeface="幼圆" panose="02010509060101010101" charset="-122"/>
            </a:endParaRPr>
          </a:p>
        </p:txBody>
      </p:sp>
      <p:sp>
        <p:nvSpPr>
          <p:cNvPr id="47" name="MH_SubTitle_3"/>
          <p:cNvSpPr txBox="1"/>
          <p:nvPr/>
        </p:nvSpPr>
        <p:spPr>
          <a:xfrm>
            <a:off x="5376545" y="3770630"/>
            <a:ext cx="1406525" cy="752475"/>
          </a:xfrm>
          <a:prstGeom prst="rect">
            <a:avLst/>
          </a:prstGeom>
          <a:noFill/>
        </p:spPr>
        <p:txBody>
          <a:bodyPr lIns="0" tIns="0" rIns="0" bIns="0">
            <a:normAutofit/>
          </a:bodyPr>
          <a:lstStyle/>
          <a:p>
            <a:pPr algn="ctr">
              <a:lnSpc>
                <a:spcPct val="120000"/>
              </a:lnSpc>
              <a:defRPr/>
            </a:pPr>
            <a:r>
              <a:rPr lang="zh-CN" altLang="da-DK" kern="0" dirty="0">
                <a:solidFill>
                  <a:prstClr val="black">
                    <a:lumMod val="65000"/>
                    <a:lumOff val="35000"/>
                  </a:prstClr>
                </a:solidFill>
                <a:latin typeface="微软雅黑" panose="020B0503020204020204" charset="-122"/>
                <a:ea typeface="微软雅黑" panose="020B0503020204020204" charset="-122"/>
                <a:cs typeface="Arial" panose="020B0604020202020204" pitchFamily="34" charset="0"/>
              </a:rPr>
              <a:t>关键词</a:t>
            </a:r>
          </a:p>
        </p:txBody>
      </p:sp>
      <p:sp>
        <p:nvSpPr>
          <p:cNvPr id="48" name="MH_SubTitle_2"/>
          <p:cNvSpPr txBox="1"/>
          <p:nvPr/>
        </p:nvSpPr>
        <p:spPr>
          <a:xfrm>
            <a:off x="3514090" y="3472180"/>
            <a:ext cx="1440180" cy="876300"/>
          </a:xfrm>
          <a:prstGeom prst="rect">
            <a:avLst/>
          </a:prstGeom>
          <a:noFill/>
        </p:spPr>
        <p:txBody>
          <a:bodyPr lIns="0" tIns="0" rIns="0" bIns="0"/>
          <a:lstStyle/>
          <a:p>
            <a:pPr algn="ctr">
              <a:lnSpc>
                <a:spcPct val="120000"/>
              </a:lnSpc>
              <a:defRPr/>
            </a:pPr>
            <a:r>
              <a:rPr lang="zh-CN" altLang="da-DK" kern="0" dirty="0">
                <a:solidFill>
                  <a:prstClr val="black">
                    <a:lumMod val="65000"/>
                    <a:lumOff val="35000"/>
                  </a:prstClr>
                </a:solidFill>
                <a:latin typeface="微软雅黑" panose="020B0503020204020204" charset="-122"/>
                <a:ea typeface="微软雅黑" panose="020B0503020204020204" charset="-122"/>
                <a:cs typeface="Arial" panose="020B0604020202020204" pitchFamily="34" charset="0"/>
              </a:rPr>
              <a:t>关键词</a:t>
            </a:r>
          </a:p>
        </p:txBody>
      </p:sp>
      <p:sp>
        <p:nvSpPr>
          <p:cNvPr id="49" name="MH_SubTitle_1"/>
          <p:cNvSpPr txBox="1"/>
          <p:nvPr/>
        </p:nvSpPr>
        <p:spPr>
          <a:xfrm>
            <a:off x="2001520" y="3472180"/>
            <a:ext cx="1441450" cy="876300"/>
          </a:xfrm>
          <a:prstGeom prst="rect">
            <a:avLst/>
          </a:prstGeom>
          <a:noFill/>
        </p:spPr>
        <p:txBody>
          <a:bodyPr lIns="0" tIns="0" rIns="0" bIns="0"/>
          <a:lstStyle/>
          <a:p>
            <a:pPr algn="ctr">
              <a:lnSpc>
                <a:spcPct val="120000"/>
              </a:lnSpc>
              <a:defRPr/>
            </a:pPr>
            <a:r>
              <a:rPr lang="zh-CN" altLang="da-DK" kern="0" dirty="0">
                <a:solidFill>
                  <a:prstClr val="black">
                    <a:lumMod val="65000"/>
                    <a:lumOff val="35000"/>
                  </a:prstClr>
                </a:solidFill>
                <a:latin typeface="微软雅黑" panose="020B0503020204020204" charset="-122"/>
                <a:ea typeface="微软雅黑" panose="020B0503020204020204" charset="-122"/>
                <a:cs typeface="Arial" panose="020B0604020202020204" pitchFamily="34" charset="0"/>
              </a:rPr>
              <a:t>关键词</a:t>
            </a:r>
          </a:p>
        </p:txBody>
      </p:sp>
      <p:sp>
        <p:nvSpPr>
          <p:cNvPr id="50" name="MH_SubTitle_5"/>
          <p:cNvSpPr txBox="1"/>
          <p:nvPr/>
        </p:nvSpPr>
        <p:spPr>
          <a:xfrm>
            <a:off x="8716645" y="3472180"/>
            <a:ext cx="1441450" cy="876300"/>
          </a:xfrm>
          <a:prstGeom prst="rect">
            <a:avLst/>
          </a:prstGeom>
          <a:noFill/>
        </p:spPr>
        <p:txBody>
          <a:bodyPr lIns="0" tIns="0" rIns="0" bIns="0"/>
          <a:lstStyle/>
          <a:p>
            <a:pPr algn="ctr">
              <a:lnSpc>
                <a:spcPct val="120000"/>
              </a:lnSpc>
              <a:defRPr/>
            </a:pPr>
            <a:r>
              <a:rPr lang="zh-CN" altLang="da-DK" kern="0" dirty="0">
                <a:solidFill>
                  <a:prstClr val="black">
                    <a:lumMod val="65000"/>
                    <a:lumOff val="35000"/>
                  </a:prstClr>
                </a:solidFill>
                <a:latin typeface="微软雅黑" panose="020B0503020204020204" charset="-122"/>
                <a:ea typeface="微软雅黑" panose="020B0503020204020204" charset="-122"/>
                <a:cs typeface="Arial" panose="020B0604020202020204" pitchFamily="34" charset="0"/>
              </a:rPr>
              <a:t>关键词</a:t>
            </a:r>
          </a:p>
        </p:txBody>
      </p:sp>
      <p:sp>
        <p:nvSpPr>
          <p:cNvPr id="51" name="MH_SubTitle_4"/>
          <p:cNvSpPr txBox="1"/>
          <p:nvPr/>
        </p:nvSpPr>
        <p:spPr>
          <a:xfrm>
            <a:off x="7205345" y="3472180"/>
            <a:ext cx="1439545" cy="876300"/>
          </a:xfrm>
          <a:prstGeom prst="rect">
            <a:avLst/>
          </a:prstGeom>
          <a:noFill/>
        </p:spPr>
        <p:txBody>
          <a:bodyPr lIns="0" tIns="0" rIns="0" bIns="0"/>
          <a:lstStyle/>
          <a:p>
            <a:pPr algn="ctr">
              <a:lnSpc>
                <a:spcPct val="120000"/>
              </a:lnSpc>
              <a:defRPr/>
            </a:pPr>
            <a:r>
              <a:rPr lang="zh-CN" altLang="da-DK" kern="0" dirty="0">
                <a:solidFill>
                  <a:prstClr val="black">
                    <a:lumMod val="65000"/>
                    <a:lumOff val="35000"/>
                  </a:prstClr>
                </a:solidFill>
                <a:latin typeface="微软雅黑" panose="020B0503020204020204" charset="-122"/>
                <a:ea typeface="微软雅黑" panose="020B0503020204020204" charset="-122"/>
                <a:cs typeface="Arial" panose="020B0604020202020204" pitchFamily="34" charset="0"/>
              </a:rPr>
              <a:t>关键词</a:t>
            </a:r>
          </a:p>
        </p:txBody>
      </p:sp>
      <p:sp>
        <p:nvSpPr>
          <p:cNvPr id="52" name="MH_SubTitle_6"/>
          <p:cNvSpPr/>
          <p:nvPr/>
        </p:nvSpPr>
        <p:spPr>
          <a:xfrm>
            <a:off x="2023745" y="4502785"/>
            <a:ext cx="8112125" cy="46355"/>
          </a:xfrm>
          <a:prstGeom prst="rect">
            <a:avLst/>
          </a:prstGeom>
          <a:solidFill>
            <a:srgbClr val="578B18"/>
          </a:solidFill>
          <a:ln w="12700" cap="flat" cmpd="sng" algn="ctr">
            <a:noFill/>
            <a:prstDash val="solid"/>
            <a:miter lim="800000"/>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lumMod val="65000"/>
                  <a:lumOff val="35000"/>
                </a:prstClr>
              </a:solidFill>
              <a:effectLst/>
              <a:uLnTx/>
              <a:uFillTx/>
              <a:latin typeface="Calibri" panose="020F0502020204030204"/>
              <a:ea typeface="宋体" panose="02010600030101010101" pitchFamily="2" charset="-122"/>
              <a:cs typeface="+mn-cs"/>
            </a:endParaRPr>
          </a:p>
        </p:txBody>
      </p:sp>
      <p:sp>
        <p:nvSpPr>
          <p:cNvPr id="53" name="MH_Desc_1"/>
          <p:cNvSpPr>
            <a:spLocks noChangeArrowheads="1"/>
          </p:cNvSpPr>
          <p:nvPr/>
        </p:nvSpPr>
        <p:spPr bwMode="auto">
          <a:xfrm>
            <a:off x="2334895" y="4726305"/>
            <a:ext cx="7300595" cy="898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tIns="0" bIns="0"/>
          <a:lstStyle/>
          <a:p>
            <a:pPr algn="ctr">
              <a:lnSpc>
                <a:spcPct val="120000"/>
              </a:lnSpc>
            </a:pPr>
            <a:r>
              <a:rPr lang="zh-CN" altLang="en-US" sz="1400" dirty="0">
                <a:solidFill>
                  <a:prstClr val="black">
                    <a:lumMod val="65000"/>
                    <a:lumOff val="35000"/>
                  </a:prstClr>
                </a:solidFill>
                <a:latin typeface="幼圆" panose="02010509060101010101" charset="-122"/>
                <a:ea typeface="微软雅黑" panose="020B0503020204020204" charset="-122"/>
              </a:rPr>
              <a:t>在此处输入您的文本，</a:t>
            </a:r>
            <a:r>
              <a:rPr lang="zh-CN" altLang="en-US" sz="1400" dirty="0">
                <a:solidFill>
                  <a:prstClr val="black">
                    <a:lumMod val="65000"/>
                    <a:lumOff val="35000"/>
                  </a:prstClr>
                </a:solidFill>
                <a:latin typeface="幼圆" panose="02010509060101010101" charset="-122"/>
                <a:ea typeface="微软雅黑" panose="020B0503020204020204" charset="-122"/>
                <a:sym typeface="+mn-ea"/>
              </a:rPr>
              <a:t>在此处输入您的文本，在此处输入您的文本，在此处输入您的文本，在此处输入您的文本，在此处输入您的文本，在此处输入您的文本，</a:t>
            </a:r>
          </a:p>
          <a:p>
            <a:pPr algn="ctr">
              <a:lnSpc>
                <a:spcPct val="120000"/>
              </a:lnSpc>
            </a:pPr>
            <a:endParaRPr lang="zh-CN" altLang="en-US" sz="1400" dirty="0">
              <a:solidFill>
                <a:prstClr val="black">
                  <a:lumMod val="65000"/>
                  <a:lumOff val="35000"/>
                </a:prstClr>
              </a:solidFill>
              <a:latin typeface="幼圆" panose="02010509060101010101" charset="-122"/>
              <a:ea typeface="微软雅黑" panose="020B0503020204020204" charset="-122"/>
              <a:sym typeface="+mn-ea"/>
            </a:endParaRPr>
          </a:p>
          <a:p>
            <a:pPr algn="ctr">
              <a:lnSpc>
                <a:spcPct val="120000"/>
              </a:lnSpc>
            </a:pPr>
            <a:endParaRPr lang="zh-CN" altLang="en-US" dirty="0">
              <a:solidFill>
                <a:prstClr val="white"/>
              </a:solidFill>
              <a:latin typeface="幼圆" panose="02010509060101010101" charset="-122"/>
              <a:ea typeface="微软雅黑" panose="020B0503020204020204" charset="-122"/>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49"/>
                                        </p:tgtEl>
                                        <p:attrNameLst>
                                          <p:attrName>style.visibility</p:attrName>
                                        </p:attrNameLst>
                                      </p:cBhvr>
                                      <p:to>
                                        <p:strVal val="visible"/>
                                      </p:to>
                                    </p:set>
                                    <p:animEffect transition="in" filter="wipe(left)">
                                      <p:cBhvr>
                                        <p:cTn id="11" dur="500"/>
                                        <p:tgtEl>
                                          <p:spTgt spid="49"/>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48"/>
                                        </p:tgtEl>
                                        <p:attrNameLst>
                                          <p:attrName>style.visibility</p:attrName>
                                        </p:attrNameLst>
                                      </p:cBhvr>
                                      <p:to>
                                        <p:strVal val="visible"/>
                                      </p:to>
                                    </p:set>
                                    <p:animEffect transition="in" filter="wipe(left)">
                                      <p:cBhvr>
                                        <p:cTn id="15" dur="500"/>
                                        <p:tgtEl>
                                          <p:spTgt spid="48"/>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47"/>
                                        </p:tgtEl>
                                        <p:attrNameLst>
                                          <p:attrName>style.visibility</p:attrName>
                                        </p:attrNameLst>
                                      </p:cBhvr>
                                      <p:to>
                                        <p:strVal val="visible"/>
                                      </p:to>
                                    </p:set>
                                    <p:animEffect transition="in" filter="wipe(left)">
                                      <p:cBhvr>
                                        <p:cTn id="19" dur="500"/>
                                        <p:tgtEl>
                                          <p:spTgt spid="47"/>
                                        </p:tgtEl>
                                      </p:cBhvr>
                                    </p:animEffect>
                                  </p:childTnLst>
                                </p:cTn>
                              </p:par>
                            </p:childTnLst>
                          </p:cTn>
                        </p:par>
                        <p:par>
                          <p:cTn id="20" fill="hold">
                            <p:stCondLst>
                              <p:cond delay="2000"/>
                            </p:stCondLst>
                            <p:childTnLst>
                              <p:par>
                                <p:cTn id="21" presetID="22" presetClass="entr" presetSubtype="8" fill="hold" grpId="0" nodeType="afterEffect">
                                  <p:stCondLst>
                                    <p:cond delay="0"/>
                                  </p:stCondLst>
                                  <p:childTnLst>
                                    <p:set>
                                      <p:cBhvr>
                                        <p:cTn id="22" dur="1" fill="hold">
                                          <p:stCondLst>
                                            <p:cond delay="0"/>
                                          </p:stCondLst>
                                        </p:cTn>
                                        <p:tgtEl>
                                          <p:spTgt spid="51"/>
                                        </p:tgtEl>
                                        <p:attrNameLst>
                                          <p:attrName>style.visibility</p:attrName>
                                        </p:attrNameLst>
                                      </p:cBhvr>
                                      <p:to>
                                        <p:strVal val="visible"/>
                                      </p:to>
                                    </p:set>
                                    <p:animEffect transition="in" filter="wipe(left)">
                                      <p:cBhvr>
                                        <p:cTn id="23" dur="500"/>
                                        <p:tgtEl>
                                          <p:spTgt spid="51"/>
                                        </p:tgtEl>
                                      </p:cBhvr>
                                    </p:animEffect>
                                  </p:childTnLst>
                                </p:cTn>
                              </p:par>
                            </p:childTnLst>
                          </p:cTn>
                        </p:par>
                        <p:par>
                          <p:cTn id="24" fill="hold">
                            <p:stCondLst>
                              <p:cond delay="2500"/>
                            </p:stCondLst>
                            <p:childTnLst>
                              <p:par>
                                <p:cTn id="25" presetID="22" presetClass="entr" presetSubtype="8" fill="hold" grpId="0" nodeType="afterEffect">
                                  <p:stCondLst>
                                    <p:cond delay="0"/>
                                  </p:stCondLst>
                                  <p:childTnLst>
                                    <p:set>
                                      <p:cBhvr>
                                        <p:cTn id="26" dur="1" fill="hold">
                                          <p:stCondLst>
                                            <p:cond delay="0"/>
                                          </p:stCondLst>
                                        </p:cTn>
                                        <p:tgtEl>
                                          <p:spTgt spid="50"/>
                                        </p:tgtEl>
                                        <p:attrNameLst>
                                          <p:attrName>style.visibility</p:attrName>
                                        </p:attrNameLst>
                                      </p:cBhvr>
                                      <p:to>
                                        <p:strVal val="visible"/>
                                      </p:to>
                                    </p:set>
                                    <p:animEffect transition="in" filter="wipe(left)">
                                      <p:cBhvr>
                                        <p:cTn id="27" dur="500"/>
                                        <p:tgtEl>
                                          <p:spTgt spid="50"/>
                                        </p:tgtEl>
                                      </p:cBhvr>
                                    </p:animEffect>
                                  </p:childTnLst>
                                </p:cTn>
                              </p:par>
                            </p:childTnLst>
                          </p:cTn>
                        </p:par>
                        <p:par>
                          <p:cTn id="28" fill="hold">
                            <p:stCondLst>
                              <p:cond delay="3000"/>
                            </p:stCondLst>
                            <p:childTnLst>
                              <p:par>
                                <p:cTn id="29" presetID="22" presetClass="entr" presetSubtype="8" fill="hold" grpId="0" nodeType="afterEffect">
                                  <p:stCondLst>
                                    <p:cond delay="0"/>
                                  </p:stCondLst>
                                  <p:childTnLst>
                                    <p:set>
                                      <p:cBhvr>
                                        <p:cTn id="30" dur="1" fill="hold">
                                          <p:stCondLst>
                                            <p:cond delay="0"/>
                                          </p:stCondLst>
                                        </p:cTn>
                                        <p:tgtEl>
                                          <p:spTgt spid="53"/>
                                        </p:tgtEl>
                                        <p:attrNameLst>
                                          <p:attrName>style.visibility</p:attrName>
                                        </p:attrNameLst>
                                      </p:cBhvr>
                                      <p:to>
                                        <p:strVal val="visible"/>
                                      </p:to>
                                    </p:set>
                                    <p:animEffect transition="in" filter="wipe(left)">
                                      <p:cBhvr>
                                        <p:cTn id="31" dur="500"/>
                                        <p:tgtEl>
                                          <p:spTgt spid="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7" grpId="0"/>
      <p:bldP spid="48" grpId="0"/>
      <p:bldP spid="49" grpId="0"/>
      <p:bldP spid="50" grpId="0"/>
      <p:bldP spid="51" grpId="0"/>
      <p:bldP spid="53"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p:cNvGrpSpPr/>
          <p:nvPr/>
        </p:nvGrpSpPr>
        <p:grpSpPr>
          <a:xfrm>
            <a:off x="590550" y="1290955"/>
            <a:ext cx="11012170" cy="4276090"/>
            <a:chOff x="2407" y="2033"/>
            <a:chExt cx="14999" cy="6734"/>
          </a:xfrm>
          <a:blipFill rotWithShape="1">
            <a:blip r:embed="rId3"/>
            <a:stretch>
              <a:fillRect/>
            </a:stretch>
          </a:blipFill>
        </p:grpSpPr>
        <p:sp>
          <p:nvSpPr>
            <p:cNvPr id="4" name="矩形 3"/>
            <p:cNvSpPr/>
            <p:nvPr/>
          </p:nvSpPr>
          <p:spPr>
            <a:xfrm>
              <a:off x="2407" y="2033"/>
              <a:ext cx="219" cy="673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5" name="矩形 4"/>
            <p:cNvSpPr/>
            <p:nvPr/>
          </p:nvSpPr>
          <p:spPr>
            <a:xfrm>
              <a:off x="2804" y="2033"/>
              <a:ext cx="14603" cy="6734"/>
            </a:xfrm>
            <a:prstGeom prst="rect">
              <a:avLst/>
            </a:prstGeom>
            <a:blipFill dpi="0" rotWithShape="1">
              <a:blip r:embed="rId4">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sp>
        <p:nvSpPr>
          <p:cNvPr id="12" name="矩形 11"/>
          <p:cNvSpPr/>
          <p:nvPr/>
        </p:nvSpPr>
        <p:spPr>
          <a:xfrm>
            <a:off x="6897370" y="798195"/>
            <a:ext cx="3554095" cy="5261610"/>
          </a:xfrm>
          <a:prstGeom prst="rect">
            <a:avLst/>
          </a:prstGeom>
          <a:solidFill>
            <a:schemeClr val="accent6"/>
          </a:solidFill>
          <a:ln>
            <a:noFill/>
          </a:ln>
          <a:effectLst>
            <a:outerShdw blurRad="50800" dist="762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3" name="文本框 12"/>
          <p:cNvSpPr txBox="1"/>
          <p:nvPr/>
        </p:nvSpPr>
        <p:spPr>
          <a:xfrm>
            <a:off x="7550785" y="1304290"/>
            <a:ext cx="2247265" cy="156845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96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rPr>
              <a:t>05</a:t>
            </a:r>
          </a:p>
        </p:txBody>
      </p:sp>
      <p:sp>
        <p:nvSpPr>
          <p:cNvPr id="14" name="文本框 13"/>
          <p:cNvSpPr txBox="1"/>
          <p:nvPr/>
        </p:nvSpPr>
        <p:spPr>
          <a:xfrm>
            <a:off x="7217410" y="3011805"/>
            <a:ext cx="2914015" cy="4603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2400" b="0" i="0" u="none" strike="noStrike" kern="1200" cap="none" spc="0" normalizeH="0" baseline="0" noProof="0">
                <a:ln>
                  <a:noFill/>
                </a:ln>
                <a:solidFill>
                  <a:prstClr val="white"/>
                </a:solidFill>
                <a:effectLst/>
                <a:uLnTx/>
                <a:uFillTx/>
                <a:latin typeface="造字工房尚黑（非商用）常规体" charset="-122"/>
                <a:ea typeface="造字工房尚黑（非商用）常规体" charset="-122"/>
                <a:cs typeface="+mn-cs"/>
              </a:rPr>
              <a:t>单击此处输入标题</a:t>
            </a:r>
          </a:p>
        </p:txBody>
      </p:sp>
      <p:sp>
        <p:nvSpPr>
          <p:cNvPr id="15" name="文本框 14"/>
          <p:cNvSpPr txBox="1"/>
          <p:nvPr/>
        </p:nvSpPr>
        <p:spPr>
          <a:xfrm>
            <a:off x="7217410" y="3593465"/>
            <a:ext cx="2914650" cy="1568450"/>
          </a:xfrm>
          <a:prstGeom prst="rect">
            <a:avLst/>
          </a:prstGeom>
          <a:noFill/>
        </p:spPr>
        <p:txBody>
          <a:bodyPr wrap="square" rtlCol="0">
            <a:spAutoFit/>
          </a:bodyPr>
          <a:lstStyle/>
          <a:p>
            <a:pPr marL="0" marR="0" lvl="0" indent="0" algn="ctr" defTabSz="914400" rtl="0" eaLnBrk="1" fontAlgn="auto" latinLnBrk="0" hangingPunct="1">
              <a:lnSpc>
                <a:spcPct val="200000"/>
              </a:lnSpc>
              <a:spcBef>
                <a:spcPts val="0"/>
              </a:spcBef>
              <a:spcAft>
                <a:spcPts val="0"/>
              </a:spcAft>
              <a:buClrTx/>
              <a:buSzTx/>
              <a:buFontTx/>
              <a:buNone/>
              <a:defRPr/>
            </a:pPr>
            <a:r>
              <a:rPr kumimoji="0" lang="zh-CN" altLang="en-US" sz="1200"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mn-cs"/>
              </a:rPr>
              <a:t>I love you more than I've ever loved any woman. And I've waited longer for you than I've waited for any woman.</a:t>
            </a:r>
          </a:p>
        </p:txBody>
      </p:sp>
    </p:spTree>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12"/>
                                        </p:tgtEl>
                                        <p:attrNameLst>
                                          <p:attrName>style.visibility</p:attrName>
                                        </p:attrNameLst>
                                      </p:cBhvr>
                                      <p:to>
                                        <p:strVal val="visible"/>
                                      </p:to>
                                    </p:set>
                                    <p:animEffect transition="in" filter="fade">
                                      <p:cBhvr>
                                        <p:cTn id="11" dur="500"/>
                                        <p:tgtEl>
                                          <p:spTgt spid="12"/>
                                        </p:tgtEl>
                                      </p:cBhvr>
                                    </p:animEffect>
                                    <p:anim calcmode="lin" valueType="num">
                                      <p:cBhvr>
                                        <p:cTn id="12" dur="500" fill="hold"/>
                                        <p:tgtEl>
                                          <p:spTgt spid="12"/>
                                        </p:tgtEl>
                                        <p:attrNameLst>
                                          <p:attrName>ppt_x</p:attrName>
                                        </p:attrNameLst>
                                      </p:cBhvr>
                                      <p:tavLst>
                                        <p:tav tm="0">
                                          <p:val>
                                            <p:strVal val="#ppt_x"/>
                                          </p:val>
                                        </p:tav>
                                        <p:tav tm="100000">
                                          <p:val>
                                            <p:strVal val="#ppt_x"/>
                                          </p:val>
                                        </p:tav>
                                      </p:tavLst>
                                    </p:anim>
                                    <p:anim calcmode="lin" valueType="num">
                                      <p:cBhvr>
                                        <p:cTn id="13" dur="500" fill="hold"/>
                                        <p:tgtEl>
                                          <p:spTgt spid="12"/>
                                        </p:tgtEl>
                                        <p:attrNameLst>
                                          <p:attrName>ppt_y</p:attrName>
                                        </p:attrNameLst>
                                      </p:cBhvr>
                                      <p:tavLst>
                                        <p:tav tm="0">
                                          <p:val>
                                            <p:strVal val="#ppt_y+.1"/>
                                          </p:val>
                                        </p:tav>
                                        <p:tav tm="100000">
                                          <p:val>
                                            <p:strVal val="#ppt_y"/>
                                          </p:val>
                                        </p:tav>
                                      </p:tavLst>
                                    </p:anim>
                                  </p:childTnLst>
                                </p:cTn>
                              </p:par>
                            </p:childTnLst>
                          </p:cTn>
                        </p:par>
                        <p:par>
                          <p:cTn id="14" fill="hold">
                            <p:stCondLst>
                              <p:cond delay="1000"/>
                            </p:stCondLst>
                            <p:childTnLst>
                              <p:par>
                                <p:cTn id="15" presetID="53" presetClass="entr" presetSubtype="16" fill="hold" grpId="0" nodeType="afterEffect">
                                  <p:stCondLst>
                                    <p:cond delay="0"/>
                                  </p:stCondLst>
                                  <p:childTnLst>
                                    <p:set>
                                      <p:cBhvr>
                                        <p:cTn id="16" dur="1" fill="hold">
                                          <p:stCondLst>
                                            <p:cond delay="0"/>
                                          </p:stCondLst>
                                        </p:cTn>
                                        <p:tgtEl>
                                          <p:spTgt spid="13"/>
                                        </p:tgtEl>
                                        <p:attrNameLst>
                                          <p:attrName>style.visibility</p:attrName>
                                        </p:attrNameLst>
                                      </p:cBhvr>
                                      <p:to>
                                        <p:strVal val="visible"/>
                                      </p:to>
                                    </p:set>
                                    <p:anim calcmode="lin" valueType="num">
                                      <p:cBhvr>
                                        <p:cTn id="17" dur="500" fill="hold"/>
                                        <p:tgtEl>
                                          <p:spTgt spid="13"/>
                                        </p:tgtEl>
                                        <p:attrNameLst>
                                          <p:attrName>ppt_w</p:attrName>
                                        </p:attrNameLst>
                                      </p:cBhvr>
                                      <p:tavLst>
                                        <p:tav tm="0">
                                          <p:val>
                                            <p:fltVal val="0"/>
                                          </p:val>
                                        </p:tav>
                                        <p:tav tm="100000">
                                          <p:val>
                                            <p:strVal val="#ppt_w"/>
                                          </p:val>
                                        </p:tav>
                                      </p:tavLst>
                                    </p:anim>
                                    <p:anim calcmode="lin" valueType="num">
                                      <p:cBhvr>
                                        <p:cTn id="18" dur="500" fill="hold"/>
                                        <p:tgtEl>
                                          <p:spTgt spid="13"/>
                                        </p:tgtEl>
                                        <p:attrNameLst>
                                          <p:attrName>ppt_h</p:attrName>
                                        </p:attrNameLst>
                                      </p:cBhvr>
                                      <p:tavLst>
                                        <p:tav tm="0">
                                          <p:val>
                                            <p:fltVal val="0"/>
                                          </p:val>
                                        </p:tav>
                                        <p:tav tm="100000">
                                          <p:val>
                                            <p:strVal val="#ppt_h"/>
                                          </p:val>
                                        </p:tav>
                                      </p:tavLst>
                                    </p:anim>
                                    <p:animEffect transition="in" filter="fade">
                                      <p:cBhvr>
                                        <p:cTn id="19" dur="500"/>
                                        <p:tgtEl>
                                          <p:spTgt spid="13"/>
                                        </p:tgtEl>
                                      </p:cBhvr>
                                    </p:animEffect>
                                  </p:childTnLst>
                                </p:cTn>
                              </p:par>
                            </p:childTnLst>
                          </p:cTn>
                        </p:par>
                        <p:par>
                          <p:cTn id="20" fill="hold">
                            <p:stCondLst>
                              <p:cond delay="1500"/>
                            </p:stCondLst>
                            <p:childTnLst>
                              <p:par>
                                <p:cTn id="21" presetID="22" presetClass="entr" presetSubtype="8" fill="hold" grpId="0" nodeType="afterEffect">
                                  <p:stCondLst>
                                    <p:cond delay="0"/>
                                  </p:stCondLst>
                                  <p:childTnLst>
                                    <p:set>
                                      <p:cBhvr>
                                        <p:cTn id="22" dur="1" fill="hold">
                                          <p:stCondLst>
                                            <p:cond delay="0"/>
                                          </p:stCondLst>
                                        </p:cTn>
                                        <p:tgtEl>
                                          <p:spTgt spid="14"/>
                                        </p:tgtEl>
                                        <p:attrNameLst>
                                          <p:attrName>style.visibility</p:attrName>
                                        </p:attrNameLst>
                                      </p:cBhvr>
                                      <p:to>
                                        <p:strVal val="visible"/>
                                      </p:to>
                                    </p:set>
                                    <p:animEffect transition="in" filter="wipe(left)">
                                      <p:cBhvr>
                                        <p:cTn id="23" dur="500"/>
                                        <p:tgtEl>
                                          <p:spTgt spid="14"/>
                                        </p:tgtEl>
                                      </p:cBhvr>
                                    </p:animEffect>
                                  </p:childTnLst>
                                </p:cTn>
                              </p:par>
                            </p:childTnLst>
                          </p:cTn>
                        </p:par>
                        <p:par>
                          <p:cTn id="24" fill="hold">
                            <p:stCondLst>
                              <p:cond delay="2000"/>
                            </p:stCondLst>
                            <p:childTnLst>
                              <p:par>
                                <p:cTn id="25" presetID="12" presetClass="entr" presetSubtype="4" fill="hold" grpId="0" nodeType="afterEffect">
                                  <p:stCondLst>
                                    <p:cond delay="0"/>
                                  </p:stCondLst>
                                  <p:childTnLst>
                                    <p:set>
                                      <p:cBhvr>
                                        <p:cTn id="26" dur="1" fill="hold">
                                          <p:stCondLst>
                                            <p:cond delay="0"/>
                                          </p:stCondLst>
                                        </p:cTn>
                                        <p:tgtEl>
                                          <p:spTgt spid="15"/>
                                        </p:tgtEl>
                                        <p:attrNameLst>
                                          <p:attrName>style.visibility</p:attrName>
                                        </p:attrNameLst>
                                      </p:cBhvr>
                                      <p:to>
                                        <p:strVal val="visible"/>
                                      </p:to>
                                    </p:set>
                                    <p:anim calcmode="lin" valueType="num">
                                      <p:cBhvr additive="base">
                                        <p:cTn id="27" dur="500"/>
                                        <p:tgtEl>
                                          <p:spTgt spid="15"/>
                                        </p:tgtEl>
                                        <p:attrNameLst>
                                          <p:attrName>ppt_y</p:attrName>
                                        </p:attrNameLst>
                                      </p:cBhvr>
                                      <p:tavLst>
                                        <p:tav tm="0">
                                          <p:val>
                                            <p:strVal val="#ppt_y+#ppt_h*1.125000"/>
                                          </p:val>
                                        </p:tav>
                                        <p:tav tm="100000">
                                          <p:val>
                                            <p:strVal val="#ppt_y"/>
                                          </p:val>
                                        </p:tav>
                                      </p:tavLst>
                                    </p:anim>
                                    <p:animEffect transition="in" filter="wipe(up)">
                                      <p:cBhvr>
                                        <p:cTn id="28"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bldLvl="0" animBg="1"/>
      <p:bldP spid="13" grpId="0"/>
      <p:bldP spid="14" grpId="0"/>
      <p:bldP spid="15"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1284249" y="436405"/>
            <a:ext cx="5707101" cy="461665"/>
          </a:xfrm>
          <a:prstGeom prst="rect">
            <a:avLst/>
          </a:prstGeom>
          <a:noFill/>
        </p:spPr>
        <p:txBody>
          <a:bodyPr wrap="square" rtlCol="0">
            <a:spAutoFit/>
          </a:bodyPr>
          <a:lstStyle>
            <a:defPPr>
              <a:defRPr lang="zh-CN"/>
            </a:defPPr>
            <a:lvl1pPr>
              <a:defRPr sz="2400">
                <a:solidFill>
                  <a:schemeClr val="bg1"/>
                </a:solidFill>
                <a:latin typeface="微软雅黑 Light" panose="020B0502040204020203" pitchFamily="34" charset="-122"/>
                <a:ea typeface="微软雅黑 Light" panose="020B0502040204020203" pitchFamily="34" charset="-122"/>
              </a:defRPr>
            </a:lvl1pPr>
          </a:lstStyle>
          <a:p>
            <a:r>
              <a:rPr lang="zh-CN" altLang="en-US" dirty="0">
                <a:solidFill>
                  <a:schemeClr val="accent1"/>
                </a:solidFill>
              </a:rPr>
              <a:t>在这里输入您的标题</a:t>
            </a:r>
          </a:p>
        </p:txBody>
      </p:sp>
      <p:pic>
        <p:nvPicPr>
          <p:cNvPr id="22" name="图片 21"/>
          <p:cNvPicPr>
            <a:picLocks noChangeAspect="1"/>
          </p:cNvPicPr>
          <p:nvPr/>
        </p:nvPicPr>
        <p:blipFill rotWithShape="1">
          <a:blip r:embed="rId2" cstate="print">
            <a:extLst>
              <a:ext uri="{28A0092B-C50C-407E-A947-70E740481C1C}">
                <a14:useLocalDpi xmlns:a14="http://schemas.microsoft.com/office/drawing/2010/main" val="0"/>
              </a:ext>
            </a:extLst>
          </a:blip>
          <a:srcRect/>
          <a:stretch>
            <a:fillRect/>
          </a:stretch>
        </p:blipFill>
        <p:spPr>
          <a:xfrm rot="10800000" flipH="1">
            <a:off x="8534400" y="4705350"/>
            <a:ext cx="3657600" cy="2152650"/>
          </a:xfrm>
          <a:prstGeom prst="rect">
            <a:avLst/>
          </a:prstGeom>
        </p:spPr>
      </p:pic>
      <p:sp>
        <p:nvSpPr>
          <p:cNvPr id="24" name="MH_SubTitle_1"/>
          <p:cNvSpPr/>
          <p:nvPr/>
        </p:nvSpPr>
        <p:spPr>
          <a:xfrm>
            <a:off x="4276449" y="1774190"/>
            <a:ext cx="1756940" cy="1753552"/>
          </a:xfrm>
          <a:custGeom>
            <a:avLst/>
            <a:gdLst>
              <a:gd name="connsiteX0" fmla="*/ 713459 w 1426918"/>
              <a:gd name="connsiteY0" fmla="*/ 0 h 1426918"/>
              <a:gd name="connsiteX1" fmla="*/ 713459 w 1426918"/>
              <a:gd name="connsiteY1" fmla="*/ 1 h 1426918"/>
              <a:gd name="connsiteX2" fmla="*/ 1426918 w 1426918"/>
              <a:gd name="connsiteY2" fmla="*/ 713460 h 1426918"/>
              <a:gd name="connsiteX3" fmla="*/ 1426918 w 1426918"/>
              <a:gd name="connsiteY3" fmla="*/ 1426918 h 1426918"/>
              <a:gd name="connsiteX4" fmla="*/ 713459 w 1426918"/>
              <a:gd name="connsiteY4" fmla="*/ 1426918 h 1426918"/>
              <a:gd name="connsiteX5" fmla="*/ 0 w 1426918"/>
              <a:gd name="connsiteY5" fmla="*/ 713459 h 1426918"/>
              <a:gd name="connsiteX6" fmla="*/ 713459 w 1426918"/>
              <a:gd name="connsiteY6" fmla="*/ 0 h 14269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26918" h="1426918">
                <a:moveTo>
                  <a:pt x="713459" y="0"/>
                </a:moveTo>
                <a:lnTo>
                  <a:pt x="713459" y="1"/>
                </a:lnTo>
                <a:cubicBezTo>
                  <a:pt x="1107492" y="1"/>
                  <a:pt x="1426918" y="319427"/>
                  <a:pt x="1426918" y="713460"/>
                </a:cubicBezTo>
                <a:lnTo>
                  <a:pt x="1426918" y="1426918"/>
                </a:lnTo>
                <a:lnTo>
                  <a:pt x="713459" y="1426918"/>
                </a:lnTo>
                <a:cubicBezTo>
                  <a:pt x="319426" y="1426918"/>
                  <a:pt x="0" y="1107492"/>
                  <a:pt x="0" y="713459"/>
                </a:cubicBezTo>
                <a:cubicBezTo>
                  <a:pt x="0" y="319426"/>
                  <a:pt x="319426" y="0"/>
                  <a:pt x="713459" y="0"/>
                </a:cubicBezTo>
                <a:close/>
              </a:path>
            </a:pathLst>
          </a:custGeom>
          <a:solidFill>
            <a:srgbClr val="578B18"/>
          </a:solidFill>
          <a:ln w="12700" cap="flat" cmpd="sng" algn="ctr">
            <a:noFill/>
            <a:prstDash val="solid"/>
            <a:miter lim="800000"/>
          </a:ln>
          <a:effectLst/>
        </p:spPr>
        <p:txBody>
          <a:bodyPr anchor="ctr"/>
          <a:lstStyle/>
          <a:p>
            <a:pPr algn="ctr">
              <a:defRPr/>
            </a:pPr>
            <a:r>
              <a:rPr lang="en-US" altLang="zh-CN" sz="5400" b="1" kern="0" dirty="0">
                <a:solidFill>
                  <a:prstClr val="white"/>
                </a:solidFill>
                <a:latin typeface="Times New Roman" panose="02020603050405020304"/>
                <a:ea typeface="幼圆" panose="02010509060101010101" charset="-122"/>
              </a:rPr>
              <a:t>S</a:t>
            </a:r>
          </a:p>
        </p:txBody>
      </p:sp>
      <p:sp>
        <p:nvSpPr>
          <p:cNvPr id="25" name="MH_SubTitle_2"/>
          <p:cNvSpPr/>
          <p:nvPr/>
        </p:nvSpPr>
        <p:spPr>
          <a:xfrm>
            <a:off x="6033389" y="1774190"/>
            <a:ext cx="1759658" cy="1753552"/>
          </a:xfrm>
          <a:custGeom>
            <a:avLst/>
            <a:gdLst>
              <a:gd name="connsiteX0" fmla="*/ 713459 w 1426918"/>
              <a:gd name="connsiteY0" fmla="*/ 0 h 1426918"/>
              <a:gd name="connsiteX1" fmla="*/ 1426918 w 1426918"/>
              <a:gd name="connsiteY1" fmla="*/ 713459 h 1426918"/>
              <a:gd name="connsiteX2" fmla="*/ 1426917 w 1426918"/>
              <a:gd name="connsiteY2" fmla="*/ 713459 h 1426918"/>
              <a:gd name="connsiteX3" fmla="*/ 713458 w 1426918"/>
              <a:gd name="connsiteY3" fmla="*/ 1426918 h 1426918"/>
              <a:gd name="connsiteX4" fmla="*/ 0 w 1426918"/>
              <a:gd name="connsiteY4" fmla="*/ 1426918 h 1426918"/>
              <a:gd name="connsiteX5" fmla="*/ 0 w 1426918"/>
              <a:gd name="connsiteY5" fmla="*/ 713459 h 1426918"/>
              <a:gd name="connsiteX6" fmla="*/ 713459 w 1426918"/>
              <a:gd name="connsiteY6" fmla="*/ 0 h 14269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26918" h="1426918">
                <a:moveTo>
                  <a:pt x="713459" y="0"/>
                </a:moveTo>
                <a:cubicBezTo>
                  <a:pt x="1107492" y="0"/>
                  <a:pt x="1426918" y="319426"/>
                  <a:pt x="1426918" y="713459"/>
                </a:cubicBezTo>
                <a:lnTo>
                  <a:pt x="1426917" y="713459"/>
                </a:lnTo>
                <a:cubicBezTo>
                  <a:pt x="1426917" y="1107492"/>
                  <a:pt x="1107491" y="1426918"/>
                  <a:pt x="713458" y="1426918"/>
                </a:cubicBezTo>
                <a:lnTo>
                  <a:pt x="0" y="1426918"/>
                </a:lnTo>
                <a:lnTo>
                  <a:pt x="0" y="713459"/>
                </a:lnTo>
                <a:cubicBezTo>
                  <a:pt x="0" y="319426"/>
                  <a:pt x="319426" y="0"/>
                  <a:pt x="713459" y="0"/>
                </a:cubicBezTo>
                <a:close/>
              </a:path>
            </a:pathLst>
          </a:custGeom>
          <a:solidFill>
            <a:srgbClr val="BADA5C"/>
          </a:solidFill>
          <a:ln w="12700" cap="flat" cmpd="sng" algn="ctr">
            <a:noFill/>
            <a:prstDash val="solid"/>
            <a:miter lim="800000"/>
          </a:ln>
          <a:effectLst/>
        </p:spPr>
        <p:txBody>
          <a:bodyPr anchor="ctr"/>
          <a:lstStyle/>
          <a:p>
            <a:pPr algn="ctr">
              <a:defRPr/>
            </a:pPr>
            <a:r>
              <a:rPr lang="en-US" altLang="zh-CN" sz="5400" b="1" kern="0" dirty="0">
                <a:solidFill>
                  <a:prstClr val="white"/>
                </a:solidFill>
                <a:latin typeface="Times New Roman" panose="02020603050405020304"/>
                <a:ea typeface="幼圆" panose="02010509060101010101" charset="-122"/>
              </a:rPr>
              <a:t>W</a:t>
            </a:r>
          </a:p>
        </p:txBody>
      </p:sp>
      <p:sp>
        <p:nvSpPr>
          <p:cNvPr id="26" name="MH_SubTitle_3"/>
          <p:cNvSpPr/>
          <p:nvPr/>
        </p:nvSpPr>
        <p:spPr>
          <a:xfrm>
            <a:off x="4276449" y="3527743"/>
            <a:ext cx="1756940" cy="1753552"/>
          </a:xfrm>
          <a:custGeom>
            <a:avLst/>
            <a:gdLst>
              <a:gd name="connsiteX0" fmla="*/ 713460 w 1426918"/>
              <a:gd name="connsiteY0" fmla="*/ 0 h 1426918"/>
              <a:gd name="connsiteX1" fmla="*/ 1426918 w 1426918"/>
              <a:gd name="connsiteY1" fmla="*/ 0 h 1426918"/>
              <a:gd name="connsiteX2" fmla="*/ 1426918 w 1426918"/>
              <a:gd name="connsiteY2" fmla="*/ 713459 h 1426918"/>
              <a:gd name="connsiteX3" fmla="*/ 713459 w 1426918"/>
              <a:gd name="connsiteY3" fmla="*/ 1426918 h 1426918"/>
              <a:gd name="connsiteX4" fmla="*/ 0 w 1426918"/>
              <a:gd name="connsiteY4" fmla="*/ 713459 h 1426918"/>
              <a:gd name="connsiteX5" fmla="*/ 1 w 1426918"/>
              <a:gd name="connsiteY5" fmla="*/ 713459 h 1426918"/>
              <a:gd name="connsiteX6" fmla="*/ 713460 w 1426918"/>
              <a:gd name="connsiteY6" fmla="*/ 0 h 14269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26918" h="1426918">
                <a:moveTo>
                  <a:pt x="713460" y="0"/>
                </a:moveTo>
                <a:lnTo>
                  <a:pt x="1426918" y="0"/>
                </a:lnTo>
                <a:lnTo>
                  <a:pt x="1426918" y="713459"/>
                </a:lnTo>
                <a:cubicBezTo>
                  <a:pt x="1426918" y="1107492"/>
                  <a:pt x="1107492" y="1426918"/>
                  <a:pt x="713459" y="1426918"/>
                </a:cubicBezTo>
                <a:cubicBezTo>
                  <a:pt x="319426" y="1426918"/>
                  <a:pt x="0" y="1107492"/>
                  <a:pt x="0" y="713459"/>
                </a:cubicBezTo>
                <a:lnTo>
                  <a:pt x="1" y="713459"/>
                </a:lnTo>
                <a:cubicBezTo>
                  <a:pt x="1" y="319426"/>
                  <a:pt x="319427" y="0"/>
                  <a:pt x="713460" y="0"/>
                </a:cubicBezTo>
                <a:close/>
              </a:path>
            </a:pathLst>
          </a:custGeom>
          <a:solidFill>
            <a:srgbClr val="BADA5C"/>
          </a:solidFill>
          <a:ln w="12700" cap="flat" cmpd="sng" algn="ctr">
            <a:noFill/>
            <a:prstDash val="solid"/>
            <a:miter lim="800000"/>
          </a:ln>
          <a:effectLst/>
        </p:spPr>
        <p:txBody>
          <a:bodyPr anchor="ctr"/>
          <a:lstStyle/>
          <a:p>
            <a:pPr algn="ctr">
              <a:defRPr/>
            </a:pPr>
            <a:r>
              <a:rPr lang="en-US" altLang="zh-CN" sz="5400" b="1" kern="0" dirty="0">
                <a:solidFill>
                  <a:prstClr val="white"/>
                </a:solidFill>
                <a:latin typeface="Times New Roman" panose="02020603050405020304"/>
                <a:ea typeface="幼圆" panose="02010509060101010101" charset="-122"/>
              </a:rPr>
              <a:t>O</a:t>
            </a:r>
          </a:p>
        </p:txBody>
      </p:sp>
      <p:sp>
        <p:nvSpPr>
          <p:cNvPr id="27" name="MH_SubTitle_4"/>
          <p:cNvSpPr/>
          <p:nvPr/>
        </p:nvSpPr>
        <p:spPr>
          <a:xfrm>
            <a:off x="6033389" y="3527743"/>
            <a:ext cx="1759658" cy="1753552"/>
          </a:xfrm>
          <a:custGeom>
            <a:avLst/>
            <a:gdLst>
              <a:gd name="connsiteX0" fmla="*/ 0 w 1426918"/>
              <a:gd name="connsiteY0" fmla="*/ 0 h 1426918"/>
              <a:gd name="connsiteX1" fmla="*/ 713459 w 1426918"/>
              <a:gd name="connsiteY1" fmla="*/ 0 h 1426918"/>
              <a:gd name="connsiteX2" fmla="*/ 1426918 w 1426918"/>
              <a:gd name="connsiteY2" fmla="*/ 713459 h 1426918"/>
              <a:gd name="connsiteX3" fmla="*/ 713459 w 1426918"/>
              <a:gd name="connsiteY3" fmla="*/ 1426918 h 1426918"/>
              <a:gd name="connsiteX4" fmla="*/ 713459 w 1426918"/>
              <a:gd name="connsiteY4" fmla="*/ 1426917 h 1426918"/>
              <a:gd name="connsiteX5" fmla="*/ 0 w 1426918"/>
              <a:gd name="connsiteY5" fmla="*/ 713458 h 14269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26918" h="1426918">
                <a:moveTo>
                  <a:pt x="0" y="0"/>
                </a:moveTo>
                <a:lnTo>
                  <a:pt x="713459" y="0"/>
                </a:lnTo>
                <a:cubicBezTo>
                  <a:pt x="1107492" y="0"/>
                  <a:pt x="1426918" y="319426"/>
                  <a:pt x="1426918" y="713459"/>
                </a:cubicBezTo>
                <a:cubicBezTo>
                  <a:pt x="1426918" y="1107492"/>
                  <a:pt x="1107492" y="1426918"/>
                  <a:pt x="713459" y="1426918"/>
                </a:cubicBezTo>
                <a:lnTo>
                  <a:pt x="713459" y="1426917"/>
                </a:lnTo>
                <a:cubicBezTo>
                  <a:pt x="319426" y="1426917"/>
                  <a:pt x="0" y="1107491"/>
                  <a:pt x="0" y="713458"/>
                </a:cubicBezTo>
                <a:close/>
              </a:path>
            </a:pathLst>
          </a:custGeom>
          <a:solidFill>
            <a:srgbClr val="578B18"/>
          </a:solidFill>
          <a:ln w="12700" cap="flat" cmpd="sng" algn="ctr">
            <a:noFill/>
            <a:prstDash val="solid"/>
            <a:miter lim="800000"/>
          </a:ln>
          <a:effectLst/>
        </p:spPr>
        <p:txBody>
          <a:bodyPr anchor="ctr"/>
          <a:lstStyle/>
          <a:p>
            <a:pPr algn="ctr">
              <a:defRPr/>
            </a:pPr>
            <a:r>
              <a:rPr lang="en-US" altLang="zh-CN" sz="5400" b="1" kern="0" dirty="0">
                <a:solidFill>
                  <a:prstClr val="white"/>
                </a:solidFill>
                <a:latin typeface="Times New Roman" panose="02020603050405020304"/>
                <a:ea typeface="幼圆" panose="02010509060101010101" charset="-122"/>
              </a:rPr>
              <a:t>T</a:t>
            </a:r>
          </a:p>
        </p:txBody>
      </p:sp>
      <p:sp>
        <p:nvSpPr>
          <p:cNvPr id="29" name="文本框 28"/>
          <p:cNvSpPr txBox="1"/>
          <p:nvPr/>
        </p:nvSpPr>
        <p:spPr>
          <a:xfrm>
            <a:off x="1582329" y="2351460"/>
            <a:ext cx="2540279" cy="652826"/>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zh-CN" altLang="da-DK" sz="1200" dirty="0">
                <a:solidFill>
                  <a:prstClr val="black"/>
                </a:solidFill>
                <a:latin typeface="微软雅黑" panose="020B0503020204020204" charset="-122"/>
                <a:ea typeface="微软雅黑" panose="020B0503020204020204" charset="-122"/>
                <a:sym typeface="+mn-ea"/>
              </a:rPr>
              <a:t>单击此处输入文本</a:t>
            </a:r>
            <a:r>
              <a:rPr lang="zh-CN" altLang="en-US" sz="1200" dirty="0">
                <a:solidFill>
                  <a:prstClr val="black"/>
                </a:solidFill>
                <a:latin typeface="微软雅黑" panose="020B0503020204020204" charset="-122"/>
                <a:ea typeface="微软雅黑" panose="020B0503020204020204" charset="-122"/>
                <a:sym typeface="+mn-ea"/>
              </a:rPr>
              <a:t>，</a:t>
            </a:r>
            <a:r>
              <a:rPr lang="zh-CN" altLang="da-DK" sz="1200" dirty="0">
                <a:solidFill>
                  <a:prstClr val="black"/>
                </a:solidFill>
                <a:latin typeface="微软雅黑" panose="020B0503020204020204" charset="-122"/>
                <a:ea typeface="微软雅黑" panose="020B0503020204020204" charset="-122"/>
                <a:sym typeface="+mn-ea"/>
              </a:rPr>
              <a:t>单击此处输入文本</a:t>
            </a:r>
            <a:r>
              <a:rPr lang="zh-CN" altLang="en-US" sz="1200" dirty="0">
                <a:solidFill>
                  <a:prstClr val="black"/>
                </a:solidFill>
                <a:latin typeface="微软雅黑" panose="020B0503020204020204" charset="-122"/>
                <a:ea typeface="微软雅黑" panose="020B0503020204020204" charset="-122"/>
                <a:sym typeface="+mn-ea"/>
              </a:rPr>
              <a:t>，</a:t>
            </a:r>
            <a:r>
              <a:rPr lang="zh-CN" altLang="da-DK" sz="1200" dirty="0">
                <a:solidFill>
                  <a:prstClr val="black"/>
                </a:solidFill>
                <a:latin typeface="微软雅黑" panose="020B0503020204020204" charset="-122"/>
                <a:ea typeface="微软雅黑" panose="020B0503020204020204" charset="-122"/>
                <a:sym typeface="+mn-ea"/>
              </a:rPr>
              <a:t>单击此处输入文本</a:t>
            </a:r>
            <a:r>
              <a:rPr lang="zh-CN" altLang="en-US" sz="1200" dirty="0">
                <a:solidFill>
                  <a:prstClr val="black"/>
                </a:solidFill>
                <a:latin typeface="微软雅黑" panose="020B0503020204020204" charset="-122"/>
                <a:ea typeface="微软雅黑" panose="020B0503020204020204" charset="-122"/>
                <a:sym typeface="+mn-ea"/>
              </a:rPr>
              <a:t>，</a:t>
            </a:r>
            <a:r>
              <a:rPr lang="zh-CN" altLang="da-DK" sz="1200" dirty="0">
                <a:solidFill>
                  <a:prstClr val="black"/>
                </a:solidFill>
                <a:latin typeface="微软雅黑" panose="020B0503020204020204" charset="-122"/>
                <a:ea typeface="微软雅黑" panose="020B0503020204020204" charset="-122"/>
                <a:sym typeface="+mn-ea"/>
              </a:rPr>
              <a:t>单击此处输入文本</a:t>
            </a:r>
            <a:r>
              <a:rPr lang="zh-CN" altLang="en-US" sz="1200" dirty="0">
                <a:solidFill>
                  <a:prstClr val="black"/>
                </a:solidFill>
                <a:latin typeface="微软雅黑" panose="020B0503020204020204" charset="-122"/>
                <a:ea typeface="微软雅黑" panose="020B0503020204020204" charset="-122"/>
                <a:sym typeface="+mn-ea"/>
              </a:rPr>
              <a:t>，</a:t>
            </a:r>
            <a:r>
              <a:rPr lang="zh-CN" altLang="da-DK" sz="1200" dirty="0">
                <a:solidFill>
                  <a:prstClr val="black"/>
                </a:solidFill>
                <a:latin typeface="微软雅黑" panose="020B0503020204020204" charset="-122"/>
                <a:ea typeface="微软雅黑" panose="020B0503020204020204" charset="-122"/>
                <a:sym typeface="+mn-ea"/>
              </a:rPr>
              <a:t>单击此处输入文本</a:t>
            </a:r>
          </a:p>
        </p:txBody>
      </p:sp>
      <p:sp>
        <p:nvSpPr>
          <p:cNvPr id="30" name="文本框 29"/>
          <p:cNvSpPr txBox="1"/>
          <p:nvPr/>
        </p:nvSpPr>
        <p:spPr>
          <a:xfrm>
            <a:off x="2803272" y="2046518"/>
            <a:ext cx="1262257" cy="384847"/>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zh-CN" altLang="da-DK" b="1" dirty="0">
                <a:solidFill>
                  <a:prstClr val="black"/>
                </a:solidFill>
                <a:latin typeface="微软雅黑" panose="020B0503020204020204" charset="-122"/>
                <a:ea typeface="微软雅黑" panose="020B0503020204020204" charset="-122"/>
              </a:rPr>
              <a:t>输入文本</a:t>
            </a:r>
            <a:endParaRPr lang="zh-CN" altLang="da-DK" b="1" dirty="0">
              <a:solidFill>
                <a:prstClr val="black"/>
              </a:solidFill>
              <a:latin typeface="微软雅黑" panose="020B0503020204020204" charset="-122"/>
              <a:ea typeface="微软雅黑" panose="020B0503020204020204" charset="-122"/>
              <a:sym typeface="+mn-ea"/>
            </a:endParaRPr>
          </a:p>
        </p:txBody>
      </p:sp>
      <p:sp>
        <p:nvSpPr>
          <p:cNvPr id="31" name="文本框 30"/>
          <p:cNvSpPr txBox="1"/>
          <p:nvPr/>
        </p:nvSpPr>
        <p:spPr>
          <a:xfrm>
            <a:off x="1581785" y="4529540"/>
            <a:ext cx="2591378" cy="652826"/>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zh-CN" altLang="da-DK" sz="1200" dirty="0">
                <a:solidFill>
                  <a:prstClr val="black"/>
                </a:solidFill>
                <a:latin typeface="微软雅黑" panose="020B0503020204020204" charset="-122"/>
                <a:ea typeface="微软雅黑" panose="020B0503020204020204" charset="-122"/>
                <a:sym typeface="+mn-ea"/>
              </a:rPr>
              <a:t>单击此处输入文本</a:t>
            </a:r>
            <a:r>
              <a:rPr lang="zh-CN" altLang="en-US" sz="1200" dirty="0">
                <a:solidFill>
                  <a:prstClr val="black"/>
                </a:solidFill>
                <a:latin typeface="微软雅黑" panose="020B0503020204020204" charset="-122"/>
                <a:ea typeface="微软雅黑" panose="020B0503020204020204" charset="-122"/>
                <a:sym typeface="+mn-ea"/>
              </a:rPr>
              <a:t>，</a:t>
            </a:r>
            <a:r>
              <a:rPr lang="zh-CN" altLang="da-DK" sz="1200" dirty="0">
                <a:solidFill>
                  <a:prstClr val="black"/>
                </a:solidFill>
                <a:latin typeface="微软雅黑" panose="020B0503020204020204" charset="-122"/>
                <a:ea typeface="微软雅黑" panose="020B0503020204020204" charset="-122"/>
                <a:sym typeface="+mn-ea"/>
              </a:rPr>
              <a:t>单击此处输入文本</a:t>
            </a:r>
            <a:r>
              <a:rPr lang="zh-CN" altLang="en-US" sz="1200" dirty="0">
                <a:solidFill>
                  <a:prstClr val="black"/>
                </a:solidFill>
                <a:latin typeface="微软雅黑" panose="020B0503020204020204" charset="-122"/>
                <a:ea typeface="微软雅黑" panose="020B0503020204020204" charset="-122"/>
                <a:sym typeface="+mn-ea"/>
              </a:rPr>
              <a:t>，</a:t>
            </a:r>
            <a:r>
              <a:rPr lang="zh-CN" altLang="da-DK" sz="1200" dirty="0">
                <a:solidFill>
                  <a:prstClr val="black"/>
                </a:solidFill>
                <a:latin typeface="微软雅黑" panose="020B0503020204020204" charset="-122"/>
                <a:ea typeface="微软雅黑" panose="020B0503020204020204" charset="-122"/>
                <a:sym typeface="+mn-ea"/>
              </a:rPr>
              <a:t>单击此处输入文本</a:t>
            </a:r>
            <a:r>
              <a:rPr lang="zh-CN" altLang="en-US" sz="1200" dirty="0">
                <a:solidFill>
                  <a:prstClr val="black"/>
                </a:solidFill>
                <a:latin typeface="微软雅黑" panose="020B0503020204020204" charset="-122"/>
                <a:ea typeface="微软雅黑" panose="020B0503020204020204" charset="-122"/>
                <a:sym typeface="+mn-ea"/>
              </a:rPr>
              <a:t>，</a:t>
            </a:r>
            <a:r>
              <a:rPr lang="zh-CN" altLang="da-DK" sz="1200" dirty="0">
                <a:solidFill>
                  <a:prstClr val="black"/>
                </a:solidFill>
                <a:latin typeface="微软雅黑" panose="020B0503020204020204" charset="-122"/>
                <a:ea typeface="微软雅黑" panose="020B0503020204020204" charset="-122"/>
                <a:sym typeface="+mn-ea"/>
              </a:rPr>
              <a:t>单击此处输入文本</a:t>
            </a:r>
            <a:r>
              <a:rPr lang="zh-CN" altLang="en-US" sz="1200" dirty="0">
                <a:solidFill>
                  <a:prstClr val="black"/>
                </a:solidFill>
                <a:latin typeface="微软雅黑" panose="020B0503020204020204" charset="-122"/>
                <a:ea typeface="微软雅黑" panose="020B0503020204020204" charset="-122"/>
                <a:sym typeface="+mn-ea"/>
              </a:rPr>
              <a:t>，</a:t>
            </a:r>
            <a:r>
              <a:rPr lang="zh-CN" altLang="da-DK" sz="1200" dirty="0">
                <a:solidFill>
                  <a:prstClr val="black"/>
                </a:solidFill>
                <a:latin typeface="微软雅黑" panose="020B0503020204020204" charset="-122"/>
                <a:ea typeface="微软雅黑" panose="020B0503020204020204" charset="-122"/>
                <a:sym typeface="+mn-ea"/>
              </a:rPr>
              <a:t>单击此处输入文本</a:t>
            </a:r>
          </a:p>
        </p:txBody>
      </p:sp>
      <p:sp>
        <p:nvSpPr>
          <p:cNvPr id="32" name="文本框 31"/>
          <p:cNvSpPr txBox="1"/>
          <p:nvPr/>
        </p:nvSpPr>
        <p:spPr>
          <a:xfrm>
            <a:off x="2910906" y="4224054"/>
            <a:ext cx="1155166" cy="384847"/>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zh-CN" altLang="da-DK" b="1" dirty="0">
                <a:solidFill>
                  <a:prstClr val="black"/>
                </a:solidFill>
                <a:latin typeface="微软雅黑" panose="020B0503020204020204" charset="-122"/>
                <a:ea typeface="微软雅黑" panose="020B0503020204020204" charset="-122"/>
              </a:rPr>
              <a:t>输入文本</a:t>
            </a:r>
            <a:endParaRPr lang="zh-CN" altLang="da-DK" b="1" dirty="0">
              <a:solidFill>
                <a:prstClr val="black"/>
              </a:solidFill>
              <a:latin typeface="微软雅黑" panose="020B0503020204020204" charset="-122"/>
              <a:ea typeface="微软雅黑" panose="020B0503020204020204" charset="-122"/>
              <a:sym typeface="+mn-ea"/>
            </a:endParaRPr>
          </a:p>
        </p:txBody>
      </p:sp>
      <p:sp>
        <p:nvSpPr>
          <p:cNvPr id="15" name="文本框 14"/>
          <p:cNvSpPr txBox="1"/>
          <p:nvPr/>
        </p:nvSpPr>
        <p:spPr>
          <a:xfrm>
            <a:off x="7879252" y="2422397"/>
            <a:ext cx="2591378" cy="652826"/>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da-DK" sz="1200" dirty="0">
                <a:solidFill>
                  <a:prstClr val="black"/>
                </a:solidFill>
                <a:latin typeface="微软雅黑" panose="020B0503020204020204" charset="-122"/>
                <a:ea typeface="微软雅黑" panose="020B0503020204020204" charset="-122"/>
                <a:sym typeface="+mn-ea"/>
              </a:rPr>
              <a:t>单击此处输入文本</a:t>
            </a:r>
            <a:r>
              <a:rPr lang="zh-CN" altLang="en-US" sz="1200" dirty="0">
                <a:solidFill>
                  <a:prstClr val="black"/>
                </a:solidFill>
                <a:latin typeface="微软雅黑" panose="020B0503020204020204" charset="-122"/>
                <a:ea typeface="微软雅黑" panose="020B0503020204020204" charset="-122"/>
                <a:sym typeface="+mn-ea"/>
              </a:rPr>
              <a:t>，</a:t>
            </a:r>
            <a:r>
              <a:rPr lang="zh-CN" altLang="da-DK" sz="1200" dirty="0">
                <a:solidFill>
                  <a:prstClr val="black"/>
                </a:solidFill>
                <a:latin typeface="微软雅黑" panose="020B0503020204020204" charset="-122"/>
                <a:ea typeface="微软雅黑" panose="020B0503020204020204" charset="-122"/>
                <a:sym typeface="+mn-ea"/>
              </a:rPr>
              <a:t>单击此处输入文本</a:t>
            </a:r>
            <a:r>
              <a:rPr lang="zh-CN" altLang="en-US" sz="1200" dirty="0">
                <a:solidFill>
                  <a:prstClr val="black"/>
                </a:solidFill>
                <a:latin typeface="微软雅黑" panose="020B0503020204020204" charset="-122"/>
                <a:ea typeface="微软雅黑" panose="020B0503020204020204" charset="-122"/>
                <a:sym typeface="+mn-ea"/>
              </a:rPr>
              <a:t>，</a:t>
            </a:r>
            <a:r>
              <a:rPr lang="zh-CN" altLang="da-DK" sz="1200" dirty="0">
                <a:solidFill>
                  <a:prstClr val="black"/>
                </a:solidFill>
                <a:latin typeface="微软雅黑" panose="020B0503020204020204" charset="-122"/>
                <a:ea typeface="微软雅黑" panose="020B0503020204020204" charset="-122"/>
                <a:sym typeface="+mn-ea"/>
              </a:rPr>
              <a:t>单击此处输入文本</a:t>
            </a:r>
            <a:r>
              <a:rPr lang="zh-CN" altLang="en-US" sz="1200" dirty="0">
                <a:solidFill>
                  <a:prstClr val="black"/>
                </a:solidFill>
                <a:latin typeface="微软雅黑" panose="020B0503020204020204" charset="-122"/>
                <a:ea typeface="微软雅黑" panose="020B0503020204020204" charset="-122"/>
                <a:sym typeface="+mn-ea"/>
              </a:rPr>
              <a:t>，</a:t>
            </a:r>
            <a:r>
              <a:rPr lang="zh-CN" altLang="da-DK" sz="1200" dirty="0">
                <a:solidFill>
                  <a:prstClr val="black"/>
                </a:solidFill>
                <a:latin typeface="微软雅黑" panose="020B0503020204020204" charset="-122"/>
                <a:ea typeface="微软雅黑" panose="020B0503020204020204" charset="-122"/>
                <a:sym typeface="+mn-ea"/>
              </a:rPr>
              <a:t>单击此处输入文本</a:t>
            </a:r>
            <a:r>
              <a:rPr lang="zh-CN" altLang="en-US" sz="1200" dirty="0">
                <a:solidFill>
                  <a:prstClr val="black"/>
                </a:solidFill>
                <a:latin typeface="微软雅黑" panose="020B0503020204020204" charset="-122"/>
                <a:ea typeface="微软雅黑" panose="020B0503020204020204" charset="-122"/>
                <a:sym typeface="+mn-ea"/>
              </a:rPr>
              <a:t>，</a:t>
            </a:r>
            <a:r>
              <a:rPr lang="zh-CN" altLang="da-DK" sz="1200" dirty="0">
                <a:solidFill>
                  <a:prstClr val="black"/>
                </a:solidFill>
                <a:latin typeface="微软雅黑" panose="020B0503020204020204" charset="-122"/>
                <a:ea typeface="微软雅黑" panose="020B0503020204020204" charset="-122"/>
                <a:sym typeface="+mn-ea"/>
              </a:rPr>
              <a:t>单击此处输入文本</a:t>
            </a:r>
          </a:p>
        </p:txBody>
      </p:sp>
      <p:sp>
        <p:nvSpPr>
          <p:cNvPr id="16" name="文本框 15"/>
          <p:cNvSpPr txBox="1"/>
          <p:nvPr/>
        </p:nvSpPr>
        <p:spPr>
          <a:xfrm>
            <a:off x="7866000" y="2062033"/>
            <a:ext cx="1155166" cy="369332"/>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da-DK" b="1" dirty="0">
                <a:solidFill>
                  <a:prstClr val="black"/>
                </a:solidFill>
                <a:latin typeface="微软雅黑" panose="020B0503020204020204" charset="-122"/>
                <a:ea typeface="微软雅黑" panose="020B0503020204020204" charset="-122"/>
              </a:rPr>
              <a:t>输入文本</a:t>
            </a:r>
            <a:endParaRPr lang="zh-CN" altLang="da-DK" b="1" dirty="0">
              <a:solidFill>
                <a:prstClr val="black"/>
              </a:solidFill>
              <a:latin typeface="微软雅黑" panose="020B0503020204020204" charset="-122"/>
              <a:ea typeface="微软雅黑" panose="020B0503020204020204" charset="-122"/>
              <a:sym typeface="+mn-ea"/>
            </a:endParaRPr>
          </a:p>
        </p:txBody>
      </p:sp>
      <p:sp>
        <p:nvSpPr>
          <p:cNvPr id="17" name="文本框 16"/>
          <p:cNvSpPr txBox="1"/>
          <p:nvPr/>
        </p:nvSpPr>
        <p:spPr>
          <a:xfrm>
            <a:off x="7860209" y="4540089"/>
            <a:ext cx="2591378" cy="652826"/>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da-DK" sz="1200" dirty="0">
                <a:solidFill>
                  <a:prstClr val="black"/>
                </a:solidFill>
                <a:latin typeface="微软雅黑" panose="020B0503020204020204" charset="-122"/>
                <a:ea typeface="微软雅黑" panose="020B0503020204020204" charset="-122"/>
                <a:sym typeface="+mn-ea"/>
              </a:rPr>
              <a:t>单击此处输入文本</a:t>
            </a:r>
            <a:r>
              <a:rPr lang="zh-CN" altLang="en-US" sz="1200" dirty="0">
                <a:solidFill>
                  <a:prstClr val="black"/>
                </a:solidFill>
                <a:latin typeface="微软雅黑" panose="020B0503020204020204" charset="-122"/>
                <a:ea typeface="微软雅黑" panose="020B0503020204020204" charset="-122"/>
                <a:sym typeface="+mn-ea"/>
              </a:rPr>
              <a:t>，</a:t>
            </a:r>
            <a:r>
              <a:rPr lang="zh-CN" altLang="da-DK" sz="1200" dirty="0">
                <a:solidFill>
                  <a:prstClr val="black"/>
                </a:solidFill>
                <a:latin typeface="微软雅黑" panose="020B0503020204020204" charset="-122"/>
                <a:ea typeface="微软雅黑" panose="020B0503020204020204" charset="-122"/>
                <a:sym typeface="+mn-ea"/>
              </a:rPr>
              <a:t>单击此处输入文本</a:t>
            </a:r>
            <a:r>
              <a:rPr lang="zh-CN" altLang="en-US" sz="1200" dirty="0">
                <a:solidFill>
                  <a:prstClr val="black"/>
                </a:solidFill>
                <a:latin typeface="微软雅黑" panose="020B0503020204020204" charset="-122"/>
                <a:ea typeface="微软雅黑" panose="020B0503020204020204" charset="-122"/>
                <a:sym typeface="+mn-ea"/>
              </a:rPr>
              <a:t>，</a:t>
            </a:r>
            <a:r>
              <a:rPr lang="zh-CN" altLang="da-DK" sz="1200" dirty="0">
                <a:solidFill>
                  <a:prstClr val="black"/>
                </a:solidFill>
                <a:latin typeface="微软雅黑" panose="020B0503020204020204" charset="-122"/>
                <a:ea typeface="微软雅黑" panose="020B0503020204020204" charset="-122"/>
                <a:sym typeface="+mn-ea"/>
              </a:rPr>
              <a:t>单击此处输入文本</a:t>
            </a:r>
            <a:r>
              <a:rPr lang="zh-CN" altLang="en-US" sz="1200" dirty="0">
                <a:solidFill>
                  <a:prstClr val="black"/>
                </a:solidFill>
                <a:latin typeface="微软雅黑" panose="020B0503020204020204" charset="-122"/>
                <a:ea typeface="微软雅黑" panose="020B0503020204020204" charset="-122"/>
                <a:sym typeface="+mn-ea"/>
              </a:rPr>
              <a:t>，</a:t>
            </a:r>
            <a:r>
              <a:rPr lang="zh-CN" altLang="da-DK" sz="1200" dirty="0">
                <a:solidFill>
                  <a:prstClr val="black"/>
                </a:solidFill>
                <a:latin typeface="微软雅黑" panose="020B0503020204020204" charset="-122"/>
                <a:ea typeface="微软雅黑" panose="020B0503020204020204" charset="-122"/>
                <a:sym typeface="+mn-ea"/>
              </a:rPr>
              <a:t>单击此处输入文本</a:t>
            </a:r>
            <a:r>
              <a:rPr lang="zh-CN" altLang="en-US" sz="1200" dirty="0">
                <a:solidFill>
                  <a:prstClr val="black"/>
                </a:solidFill>
                <a:latin typeface="微软雅黑" panose="020B0503020204020204" charset="-122"/>
                <a:ea typeface="微软雅黑" panose="020B0503020204020204" charset="-122"/>
                <a:sym typeface="+mn-ea"/>
              </a:rPr>
              <a:t>，</a:t>
            </a:r>
            <a:r>
              <a:rPr lang="zh-CN" altLang="da-DK" sz="1200" dirty="0">
                <a:solidFill>
                  <a:prstClr val="black"/>
                </a:solidFill>
                <a:latin typeface="微软雅黑" panose="020B0503020204020204" charset="-122"/>
                <a:ea typeface="微软雅黑" panose="020B0503020204020204" charset="-122"/>
                <a:sym typeface="+mn-ea"/>
              </a:rPr>
              <a:t>单击此处输入文本</a:t>
            </a:r>
          </a:p>
        </p:txBody>
      </p:sp>
      <p:sp>
        <p:nvSpPr>
          <p:cNvPr id="18" name="文本框 17"/>
          <p:cNvSpPr txBox="1"/>
          <p:nvPr/>
        </p:nvSpPr>
        <p:spPr>
          <a:xfrm>
            <a:off x="7879252" y="4212095"/>
            <a:ext cx="1155166" cy="369332"/>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da-DK" b="1" dirty="0">
                <a:solidFill>
                  <a:prstClr val="black"/>
                </a:solidFill>
                <a:latin typeface="微软雅黑" panose="020B0503020204020204" charset="-122"/>
                <a:ea typeface="微软雅黑" panose="020B0503020204020204" charset="-122"/>
              </a:rPr>
              <a:t>输入文本</a:t>
            </a:r>
            <a:endParaRPr lang="zh-CN" altLang="da-DK" b="1" dirty="0">
              <a:solidFill>
                <a:prstClr val="black"/>
              </a:solidFill>
              <a:latin typeface="微软雅黑" panose="020B0503020204020204" charset="-122"/>
              <a:ea typeface="微软雅黑" panose="020B0503020204020204" charset="-122"/>
              <a:sym typeface="+mn-ea"/>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22" presetClass="entr" presetSubtype="2" fill="hold" grpId="0" nodeType="afterEffect">
                                  <p:stCondLst>
                                    <p:cond delay="0"/>
                                  </p:stCondLst>
                                  <p:childTnLst>
                                    <p:set>
                                      <p:cBhvr>
                                        <p:cTn id="10" dur="1" fill="hold">
                                          <p:stCondLst>
                                            <p:cond delay="0"/>
                                          </p:stCondLst>
                                        </p:cTn>
                                        <p:tgtEl>
                                          <p:spTgt spid="24"/>
                                        </p:tgtEl>
                                        <p:attrNameLst>
                                          <p:attrName>style.visibility</p:attrName>
                                        </p:attrNameLst>
                                      </p:cBhvr>
                                      <p:to>
                                        <p:strVal val="visible"/>
                                      </p:to>
                                    </p:set>
                                    <p:animEffect transition="in" filter="wipe(right)">
                                      <p:cBhvr>
                                        <p:cTn id="11" dur="500"/>
                                        <p:tgtEl>
                                          <p:spTgt spid="24"/>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25"/>
                                        </p:tgtEl>
                                        <p:attrNameLst>
                                          <p:attrName>style.visibility</p:attrName>
                                        </p:attrNameLst>
                                      </p:cBhvr>
                                      <p:to>
                                        <p:strVal val="visible"/>
                                      </p:to>
                                    </p:set>
                                    <p:animEffect transition="in" filter="wipe(left)">
                                      <p:cBhvr>
                                        <p:cTn id="15" dur="500"/>
                                        <p:tgtEl>
                                          <p:spTgt spid="25"/>
                                        </p:tgtEl>
                                      </p:cBhvr>
                                    </p:animEffect>
                                  </p:childTnLst>
                                </p:cTn>
                              </p:par>
                            </p:childTnLst>
                          </p:cTn>
                        </p:par>
                        <p:par>
                          <p:cTn id="16" fill="hold">
                            <p:stCondLst>
                              <p:cond delay="1500"/>
                            </p:stCondLst>
                            <p:childTnLst>
                              <p:par>
                                <p:cTn id="17" presetID="22" presetClass="entr" presetSubtype="2" fill="hold" grpId="0" nodeType="afterEffect">
                                  <p:stCondLst>
                                    <p:cond delay="0"/>
                                  </p:stCondLst>
                                  <p:childTnLst>
                                    <p:set>
                                      <p:cBhvr>
                                        <p:cTn id="18" dur="1" fill="hold">
                                          <p:stCondLst>
                                            <p:cond delay="0"/>
                                          </p:stCondLst>
                                        </p:cTn>
                                        <p:tgtEl>
                                          <p:spTgt spid="26"/>
                                        </p:tgtEl>
                                        <p:attrNameLst>
                                          <p:attrName>style.visibility</p:attrName>
                                        </p:attrNameLst>
                                      </p:cBhvr>
                                      <p:to>
                                        <p:strVal val="visible"/>
                                      </p:to>
                                    </p:set>
                                    <p:animEffect transition="in" filter="wipe(right)">
                                      <p:cBhvr>
                                        <p:cTn id="19" dur="500"/>
                                        <p:tgtEl>
                                          <p:spTgt spid="26"/>
                                        </p:tgtEl>
                                      </p:cBhvr>
                                    </p:animEffect>
                                  </p:childTnLst>
                                </p:cTn>
                              </p:par>
                            </p:childTnLst>
                          </p:cTn>
                        </p:par>
                        <p:par>
                          <p:cTn id="20" fill="hold">
                            <p:stCondLst>
                              <p:cond delay="2000"/>
                            </p:stCondLst>
                            <p:childTnLst>
                              <p:par>
                                <p:cTn id="21" presetID="22" presetClass="entr" presetSubtype="8" fill="hold" grpId="0" nodeType="afterEffect">
                                  <p:stCondLst>
                                    <p:cond delay="0"/>
                                  </p:stCondLst>
                                  <p:childTnLst>
                                    <p:set>
                                      <p:cBhvr>
                                        <p:cTn id="22" dur="1" fill="hold">
                                          <p:stCondLst>
                                            <p:cond delay="0"/>
                                          </p:stCondLst>
                                        </p:cTn>
                                        <p:tgtEl>
                                          <p:spTgt spid="27"/>
                                        </p:tgtEl>
                                        <p:attrNameLst>
                                          <p:attrName>style.visibility</p:attrName>
                                        </p:attrNameLst>
                                      </p:cBhvr>
                                      <p:to>
                                        <p:strVal val="visible"/>
                                      </p:to>
                                    </p:set>
                                    <p:animEffect transition="in" filter="wipe(left)">
                                      <p:cBhvr>
                                        <p:cTn id="23" dur="500"/>
                                        <p:tgtEl>
                                          <p:spTgt spid="27"/>
                                        </p:tgtEl>
                                      </p:cBhvr>
                                    </p:animEffect>
                                  </p:childTnLst>
                                </p:cTn>
                              </p:par>
                            </p:childTnLst>
                          </p:cTn>
                        </p:par>
                        <p:par>
                          <p:cTn id="24" fill="hold">
                            <p:stCondLst>
                              <p:cond delay="2500"/>
                            </p:stCondLst>
                            <p:childTnLst>
                              <p:par>
                                <p:cTn id="25" presetID="22" presetClass="entr" presetSubtype="2" fill="hold" grpId="0" nodeType="afterEffect">
                                  <p:stCondLst>
                                    <p:cond delay="0"/>
                                  </p:stCondLst>
                                  <p:childTnLst>
                                    <p:set>
                                      <p:cBhvr>
                                        <p:cTn id="26" dur="1" fill="hold">
                                          <p:stCondLst>
                                            <p:cond delay="0"/>
                                          </p:stCondLst>
                                        </p:cTn>
                                        <p:tgtEl>
                                          <p:spTgt spid="30"/>
                                        </p:tgtEl>
                                        <p:attrNameLst>
                                          <p:attrName>style.visibility</p:attrName>
                                        </p:attrNameLst>
                                      </p:cBhvr>
                                      <p:to>
                                        <p:strVal val="visible"/>
                                      </p:to>
                                    </p:set>
                                    <p:animEffect transition="in" filter="wipe(right)">
                                      <p:cBhvr>
                                        <p:cTn id="27" dur="500"/>
                                        <p:tgtEl>
                                          <p:spTgt spid="30"/>
                                        </p:tgtEl>
                                      </p:cBhvr>
                                    </p:animEffect>
                                  </p:childTnLst>
                                </p:cTn>
                              </p:par>
                              <p:par>
                                <p:cTn id="28" presetID="22" presetClass="entr" presetSubtype="2" fill="hold" grpId="0" nodeType="withEffect">
                                  <p:stCondLst>
                                    <p:cond delay="0"/>
                                  </p:stCondLst>
                                  <p:childTnLst>
                                    <p:set>
                                      <p:cBhvr>
                                        <p:cTn id="29" dur="1" fill="hold">
                                          <p:stCondLst>
                                            <p:cond delay="0"/>
                                          </p:stCondLst>
                                        </p:cTn>
                                        <p:tgtEl>
                                          <p:spTgt spid="29"/>
                                        </p:tgtEl>
                                        <p:attrNameLst>
                                          <p:attrName>style.visibility</p:attrName>
                                        </p:attrNameLst>
                                      </p:cBhvr>
                                      <p:to>
                                        <p:strVal val="visible"/>
                                      </p:to>
                                    </p:set>
                                    <p:animEffect transition="in" filter="wipe(right)">
                                      <p:cBhvr>
                                        <p:cTn id="30" dur="500"/>
                                        <p:tgtEl>
                                          <p:spTgt spid="29"/>
                                        </p:tgtEl>
                                      </p:cBhvr>
                                    </p:animEffect>
                                  </p:childTnLst>
                                </p:cTn>
                              </p:par>
                            </p:childTnLst>
                          </p:cTn>
                        </p:par>
                        <p:par>
                          <p:cTn id="31" fill="hold">
                            <p:stCondLst>
                              <p:cond delay="3000"/>
                            </p:stCondLst>
                            <p:childTnLst>
                              <p:par>
                                <p:cTn id="32" presetID="22" presetClass="entr" presetSubtype="8" fill="hold" grpId="0" nodeType="afterEffect">
                                  <p:stCondLst>
                                    <p:cond delay="0"/>
                                  </p:stCondLst>
                                  <p:childTnLst>
                                    <p:set>
                                      <p:cBhvr>
                                        <p:cTn id="33" dur="1" fill="hold">
                                          <p:stCondLst>
                                            <p:cond delay="0"/>
                                          </p:stCondLst>
                                        </p:cTn>
                                        <p:tgtEl>
                                          <p:spTgt spid="16"/>
                                        </p:tgtEl>
                                        <p:attrNameLst>
                                          <p:attrName>style.visibility</p:attrName>
                                        </p:attrNameLst>
                                      </p:cBhvr>
                                      <p:to>
                                        <p:strVal val="visible"/>
                                      </p:to>
                                    </p:set>
                                    <p:animEffect transition="in" filter="wipe(left)">
                                      <p:cBhvr>
                                        <p:cTn id="34" dur="500"/>
                                        <p:tgtEl>
                                          <p:spTgt spid="16"/>
                                        </p:tgtEl>
                                      </p:cBhvr>
                                    </p:animEffect>
                                  </p:childTnLst>
                                </p:cTn>
                              </p:par>
                              <p:par>
                                <p:cTn id="35" presetID="22" presetClass="entr" presetSubtype="8" fill="hold" grpId="0" nodeType="withEffect">
                                  <p:stCondLst>
                                    <p:cond delay="0"/>
                                  </p:stCondLst>
                                  <p:childTnLst>
                                    <p:set>
                                      <p:cBhvr>
                                        <p:cTn id="36" dur="1" fill="hold">
                                          <p:stCondLst>
                                            <p:cond delay="0"/>
                                          </p:stCondLst>
                                        </p:cTn>
                                        <p:tgtEl>
                                          <p:spTgt spid="15"/>
                                        </p:tgtEl>
                                        <p:attrNameLst>
                                          <p:attrName>style.visibility</p:attrName>
                                        </p:attrNameLst>
                                      </p:cBhvr>
                                      <p:to>
                                        <p:strVal val="visible"/>
                                      </p:to>
                                    </p:set>
                                    <p:animEffect transition="in" filter="wipe(left)">
                                      <p:cBhvr>
                                        <p:cTn id="37" dur="500"/>
                                        <p:tgtEl>
                                          <p:spTgt spid="15"/>
                                        </p:tgtEl>
                                      </p:cBhvr>
                                    </p:animEffect>
                                  </p:childTnLst>
                                </p:cTn>
                              </p:par>
                            </p:childTnLst>
                          </p:cTn>
                        </p:par>
                        <p:par>
                          <p:cTn id="38" fill="hold">
                            <p:stCondLst>
                              <p:cond delay="3500"/>
                            </p:stCondLst>
                            <p:childTnLst>
                              <p:par>
                                <p:cTn id="39" presetID="22" presetClass="entr" presetSubtype="2" fill="hold" grpId="0" nodeType="afterEffect">
                                  <p:stCondLst>
                                    <p:cond delay="0"/>
                                  </p:stCondLst>
                                  <p:childTnLst>
                                    <p:set>
                                      <p:cBhvr>
                                        <p:cTn id="40" dur="1" fill="hold">
                                          <p:stCondLst>
                                            <p:cond delay="0"/>
                                          </p:stCondLst>
                                        </p:cTn>
                                        <p:tgtEl>
                                          <p:spTgt spid="32"/>
                                        </p:tgtEl>
                                        <p:attrNameLst>
                                          <p:attrName>style.visibility</p:attrName>
                                        </p:attrNameLst>
                                      </p:cBhvr>
                                      <p:to>
                                        <p:strVal val="visible"/>
                                      </p:to>
                                    </p:set>
                                    <p:animEffect transition="in" filter="wipe(right)">
                                      <p:cBhvr>
                                        <p:cTn id="41" dur="500"/>
                                        <p:tgtEl>
                                          <p:spTgt spid="32"/>
                                        </p:tgtEl>
                                      </p:cBhvr>
                                    </p:animEffect>
                                  </p:childTnLst>
                                </p:cTn>
                              </p:par>
                              <p:par>
                                <p:cTn id="42" presetID="22" presetClass="entr" presetSubtype="2" fill="hold" grpId="0" nodeType="withEffect">
                                  <p:stCondLst>
                                    <p:cond delay="0"/>
                                  </p:stCondLst>
                                  <p:childTnLst>
                                    <p:set>
                                      <p:cBhvr>
                                        <p:cTn id="43" dur="1" fill="hold">
                                          <p:stCondLst>
                                            <p:cond delay="0"/>
                                          </p:stCondLst>
                                        </p:cTn>
                                        <p:tgtEl>
                                          <p:spTgt spid="31"/>
                                        </p:tgtEl>
                                        <p:attrNameLst>
                                          <p:attrName>style.visibility</p:attrName>
                                        </p:attrNameLst>
                                      </p:cBhvr>
                                      <p:to>
                                        <p:strVal val="visible"/>
                                      </p:to>
                                    </p:set>
                                    <p:animEffect transition="in" filter="wipe(right)">
                                      <p:cBhvr>
                                        <p:cTn id="44" dur="500"/>
                                        <p:tgtEl>
                                          <p:spTgt spid="31"/>
                                        </p:tgtEl>
                                      </p:cBhvr>
                                    </p:animEffect>
                                  </p:childTnLst>
                                </p:cTn>
                              </p:par>
                            </p:childTnLst>
                          </p:cTn>
                        </p:par>
                        <p:par>
                          <p:cTn id="45" fill="hold">
                            <p:stCondLst>
                              <p:cond delay="4000"/>
                            </p:stCondLst>
                            <p:childTnLst>
                              <p:par>
                                <p:cTn id="46" presetID="22" presetClass="entr" presetSubtype="8" fill="hold" grpId="0" nodeType="afterEffect">
                                  <p:stCondLst>
                                    <p:cond delay="0"/>
                                  </p:stCondLst>
                                  <p:childTnLst>
                                    <p:set>
                                      <p:cBhvr>
                                        <p:cTn id="47" dur="1" fill="hold">
                                          <p:stCondLst>
                                            <p:cond delay="0"/>
                                          </p:stCondLst>
                                        </p:cTn>
                                        <p:tgtEl>
                                          <p:spTgt spid="18"/>
                                        </p:tgtEl>
                                        <p:attrNameLst>
                                          <p:attrName>style.visibility</p:attrName>
                                        </p:attrNameLst>
                                      </p:cBhvr>
                                      <p:to>
                                        <p:strVal val="visible"/>
                                      </p:to>
                                    </p:set>
                                    <p:animEffect transition="in" filter="wipe(left)">
                                      <p:cBhvr>
                                        <p:cTn id="48" dur="500"/>
                                        <p:tgtEl>
                                          <p:spTgt spid="18"/>
                                        </p:tgtEl>
                                      </p:cBhvr>
                                    </p:animEffect>
                                  </p:childTnLst>
                                </p:cTn>
                              </p:par>
                              <p:par>
                                <p:cTn id="49" presetID="22" presetClass="entr" presetSubtype="8" fill="hold" grpId="0" nodeType="withEffect">
                                  <p:stCondLst>
                                    <p:cond delay="0"/>
                                  </p:stCondLst>
                                  <p:childTnLst>
                                    <p:set>
                                      <p:cBhvr>
                                        <p:cTn id="50" dur="1" fill="hold">
                                          <p:stCondLst>
                                            <p:cond delay="0"/>
                                          </p:stCondLst>
                                        </p:cTn>
                                        <p:tgtEl>
                                          <p:spTgt spid="17"/>
                                        </p:tgtEl>
                                        <p:attrNameLst>
                                          <p:attrName>style.visibility</p:attrName>
                                        </p:attrNameLst>
                                      </p:cBhvr>
                                      <p:to>
                                        <p:strVal val="visible"/>
                                      </p:to>
                                    </p:set>
                                    <p:animEffect transition="in" filter="wipe(left)">
                                      <p:cBhvr>
                                        <p:cTn id="51"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4" grpId="0" animBg="1"/>
      <p:bldP spid="25" grpId="0" animBg="1"/>
      <p:bldP spid="26" grpId="0" animBg="1"/>
      <p:bldP spid="27" grpId="0" animBg="1"/>
      <p:bldP spid="29" grpId="0"/>
      <p:bldP spid="30" grpId="0"/>
      <p:bldP spid="31" grpId="0"/>
      <p:bldP spid="32" grpId="0"/>
      <p:bldP spid="15" grpId="0"/>
      <p:bldP spid="16" grpId="0"/>
      <p:bldP spid="17" grpId="0"/>
      <p:bldP spid="18"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1284249" y="436405"/>
            <a:ext cx="5707101" cy="461665"/>
          </a:xfrm>
          <a:prstGeom prst="rect">
            <a:avLst/>
          </a:prstGeom>
          <a:noFill/>
        </p:spPr>
        <p:txBody>
          <a:bodyPr wrap="square" rtlCol="0">
            <a:spAutoFit/>
          </a:bodyPr>
          <a:lstStyle>
            <a:defPPr>
              <a:defRPr lang="zh-CN"/>
            </a:defPPr>
            <a:lvl1pPr>
              <a:defRPr sz="2400">
                <a:solidFill>
                  <a:schemeClr val="bg1"/>
                </a:solidFill>
                <a:latin typeface="微软雅黑 Light" panose="020B0502040204020203" pitchFamily="34" charset="-122"/>
                <a:ea typeface="微软雅黑 Light" panose="020B0502040204020203" pitchFamily="34" charset="-122"/>
              </a:defRPr>
            </a:lvl1pPr>
          </a:lstStyle>
          <a:p>
            <a:r>
              <a:rPr lang="zh-CN" altLang="en-US" dirty="0">
                <a:solidFill>
                  <a:schemeClr val="accent1"/>
                </a:solidFill>
              </a:rPr>
              <a:t>在这里输入您的标题</a:t>
            </a:r>
          </a:p>
        </p:txBody>
      </p:sp>
      <p:sp>
        <p:nvSpPr>
          <p:cNvPr id="35" name="矩形 34"/>
          <p:cNvSpPr/>
          <p:nvPr/>
        </p:nvSpPr>
        <p:spPr>
          <a:xfrm>
            <a:off x="1240790" y="1716405"/>
            <a:ext cx="3321685" cy="2215515"/>
          </a:xfrm>
          <a:prstGeom prst="rect">
            <a:avLst/>
          </a:prstGeom>
          <a:blipFill rotWithShape="1">
            <a:blip r:embed="rId3"/>
            <a:stretch>
              <a:fillRect l="-1000"/>
            </a:stretch>
          </a:blipFill>
          <a:ln w="3175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36" name="文本框 217"/>
          <p:cNvSpPr txBox="1"/>
          <p:nvPr/>
        </p:nvSpPr>
        <p:spPr>
          <a:xfrm>
            <a:off x="5980262" y="1805351"/>
            <a:ext cx="2343499" cy="33718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600" b="1">
                <a:solidFill>
                  <a:prstClr val="black">
                    <a:lumMod val="65000"/>
                    <a:lumOff val="35000"/>
                  </a:prstClr>
                </a:solidFill>
                <a:latin typeface="微软雅黑" panose="020B0503020204020204" charset="-122"/>
                <a:ea typeface="微软雅黑" panose="020B0503020204020204" charset="-122"/>
                <a:sym typeface="+mn-ea"/>
              </a:rPr>
              <a:t>单击此处输入标题</a:t>
            </a:r>
            <a:endParaRPr lang="zh-CN" altLang="en-US" sz="4000">
              <a:solidFill>
                <a:srgbClr val="313131"/>
              </a:solidFill>
              <a:latin typeface="冬青黑体简体中文 W3" panose="020B0300000000000000" pitchFamily="34" charset="-122"/>
              <a:ea typeface="冬青黑体简体中文 W3" panose="020B0300000000000000" pitchFamily="34" charset="-122"/>
            </a:endParaRPr>
          </a:p>
        </p:txBody>
      </p:sp>
      <p:cxnSp>
        <p:nvCxnSpPr>
          <p:cNvPr id="37" name="直接连接符 36"/>
          <p:cNvCxnSpPr/>
          <p:nvPr/>
        </p:nvCxnSpPr>
        <p:spPr>
          <a:xfrm>
            <a:off x="6076315" y="2360930"/>
            <a:ext cx="701675" cy="1270"/>
          </a:xfrm>
          <a:prstGeom prst="line">
            <a:avLst/>
          </a:prstGeom>
          <a:noFill/>
          <a:ln w="53975" cap="flat" cmpd="sng" algn="ctr">
            <a:solidFill>
              <a:srgbClr val="70AD47"/>
            </a:solidFill>
            <a:prstDash val="solid"/>
            <a:miter lim="800000"/>
          </a:ln>
          <a:effectLst/>
        </p:spPr>
      </p:cxnSp>
      <p:sp>
        <p:nvSpPr>
          <p:cNvPr id="38" name="矩形 37"/>
          <p:cNvSpPr/>
          <p:nvPr/>
        </p:nvSpPr>
        <p:spPr>
          <a:xfrm>
            <a:off x="5987415" y="2491740"/>
            <a:ext cx="4890135" cy="1568450"/>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200000"/>
              </a:lnSpc>
            </a:pPr>
            <a:r>
              <a:rPr lang="zh-CN" altLang="en-US" sz="1200">
                <a:solidFill>
                  <a:prstClr val="black">
                    <a:lumMod val="65000"/>
                    <a:lumOff val="35000"/>
                  </a:prstClr>
                </a:solidFill>
                <a:latin typeface="微软雅黑" panose="020B0503020204020204" charset="-122"/>
                <a:ea typeface="微软雅黑" panose="020B0503020204020204" charset="-122"/>
                <a:sym typeface="+mn-ea"/>
              </a:rPr>
              <a:t>I love you more than I've ever loved any woman. And I've waited longer for you than I've waited for any woman.I love you more than I've ever loved any woman. And I've waited longer for you than I've waited for any woman.</a:t>
            </a:r>
            <a:endParaRPr lang="zh-CN" altLang="en-US">
              <a:solidFill>
                <a:srgbClr val="595959"/>
              </a:solidFill>
              <a:latin typeface="冬青黑体简体中文 W3" panose="020B0300000000000000" pitchFamily="34" charset="-122"/>
              <a:ea typeface="冬青黑体简体中文 W3" panose="020B0300000000000000" pitchFamily="34" charset="-122"/>
            </a:endParaRPr>
          </a:p>
        </p:txBody>
      </p:sp>
      <p:grpSp>
        <p:nvGrpSpPr>
          <p:cNvPr id="39" name="组合 38"/>
          <p:cNvGrpSpPr/>
          <p:nvPr/>
        </p:nvGrpSpPr>
        <p:grpSpPr>
          <a:xfrm>
            <a:off x="6092552" y="4672256"/>
            <a:ext cx="698176" cy="698176"/>
            <a:chOff x="5986781" y="5023204"/>
            <a:chExt cx="761890" cy="761890"/>
          </a:xfrm>
        </p:grpSpPr>
        <p:sp>
          <p:nvSpPr>
            <p:cNvPr id="40" name="椭圆 39"/>
            <p:cNvSpPr/>
            <p:nvPr/>
          </p:nvSpPr>
          <p:spPr>
            <a:xfrm>
              <a:off x="5986781" y="5023204"/>
              <a:ext cx="761890" cy="761890"/>
            </a:xfrm>
            <a:prstGeom prst="ellipse">
              <a:avLst/>
            </a:prstGeom>
            <a:solidFill>
              <a:srgbClr val="70AD47"/>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nvGrpSpPr>
            <p:cNvPr id="41" name="Group 52"/>
            <p:cNvGrpSpPr/>
            <p:nvPr/>
          </p:nvGrpSpPr>
          <p:grpSpPr>
            <a:xfrm>
              <a:off x="6157823" y="5221037"/>
              <a:ext cx="419806" cy="331772"/>
              <a:chOff x="3653259" y="3001930"/>
              <a:chExt cx="658286" cy="520242"/>
            </a:xfrm>
            <a:solidFill>
              <a:sysClr val="window" lastClr="FFFFFF"/>
            </a:solidFill>
          </p:grpSpPr>
          <p:sp>
            <p:nvSpPr>
              <p:cNvPr id="42" name="Freeform 9"/>
              <p:cNvSpPr/>
              <p:nvPr/>
            </p:nvSpPr>
            <p:spPr bwMode="auto">
              <a:xfrm>
                <a:off x="3864446" y="3138944"/>
                <a:ext cx="447099" cy="342020"/>
              </a:xfrm>
              <a:custGeom>
                <a:avLst/>
                <a:gdLst>
                  <a:gd name="T0" fmla="*/ 1511 w 1915"/>
                  <a:gd name="T1" fmla="*/ 0 h 1465"/>
                  <a:gd name="T2" fmla="*/ 1550 w 1915"/>
                  <a:gd name="T3" fmla="*/ 238 h 1465"/>
                  <a:gd name="T4" fmla="*/ 207 w 1915"/>
                  <a:gd name="T5" fmla="*/ 1231 h 1465"/>
                  <a:gd name="T6" fmla="*/ 0 w 1915"/>
                  <a:gd name="T7" fmla="*/ 1219 h 1465"/>
                  <a:gd name="T8" fmla="*/ 796 w 1915"/>
                  <a:gd name="T9" fmla="*/ 1465 h 1465"/>
                  <a:gd name="T10" fmla="*/ 1915 w 1915"/>
                  <a:gd name="T11" fmla="*/ 637 h 1465"/>
                  <a:gd name="T12" fmla="*/ 1511 w 1915"/>
                  <a:gd name="T13" fmla="*/ 0 h 1465"/>
                </a:gdLst>
                <a:ahLst/>
                <a:cxnLst>
                  <a:cxn ang="0">
                    <a:pos x="T0" y="T1"/>
                  </a:cxn>
                  <a:cxn ang="0">
                    <a:pos x="T2" y="T3"/>
                  </a:cxn>
                  <a:cxn ang="0">
                    <a:pos x="T4" y="T5"/>
                  </a:cxn>
                  <a:cxn ang="0">
                    <a:pos x="T6" y="T7"/>
                  </a:cxn>
                  <a:cxn ang="0">
                    <a:pos x="T8" y="T9"/>
                  </a:cxn>
                  <a:cxn ang="0">
                    <a:pos x="T10" y="T11"/>
                  </a:cxn>
                  <a:cxn ang="0">
                    <a:pos x="T12" y="T13"/>
                  </a:cxn>
                </a:cxnLst>
                <a:rect l="0" t="0" r="r" b="b"/>
                <a:pathLst>
                  <a:path w="1915" h="1465">
                    <a:moveTo>
                      <a:pt x="1511" y="0"/>
                    </a:moveTo>
                    <a:cubicBezTo>
                      <a:pt x="1536" y="76"/>
                      <a:pt x="1550" y="156"/>
                      <a:pt x="1550" y="238"/>
                    </a:cubicBezTo>
                    <a:cubicBezTo>
                      <a:pt x="1550" y="787"/>
                      <a:pt x="949" y="1231"/>
                      <a:pt x="207" y="1231"/>
                    </a:cubicBezTo>
                    <a:cubicBezTo>
                      <a:pt x="137" y="1231"/>
                      <a:pt x="67" y="1227"/>
                      <a:pt x="0" y="1219"/>
                    </a:cubicBezTo>
                    <a:cubicBezTo>
                      <a:pt x="203" y="1371"/>
                      <a:pt x="484" y="1465"/>
                      <a:pt x="796" y="1465"/>
                    </a:cubicBezTo>
                    <a:cubicBezTo>
                      <a:pt x="1414" y="1465"/>
                      <a:pt x="1915" y="1094"/>
                      <a:pt x="1915" y="637"/>
                    </a:cubicBezTo>
                    <a:cubicBezTo>
                      <a:pt x="1915" y="381"/>
                      <a:pt x="1758" y="152"/>
                      <a:pt x="1511" y="0"/>
                    </a:cubicBezTo>
                    <a:close/>
                  </a:path>
                </a:pathLst>
              </a:custGeom>
              <a:gr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th-TH" sz="1800" b="0" i="0" u="none" strike="noStrike" kern="0" cap="none" spc="0" normalizeH="0" baseline="0" noProof="0">
                  <a:ln>
                    <a:noFill/>
                  </a:ln>
                  <a:solidFill>
                    <a:prstClr val="white"/>
                  </a:solidFill>
                  <a:effectLst/>
                  <a:uLnTx/>
                  <a:uFillTx/>
                  <a:latin typeface="Calibri" panose="020F0502020204030204"/>
                  <a:ea typeface="+mn-ea"/>
                  <a:cs typeface="Cordia New" panose="020B0304020202020204" pitchFamily="34" charset="-34"/>
                </a:endParaRPr>
              </a:p>
            </p:txBody>
          </p:sp>
          <p:sp>
            <p:nvSpPr>
              <p:cNvPr id="43" name="Oval 10"/>
              <p:cNvSpPr>
                <a:spLocks noChangeArrowheads="1"/>
              </p:cNvSpPr>
              <p:nvPr/>
            </p:nvSpPr>
            <p:spPr bwMode="auto">
              <a:xfrm>
                <a:off x="3653259" y="3001930"/>
                <a:ext cx="522302" cy="387348"/>
              </a:xfrm>
              <a:prstGeom prst="ellipse">
                <a:avLst/>
              </a:prstGeom>
              <a:gr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th-TH" sz="1800" b="0" i="0" u="none" strike="noStrike" kern="0" cap="none" spc="0" normalizeH="0" baseline="0" noProof="0">
                  <a:ln>
                    <a:noFill/>
                  </a:ln>
                  <a:solidFill>
                    <a:prstClr val="white"/>
                  </a:solidFill>
                  <a:effectLst/>
                  <a:uLnTx/>
                  <a:uFillTx/>
                  <a:latin typeface="Calibri" panose="020F0502020204030204"/>
                  <a:ea typeface="+mn-ea"/>
                  <a:cs typeface="Cordia New" panose="020B0304020202020204" pitchFamily="34" charset="-34"/>
                </a:endParaRPr>
              </a:p>
            </p:txBody>
          </p:sp>
          <p:sp>
            <p:nvSpPr>
              <p:cNvPr id="44" name="Freeform 11"/>
              <p:cNvSpPr/>
              <p:nvPr/>
            </p:nvSpPr>
            <p:spPr bwMode="auto">
              <a:xfrm>
                <a:off x="3671802" y="3262566"/>
                <a:ext cx="229730" cy="163799"/>
              </a:xfrm>
              <a:custGeom>
                <a:avLst/>
                <a:gdLst>
                  <a:gd name="T0" fmla="*/ 407 w 981"/>
                  <a:gd name="T1" fmla="*/ 157 h 703"/>
                  <a:gd name="T2" fmla="*/ 69 w 981"/>
                  <a:gd name="T3" fmla="*/ 611 h 703"/>
                  <a:gd name="T4" fmla="*/ 107 w 981"/>
                  <a:gd name="T5" fmla="*/ 699 h 703"/>
                  <a:gd name="T6" fmla="*/ 764 w 981"/>
                  <a:gd name="T7" fmla="*/ 330 h 703"/>
                  <a:gd name="T8" fmla="*/ 407 w 981"/>
                  <a:gd name="T9" fmla="*/ 157 h 703"/>
                </a:gdLst>
                <a:ahLst/>
                <a:cxnLst>
                  <a:cxn ang="0">
                    <a:pos x="T0" y="T1"/>
                  </a:cxn>
                  <a:cxn ang="0">
                    <a:pos x="T2" y="T3"/>
                  </a:cxn>
                  <a:cxn ang="0">
                    <a:pos x="T4" y="T5"/>
                  </a:cxn>
                  <a:cxn ang="0">
                    <a:pos x="T6" y="T7"/>
                  </a:cxn>
                  <a:cxn ang="0">
                    <a:pos x="T8" y="T9"/>
                  </a:cxn>
                </a:cxnLst>
                <a:rect l="0" t="0" r="r" b="b"/>
                <a:pathLst>
                  <a:path w="981" h="703">
                    <a:moveTo>
                      <a:pt x="407" y="157"/>
                    </a:moveTo>
                    <a:cubicBezTo>
                      <a:pt x="332" y="348"/>
                      <a:pt x="138" y="567"/>
                      <a:pt x="69" y="611"/>
                    </a:cubicBezTo>
                    <a:cubicBezTo>
                      <a:pt x="0" y="655"/>
                      <a:pt x="31" y="694"/>
                      <a:pt x="107" y="699"/>
                    </a:cubicBezTo>
                    <a:cubicBezTo>
                      <a:pt x="183" y="703"/>
                      <a:pt x="546" y="660"/>
                      <a:pt x="764" y="330"/>
                    </a:cubicBezTo>
                    <a:cubicBezTo>
                      <a:pt x="981" y="0"/>
                      <a:pt x="407" y="157"/>
                      <a:pt x="407" y="157"/>
                    </a:cubicBezTo>
                    <a:close/>
                  </a:path>
                </a:pathLst>
              </a:custGeom>
              <a:gr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th-TH" sz="1800" b="0" i="0" u="none" strike="noStrike" kern="0" cap="none" spc="0" normalizeH="0" baseline="0" noProof="0">
                  <a:ln>
                    <a:noFill/>
                  </a:ln>
                  <a:solidFill>
                    <a:prstClr val="white"/>
                  </a:solidFill>
                  <a:effectLst/>
                  <a:uLnTx/>
                  <a:uFillTx/>
                  <a:latin typeface="Calibri" panose="020F0502020204030204"/>
                  <a:ea typeface="+mn-ea"/>
                  <a:cs typeface="Cordia New" panose="020B0304020202020204" pitchFamily="34" charset="-34"/>
                </a:endParaRPr>
              </a:p>
            </p:txBody>
          </p:sp>
          <p:sp>
            <p:nvSpPr>
              <p:cNvPr id="45" name="Freeform 12"/>
              <p:cNvSpPr/>
              <p:nvPr/>
            </p:nvSpPr>
            <p:spPr bwMode="auto">
              <a:xfrm>
                <a:off x="4061211" y="3363524"/>
                <a:ext cx="232821" cy="158648"/>
              </a:xfrm>
              <a:custGeom>
                <a:avLst/>
                <a:gdLst>
                  <a:gd name="T0" fmla="*/ 578 w 999"/>
                  <a:gd name="T1" fmla="*/ 142 h 680"/>
                  <a:gd name="T2" fmla="*/ 929 w 999"/>
                  <a:gd name="T3" fmla="*/ 585 h 680"/>
                  <a:gd name="T4" fmla="*/ 893 w 999"/>
                  <a:gd name="T5" fmla="*/ 674 h 680"/>
                  <a:gd name="T6" fmla="*/ 226 w 999"/>
                  <a:gd name="T7" fmla="*/ 324 h 680"/>
                  <a:gd name="T8" fmla="*/ 578 w 999"/>
                  <a:gd name="T9" fmla="*/ 142 h 680"/>
                </a:gdLst>
                <a:ahLst/>
                <a:cxnLst>
                  <a:cxn ang="0">
                    <a:pos x="T0" y="T1"/>
                  </a:cxn>
                  <a:cxn ang="0">
                    <a:pos x="T2" y="T3"/>
                  </a:cxn>
                  <a:cxn ang="0">
                    <a:pos x="T4" y="T5"/>
                  </a:cxn>
                  <a:cxn ang="0">
                    <a:pos x="T6" y="T7"/>
                  </a:cxn>
                  <a:cxn ang="0">
                    <a:pos x="T8" y="T9"/>
                  </a:cxn>
                </a:cxnLst>
                <a:rect l="0" t="0" r="r" b="b"/>
                <a:pathLst>
                  <a:path w="999" h="680">
                    <a:moveTo>
                      <a:pt x="578" y="142"/>
                    </a:moveTo>
                    <a:cubicBezTo>
                      <a:pt x="659" y="330"/>
                      <a:pt x="859" y="544"/>
                      <a:pt x="929" y="585"/>
                    </a:cubicBezTo>
                    <a:cubicBezTo>
                      <a:pt x="999" y="627"/>
                      <a:pt x="969" y="668"/>
                      <a:pt x="893" y="674"/>
                    </a:cubicBezTo>
                    <a:cubicBezTo>
                      <a:pt x="817" y="680"/>
                      <a:pt x="453" y="648"/>
                      <a:pt x="226" y="324"/>
                    </a:cubicBezTo>
                    <a:cubicBezTo>
                      <a:pt x="0" y="0"/>
                      <a:pt x="578" y="142"/>
                      <a:pt x="578" y="142"/>
                    </a:cubicBezTo>
                    <a:close/>
                  </a:path>
                </a:pathLst>
              </a:custGeom>
              <a:gr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th-TH" sz="1800" b="0" i="0" u="none" strike="noStrike" kern="0" cap="none" spc="0" normalizeH="0" baseline="0" noProof="0">
                  <a:ln>
                    <a:noFill/>
                  </a:ln>
                  <a:solidFill>
                    <a:prstClr val="white"/>
                  </a:solidFill>
                  <a:effectLst/>
                  <a:uLnTx/>
                  <a:uFillTx/>
                  <a:latin typeface="Calibri" panose="020F0502020204030204"/>
                  <a:ea typeface="+mn-ea"/>
                  <a:cs typeface="Cordia New" panose="020B0304020202020204" pitchFamily="34" charset="-34"/>
                </a:endParaRPr>
              </a:p>
            </p:txBody>
          </p:sp>
        </p:grpSp>
      </p:grpSp>
      <p:grpSp>
        <p:nvGrpSpPr>
          <p:cNvPr id="46" name="组合 45"/>
          <p:cNvGrpSpPr/>
          <p:nvPr/>
        </p:nvGrpSpPr>
        <p:grpSpPr>
          <a:xfrm>
            <a:off x="7323191" y="4672256"/>
            <a:ext cx="698176" cy="698176"/>
            <a:chOff x="7217420" y="5023204"/>
            <a:chExt cx="761890" cy="761890"/>
          </a:xfrm>
        </p:grpSpPr>
        <p:sp>
          <p:nvSpPr>
            <p:cNvPr id="47" name="椭圆 46"/>
            <p:cNvSpPr/>
            <p:nvPr/>
          </p:nvSpPr>
          <p:spPr>
            <a:xfrm>
              <a:off x="7217420" y="5023204"/>
              <a:ext cx="761890" cy="761890"/>
            </a:xfrm>
            <a:prstGeom prst="ellipse">
              <a:avLst/>
            </a:prstGeom>
            <a:solidFill>
              <a:srgbClr val="70AD47"/>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48" name="Freeform 82"/>
            <p:cNvSpPr>
              <a:spLocks noEditPoints="1"/>
            </p:cNvSpPr>
            <p:nvPr/>
          </p:nvSpPr>
          <p:spPr bwMode="auto">
            <a:xfrm>
              <a:off x="7460898" y="5240903"/>
              <a:ext cx="274934" cy="324922"/>
            </a:xfrm>
            <a:custGeom>
              <a:avLst/>
              <a:gdLst/>
              <a:ahLst/>
              <a:cxnLst>
                <a:cxn ang="0">
                  <a:pos x="61" y="26"/>
                </a:cxn>
                <a:cxn ang="0">
                  <a:pos x="61" y="68"/>
                </a:cxn>
                <a:cxn ang="0">
                  <a:pos x="58" y="72"/>
                </a:cxn>
                <a:cxn ang="0">
                  <a:pos x="4" y="72"/>
                </a:cxn>
                <a:cxn ang="0">
                  <a:pos x="0" y="68"/>
                </a:cxn>
                <a:cxn ang="0">
                  <a:pos x="0" y="4"/>
                </a:cxn>
                <a:cxn ang="0">
                  <a:pos x="4" y="0"/>
                </a:cxn>
                <a:cxn ang="0">
                  <a:pos x="36" y="0"/>
                </a:cxn>
                <a:cxn ang="0">
                  <a:pos x="36" y="22"/>
                </a:cxn>
                <a:cxn ang="0">
                  <a:pos x="40" y="26"/>
                </a:cxn>
                <a:cxn ang="0">
                  <a:pos x="61" y="26"/>
                </a:cxn>
                <a:cxn ang="0">
                  <a:pos x="46" y="32"/>
                </a:cxn>
                <a:cxn ang="0">
                  <a:pos x="45" y="31"/>
                </a:cxn>
                <a:cxn ang="0">
                  <a:pos x="16" y="31"/>
                </a:cxn>
                <a:cxn ang="0">
                  <a:pos x="15" y="32"/>
                </a:cxn>
                <a:cxn ang="0">
                  <a:pos x="15" y="35"/>
                </a:cxn>
                <a:cxn ang="0">
                  <a:pos x="16" y="36"/>
                </a:cxn>
                <a:cxn ang="0">
                  <a:pos x="45" y="36"/>
                </a:cxn>
                <a:cxn ang="0">
                  <a:pos x="46" y="35"/>
                </a:cxn>
                <a:cxn ang="0">
                  <a:pos x="46" y="32"/>
                </a:cxn>
                <a:cxn ang="0">
                  <a:pos x="46" y="43"/>
                </a:cxn>
                <a:cxn ang="0">
                  <a:pos x="45" y="41"/>
                </a:cxn>
                <a:cxn ang="0">
                  <a:pos x="16" y="41"/>
                </a:cxn>
                <a:cxn ang="0">
                  <a:pos x="15" y="43"/>
                </a:cxn>
                <a:cxn ang="0">
                  <a:pos x="15" y="45"/>
                </a:cxn>
                <a:cxn ang="0">
                  <a:pos x="16" y="47"/>
                </a:cxn>
                <a:cxn ang="0">
                  <a:pos x="45" y="47"/>
                </a:cxn>
                <a:cxn ang="0">
                  <a:pos x="46" y="45"/>
                </a:cxn>
                <a:cxn ang="0">
                  <a:pos x="46" y="43"/>
                </a:cxn>
                <a:cxn ang="0">
                  <a:pos x="46" y="53"/>
                </a:cxn>
                <a:cxn ang="0">
                  <a:pos x="45" y="52"/>
                </a:cxn>
                <a:cxn ang="0">
                  <a:pos x="16" y="52"/>
                </a:cxn>
                <a:cxn ang="0">
                  <a:pos x="15" y="53"/>
                </a:cxn>
                <a:cxn ang="0">
                  <a:pos x="15" y="56"/>
                </a:cxn>
                <a:cxn ang="0">
                  <a:pos x="16" y="57"/>
                </a:cxn>
                <a:cxn ang="0">
                  <a:pos x="45" y="57"/>
                </a:cxn>
                <a:cxn ang="0">
                  <a:pos x="46" y="56"/>
                </a:cxn>
                <a:cxn ang="0">
                  <a:pos x="46" y="53"/>
                </a:cxn>
                <a:cxn ang="0">
                  <a:pos x="60" y="21"/>
                </a:cxn>
                <a:cxn ang="0">
                  <a:pos x="41" y="21"/>
                </a:cxn>
                <a:cxn ang="0">
                  <a:pos x="41" y="2"/>
                </a:cxn>
                <a:cxn ang="0">
                  <a:pos x="42" y="3"/>
                </a:cxn>
                <a:cxn ang="0">
                  <a:pos x="59" y="19"/>
                </a:cxn>
                <a:cxn ang="0">
                  <a:pos x="60" y="21"/>
                </a:cxn>
              </a:cxnLst>
              <a:rect l="0" t="0" r="r" b="b"/>
              <a:pathLst>
                <a:path w="61" h="72">
                  <a:moveTo>
                    <a:pt x="61" y="26"/>
                  </a:moveTo>
                  <a:cubicBezTo>
                    <a:pt x="61" y="68"/>
                    <a:pt x="61" y="68"/>
                    <a:pt x="61" y="68"/>
                  </a:cubicBezTo>
                  <a:cubicBezTo>
                    <a:pt x="61" y="71"/>
                    <a:pt x="60" y="72"/>
                    <a:pt x="58" y="72"/>
                  </a:cubicBezTo>
                  <a:cubicBezTo>
                    <a:pt x="4" y="72"/>
                    <a:pt x="4" y="72"/>
                    <a:pt x="4" y="72"/>
                  </a:cubicBezTo>
                  <a:cubicBezTo>
                    <a:pt x="1" y="72"/>
                    <a:pt x="0" y="71"/>
                    <a:pt x="0" y="68"/>
                  </a:cubicBezTo>
                  <a:cubicBezTo>
                    <a:pt x="0" y="4"/>
                    <a:pt x="0" y="4"/>
                    <a:pt x="0" y="4"/>
                  </a:cubicBezTo>
                  <a:cubicBezTo>
                    <a:pt x="0" y="2"/>
                    <a:pt x="1" y="0"/>
                    <a:pt x="4" y="0"/>
                  </a:cubicBezTo>
                  <a:cubicBezTo>
                    <a:pt x="36" y="0"/>
                    <a:pt x="36" y="0"/>
                    <a:pt x="36" y="0"/>
                  </a:cubicBezTo>
                  <a:cubicBezTo>
                    <a:pt x="36" y="22"/>
                    <a:pt x="36" y="22"/>
                    <a:pt x="36" y="22"/>
                  </a:cubicBezTo>
                  <a:cubicBezTo>
                    <a:pt x="36" y="24"/>
                    <a:pt x="37" y="26"/>
                    <a:pt x="40" y="26"/>
                  </a:cubicBezTo>
                  <a:lnTo>
                    <a:pt x="61" y="26"/>
                  </a:lnTo>
                  <a:close/>
                  <a:moveTo>
                    <a:pt x="46" y="32"/>
                  </a:moveTo>
                  <a:cubicBezTo>
                    <a:pt x="46" y="32"/>
                    <a:pt x="45" y="31"/>
                    <a:pt x="45" y="31"/>
                  </a:cubicBezTo>
                  <a:cubicBezTo>
                    <a:pt x="16" y="31"/>
                    <a:pt x="16" y="31"/>
                    <a:pt x="16" y="31"/>
                  </a:cubicBezTo>
                  <a:cubicBezTo>
                    <a:pt x="16" y="31"/>
                    <a:pt x="15" y="32"/>
                    <a:pt x="15" y="32"/>
                  </a:cubicBezTo>
                  <a:cubicBezTo>
                    <a:pt x="15" y="35"/>
                    <a:pt x="15" y="35"/>
                    <a:pt x="15" y="35"/>
                  </a:cubicBezTo>
                  <a:cubicBezTo>
                    <a:pt x="15" y="36"/>
                    <a:pt x="16" y="36"/>
                    <a:pt x="16" y="36"/>
                  </a:cubicBezTo>
                  <a:cubicBezTo>
                    <a:pt x="45" y="36"/>
                    <a:pt x="45" y="36"/>
                    <a:pt x="45" y="36"/>
                  </a:cubicBezTo>
                  <a:cubicBezTo>
                    <a:pt x="45" y="36"/>
                    <a:pt x="46" y="36"/>
                    <a:pt x="46" y="35"/>
                  </a:cubicBezTo>
                  <a:lnTo>
                    <a:pt x="46" y="32"/>
                  </a:lnTo>
                  <a:close/>
                  <a:moveTo>
                    <a:pt x="46" y="43"/>
                  </a:moveTo>
                  <a:cubicBezTo>
                    <a:pt x="46" y="42"/>
                    <a:pt x="45" y="41"/>
                    <a:pt x="45" y="41"/>
                  </a:cubicBezTo>
                  <a:cubicBezTo>
                    <a:pt x="16" y="41"/>
                    <a:pt x="16" y="41"/>
                    <a:pt x="16" y="41"/>
                  </a:cubicBezTo>
                  <a:cubicBezTo>
                    <a:pt x="16" y="41"/>
                    <a:pt x="15" y="42"/>
                    <a:pt x="15" y="43"/>
                  </a:cubicBezTo>
                  <a:cubicBezTo>
                    <a:pt x="15" y="45"/>
                    <a:pt x="15" y="45"/>
                    <a:pt x="15" y="45"/>
                  </a:cubicBezTo>
                  <a:cubicBezTo>
                    <a:pt x="15" y="46"/>
                    <a:pt x="16" y="47"/>
                    <a:pt x="16" y="47"/>
                  </a:cubicBezTo>
                  <a:cubicBezTo>
                    <a:pt x="45" y="47"/>
                    <a:pt x="45" y="47"/>
                    <a:pt x="45" y="47"/>
                  </a:cubicBezTo>
                  <a:cubicBezTo>
                    <a:pt x="45" y="47"/>
                    <a:pt x="46" y="46"/>
                    <a:pt x="46" y="45"/>
                  </a:cubicBezTo>
                  <a:lnTo>
                    <a:pt x="46" y="43"/>
                  </a:lnTo>
                  <a:close/>
                  <a:moveTo>
                    <a:pt x="46" y="53"/>
                  </a:moveTo>
                  <a:cubicBezTo>
                    <a:pt x="46" y="52"/>
                    <a:pt x="45" y="52"/>
                    <a:pt x="45" y="52"/>
                  </a:cubicBezTo>
                  <a:cubicBezTo>
                    <a:pt x="16" y="52"/>
                    <a:pt x="16" y="52"/>
                    <a:pt x="16" y="52"/>
                  </a:cubicBezTo>
                  <a:cubicBezTo>
                    <a:pt x="16" y="52"/>
                    <a:pt x="15" y="52"/>
                    <a:pt x="15" y="53"/>
                  </a:cubicBezTo>
                  <a:cubicBezTo>
                    <a:pt x="15" y="56"/>
                    <a:pt x="15" y="56"/>
                    <a:pt x="15" y="56"/>
                  </a:cubicBezTo>
                  <a:cubicBezTo>
                    <a:pt x="15" y="56"/>
                    <a:pt x="16" y="57"/>
                    <a:pt x="16" y="57"/>
                  </a:cubicBezTo>
                  <a:cubicBezTo>
                    <a:pt x="45" y="57"/>
                    <a:pt x="45" y="57"/>
                    <a:pt x="45" y="57"/>
                  </a:cubicBezTo>
                  <a:cubicBezTo>
                    <a:pt x="45" y="57"/>
                    <a:pt x="46" y="56"/>
                    <a:pt x="46" y="56"/>
                  </a:cubicBezTo>
                  <a:lnTo>
                    <a:pt x="46" y="53"/>
                  </a:lnTo>
                  <a:close/>
                  <a:moveTo>
                    <a:pt x="60" y="21"/>
                  </a:moveTo>
                  <a:cubicBezTo>
                    <a:pt x="41" y="21"/>
                    <a:pt x="41" y="21"/>
                    <a:pt x="41" y="21"/>
                  </a:cubicBezTo>
                  <a:cubicBezTo>
                    <a:pt x="41" y="2"/>
                    <a:pt x="41" y="2"/>
                    <a:pt x="41" y="2"/>
                  </a:cubicBezTo>
                  <a:cubicBezTo>
                    <a:pt x="41" y="2"/>
                    <a:pt x="42" y="3"/>
                    <a:pt x="42" y="3"/>
                  </a:cubicBezTo>
                  <a:cubicBezTo>
                    <a:pt x="59" y="19"/>
                    <a:pt x="59" y="19"/>
                    <a:pt x="59" y="19"/>
                  </a:cubicBezTo>
                  <a:cubicBezTo>
                    <a:pt x="59" y="20"/>
                    <a:pt x="59" y="20"/>
                    <a:pt x="60" y="21"/>
                  </a:cubicBezTo>
                  <a:close/>
                </a:path>
              </a:pathLst>
            </a:custGeom>
            <a:solidFill>
              <a:sysClr val="window" lastClr="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grpSp>
      <p:grpSp>
        <p:nvGrpSpPr>
          <p:cNvPr id="49" name="组合 48"/>
          <p:cNvGrpSpPr/>
          <p:nvPr/>
        </p:nvGrpSpPr>
        <p:grpSpPr>
          <a:xfrm>
            <a:off x="8553830" y="4672256"/>
            <a:ext cx="698176" cy="698176"/>
            <a:chOff x="8448059" y="5023204"/>
            <a:chExt cx="761890" cy="761890"/>
          </a:xfrm>
        </p:grpSpPr>
        <p:sp>
          <p:nvSpPr>
            <p:cNvPr id="50" name="椭圆 49"/>
            <p:cNvSpPr/>
            <p:nvPr/>
          </p:nvSpPr>
          <p:spPr>
            <a:xfrm>
              <a:off x="8448059" y="5023204"/>
              <a:ext cx="761890" cy="761890"/>
            </a:xfrm>
            <a:prstGeom prst="ellipse">
              <a:avLst/>
            </a:prstGeom>
            <a:solidFill>
              <a:srgbClr val="70AD47"/>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1" name="Freeform 148"/>
            <p:cNvSpPr>
              <a:spLocks noEditPoints="1"/>
            </p:cNvSpPr>
            <p:nvPr/>
          </p:nvSpPr>
          <p:spPr bwMode="auto">
            <a:xfrm>
              <a:off x="8657716" y="5210882"/>
              <a:ext cx="342576" cy="330250"/>
            </a:xfrm>
            <a:custGeom>
              <a:avLst/>
              <a:gdLst/>
              <a:ahLst/>
              <a:cxnLst>
                <a:cxn ang="0">
                  <a:pos x="16" y="54"/>
                </a:cxn>
                <a:cxn ang="0">
                  <a:pos x="14" y="57"/>
                </a:cxn>
                <a:cxn ang="0">
                  <a:pos x="2" y="57"/>
                </a:cxn>
                <a:cxn ang="0">
                  <a:pos x="0" y="54"/>
                </a:cxn>
                <a:cxn ang="0">
                  <a:pos x="0" y="29"/>
                </a:cxn>
                <a:cxn ang="0">
                  <a:pos x="2" y="26"/>
                </a:cxn>
                <a:cxn ang="0">
                  <a:pos x="14" y="26"/>
                </a:cxn>
                <a:cxn ang="0">
                  <a:pos x="16" y="29"/>
                </a:cxn>
                <a:cxn ang="0">
                  <a:pos x="16" y="54"/>
                </a:cxn>
                <a:cxn ang="0">
                  <a:pos x="7" y="47"/>
                </a:cxn>
                <a:cxn ang="0">
                  <a:pos x="5" y="49"/>
                </a:cxn>
                <a:cxn ang="0">
                  <a:pos x="7" y="52"/>
                </a:cxn>
                <a:cxn ang="0">
                  <a:pos x="10" y="49"/>
                </a:cxn>
                <a:cxn ang="0">
                  <a:pos x="7" y="47"/>
                </a:cxn>
                <a:cxn ang="0">
                  <a:pos x="62" y="35"/>
                </a:cxn>
                <a:cxn ang="0">
                  <a:pos x="62" y="38"/>
                </a:cxn>
                <a:cxn ang="0">
                  <a:pos x="61" y="43"/>
                </a:cxn>
                <a:cxn ang="0">
                  <a:pos x="61" y="48"/>
                </a:cxn>
                <a:cxn ang="0">
                  <a:pos x="59" y="52"/>
                </a:cxn>
                <a:cxn ang="0">
                  <a:pos x="57" y="59"/>
                </a:cxn>
                <a:cxn ang="0">
                  <a:pos x="49" y="62"/>
                </a:cxn>
                <a:cxn ang="0">
                  <a:pos x="47" y="62"/>
                </a:cxn>
                <a:cxn ang="0">
                  <a:pos x="44" y="62"/>
                </a:cxn>
                <a:cxn ang="0">
                  <a:pos x="43" y="62"/>
                </a:cxn>
                <a:cxn ang="0">
                  <a:pos x="28" y="59"/>
                </a:cxn>
                <a:cxn ang="0">
                  <a:pos x="22" y="57"/>
                </a:cxn>
                <a:cxn ang="0">
                  <a:pos x="19" y="54"/>
                </a:cxn>
                <a:cxn ang="0">
                  <a:pos x="19" y="29"/>
                </a:cxn>
                <a:cxn ang="0">
                  <a:pos x="21" y="26"/>
                </a:cxn>
                <a:cxn ang="0">
                  <a:pos x="29" y="19"/>
                </a:cxn>
                <a:cxn ang="0">
                  <a:pos x="33" y="14"/>
                </a:cxn>
                <a:cxn ang="0">
                  <a:pos x="35" y="8"/>
                </a:cxn>
                <a:cxn ang="0">
                  <a:pos x="38" y="1"/>
                </a:cxn>
                <a:cxn ang="0">
                  <a:pos x="40" y="0"/>
                </a:cxn>
                <a:cxn ang="0">
                  <a:pos x="49" y="11"/>
                </a:cxn>
                <a:cxn ang="0">
                  <a:pos x="46" y="18"/>
                </a:cxn>
                <a:cxn ang="0">
                  <a:pos x="45" y="21"/>
                </a:cxn>
                <a:cxn ang="0">
                  <a:pos x="56" y="21"/>
                </a:cxn>
                <a:cxn ang="0">
                  <a:pos x="64" y="29"/>
                </a:cxn>
                <a:cxn ang="0">
                  <a:pos x="62" y="35"/>
                </a:cxn>
              </a:cxnLst>
              <a:rect l="0" t="0" r="r" b="b"/>
              <a:pathLst>
                <a:path w="64" h="62">
                  <a:moveTo>
                    <a:pt x="16" y="54"/>
                  </a:moveTo>
                  <a:cubicBezTo>
                    <a:pt x="16" y="56"/>
                    <a:pt x="15" y="57"/>
                    <a:pt x="14" y="57"/>
                  </a:cubicBezTo>
                  <a:cubicBezTo>
                    <a:pt x="2" y="57"/>
                    <a:pt x="2" y="57"/>
                    <a:pt x="2" y="57"/>
                  </a:cubicBezTo>
                  <a:cubicBezTo>
                    <a:pt x="1" y="57"/>
                    <a:pt x="0" y="56"/>
                    <a:pt x="0" y="54"/>
                  </a:cubicBezTo>
                  <a:cubicBezTo>
                    <a:pt x="0" y="29"/>
                    <a:pt x="0" y="29"/>
                    <a:pt x="0" y="29"/>
                  </a:cubicBezTo>
                  <a:cubicBezTo>
                    <a:pt x="0" y="27"/>
                    <a:pt x="1" y="26"/>
                    <a:pt x="2" y="26"/>
                  </a:cubicBezTo>
                  <a:cubicBezTo>
                    <a:pt x="14" y="26"/>
                    <a:pt x="14" y="26"/>
                    <a:pt x="14" y="26"/>
                  </a:cubicBezTo>
                  <a:cubicBezTo>
                    <a:pt x="15" y="26"/>
                    <a:pt x="16" y="27"/>
                    <a:pt x="16" y="29"/>
                  </a:cubicBezTo>
                  <a:lnTo>
                    <a:pt x="16" y="54"/>
                  </a:lnTo>
                  <a:close/>
                  <a:moveTo>
                    <a:pt x="7" y="47"/>
                  </a:moveTo>
                  <a:cubicBezTo>
                    <a:pt x="6" y="47"/>
                    <a:pt x="5" y="48"/>
                    <a:pt x="5" y="49"/>
                  </a:cubicBezTo>
                  <a:cubicBezTo>
                    <a:pt x="5" y="51"/>
                    <a:pt x="6" y="52"/>
                    <a:pt x="7" y="52"/>
                  </a:cubicBezTo>
                  <a:cubicBezTo>
                    <a:pt x="9" y="52"/>
                    <a:pt x="10" y="51"/>
                    <a:pt x="10" y="49"/>
                  </a:cubicBezTo>
                  <a:cubicBezTo>
                    <a:pt x="10" y="48"/>
                    <a:pt x="9" y="47"/>
                    <a:pt x="7" y="47"/>
                  </a:cubicBezTo>
                  <a:close/>
                  <a:moveTo>
                    <a:pt x="62" y="35"/>
                  </a:moveTo>
                  <a:cubicBezTo>
                    <a:pt x="62" y="36"/>
                    <a:pt x="62" y="37"/>
                    <a:pt x="62" y="38"/>
                  </a:cubicBezTo>
                  <a:cubicBezTo>
                    <a:pt x="62" y="40"/>
                    <a:pt x="62" y="42"/>
                    <a:pt x="61" y="43"/>
                  </a:cubicBezTo>
                  <a:cubicBezTo>
                    <a:pt x="61" y="45"/>
                    <a:pt x="61" y="46"/>
                    <a:pt x="61" y="48"/>
                  </a:cubicBezTo>
                  <a:cubicBezTo>
                    <a:pt x="60" y="49"/>
                    <a:pt x="60" y="51"/>
                    <a:pt x="59" y="52"/>
                  </a:cubicBezTo>
                  <a:cubicBezTo>
                    <a:pt x="59" y="55"/>
                    <a:pt x="58" y="57"/>
                    <a:pt x="57" y="59"/>
                  </a:cubicBezTo>
                  <a:cubicBezTo>
                    <a:pt x="55" y="61"/>
                    <a:pt x="52" y="62"/>
                    <a:pt x="49" y="62"/>
                  </a:cubicBezTo>
                  <a:cubicBezTo>
                    <a:pt x="48" y="62"/>
                    <a:pt x="48" y="62"/>
                    <a:pt x="47" y="62"/>
                  </a:cubicBezTo>
                  <a:cubicBezTo>
                    <a:pt x="44" y="62"/>
                    <a:pt x="44" y="62"/>
                    <a:pt x="44" y="62"/>
                  </a:cubicBezTo>
                  <a:cubicBezTo>
                    <a:pt x="43" y="62"/>
                    <a:pt x="43" y="62"/>
                    <a:pt x="43" y="62"/>
                  </a:cubicBezTo>
                  <a:cubicBezTo>
                    <a:pt x="38" y="62"/>
                    <a:pt x="32" y="60"/>
                    <a:pt x="28" y="59"/>
                  </a:cubicBezTo>
                  <a:cubicBezTo>
                    <a:pt x="25" y="58"/>
                    <a:pt x="23" y="57"/>
                    <a:pt x="22" y="57"/>
                  </a:cubicBezTo>
                  <a:cubicBezTo>
                    <a:pt x="20" y="57"/>
                    <a:pt x="19" y="56"/>
                    <a:pt x="19" y="54"/>
                  </a:cubicBezTo>
                  <a:cubicBezTo>
                    <a:pt x="19" y="29"/>
                    <a:pt x="19" y="29"/>
                    <a:pt x="19" y="29"/>
                  </a:cubicBezTo>
                  <a:cubicBezTo>
                    <a:pt x="19" y="27"/>
                    <a:pt x="20" y="26"/>
                    <a:pt x="21" y="26"/>
                  </a:cubicBezTo>
                  <a:cubicBezTo>
                    <a:pt x="23" y="26"/>
                    <a:pt x="27" y="21"/>
                    <a:pt x="29" y="19"/>
                  </a:cubicBezTo>
                  <a:cubicBezTo>
                    <a:pt x="30" y="17"/>
                    <a:pt x="31" y="15"/>
                    <a:pt x="33" y="14"/>
                  </a:cubicBezTo>
                  <a:cubicBezTo>
                    <a:pt x="34" y="13"/>
                    <a:pt x="35" y="10"/>
                    <a:pt x="35" y="8"/>
                  </a:cubicBezTo>
                  <a:cubicBezTo>
                    <a:pt x="36" y="5"/>
                    <a:pt x="36" y="3"/>
                    <a:pt x="38" y="1"/>
                  </a:cubicBezTo>
                  <a:cubicBezTo>
                    <a:pt x="38" y="1"/>
                    <a:pt x="39" y="0"/>
                    <a:pt x="40" y="0"/>
                  </a:cubicBezTo>
                  <a:cubicBezTo>
                    <a:pt x="49" y="0"/>
                    <a:pt x="49" y="8"/>
                    <a:pt x="49" y="11"/>
                  </a:cubicBezTo>
                  <a:cubicBezTo>
                    <a:pt x="49" y="14"/>
                    <a:pt x="47" y="16"/>
                    <a:pt x="46" y="18"/>
                  </a:cubicBezTo>
                  <a:cubicBezTo>
                    <a:pt x="46" y="19"/>
                    <a:pt x="46" y="20"/>
                    <a:pt x="45" y="21"/>
                  </a:cubicBezTo>
                  <a:cubicBezTo>
                    <a:pt x="56" y="21"/>
                    <a:pt x="56" y="21"/>
                    <a:pt x="56" y="21"/>
                  </a:cubicBezTo>
                  <a:cubicBezTo>
                    <a:pt x="60" y="21"/>
                    <a:pt x="64" y="25"/>
                    <a:pt x="64" y="29"/>
                  </a:cubicBezTo>
                  <a:cubicBezTo>
                    <a:pt x="64" y="31"/>
                    <a:pt x="63" y="33"/>
                    <a:pt x="62" y="35"/>
                  </a:cubicBezTo>
                  <a:close/>
                </a:path>
              </a:pathLst>
            </a:custGeom>
            <a:solidFill>
              <a:sysClr val="window" lastClr="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grpSp>
      <p:sp>
        <p:nvSpPr>
          <p:cNvPr id="62" name="PA_矩形 41"/>
          <p:cNvSpPr/>
          <p:nvPr>
            <p:custDataLst>
              <p:tags r:id="rId1"/>
            </p:custDataLst>
          </p:nvPr>
        </p:nvSpPr>
        <p:spPr>
          <a:xfrm>
            <a:off x="1671379" y="2233833"/>
            <a:ext cx="3261021" cy="2514548"/>
          </a:xfrm>
          <a:prstGeom prst="rect">
            <a:avLst/>
          </a:prstGeom>
          <a:noFill/>
          <a:ln w="28575" cap="flat" cmpd="sng" algn="ctr">
            <a:solidFill>
              <a:srgbClr val="70AD47"/>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64" name="矩形 63"/>
          <p:cNvSpPr/>
          <p:nvPr/>
        </p:nvSpPr>
        <p:spPr>
          <a:xfrm>
            <a:off x="2134870" y="3411855"/>
            <a:ext cx="3321685" cy="2215515"/>
          </a:xfrm>
          <a:prstGeom prst="rect">
            <a:avLst/>
          </a:prstGeom>
          <a:blipFill dpi="0" rotWithShape="1">
            <a:blip r:embed="rId4" cstate="print">
              <a:extLst>
                <a:ext uri="{28A0092B-C50C-407E-A947-70E740481C1C}">
                  <a14:useLocalDpi xmlns:a14="http://schemas.microsoft.com/office/drawing/2010/main" val="0"/>
                </a:ext>
              </a:extLst>
            </a:blip>
            <a:srcRect/>
            <a:stretch>
              <a:fillRect/>
            </a:stretch>
          </a:blipFill>
          <a:ln w="3175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35"/>
                                        </p:tgtEl>
                                        <p:attrNameLst>
                                          <p:attrName>style.visibility</p:attrName>
                                        </p:attrNameLst>
                                      </p:cBhvr>
                                      <p:to>
                                        <p:strVal val="visible"/>
                                      </p:to>
                                    </p:set>
                                    <p:anim calcmode="lin" valueType="num">
                                      <p:cBhvr>
                                        <p:cTn id="11" dur="500" fill="hold"/>
                                        <p:tgtEl>
                                          <p:spTgt spid="35"/>
                                        </p:tgtEl>
                                        <p:attrNameLst>
                                          <p:attrName>ppt_w</p:attrName>
                                        </p:attrNameLst>
                                      </p:cBhvr>
                                      <p:tavLst>
                                        <p:tav tm="0">
                                          <p:val>
                                            <p:fltVal val="0"/>
                                          </p:val>
                                        </p:tav>
                                        <p:tav tm="100000">
                                          <p:val>
                                            <p:strVal val="#ppt_w"/>
                                          </p:val>
                                        </p:tav>
                                      </p:tavLst>
                                    </p:anim>
                                    <p:anim calcmode="lin" valueType="num">
                                      <p:cBhvr>
                                        <p:cTn id="12" dur="500" fill="hold"/>
                                        <p:tgtEl>
                                          <p:spTgt spid="35"/>
                                        </p:tgtEl>
                                        <p:attrNameLst>
                                          <p:attrName>ppt_h</p:attrName>
                                        </p:attrNameLst>
                                      </p:cBhvr>
                                      <p:tavLst>
                                        <p:tav tm="0">
                                          <p:val>
                                            <p:fltVal val="0"/>
                                          </p:val>
                                        </p:tav>
                                        <p:tav tm="100000">
                                          <p:val>
                                            <p:strVal val="#ppt_h"/>
                                          </p:val>
                                        </p:tav>
                                      </p:tavLst>
                                    </p:anim>
                                    <p:animEffect transition="in" filter="fade">
                                      <p:cBhvr>
                                        <p:cTn id="13" dur="500"/>
                                        <p:tgtEl>
                                          <p:spTgt spid="35"/>
                                        </p:tgtEl>
                                      </p:cBhvr>
                                    </p:animEffect>
                                  </p:childTnLst>
                                </p:cTn>
                              </p:par>
                            </p:childTnLst>
                          </p:cTn>
                        </p:par>
                        <p:par>
                          <p:cTn id="14" fill="hold">
                            <p:stCondLst>
                              <p:cond delay="1000"/>
                            </p:stCondLst>
                            <p:childTnLst>
                              <p:par>
                                <p:cTn id="15" presetID="20" presetClass="entr" presetSubtype="0" fill="hold" grpId="0" nodeType="afterEffect">
                                  <p:stCondLst>
                                    <p:cond delay="0"/>
                                  </p:stCondLst>
                                  <p:childTnLst>
                                    <p:set>
                                      <p:cBhvr>
                                        <p:cTn id="16" dur="1" fill="hold">
                                          <p:stCondLst>
                                            <p:cond delay="0"/>
                                          </p:stCondLst>
                                        </p:cTn>
                                        <p:tgtEl>
                                          <p:spTgt spid="62"/>
                                        </p:tgtEl>
                                        <p:attrNameLst>
                                          <p:attrName>style.visibility</p:attrName>
                                        </p:attrNameLst>
                                      </p:cBhvr>
                                      <p:to>
                                        <p:strVal val="visible"/>
                                      </p:to>
                                    </p:set>
                                    <p:animEffect transition="in" filter="wedge">
                                      <p:cBhvr>
                                        <p:cTn id="17" dur="500"/>
                                        <p:tgtEl>
                                          <p:spTgt spid="62"/>
                                        </p:tgtEl>
                                      </p:cBhvr>
                                    </p:animEffect>
                                  </p:childTnLst>
                                </p:cTn>
                              </p:par>
                            </p:childTnLst>
                          </p:cTn>
                        </p:par>
                        <p:par>
                          <p:cTn id="18" fill="hold">
                            <p:stCondLst>
                              <p:cond delay="1500"/>
                            </p:stCondLst>
                            <p:childTnLst>
                              <p:par>
                                <p:cTn id="19" presetID="14" presetClass="entr" presetSubtype="5" fill="hold" grpId="0" nodeType="afterEffect">
                                  <p:stCondLst>
                                    <p:cond delay="0"/>
                                  </p:stCondLst>
                                  <p:childTnLst>
                                    <p:set>
                                      <p:cBhvr>
                                        <p:cTn id="20" dur="1" fill="hold">
                                          <p:stCondLst>
                                            <p:cond delay="0"/>
                                          </p:stCondLst>
                                        </p:cTn>
                                        <p:tgtEl>
                                          <p:spTgt spid="64"/>
                                        </p:tgtEl>
                                        <p:attrNameLst>
                                          <p:attrName>style.visibility</p:attrName>
                                        </p:attrNameLst>
                                      </p:cBhvr>
                                      <p:to>
                                        <p:strVal val="visible"/>
                                      </p:to>
                                    </p:set>
                                    <p:animEffect transition="in" filter="randombar(vertical)">
                                      <p:cBhvr>
                                        <p:cTn id="21" dur="500"/>
                                        <p:tgtEl>
                                          <p:spTgt spid="64"/>
                                        </p:tgtEl>
                                      </p:cBhvr>
                                    </p:animEffect>
                                  </p:childTnLst>
                                </p:cTn>
                              </p:par>
                            </p:childTnLst>
                          </p:cTn>
                        </p:par>
                        <p:par>
                          <p:cTn id="22" fill="hold">
                            <p:stCondLst>
                              <p:cond delay="2000"/>
                            </p:stCondLst>
                            <p:childTnLst>
                              <p:par>
                                <p:cTn id="23" presetID="47" presetClass="entr" presetSubtype="0" fill="hold" grpId="0" nodeType="afterEffect">
                                  <p:stCondLst>
                                    <p:cond delay="0"/>
                                  </p:stCondLst>
                                  <p:childTnLst>
                                    <p:set>
                                      <p:cBhvr>
                                        <p:cTn id="24" dur="1" fill="hold">
                                          <p:stCondLst>
                                            <p:cond delay="0"/>
                                          </p:stCondLst>
                                        </p:cTn>
                                        <p:tgtEl>
                                          <p:spTgt spid="36"/>
                                        </p:tgtEl>
                                        <p:attrNameLst>
                                          <p:attrName>style.visibility</p:attrName>
                                        </p:attrNameLst>
                                      </p:cBhvr>
                                      <p:to>
                                        <p:strVal val="visible"/>
                                      </p:to>
                                    </p:set>
                                    <p:animEffect transition="in" filter="fade">
                                      <p:cBhvr>
                                        <p:cTn id="25" dur="500"/>
                                        <p:tgtEl>
                                          <p:spTgt spid="36"/>
                                        </p:tgtEl>
                                      </p:cBhvr>
                                    </p:animEffect>
                                    <p:anim calcmode="lin" valueType="num">
                                      <p:cBhvr>
                                        <p:cTn id="26" dur="500" fill="hold"/>
                                        <p:tgtEl>
                                          <p:spTgt spid="36"/>
                                        </p:tgtEl>
                                        <p:attrNameLst>
                                          <p:attrName>ppt_x</p:attrName>
                                        </p:attrNameLst>
                                      </p:cBhvr>
                                      <p:tavLst>
                                        <p:tav tm="0">
                                          <p:val>
                                            <p:strVal val="#ppt_x"/>
                                          </p:val>
                                        </p:tav>
                                        <p:tav tm="100000">
                                          <p:val>
                                            <p:strVal val="#ppt_x"/>
                                          </p:val>
                                        </p:tav>
                                      </p:tavLst>
                                    </p:anim>
                                    <p:anim calcmode="lin" valueType="num">
                                      <p:cBhvr>
                                        <p:cTn id="27" dur="500" fill="hold"/>
                                        <p:tgtEl>
                                          <p:spTgt spid="36"/>
                                        </p:tgtEl>
                                        <p:attrNameLst>
                                          <p:attrName>ppt_y</p:attrName>
                                        </p:attrNameLst>
                                      </p:cBhvr>
                                      <p:tavLst>
                                        <p:tav tm="0">
                                          <p:val>
                                            <p:strVal val="#ppt_y-.1"/>
                                          </p:val>
                                        </p:tav>
                                        <p:tav tm="100000">
                                          <p:val>
                                            <p:strVal val="#ppt_y"/>
                                          </p:val>
                                        </p:tav>
                                      </p:tavLst>
                                    </p:anim>
                                  </p:childTnLst>
                                </p:cTn>
                              </p:par>
                            </p:childTnLst>
                          </p:cTn>
                        </p:par>
                        <p:par>
                          <p:cTn id="28" fill="hold">
                            <p:stCondLst>
                              <p:cond delay="2500"/>
                            </p:stCondLst>
                            <p:childTnLst>
                              <p:par>
                                <p:cTn id="29" presetID="2" presetClass="entr" presetSubtype="2" fill="hold" nodeType="afterEffect">
                                  <p:stCondLst>
                                    <p:cond delay="0"/>
                                  </p:stCondLst>
                                  <p:childTnLst>
                                    <p:set>
                                      <p:cBhvr>
                                        <p:cTn id="30" dur="1" fill="hold">
                                          <p:stCondLst>
                                            <p:cond delay="0"/>
                                          </p:stCondLst>
                                        </p:cTn>
                                        <p:tgtEl>
                                          <p:spTgt spid="37"/>
                                        </p:tgtEl>
                                        <p:attrNameLst>
                                          <p:attrName>style.visibility</p:attrName>
                                        </p:attrNameLst>
                                      </p:cBhvr>
                                      <p:to>
                                        <p:strVal val="visible"/>
                                      </p:to>
                                    </p:set>
                                    <p:anim calcmode="lin" valueType="num">
                                      <p:cBhvr additive="base">
                                        <p:cTn id="31" dur="500" fill="hold"/>
                                        <p:tgtEl>
                                          <p:spTgt spid="37"/>
                                        </p:tgtEl>
                                        <p:attrNameLst>
                                          <p:attrName>ppt_x</p:attrName>
                                        </p:attrNameLst>
                                      </p:cBhvr>
                                      <p:tavLst>
                                        <p:tav tm="0">
                                          <p:val>
                                            <p:strVal val="1+#ppt_w/2"/>
                                          </p:val>
                                        </p:tav>
                                        <p:tav tm="100000">
                                          <p:val>
                                            <p:strVal val="#ppt_x"/>
                                          </p:val>
                                        </p:tav>
                                      </p:tavLst>
                                    </p:anim>
                                    <p:anim calcmode="lin" valueType="num">
                                      <p:cBhvr additive="base">
                                        <p:cTn id="32" dur="500" fill="hold"/>
                                        <p:tgtEl>
                                          <p:spTgt spid="37"/>
                                        </p:tgtEl>
                                        <p:attrNameLst>
                                          <p:attrName>ppt_y</p:attrName>
                                        </p:attrNameLst>
                                      </p:cBhvr>
                                      <p:tavLst>
                                        <p:tav tm="0">
                                          <p:val>
                                            <p:strVal val="#ppt_y"/>
                                          </p:val>
                                        </p:tav>
                                        <p:tav tm="100000">
                                          <p:val>
                                            <p:strVal val="#ppt_y"/>
                                          </p:val>
                                        </p:tav>
                                      </p:tavLst>
                                    </p:anim>
                                  </p:childTnLst>
                                </p:cTn>
                              </p:par>
                            </p:childTnLst>
                          </p:cTn>
                        </p:par>
                        <p:par>
                          <p:cTn id="33" fill="hold">
                            <p:stCondLst>
                              <p:cond delay="3000"/>
                            </p:stCondLst>
                            <p:childTnLst>
                              <p:par>
                                <p:cTn id="34" presetID="22" presetClass="entr" presetSubtype="8" fill="hold" grpId="1" nodeType="afterEffect">
                                  <p:stCondLst>
                                    <p:cond delay="0"/>
                                  </p:stCondLst>
                                  <p:childTnLst>
                                    <p:set>
                                      <p:cBhvr>
                                        <p:cTn id="35" dur="1" fill="hold">
                                          <p:stCondLst>
                                            <p:cond delay="0"/>
                                          </p:stCondLst>
                                        </p:cTn>
                                        <p:tgtEl>
                                          <p:spTgt spid="38"/>
                                        </p:tgtEl>
                                        <p:attrNameLst>
                                          <p:attrName>style.visibility</p:attrName>
                                        </p:attrNameLst>
                                      </p:cBhvr>
                                      <p:to>
                                        <p:strVal val="visible"/>
                                      </p:to>
                                    </p:set>
                                    <p:animEffect transition="in" filter="wipe(left)">
                                      <p:cBhvr>
                                        <p:cTn id="36" dur="500"/>
                                        <p:tgtEl>
                                          <p:spTgt spid="38"/>
                                        </p:tgtEl>
                                      </p:cBhvr>
                                    </p:animEffect>
                                  </p:childTnLst>
                                </p:cTn>
                              </p:par>
                            </p:childTnLst>
                          </p:cTn>
                        </p:par>
                        <p:par>
                          <p:cTn id="37" fill="hold">
                            <p:stCondLst>
                              <p:cond delay="3500"/>
                            </p:stCondLst>
                            <p:childTnLst>
                              <p:par>
                                <p:cTn id="38" presetID="53" presetClass="entr" presetSubtype="16" fill="hold" nodeType="afterEffect">
                                  <p:stCondLst>
                                    <p:cond delay="0"/>
                                  </p:stCondLst>
                                  <p:childTnLst>
                                    <p:set>
                                      <p:cBhvr>
                                        <p:cTn id="39" dur="1" fill="hold">
                                          <p:stCondLst>
                                            <p:cond delay="0"/>
                                          </p:stCondLst>
                                        </p:cTn>
                                        <p:tgtEl>
                                          <p:spTgt spid="39"/>
                                        </p:tgtEl>
                                        <p:attrNameLst>
                                          <p:attrName>style.visibility</p:attrName>
                                        </p:attrNameLst>
                                      </p:cBhvr>
                                      <p:to>
                                        <p:strVal val="visible"/>
                                      </p:to>
                                    </p:set>
                                    <p:anim calcmode="lin" valueType="num">
                                      <p:cBhvr>
                                        <p:cTn id="40" dur="500" fill="hold"/>
                                        <p:tgtEl>
                                          <p:spTgt spid="39"/>
                                        </p:tgtEl>
                                        <p:attrNameLst>
                                          <p:attrName>ppt_w</p:attrName>
                                        </p:attrNameLst>
                                      </p:cBhvr>
                                      <p:tavLst>
                                        <p:tav tm="0">
                                          <p:val>
                                            <p:fltVal val="0"/>
                                          </p:val>
                                        </p:tav>
                                        <p:tav tm="100000">
                                          <p:val>
                                            <p:strVal val="#ppt_w"/>
                                          </p:val>
                                        </p:tav>
                                      </p:tavLst>
                                    </p:anim>
                                    <p:anim calcmode="lin" valueType="num">
                                      <p:cBhvr>
                                        <p:cTn id="41" dur="500" fill="hold"/>
                                        <p:tgtEl>
                                          <p:spTgt spid="39"/>
                                        </p:tgtEl>
                                        <p:attrNameLst>
                                          <p:attrName>ppt_h</p:attrName>
                                        </p:attrNameLst>
                                      </p:cBhvr>
                                      <p:tavLst>
                                        <p:tav tm="0">
                                          <p:val>
                                            <p:fltVal val="0"/>
                                          </p:val>
                                        </p:tav>
                                        <p:tav tm="100000">
                                          <p:val>
                                            <p:strVal val="#ppt_h"/>
                                          </p:val>
                                        </p:tav>
                                      </p:tavLst>
                                    </p:anim>
                                    <p:animEffect transition="in" filter="fade">
                                      <p:cBhvr>
                                        <p:cTn id="42" dur="500"/>
                                        <p:tgtEl>
                                          <p:spTgt spid="39"/>
                                        </p:tgtEl>
                                      </p:cBhvr>
                                    </p:animEffect>
                                  </p:childTnLst>
                                </p:cTn>
                              </p:par>
                            </p:childTnLst>
                          </p:cTn>
                        </p:par>
                        <p:par>
                          <p:cTn id="43" fill="hold">
                            <p:stCondLst>
                              <p:cond delay="4000"/>
                            </p:stCondLst>
                            <p:childTnLst>
                              <p:par>
                                <p:cTn id="44" presetID="53" presetClass="entr" presetSubtype="16" fill="hold" nodeType="afterEffect">
                                  <p:stCondLst>
                                    <p:cond delay="0"/>
                                  </p:stCondLst>
                                  <p:childTnLst>
                                    <p:set>
                                      <p:cBhvr>
                                        <p:cTn id="45" dur="1" fill="hold">
                                          <p:stCondLst>
                                            <p:cond delay="0"/>
                                          </p:stCondLst>
                                        </p:cTn>
                                        <p:tgtEl>
                                          <p:spTgt spid="46"/>
                                        </p:tgtEl>
                                        <p:attrNameLst>
                                          <p:attrName>style.visibility</p:attrName>
                                        </p:attrNameLst>
                                      </p:cBhvr>
                                      <p:to>
                                        <p:strVal val="visible"/>
                                      </p:to>
                                    </p:set>
                                    <p:anim calcmode="lin" valueType="num">
                                      <p:cBhvr>
                                        <p:cTn id="46" dur="500" fill="hold"/>
                                        <p:tgtEl>
                                          <p:spTgt spid="46"/>
                                        </p:tgtEl>
                                        <p:attrNameLst>
                                          <p:attrName>ppt_w</p:attrName>
                                        </p:attrNameLst>
                                      </p:cBhvr>
                                      <p:tavLst>
                                        <p:tav tm="0">
                                          <p:val>
                                            <p:fltVal val="0"/>
                                          </p:val>
                                        </p:tav>
                                        <p:tav tm="100000">
                                          <p:val>
                                            <p:strVal val="#ppt_w"/>
                                          </p:val>
                                        </p:tav>
                                      </p:tavLst>
                                    </p:anim>
                                    <p:anim calcmode="lin" valueType="num">
                                      <p:cBhvr>
                                        <p:cTn id="47" dur="500" fill="hold"/>
                                        <p:tgtEl>
                                          <p:spTgt spid="46"/>
                                        </p:tgtEl>
                                        <p:attrNameLst>
                                          <p:attrName>ppt_h</p:attrName>
                                        </p:attrNameLst>
                                      </p:cBhvr>
                                      <p:tavLst>
                                        <p:tav tm="0">
                                          <p:val>
                                            <p:fltVal val="0"/>
                                          </p:val>
                                        </p:tav>
                                        <p:tav tm="100000">
                                          <p:val>
                                            <p:strVal val="#ppt_h"/>
                                          </p:val>
                                        </p:tav>
                                      </p:tavLst>
                                    </p:anim>
                                    <p:animEffect transition="in" filter="fade">
                                      <p:cBhvr>
                                        <p:cTn id="48" dur="500"/>
                                        <p:tgtEl>
                                          <p:spTgt spid="46"/>
                                        </p:tgtEl>
                                      </p:cBhvr>
                                    </p:animEffect>
                                  </p:childTnLst>
                                </p:cTn>
                              </p:par>
                            </p:childTnLst>
                          </p:cTn>
                        </p:par>
                        <p:par>
                          <p:cTn id="49" fill="hold">
                            <p:stCondLst>
                              <p:cond delay="4500"/>
                            </p:stCondLst>
                            <p:childTnLst>
                              <p:par>
                                <p:cTn id="50" presetID="53" presetClass="entr" presetSubtype="16" fill="hold" nodeType="afterEffect">
                                  <p:stCondLst>
                                    <p:cond delay="0"/>
                                  </p:stCondLst>
                                  <p:childTnLst>
                                    <p:set>
                                      <p:cBhvr>
                                        <p:cTn id="51" dur="1" fill="hold">
                                          <p:stCondLst>
                                            <p:cond delay="0"/>
                                          </p:stCondLst>
                                        </p:cTn>
                                        <p:tgtEl>
                                          <p:spTgt spid="49"/>
                                        </p:tgtEl>
                                        <p:attrNameLst>
                                          <p:attrName>style.visibility</p:attrName>
                                        </p:attrNameLst>
                                      </p:cBhvr>
                                      <p:to>
                                        <p:strVal val="visible"/>
                                      </p:to>
                                    </p:set>
                                    <p:anim calcmode="lin" valueType="num">
                                      <p:cBhvr>
                                        <p:cTn id="52" dur="500" fill="hold"/>
                                        <p:tgtEl>
                                          <p:spTgt spid="49"/>
                                        </p:tgtEl>
                                        <p:attrNameLst>
                                          <p:attrName>ppt_w</p:attrName>
                                        </p:attrNameLst>
                                      </p:cBhvr>
                                      <p:tavLst>
                                        <p:tav tm="0">
                                          <p:val>
                                            <p:fltVal val="0"/>
                                          </p:val>
                                        </p:tav>
                                        <p:tav tm="100000">
                                          <p:val>
                                            <p:strVal val="#ppt_w"/>
                                          </p:val>
                                        </p:tav>
                                      </p:tavLst>
                                    </p:anim>
                                    <p:anim calcmode="lin" valueType="num">
                                      <p:cBhvr>
                                        <p:cTn id="53" dur="500" fill="hold"/>
                                        <p:tgtEl>
                                          <p:spTgt spid="49"/>
                                        </p:tgtEl>
                                        <p:attrNameLst>
                                          <p:attrName>ppt_h</p:attrName>
                                        </p:attrNameLst>
                                      </p:cBhvr>
                                      <p:tavLst>
                                        <p:tav tm="0">
                                          <p:val>
                                            <p:fltVal val="0"/>
                                          </p:val>
                                        </p:tav>
                                        <p:tav tm="100000">
                                          <p:val>
                                            <p:strVal val="#ppt_h"/>
                                          </p:val>
                                        </p:tav>
                                      </p:tavLst>
                                    </p:anim>
                                    <p:animEffect transition="in" filter="fade">
                                      <p:cBhvr>
                                        <p:cTn id="54" dur="500"/>
                                        <p:tgtEl>
                                          <p:spTgt spid="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5" grpId="0" animBg="1"/>
      <p:bldP spid="36" grpId="0"/>
      <p:bldP spid="38" grpId="0"/>
      <p:bldP spid="38" grpId="1"/>
      <p:bldP spid="62" grpId="0" animBg="1"/>
      <p:bldP spid="64"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1284249" y="436405"/>
            <a:ext cx="5707101" cy="461665"/>
          </a:xfrm>
          <a:prstGeom prst="rect">
            <a:avLst/>
          </a:prstGeom>
          <a:noFill/>
        </p:spPr>
        <p:txBody>
          <a:bodyPr wrap="square" rtlCol="0">
            <a:spAutoFit/>
          </a:bodyPr>
          <a:lstStyle>
            <a:defPPr>
              <a:defRPr lang="zh-CN"/>
            </a:defPPr>
            <a:lvl1pPr>
              <a:defRPr sz="2400">
                <a:solidFill>
                  <a:schemeClr val="bg1"/>
                </a:solidFill>
                <a:latin typeface="微软雅黑 Light" panose="020B0502040204020203" pitchFamily="34" charset="-122"/>
                <a:ea typeface="微软雅黑 Light" panose="020B0502040204020203" pitchFamily="34" charset="-122"/>
              </a:defRPr>
            </a:lvl1pPr>
          </a:lstStyle>
          <a:p>
            <a:r>
              <a:rPr lang="zh-CN" altLang="en-US" dirty="0">
                <a:solidFill>
                  <a:schemeClr val="accent1"/>
                </a:solidFill>
              </a:rPr>
              <a:t>在这里输入您的标题</a:t>
            </a:r>
          </a:p>
        </p:txBody>
      </p:sp>
      <p:grpSp>
        <p:nvGrpSpPr>
          <p:cNvPr id="22" name="组合 21"/>
          <p:cNvGrpSpPr/>
          <p:nvPr/>
        </p:nvGrpSpPr>
        <p:grpSpPr>
          <a:xfrm>
            <a:off x="2190115" y="1543685"/>
            <a:ext cx="671830" cy="673100"/>
            <a:chOff x="5202" y="5131"/>
            <a:chExt cx="1058" cy="1060"/>
          </a:xfrm>
        </p:grpSpPr>
        <p:sp>
          <p:nvSpPr>
            <p:cNvPr id="23" name="Freeform 12"/>
            <p:cNvSpPr/>
            <p:nvPr/>
          </p:nvSpPr>
          <p:spPr>
            <a:xfrm>
              <a:off x="5202" y="5131"/>
              <a:ext cx="1058" cy="1061"/>
            </a:xfrm>
            <a:custGeom>
              <a:avLst/>
              <a:gdLst>
                <a:gd name="txL" fmla="*/ 0 w 271"/>
                <a:gd name="txT" fmla="*/ 0 h 271"/>
                <a:gd name="txR" fmla="*/ 271 w 271"/>
                <a:gd name="txB" fmla="*/ 271 h 271"/>
              </a:gdLst>
              <a:ahLst/>
              <a:cxnLst>
                <a:cxn ang="0">
                  <a:pos x="104722" y="74794"/>
                </a:cxn>
                <a:cxn ang="0">
                  <a:pos x="406465" y="103287"/>
                </a:cxn>
                <a:cxn ang="0">
                  <a:pos x="378066" y="406025"/>
                </a:cxn>
                <a:cxn ang="0">
                  <a:pos x="76323" y="377532"/>
                </a:cxn>
                <a:cxn ang="0">
                  <a:pos x="104722" y="74794"/>
                </a:cxn>
              </a:cxnLst>
              <a:rect l="txL" t="txT" r="txR" b="txB"/>
              <a:pathLst>
                <a:path w="271" h="271">
                  <a:moveTo>
                    <a:pt x="59" y="42"/>
                  </a:moveTo>
                  <a:cubicBezTo>
                    <a:pt x="110" y="0"/>
                    <a:pt x="186" y="7"/>
                    <a:pt x="229" y="58"/>
                  </a:cubicBezTo>
                  <a:cubicBezTo>
                    <a:pt x="271" y="110"/>
                    <a:pt x="264" y="186"/>
                    <a:pt x="213" y="228"/>
                  </a:cubicBezTo>
                  <a:cubicBezTo>
                    <a:pt x="161" y="271"/>
                    <a:pt x="85" y="264"/>
                    <a:pt x="43" y="212"/>
                  </a:cubicBezTo>
                  <a:cubicBezTo>
                    <a:pt x="0" y="161"/>
                    <a:pt x="7" y="85"/>
                    <a:pt x="59" y="42"/>
                  </a:cubicBezTo>
                  <a:close/>
                </a:path>
              </a:pathLst>
            </a:custGeom>
            <a:solidFill>
              <a:srgbClr val="BADA5C"/>
            </a:solidFill>
            <a:ln w="9525">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lumMod val="65000"/>
                    <a:lumOff val="35000"/>
                  </a:prstClr>
                </a:solidFill>
                <a:effectLst/>
                <a:uLnTx/>
                <a:uFillTx/>
              </a:endParaRPr>
            </a:p>
          </p:txBody>
        </p:sp>
        <p:sp>
          <p:nvSpPr>
            <p:cNvPr id="24" name="Freeform 43"/>
            <p:cNvSpPr/>
            <p:nvPr/>
          </p:nvSpPr>
          <p:spPr>
            <a:xfrm>
              <a:off x="5394" y="5396"/>
              <a:ext cx="628" cy="562"/>
            </a:xfrm>
            <a:custGeom>
              <a:avLst/>
              <a:gdLst>
                <a:gd name="txL" fmla="*/ 0 w 161"/>
                <a:gd name="txT" fmla="*/ 0 h 144"/>
                <a:gd name="txR" fmla="*/ 161 w 161"/>
                <a:gd name="txB" fmla="*/ 144 h 144"/>
              </a:gdLst>
              <a:ahLst/>
              <a:cxnLst>
                <a:cxn ang="0">
                  <a:pos x="141988" y="55022"/>
                </a:cxn>
                <a:cxn ang="0">
                  <a:pos x="70994" y="1775"/>
                </a:cxn>
                <a:cxn ang="0">
                  <a:pos x="5325" y="88746"/>
                </a:cxn>
                <a:cxn ang="0">
                  <a:pos x="140213" y="255588"/>
                </a:cxn>
                <a:cxn ang="0">
                  <a:pos x="280425" y="90521"/>
                </a:cxn>
                <a:cxn ang="0">
                  <a:pos x="214756" y="3550"/>
                </a:cxn>
                <a:cxn ang="0">
                  <a:pos x="141988" y="55022"/>
                </a:cxn>
              </a:cxnLst>
              <a:rect l="txL" t="txT" r="txR" b="txB"/>
              <a:pathLst>
                <a:path w="161" h="144">
                  <a:moveTo>
                    <a:pt x="80" y="31"/>
                  </a:moveTo>
                  <a:cubicBezTo>
                    <a:pt x="73" y="11"/>
                    <a:pt x="60" y="0"/>
                    <a:pt x="40" y="1"/>
                  </a:cubicBezTo>
                  <a:cubicBezTo>
                    <a:pt x="11" y="3"/>
                    <a:pt x="0" y="23"/>
                    <a:pt x="3" y="50"/>
                  </a:cubicBezTo>
                  <a:cubicBezTo>
                    <a:pt x="6" y="83"/>
                    <a:pt x="49" y="103"/>
                    <a:pt x="79" y="144"/>
                  </a:cubicBezTo>
                  <a:cubicBezTo>
                    <a:pt x="110" y="103"/>
                    <a:pt x="154" y="84"/>
                    <a:pt x="158" y="51"/>
                  </a:cubicBezTo>
                  <a:cubicBezTo>
                    <a:pt x="161" y="24"/>
                    <a:pt x="150" y="4"/>
                    <a:pt x="121" y="2"/>
                  </a:cubicBezTo>
                  <a:cubicBezTo>
                    <a:pt x="101" y="0"/>
                    <a:pt x="89" y="11"/>
                    <a:pt x="80" y="31"/>
                  </a:cubicBezTo>
                  <a:close/>
                </a:path>
              </a:pathLst>
            </a:custGeom>
            <a:solidFill>
              <a:srgbClr val="FFFFFF">
                <a:alpha val="100000"/>
              </a:srgbClr>
            </a:solidFill>
            <a:ln w="9525">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lumMod val="65000"/>
                    <a:lumOff val="35000"/>
                  </a:prstClr>
                </a:solidFill>
                <a:effectLst/>
                <a:uLnTx/>
                <a:uFillTx/>
              </a:endParaRPr>
            </a:p>
          </p:txBody>
        </p:sp>
      </p:grpSp>
      <p:grpSp>
        <p:nvGrpSpPr>
          <p:cNvPr id="25" name="组合 24"/>
          <p:cNvGrpSpPr/>
          <p:nvPr/>
        </p:nvGrpSpPr>
        <p:grpSpPr>
          <a:xfrm>
            <a:off x="9234170" y="1504315"/>
            <a:ext cx="673100" cy="669290"/>
            <a:chOff x="8470" y="2554"/>
            <a:chExt cx="1060" cy="1054"/>
          </a:xfrm>
        </p:grpSpPr>
        <p:sp>
          <p:nvSpPr>
            <p:cNvPr id="26" name="Freeform 8"/>
            <p:cNvSpPr/>
            <p:nvPr/>
          </p:nvSpPr>
          <p:spPr>
            <a:xfrm>
              <a:off x="8470" y="2554"/>
              <a:ext cx="1061" cy="1054"/>
            </a:xfrm>
            <a:custGeom>
              <a:avLst/>
              <a:gdLst>
                <a:gd name="txL" fmla="*/ 0 w 271"/>
                <a:gd name="txT" fmla="*/ 0 h 271"/>
                <a:gd name="txR" fmla="*/ 271 w 271"/>
                <a:gd name="txB" fmla="*/ 271 h 271"/>
              </a:gdLst>
              <a:ahLst/>
              <a:cxnLst>
                <a:cxn ang="0">
                  <a:pos x="381094" y="77840"/>
                </a:cxn>
                <a:cxn ang="0">
                  <a:pos x="406025" y="378587"/>
                </a:cxn>
                <a:cxn ang="0">
                  <a:pos x="101506" y="403354"/>
                </a:cxn>
                <a:cxn ang="0">
                  <a:pos x="78356" y="100838"/>
                </a:cxn>
                <a:cxn ang="0">
                  <a:pos x="381094" y="77840"/>
                </a:cxn>
              </a:cxnLst>
              <a:rect l="txL" t="txT" r="txR" b="txB"/>
              <a:pathLst>
                <a:path w="271" h="271">
                  <a:moveTo>
                    <a:pt x="214" y="44"/>
                  </a:moveTo>
                  <a:cubicBezTo>
                    <a:pt x="265" y="87"/>
                    <a:pt x="271" y="163"/>
                    <a:pt x="228" y="214"/>
                  </a:cubicBezTo>
                  <a:cubicBezTo>
                    <a:pt x="184" y="265"/>
                    <a:pt x="108" y="271"/>
                    <a:pt x="57" y="228"/>
                  </a:cubicBezTo>
                  <a:cubicBezTo>
                    <a:pt x="7" y="184"/>
                    <a:pt x="0" y="108"/>
                    <a:pt x="44" y="57"/>
                  </a:cubicBezTo>
                  <a:cubicBezTo>
                    <a:pt x="87" y="7"/>
                    <a:pt x="163" y="0"/>
                    <a:pt x="214" y="44"/>
                  </a:cubicBezTo>
                  <a:close/>
                </a:path>
              </a:pathLst>
            </a:custGeom>
            <a:solidFill>
              <a:srgbClr val="BADA5C"/>
            </a:solidFill>
            <a:ln w="9525">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lumMod val="65000"/>
                    <a:lumOff val="35000"/>
                  </a:prstClr>
                </a:solidFill>
                <a:effectLst/>
                <a:uLnTx/>
                <a:uFillTx/>
              </a:endParaRPr>
            </a:p>
          </p:txBody>
        </p:sp>
        <p:sp>
          <p:nvSpPr>
            <p:cNvPr id="27" name="Freeform 87"/>
            <p:cNvSpPr>
              <a:spLocks noEditPoints="1"/>
            </p:cNvSpPr>
            <p:nvPr/>
          </p:nvSpPr>
          <p:spPr>
            <a:xfrm>
              <a:off x="8669" y="2847"/>
              <a:ext cx="712" cy="468"/>
            </a:xfrm>
            <a:custGeom>
              <a:avLst/>
              <a:gdLst>
                <a:gd name="txL" fmla="*/ 0 w 162"/>
                <a:gd name="txT" fmla="*/ 0 h 106"/>
                <a:gd name="txR" fmla="*/ 162 w 162"/>
                <a:gd name="txB" fmla="*/ 106 h 106"/>
              </a:gdLst>
              <a:ahLst/>
              <a:cxnLst>
                <a:cxn ang="0">
                  <a:pos x="323850" y="24082"/>
                </a:cxn>
                <a:cxn ang="0">
                  <a:pos x="173919" y="0"/>
                </a:cxn>
                <a:cxn ang="0">
                  <a:pos x="9995" y="24082"/>
                </a:cxn>
                <a:cxn ang="0">
                  <a:pos x="9995" y="110376"/>
                </a:cxn>
                <a:cxn ang="0">
                  <a:pos x="5997" y="120410"/>
                </a:cxn>
                <a:cxn ang="0">
                  <a:pos x="15993" y="132451"/>
                </a:cxn>
                <a:cxn ang="0">
                  <a:pos x="27987" y="120410"/>
                </a:cxn>
                <a:cxn ang="0">
                  <a:pos x="21990" y="110376"/>
                </a:cxn>
                <a:cxn ang="0">
                  <a:pos x="21990" y="56192"/>
                </a:cxn>
                <a:cxn ang="0">
                  <a:pos x="173919" y="78267"/>
                </a:cxn>
                <a:cxn ang="0">
                  <a:pos x="323850" y="54185"/>
                </a:cxn>
                <a:cxn ang="0">
                  <a:pos x="323850" y="24082"/>
                </a:cxn>
                <a:cxn ang="0">
                  <a:pos x="25988" y="136465"/>
                </a:cxn>
                <a:cxn ang="0">
                  <a:pos x="7996" y="136465"/>
                </a:cxn>
                <a:cxn ang="0">
                  <a:pos x="0" y="188643"/>
                </a:cxn>
                <a:cxn ang="0">
                  <a:pos x="5997" y="190650"/>
                </a:cxn>
                <a:cxn ang="0">
                  <a:pos x="7996" y="184629"/>
                </a:cxn>
                <a:cxn ang="0">
                  <a:pos x="7996" y="190650"/>
                </a:cxn>
                <a:cxn ang="0">
                  <a:pos x="17992" y="192657"/>
                </a:cxn>
                <a:cxn ang="0">
                  <a:pos x="19991" y="186636"/>
                </a:cxn>
                <a:cxn ang="0">
                  <a:pos x="21990" y="190650"/>
                </a:cxn>
                <a:cxn ang="0">
                  <a:pos x="23989" y="190650"/>
                </a:cxn>
                <a:cxn ang="0">
                  <a:pos x="25988" y="166568"/>
                </a:cxn>
                <a:cxn ang="0">
                  <a:pos x="27987" y="190650"/>
                </a:cxn>
                <a:cxn ang="0">
                  <a:pos x="33984" y="188643"/>
                </a:cxn>
                <a:cxn ang="0">
                  <a:pos x="25988" y="136465"/>
                </a:cxn>
                <a:cxn ang="0">
                  <a:pos x="59972" y="188643"/>
                </a:cxn>
                <a:cxn ang="0">
                  <a:pos x="59972" y="74253"/>
                </a:cxn>
                <a:cxn ang="0">
                  <a:pos x="173919" y="90308"/>
                </a:cxn>
                <a:cxn ang="0">
                  <a:pos x="281869" y="74253"/>
                </a:cxn>
                <a:cxn ang="0">
                  <a:pos x="281869" y="186636"/>
                </a:cxn>
                <a:cxn ang="0">
                  <a:pos x="171920" y="212725"/>
                </a:cxn>
                <a:cxn ang="0">
                  <a:pos x="59972" y="188643"/>
                </a:cxn>
              </a:cxnLst>
              <a:rect l="txL" t="txT" r="txR" b="txB"/>
              <a:pathLst>
                <a:path w="162" h="106">
                  <a:moveTo>
                    <a:pt x="162" y="12"/>
                  </a:moveTo>
                  <a:cubicBezTo>
                    <a:pt x="87" y="0"/>
                    <a:pt x="87" y="0"/>
                    <a:pt x="87" y="0"/>
                  </a:cubicBezTo>
                  <a:cubicBezTo>
                    <a:pt x="5" y="12"/>
                    <a:pt x="5" y="12"/>
                    <a:pt x="5" y="12"/>
                  </a:cubicBezTo>
                  <a:cubicBezTo>
                    <a:pt x="5" y="27"/>
                    <a:pt x="5" y="41"/>
                    <a:pt x="5" y="55"/>
                  </a:cubicBezTo>
                  <a:cubicBezTo>
                    <a:pt x="4" y="56"/>
                    <a:pt x="3" y="58"/>
                    <a:pt x="3" y="60"/>
                  </a:cubicBezTo>
                  <a:cubicBezTo>
                    <a:pt x="3" y="63"/>
                    <a:pt x="5" y="66"/>
                    <a:pt x="8" y="66"/>
                  </a:cubicBezTo>
                  <a:cubicBezTo>
                    <a:pt x="12" y="66"/>
                    <a:pt x="14" y="63"/>
                    <a:pt x="14" y="60"/>
                  </a:cubicBezTo>
                  <a:cubicBezTo>
                    <a:pt x="14" y="58"/>
                    <a:pt x="13" y="56"/>
                    <a:pt x="11" y="55"/>
                  </a:cubicBezTo>
                  <a:cubicBezTo>
                    <a:pt x="11" y="28"/>
                    <a:pt x="11" y="28"/>
                    <a:pt x="11" y="28"/>
                  </a:cubicBezTo>
                  <a:cubicBezTo>
                    <a:pt x="87" y="39"/>
                    <a:pt x="87" y="39"/>
                    <a:pt x="87" y="39"/>
                  </a:cubicBezTo>
                  <a:cubicBezTo>
                    <a:pt x="162" y="27"/>
                    <a:pt x="162" y="27"/>
                    <a:pt x="162" y="27"/>
                  </a:cubicBezTo>
                  <a:cubicBezTo>
                    <a:pt x="162" y="12"/>
                    <a:pt x="162" y="12"/>
                    <a:pt x="162" y="12"/>
                  </a:cubicBezTo>
                  <a:close/>
                  <a:moveTo>
                    <a:pt x="13" y="68"/>
                  </a:moveTo>
                  <a:cubicBezTo>
                    <a:pt x="10" y="69"/>
                    <a:pt x="7" y="69"/>
                    <a:pt x="4" y="68"/>
                  </a:cubicBezTo>
                  <a:cubicBezTo>
                    <a:pt x="3" y="77"/>
                    <a:pt x="1" y="85"/>
                    <a:pt x="0" y="94"/>
                  </a:cubicBezTo>
                  <a:cubicBezTo>
                    <a:pt x="1" y="94"/>
                    <a:pt x="2" y="94"/>
                    <a:pt x="3" y="95"/>
                  </a:cubicBezTo>
                  <a:cubicBezTo>
                    <a:pt x="4" y="92"/>
                    <a:pt x="4" y="92"/>
                    <a:pt x="4" y="92"/>
                  </a:cubicBezTo>
                  <a:cubicBezTo>
                    <a:pt x="4" y="95"/>
                    <a:pt x="4" y="95"/>
                    <a:pt x="4" y="95"/>
                  </a:cubicBezTo>
                  <a:cubicBezTo>
                    <a:pt x="6" y="95"/>
                    <a:pt x="8" y="96"/>
                    <a:pt x="9" y="96"/>
                  </a:cubicBezTo>
                  <a:cubicBezTo>
                    <a:pt x="10" y="93"/>
                    <a:pt x="10" y="93"/>
                    <a:pt x="10" y="93"/>
                  </a:cubicBezTo>
                  <a:cubicBezTo>
                    <a:pt x="11" y="95"/>
                    <a:pt x="11" y="95"/>
                    <a:pt x="11" y="95"/>
                  </a:cubicBezTo>
                  <a:cubicBezTo>
                    <a:pt x="12" y="95"/>
                    <a:pt x="12" y="95"/>
                    <a:pt x="12" y="95"/>
                  </a:cubicBezTo>
                  <a:cubicBezTo>
                    <a:pt x="13" y="83"/>
                    <a:pt x="13" y="83"/>
                    <a:pt x="13" y="83"/>
                  </a:cubicBezTo>
                  <a:cubicBezTo>
                    <a:pt x="14" y="95"/>
                    <a:pt x="14" y="95"/>
                    <a:pt x="14" y="95"/>
                  </a:cubicBezTo>
                  <a:cubicBezTo>
                    <a:pt x="15" y="94"/>
                    <a:pt x="16" y="94"/>
                    <a:pt x="17" y="94"/>
                  </a:cubicBezTo>
                  <a:cubicBezTo>
                    <a:pt x="16" y="85"/>
                    <a:pt x="14" y="77"/>
                    <a:pt x="13" y="68"/>
                  </a:cubicBezTo>
                  <a:close/>
                  <a:moveTo>
                    <a:pt x="30" y="94"/>
                  </a:moveTo>
                  <a:cubicBezTo>
                    <a:pt x="30" y="37"/>
                    <a:pt x="30" y="37"/>
                    <a:pt x="30" y="37"/>
                  </a:cubicBezTo>
                  <a:cubicBezTo>
                    <a:pt x="87" y="45"/>
                    <a:pt x="87" y="45"/>
                    <a:pt x="87" y="45"/>
                  </a:cubicBezTo>
                  <a:cubicBezTo>
                    <a:pt x="141" y="37"/>
                    <a:pt x="141" y="37"/>
                    <a:pt x="141" y="37"/>
                  </a:cubicBezTo>
                  <a:cubicBezTo>
                    <a:pt x="141" y="93"/>
                    <a:pt x="141" y="93"/>
                    <a:pt x="141" y="93"/>
                  </a:cubicBezTo>
                  <a:cubicBezTo>
                    <a:pt x="122" y="93"/>
                    <a:pt x="104" y="98"/>
                    <a:pt x="86" y="106"/>
                  </a:cubicBezTo>
                  <a:cubicBezTo>
                    <a:pt x="68" y="97"/>
                    <a:pt x="49" y="94"/>
                    <a:pt x="30" y="94"/>
                  </a:cubicBezTo>
                  <a:close/>
                </a:path>
              </a:pathLst>
            </a:custGeom>
            <a:solidFill>
              <a:sysClr val="window" lastClr="FFFFFF">
                <a:alpha val="100000"/>
              </a:sysClr>
            </a:solidFill>
            <a:ln w="9525">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lumMod val="65000"/>
                    <a:lumOff val="35000"/>
                  </a:prstClr>
                </a:solidFill>
                <a:effectLst/>
                <a:uLnTx/>
                <a:uFillTx/>
              </a:endParaRPr>
            </a:p>
          </p:txBody>
        </p:sp>
      </p:grpSp>
      <p:grpSp>
        <p:nvGrpSpPr>
          <p:cNvPr id="28" name="组合 27"/>
          <p:cNvGrpSpPr/>
          <p:nvPr/>
        </p:nvGrpSpPr>
        <p:grpSpPr>
          <a:xfrm>
            <a:off x="5778500" y="1598295"/>
            <a:ext cx="600710" cy="603250"/>
            <a:chOff x="4704" y="4364"/>
            <a:chExt cx="946" cy="950"/>
          </a:xfrm>
        </p:grpSpPr>
        <p:sp>
          <p:nvSpPr>
            <p:cNvPr id="29" name="Freeform 10"/>
            <p:cNvSpPr/>
            <p:nvPr/>
          </p:nvSpPr>
          <p:spPr>
            <a:xfrm>
              <a:off x="4704" y="4364"/>
              <a:ext cx="946" cy="950"/>
            </a:xfrm>
            <a:custGeom>
              <a:avLst/>
              <a:gdLst>
                <a:gd name="txL" fmla="*/ 0 w 242"/>
                <a:gd name="txT" fmla="*/ 0 h 243"/>
                <a:gd name="txR" fmla="*/ 242 w 242"/>
                <a:gd name="txB" fmla="*/ 243 h 243"/>
              </a:gdLst>
              <a:ahLst/>
              <a:cxnLst>
                <a:cxn ang="0">
                  <a:pos x="216884" y="1777"/>
                </a:cxn>
                <a:cxn ang="0">
                  <a:pos x="430213" y="216788"/>
                </a:cxn>
                <a:cxn ang="0">
                  <a:pos x="213329" y="430023"/>
                </a:cxn>
                <a:cxn ang="0">
                  <a:pos x="0" y="215012"/>
                </a:cxn>
                <a:cxn ang="0">
                  <a:pos x="216884" y="1777"/>
                </a:cxn>
              </a:cxnLst>
              <a:rect l="txL" t="txT" r="txR" b="txB"/>
              <a:pathLst>
                <a:path w="242" h="243">
                  <a:moveTo>
                    <a:pt x="122" y="1"/>
                  </a:moveTo>
                  <a:cubicBezTo>
                    <a:pt x="188" y="1"/>
                    <a:pt x="242" y="56"/>
                    <a:pt x="242" y="122"/>
                  </a:cubicBezTo>
                  <a:cubicBezTo>
                    <a:pt x="241" y="189"/>
                    <a:pt x="187" y="243"/>
                    <a:pt x="120" y="242"/>
                  </a:cubicBezTo>
                  <a:cubicBezTo>
                    <a:pt x="53" y="242"/>
                    <a:pt x="0" y="188"/>
                    <a:pt x="0" y="121"/>
                  </a:cubicBezTo>
                  <a:cubicBezTo>
                    <a:pt x="1" y="54"/>
                    <a:pt x="55" y="0"/>
                    <a:pt x="122" y="1"/>
                  </a:cubicBezTo>
                  <a:close/>
                </a:path>
              </a:pathLst>
            </a:custGeom>
            <a:solidFill>
              <a:srgbClr val="578B18"/>
            </a:solidFill>
            <a:ln w="9525">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lumMod val="65000"/>
                    <a:lumOff val="35000"/>
                  </a:prstClr>
                </a:solidFill>
                <a:effectLst/>
                <a:uLnTx/>
                <a:uFillTx/>
              </a:endParaRPr>
            </a:p>
          </p:txBody>
        </p:sp>
        <p:sp>
          <p:nvSpPr>
            <p:cNvPr id="30" name="Freeform 46"/>
            <p:cNvSpPr>
              <a:spLocks noEditPoints="1"/>
            </p:cNvSpPr>
            <p:nvPr/>
          </p:nvSpPr>
          <p:spPr>
            <a:xfrm>
              <a:off x="4994" y="4517"/>
              <a:ext cx="367" cy="642"/>
            </a:xfrm>
            <a:custGeom>
              <a:avLst/>
              <a:gdLst>
                <a:gd name="txL" fmla="*/ 0 w 94"/>
                <a:gd name="txT" fmla="*/ 0 h 165"/>
                <a:gd name="txR" fmla="*/ 94 w 94"/>
                <a:gd name="txB" fmla="*/ 165 h 165"/>
              </a:gdLst>
              <a:ahLst/>
              <a:cxnLst>
                <a:cxn ang="0">
                  <a:pos x="147181" y="0"/>
                </a:cxn>
                <a:cxn ang="0">
                  <a:pos x="17733" y="0"/>
                </a:cxn>
                <a:cxn ang="0">
                  <a:pos x="0" y="19473"/>
                </a:cxn>
                <a:cxn ang="0">
                  <a:pos x="0" y="272627"/>
                </a:cxn>
                <a:cxn ang="0">
                  <a:pos x="17733" y="292100"/>
                </a:cxn>
                <a:cxn ang="0">
                  <a:pos x="147181" y="292100"/>
                </a:cxn>
                <a:cxn ang="0">
                  <a:pos x="166687" y="272627"/>
                </a:cxn>
                <a:cxn ang="0">
                  <a:pos x="166687" y="19473"/>
                </a:cxn>
                <a:cxn ang="0">
                  <a:pos x="147181" y="0"/>
                </a:cxn>
                <a:cxn ang="0">
                  <a:pos x="56745" y="21244"/>
                </a:cxn>
                <a:cxn ang="0">
                  <a:pos x="109942" y="21244"/>
                </a:cxn>
                <a:cxn ang="0">
                  <a:pos x="109942" y="28325"/>
                </a:cxn>
                <a:cxn ang="0">
                  <a:pos x="56745" y="28325"/>
                </a:cxn>
                <a:cxn ang="0">
                  <a:pos x="56745" y="21244"/>
                </a:cxn>
                <a:cxn ang="0">
                  <a:pos x="83344" y="279708"/>
                </a:cxn>
                <a:cxn ang="0">
                  <a:pos x="72704" y="269086"/>
                </a:cxn>
                <a:cxn ang="0">
                  <a:pos x="83344" y="260235"/>
                </a:cxn>
                <a:cxn ang="0">
                  <a:pos x="93983" y="269086"/>
                </a:cxn>
                <a:cxn ang="0">
                  <a:pos x="83344" y="279708"/>
                </a:cxn>
                <a:cxn ang="0">
                  <a:pos x="154274" y="244302"/>
                </a:cxn>
                <a:cxn ang="0">
                  <a:pos x="12413" y="244302"/>
                </a:cxn>
                <a:cxn ang="0">
                  <a:pos x="12413" y="46028"/>
                </a:cxn>
                <a:cxn ang="0">
                  <a:pos x="154274" y="46028"/>
                </a:cxn>
                <a:cxn ang="0">
                  <a:pos x="154274" y="244302"/>
                </a:cxn>
              </a:cxnLst>
              <a:rect l="txL" t="txT" r="txR" b="txB"/>
              <a:pathLst>
                <a:path w="94" h="165">
                  <a:moveTo>
                    <a:pt x="83" y="0"/>
                  </a:moveTo>
                  <a:cubicBezTo>
                    <a:pt x="10" y="0"/>
                    <a:pt x="10" y="0"/>
                    <a:pt x="10" y="0"/>
                  </a:cubicBezTo>
                  <a:cubicBezTo>
                    <a:pt x="5" y="0"/>
                    <a:pt x="0" y="5"/>
                    <a:pt x="0" y="11"/>
                  </a:cubicBezTo>
                  <a:cubicBezTo>
                    <a:pt x="0" y="154"/>
                    <a:pt x="0" y="154"/>
                    <a:pt x="0" y="154"/>
                  </a:cubicBezTo>
                  <a:cubicBezTo>
                    <a:pt x="0" y="160"/>
                    <a:pt x="5" y="165"/>
                    <a:pt x="10" y="165"/>
                  </a:cubicBezTo>
                  <a:cubicBezTo>
                    <a:pt x="83" y="165"/>
                    <a:pt x="83" y="165"/>
                    <a:pt x="83" y="165"/>
                  </a:cubicBezTo>
                  <a:cubicBezTo>
                    <a:pt x="89" y="165"/>
                    <a:pt x="94" y="160"/>
                    <a:pt x="94" y="154"/>
                  </a:cubicBezTo>
                  <a:cubicBezTo>
                    <a:pt x="94" y="11"/>
                    <a:pt x="94" y="11"/>
                    <a:pt x="94" y="11"/>
                  </a:cubicBezTo>
                  <a:cubicBezTo>
                    <a:pt x="94" y="5"/>
                    <a:pt x="89" y="0"/>
                    <a:pt x="83" y="0"/>
                  </a:cubicBezTo>
                  <a:close/>
                  <a:moveTo>
                    <a:pt x="32" y="12"/>
                  </a:moveTo>
                  <a:cubicBezTo>
                    <a:pt x="62" y="12"/>
                    <a:pt x="62" y="12"/>
                    <a:pt x="62" y="12"/>
                  </a:cubicBezTo>
                  <a:cubicBezTo>
                    <a:pt x="62" y="16"/>
                    <a:pt x="62" y="16"/>
                    <a:pt x="62" y="16"/>
                  </a:cubicBezTo>
                  <a:cubicBezTo>
                    <a:pt x="32" y="16"/>
                    <a:pt x="32" y="16"/>
                    <a:pt x="32" y="16"/>
                  </a:cubicBezTo>
                  <a:lnTo>
                    <a:pt x="32" y="12"/>
                  </a:lnTo>
                  <a:close/>
                  <a:moveTo>
                    <a:pt x="47" y="158"/>
                  </a:moveTo>
                  <a:cubicBezTo>
                    <a:pt x="44" y="158"/>
                    <a:pt x="41" y="156"/>
                    <a:pt x="41" y="152"/>
                  </a:cubicBezTo>
                  <a:cubicBezTo>
                    <a:pt x="41" y="149"/>
                    <a:pt x="44" y="147"/>
                    <a:pt x="47" y="147"/>
                  </a:cubicBezTo>
                  <a:cubicBezTo>
                    <a:pt x="50" y="147"/>
                    <a:pt x="53" y="149"/>
                    <a:pt x="53" y="152"/>
                  </a:cubicBezTo>
                  <a:cubicBezTo>
                    <a:pt x="53" y="156"/>
                    <a:pt x="50" y="158"/>
                    <a:pt x="47" y="158"/>
                  </a:cubicBezTo>
                  <a:close/>
                  <a:moveTo>
                    <a:pt x="87" y="138"/>
                  </a:moveTo>
                  <a:cubicBezTo>
                    <a:pt x="7" y="138"/>
                    <a:pt x="7" y="138"/>
                    <a:pt x="7" y="138"/>
                  </a:cubicBezTo>
                  <a:cubicBezTo>
                    <a:pt x="7" y="26"/>
                    <a:pt x="7" y="26"/>
                    <a:pt x="7" y="26"/>
                  </a:cubicBezTo>
                  <a:cubicBezTo>
                    <a:pt x="87" y="26"/>
                    <a:pt x="87" y="26"/>
                    <a:pt x="87" y="26"/>
                  </a:cubicBezTo>
                  <a:lnTo>
                    <a:pt x="87" y="138"/>
                  </a:lnTo>
                  <a:close/>
                </a:path>
              </a:pathLst>
            </a:custGeom>
            <a:solidFill>
              <a:srgbClr val="FFFFFF">
                <a:alpha val="100000"/>
              </a:srgbClr>
            </a:solidFill>
            <a:ln w="9525">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lumMod val="65000"/>
                    <a:lumOff val="35000"/>
                  </a:prstClr>
                </a:solidFill>
                <a:effectLst/>
                <a:uLnTx/>
                <a:uFillTx/>
              </a:endParaRPr>
            </a:p>
          </p:txBody>
        </p:sp>
      </p:grpSp>
      <p:grpSp>
        <p:nvGrpSpPr>
          <p:cNvPr id="31" name="组合 30"/>
          <p:cNvGrpSpPr/>
          <p:nvPr/>
        </p:nvGrpSpPr>
        <p:grpSpPr>
          <a:xfrm>
            <a:off x="2190115" y="3879215"/>
            <a:ext cx="672465" cy="675005"/>
            <a:chOff x="4030" y="4930"/>
            <a:chExt cx="840" cy="843"/>
          </a:xfrm>
        </p:grpSpPr>
        <p:sp>
          <p:nvSpPr>
            <p:cNvPr id="32" name="Freeform 1819"/>
            <p:cNvSpPr/>
            <p:nvPr/>
          </p:nvSpPr>
          <p:spPr>
            <a:xfrm>
              <a:off x="4030" y="4930"/>
              <a:ext cx="840" cy="843"/>
            </a:xfrm>
            <a:custGeom>
              <a:avLst/>
              <a:gdLst>
                <a:gd name="txL" fmla="*/ 0 w 92"/>
                <a:gd name="txT" fmla="*/ 0 h 92"/>
                <a:gd name="txR" fmla="*/ 92 w 92"/>
                <a:gd name="txB" fmla="*/ 92 h 92"/>
              </a:gdLst>
              <a:ahLst/>
              <a:cxnLst>
                <a:cxn ang="0">
                  <a:pos x="382657" y="63966"/>
                </a:cxn>
                <a:cxn ang="0">
                  <a:pos x="469624" y="383796"/>
                </a:cxn>
                <a:cxn ang="0">
                  <a:pos x="150743" y="471022"/>
                </a:cxn>
                <a:cxn ang="0">
                  <a:pos x="69574" y="151192"/>
                </a:cxn>
                <a:cxn ang="0">
                  <a:pos x="382657" y="63966"/>
                </a:cxn>
              </a:cxnLst>
              <a:rect l="txL" t="txT" r="txR" b="txB"/>
              <a:pathLst>
                <a:path w="92" h="92">
                  <a:moveTo>
                    <a:pt x="66" y="11"/>
                  </a:moveTo>
                  <a:cubicBezTo>
                    <a:pt x="85" y="23"/>
                    <a:pt x="92" y="47"/>
                    <a:pt x="81" y="66"/>
                  </a:cubicBezTo>
                  <a:cubicBezTo>
                    <a:pt x="70" y="85"/>
                    <a:pt x="45" y="92"/>
                    <a:pt x="26" y="81"/>
                  </a:cubicBezTo>
                  <a:cubicBezTo>
                    <a:pt x="7" y="70"/>
                    <a:pt x="0" y="45"/>
                    <a:pt x="12" y="26"/>
                  </a:cubicBezTo>
                  <a:cubicBezTo>
                    <a:pt x="23" y="7"/>
                    <a:pt x="47" y="0"/>
                    <a:pt x="66" y="11"/>
                  </a:cubicBezTo>
                </a:path>
              </a:pathLst>
            </a:custGeom>
            <a:solidFill>
              <a:srgbClr val="578B18"/>
            </a:solidFill>
            <a:ln w="9525">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lumMod val="65000"/>
                    <a:lumOff val="35000"/>
                  </a:prstClr>
                </a:solidFill>
                <a:effectLst/>
                <a:uLnTx/>
                <a:uFillTx/>
              </a:endParaRPr>
            </a:p>
          </p:txBody>
        </p:sp>
        <p:sp>
          <p:nvSpPr>
            <p:cNvPr id="33" name="稻壳儿小白白(http://dwz.cn/Wu2UP)"/>
            <p:cNvSpPr>
              <a:spLocks noEditPoints="1"/>
            </p:cNvSpPr>
            <p:nvPr/>
          </p:nvSpPr>
          <p:spPr>
            <a:xfrm>
              <a:off x="4214" y="5125"/>
              <a:ext cx="425" cy="425"/>
            </a:xfrm>
            <a:custGeom>
              <a:avLst/>
              <a:gdLst/>
              <a:ahLst/>
              <a:cxnLst>
                <a:cxn ang="0">
                  <a:pos x="1479576135" y="12226576"/>
                </a:cxn>
                <a:cxn ang="0">
                  <a:pos x="1455122931" y="0"/>
                </a:cxn>
                <a:cxn ang="0">
                  <a:pos x="1430665982" y="12226576"/>
                </a:cxn>
                <a:cxn ang="0">
                  <a:pos x="24456949" y="941543682"/>
                </a:cxn>
                <a:cxn ang="0">
                  <a:pos x="0" y="990457474"/>
                </a:cxn>
                <a:cxn ang="0">
                  <a:pos x="24456949" y="1027140945"/>
                </a:cxn>
                <a:cxn ang="0">
                  <a:pos x="391292460" y="1173874831"/>
                </a:cxn>
                <a:cxn ang="0">
                  <a:pos x="562483613" y="1479569178"/>
                </a:cxn>
                <a:cxn ang="0">
                  <a:pos x="611393766" y="1504026074"/>
                </a:cxn>
                <a:cxn ang="0">
                  <a:pos x="611393766" y="1504026074"/>
                </a:cxn>
                <a:cxn ang="0">
                  <a:pos x="648081062" y="1479569178"/>
                </a:cxn>
                <a:cxn ang="0">
                  <a:pos x="745901369" y="1308382141"/>
                </a:cxn>
                <a:cxn ang="0">
                  <a:pos x="1198334329" y="1491799499"/>
                </a:cxn>
                <a:cxn ang="0">
                  <a:pos x="1222791278" y="1504026074"/>
                </a:cxn>
                <a:cxn ang="0">
                  <a:pos x="1235017880" y="1491799499"/>
                </a:cxn>
                <a:cxn ang="0">
                  <a:pos x="1259474829" y="1455116027"/>
                </a:cxn>
                <a:cxn ang="0">
                  <a:pos x="1504033084" y="48910047"/>
                </a:cxn>
                <a:cxn ang="0">
                  <a:pos x="1479576135" y="12226576"/>
                </a:cxn>
                <a:cxn ang="0">
                  <a:pos x="146734204" y="978227154"/>
                </a:cxn>
                <a:cxn ang="0">
                  <a:pos x="1235017880" y="244557725"/>
                </a:cxn>
                <a:cxn ang="0">
                  <a:pos x="440206358" y="1088277568"/>
                </a:cxn>
                <a:cxn ang="0">
                  <a:pos x="427976011" y="1088277568"/>
                </a:cxn>
                <a:cxn ang="0">
                  <a:pos x="146734204" y="978227154"/>
                </a:cxn>
                <a:cxn ang="0">
                  <a:pos x="476889909" y="1124961039"/>
                </a:cxn>
                <a:cxn ang="0">
                  <a:pos x="476889909" y="1124961039"/>
                </a:cxn>
                <a:cxn ang="0">
                  <a:pos x="1369525482" y="171190782"/>
                </a:cxn>
                <a:cxn ang="0">
                  <a:pos x="611393766" y="1357292188"/>
                </a:cxn>
                <a:cxn ang="0">
                  <a:pos x="476889909" y="1124961039"/>
                </a:cxn>
                <a:cxn ang="0">
                  <a:pos x="1186107726" y="1381749084"/>
                </a:cxn>
                <a:cxn ang="0">
                  <a:pos x="782584920" y="1222784878"/>
                </a:cxn>
                <a:cxn ang="0">
                  <a:pos x="745901369" y="1222784878"/>
                </a:cxn>
                <a:cxn ang="0">
                  <a:pos x="1369525482" y="269014620"/>
                </a:cxn>
                <a:cxn ang="0">
                  <a:pos x="1186107726" y="1381749084"/>
                </a:cxn>
                <a:cxn ang="0">
                  <a:pos x="1186107726" y="1381749084"/>
                </a:cxn>
                <a:cxn ang="0">
                  <a:pos x="1186107726" y="1381749084"/>
                </a:cxn>
              </a:cxnLst>
              <a:rect l="0" t="0" r="0" b="0"/>
              <a:pathLst>
                <a:path w="123" h="123">
                  <a:moveTo>
                    <a:pt x="121" y="1"/>
                  </a:moveTo>
                  <a:cubicBezTo>
                    <a:pt x="120" y="0"/>
                    <a:pt x="119" y="0"/>
                    <a:pt x="119" y="0"/>
                  </a:cubicBezTo>
                  <a:cubicBezTo>
                    <a:pt x="118" y="0"/>
                    <a:pt x="117" y="0"/>
                    <a:pt x="117" y="1"/>
                  </a:cubicBezTo>
                  <a:cubicBezTo>
                    <a:pt x="2" y="77"/>
                    <a:pt x="2" y="77"/>
                    <a:pt x="2" y="77"/>
                  </a:cubicBezTo>
                  <a:cubicBezTo>
                    <a:pt x="0" y="78"/>
                    <a:pt x="0" y="79"/>
                    <a:pt x="0" y="81"/>
                  </a:cubicBezTo>
                  <a:cubicBezTo>
                    <a:pt x="0" y="82"/>
                    <a:pt x="1" y="83"/>
                    <a:pt x="2" y="84"/>
                  </a:cubicBezTo>
                  <a:cubicBezTo>
                    <a:pt x="32" y="96"/>
                    <a:pt x="32" y="96"/>
                    <a:pt x="32" y="96"/>
                  </a:cubicBezTo>
                  <a:cubicBezTo>
                    <a:pt x="46" y="121"/>
                    <a:pt x="46" y="121"/>
                    <a:pt x="46" y="121"/>
                  </a:cubicBezTo>
                  <a:cubicBezTo>
                    <a:pt x="47" y="122"/>
                    <a:pt x="48" y="123"/>
                    <a:pt x="50" y="123"/>
                  </a:cubicBezTo>
                  <a:cubicBezTo>
                    <a:pt x="50" y="123"/>
                    <a:pt x="50" y="123"/>
                    <a:pt x="50" y="123"/>
                  </a:cubicBezTo>
                  <a:cubicBezTo>
                    <a:pt x="51" y="123"/>
                    <a:pt x="52" y="122"/>
                    <a:pt x="53" y="121"/>
                  </a:cubicBezTo>
                  <a:cubicBezTo>
                    <a:pt x="61" y="107"/>
                    <a:pt x="61" y="107"/>
                    <a:pt x="61" y="107"/>
                  </a:cubicBezTo>
                  <a:cubicBezTo>
                    <a:pt x="98" y="122"/>
                    <a:pt x="98" y="122"/>
                    <a:pt x="98" y="122"/>
                  </a:cubicBezTo>
                  <a:cubicBezTo>
                    <a:pt x="99" y="123"/>
                    <a:pt x="99" y="123"/>
                    <a:pt x="100" y="123"/>
                  </a:cubicBezTo>
                  <a:cubicBezTo>
                    <a:pt x="100" y="123"/>
                    <a:pt x="101" y="122"/>
                    <a:pt x="101" y="122"/>
                  </a:cubicBezTo>
                  <a:cubicBezTo>
                    <a:pt x="102" y="122"/>
                    <a:pt x="103" y="121"/>
                    <a:pt x="103" y="119"/>
                  </a:cubicBezTo>
                  <a:cubicBezTo>
                    <a:pt x="123" y="4"/>
                    <a:pt x="123" y="4"/>
                    <a:pt x="123" y="4"/>
                  </a:cubicBezTo>
                  <a:cubicBezTo>
                    <a:pt x="123" y="3"/>
                    <a:pt x="122" y="1"/>
                    <a:pt x="121" y="1"/>
                  </a:cubicBezTo>
                  <a:close/>
                  <a:moveTo>
                    <a:pt x="12" y="80"/>
                  </a:moveTo>
                  <a:cubicBezTo>
                    <a:pt x="101" y="20"/>
                    <a:pt x="101" y="20"/>
                    <a:pt x="101" y="20"/>
                  </a:cubicBezTo>
                  <a:cubicBezTo>
                    <a:pt x="36" y="89"/>
                    <a:pt x="36" y="89"/>
                    <a:pt x="36" y="89"/>
                  </a:cubicBezTo>
                  <a:cubicBezTo>
                    <a:pt x="36" y="89"/>
                    <a:pt x="35" y="89"/>
                    <a:pt x="35" y="89"/>
                  </a:cubicBezTo>
                  <a:lnTo>
                    <a:pt x="12" y="80"/>
                  </a:lnTo>
                  <a:close/>
                  <a:moveTo>
                    <a:pt x="39" y="92"/>
                  </a:moveTo>
                  <a:cubicBezTo>
                    <a:pt x="39" y="92"/>
                    <a:pt x="39" y="92"/>
                    <a:pt x="39" y="92"/>
                  </a:cubicBezTo>
                  <a:cubicBezTo>
                    <a:pt x="112" y="14"/>
                    <a:pt x="112" y="14"/>
                    <a:pt x="112" y="14"/>
                  </a:cubicBezTo>
                  <a:cubicBezTo>
                    <a:pt x="50" y="111"/>
                    <a:pt x="50" y="111"/>
                    <a:pt x="50" y="111"/>
                  </a:cubicBezTo>
                  <a:lnTo>
                    <a:pt x="39" y="92"/>
                  </a:lnTo>
                  <a:close/>
                  <a:moveTo>
                    <a:pt x="97" y="113"/>
                  </a:moveTo>
                  <a:cubicBezTo>
                    <a:pt x="64" y="100"/>
                    <a:pt x="64" y="100"/>
                    <a:pt x="64" y="100"/>
                  </a:cubicBezTo>
                  <a:cubicBezTo>
                    <a:pt x="63" y="100"/>
                    <a:pt x="62" y="100"/>
                    <a:pt x="61" y="100"/>
                  </a:cubicBezTo>
                  <a:cubicBezTo>
                    <a:pt x="112" y="22"/>
                    <a:pt x="112" y="22"/>
                    <a:pt x="112" y="22"/>
                  </a:cubicBezTo>
                  <a:lnTo>
                    <a:pt x="97" y="113"/>
                  </a:lnTo>
                  <a:close/>
                  <a:moveTo>
                    <a:pt x="97" y="113"/>
                  </a:moveTo>
                  <a:cubicBezTo>
                    <a:pt x="97" y="113"/>
                    <a:pt x="97" y="113"/>
                    <a:pt x="97" y="113"/>
                  </a:cubicBezTo>
                </a:path>
              </a:pathLst>
            </a:custGeom>
            <a:solidFill>
              <a:sysClr val="window" lastClr="FFFFFF"/>
            </a:solidFill>
            <a:ln w="9525">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lumMod val="65000"/>
                    <a:lumOff val="35000"/>
                  </a:prstClr>
                </a:solidFill>
                <a:effectLst/>
                <a:uLnTx/>
                <a:uFillTx/>
              </a:endParaRPr>
            </a:p>
          </p:txBody>
        </p:sp>
      </p:grpSp>
      <p:sp>
        <p:nvSpPr>
          <p:cNvPr id="34" name="文本框 33"/>
          <p:cNvSpPr txBox="1"/>
          <p:nvPr/>
        </p:nvSpPr>
        <p:spPr>
          <a:xfrm>
            <a:off x="1282065" y="2583815"/>
            <a:ext cx="2562860" cy="55943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1000" kern="0" dirty="0">
                <a:solidFill>
                  <a:prstClr val="black">
                    <a:lumMod val="65000"/>
                    <a:lumOff val="35000"/>
                  </a:prstClr>
                </a:solidFill>
                <a:latin typeface="微软雅黑" panose="020B0503020204020204" charset="-122"/>
                <a:ea typeface="微软雅黑" panose="020B0503020204020204" charset="-122"/>
                <a:sym typeface="+mn-ea"/>
              </a:rPr>
              <a:t>在此输入您的描述内容，在此输入您的描述内容在此输入您的描述内容在此输入您的描述内容在此输入您的描述内容</a:t>
            </a:r>
          </a:p>
        </p:txBody>
      </p:sp>
      <p:sp>
        <p:nvSpPr>
          <p:cNvPr id="51" name="TextBox 1210"/>
          <p:cNvSpPr/>
          <p:nvPr/>
        </p:nvSpPr>
        <p:spPr>
          <a:xfrm>
            <a:off x="1283970" y="2273935"/>
            <a:ext cx="2576195" cy="352425"/>
          </a:xfrm>
          <a:prstGeom prst="rect">
            <a:avLst/>
          </a:prstGeom>
          <a:noFill/>
          <a:ln w="9525">
            <a:noFill/>
            <a:miter/>
          </a:ln>
        </p:spPr>
        <p:txBody>
          <a:bodyPr wrap="square">
            <a:spAutoFit/>
          </a:bodyPr>
          <a:lstStyle/>
          <a:p>
            <a:pPr algn="ctr"/>
            <a:r>
              <a:rPr lang="zh-CN" altLang="en-US" sz="1600" b="1" dirty="0">
                <a:solidFill>
                  <a:prstClr val="black">
                    <a:lumMod val="65000"/>
                    <a:lumOff val="35000"/>
                  </a:prstClr>
                </a:solidFill>
                <a:latin typeface="微软雅黑" panose="020B0503020204020204" charset="-122"/>
                <a:ea typeface="微软雅黑" panose="020B0503020204020204" charset="-122"/>
                <a:sym typeface="Arial" panose="020B0604020202020204" pitchFamily="34" charset="0"/>
              </a:rPr>
              <a:t>此处添加标题</a:t>
            </a:r>
          </a:p>
        </p:txBody>
      </p:sp>
      <p:sp>
        <p:nvSpPr>
          <p:cNvPr id="52" name="文本框 51"/>
          <p:cNvSpPr txBox="1"/>
          <p:nvPr/>
        </p:nvSpPr>
        <p:spPr>
          <a:xfrm>
            <a:off x="4756785" y="2583815"/>
            <a:ext cx="2649855" cy="55943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1000" kern="0" dirty="0">
                <a:solidFill>
                  <a:prstClr val="black">
                    <a:lumMod val="65000"/>
                    <a:lumOff val="35000"/>
                  </a:prstClr>
                </a:solidFill>
                <a:latin typeface="微软雅黑" panose="020B0503020204020204" charset="-122"/>
                <a:ea typeface="微软雅黑" panose="020B0503020204020204" charset="-122"/>
                <a:sym typeface="+mn-ea"/>
              </a:rPr>
              <a:t>在此输入您的描述内容，在此输入您的描述内容在此输入您的描述内容在此输入您的描述内容在此输入您的描述内容</a:t>
            </a:r>
          </a:p>
        </p:txBody>
      </p:sp>
      <p:sp>
        <p:nvSpPr>
          <p:cNvPr id="53" name="TextBox 1210"/>
          <p:cNvSpPr/>
          <p:nvPr/>
        </p:nvSpPr>
        <p:spPr>
          <a:xfrm>
            <a:off x="4722495" y="2273935"/>
            <a:ext cx="2576195" cy="352425"/>
          </a:xfrm>
          <a:prstGeom prst="rect">
            <a:avLst/>
          </a:prstGeom>
          <a:noFill/>
          <a:ln w="9525">
            <a:noFill/>
            <a:miter/>
          </a:ln>
        </p:spPr>
        <p:txBody>
          <a:bodyPr wrap="square">
            <a:spAutoFit/>
          </a:bodyPr>
          <a:lstStyle/>
          <a:p>
            <a:pPr algn="ctr"/>
            <a:r>
              <a:rPr lang="zh-CN" altLang="en-US" sz="1600" b="1" dirty="0">
                <a:solidFill>
                  <a:prstClr val="black">
                    <a:lumMod val="65000"/>
                    <a:lumOff val="35000"/>
                  </a:prstClr>
                </a:solidFill>
                <a:latin typeface="微软雅黑" panose="020B0503020204020204" charset="-122"/>
                <a:ea typeface="微软雅黑" panose="020B0503020204020204" charset="-122"/>
                <a:sym typeface="Arial" panose="020B0604020202020204" pitchFamily="34" charset="0"/>
              </a:rPr>
              <a:t>此处添加标题</a:t>
            </a:r>
          </a:p>
        </p:txBody>
      </p:sp>
      <p:sp>
        <p:nvSpPr>
          <p:cNvPr id="54" name="文本框 53"/>
          <p:cNvSpPr txBox="1"/>
          <p:nvPr/>
        </p:nvSpPr>
        <p:spPr>
          <a:xfrm>
            <a:off x="8286750" y="2583815"/>
            <a:ext cx="2665095" cy="55943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1000" kern="0" dirty="0">
                <a:solidFill>
                  <a:prstClr val="black">
                    <a:lumMod val="65000"/>
                    <a:lumOff val="35000"/>
                  </a:prstClr>
                </a:solidFill>
                <a:latin typeface="微软雅黑" panose="020B0503020204020204" charset="-122"/>
                <a:ea typeface="微软雅黑" panose="020B0503020204020204" charset="-122"/>
                <a:sym typeface="+mn-ea"/>
              </a:rPr>
              <a:t>在此输入您的描述内容，在此输入您的描述内容在此输入您的描述内容在此输入您的描述内容在此输入您的描述内容</a:t>
            </a:r>
          </a:p>
        </p:txBody>
      </p:sp>
      <p:sp>
        <p:nvSpPr>
          <p:cNvPr id="55" name="TextBox 1210"/>
          <p:cNvSpPr/>
          <p:nvPr/>
        </p:nvSpPr>
        <p:spPr>
          <a:xfrm>
            <a:off x="8252460" y="2273935"/>
            <a:ext cx="2576195" cy="352425"/>
          </a:xfrm>
          <a:prstGeom prst="rect">
            <a:avLst/>
          </a:prstGeom>
          <a:noFill/>
          <a:ln w="9525">
            <a:noFill/>
            <a:miter/>
          </a:ln>
        </p:spPr>
        <p:txBody>
          <a:bodyPr wrap="square">
            <a:spAutoFit/>
          </a:bodyPr>
          <a:lstStyle/>
          <a:p>
            <a:pPr algn="ctr"/>
            <a:r>
              <a:rPr lang="zh-CN" altLang="en-US" sz="1600" b="1" dirty="0">
                <a:solidFill>
                  <a:prstClr val="black">
                    <a:lumMod val="65000"/>
                    <a:lumOff val="35000"/>
                  </a:prstClr>
                </a:solidFill>
                <a:latin typeface="微软雅黑" panose="020B0503020204020204" charset="-122"/>
                <a:ea typeface="微软雅黑" panose="020B0503020204020204" charset="-122"/>
                <a:sym typeface="Arial" panose="020B0604020202020204" pitchFamily="34" charset="0"/>
              </a:rPr>
              <a:t>此处添加标题</a:t>
            </a:r>
          </a:p>
        </p:txBody>
      </p:sp>
      <p:sp>
        <p:nvSpPr>
          <p:cNvPr id="56" name="文本框 55"/>
          <p:cNvSpPr txBox="1"/>
          <p:nvPr/>
        </p:nvSpPr>
        <p:spPr>
          <a:xfrm>
            <a:off x="1282065" y="4965065"/>
            <a:ext cx="2593975" cy="55943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1000" kern="0" dirty="0">
                <a:solidFill>
                  <a:prstClr val="black">
                    <a:lumMod val="65000"/>
                    <a:lumOff val="35000"/>
                  </a:prstClr>
                </a:solidFill>
                <a:latin typeface="微软雅黑" panose="020B0503020204020204" charset="-122"/>
                <a:ea typeface="微软雅黑" panose="020B0503020204020204" charset="-122"/>
                <a:sym typeface="+mn-ea"/>
              </a:rPr>
              <a:t>在此输入您的描述内容，在此输入您的描述内容在此输入您的描述内容在此输入您的描述内容在此输入您的描述内容</a:t>
            </a:r>
          </a:p>
        </p:txBody>
      </p:sp>
      <p:sp>
        <p:nvSpPr>
          <p:cNvPr id="57" name="TextBox 1210"/>
          <p:cNvSpPr/>
          <p:nvPr/>
        </p:nvSpPr>
        <p:spPr>
          <a:xfrm>
            <a:off x="1228090" y="4628515"/>
            <a:ext cx="2576195" cy="352425"/>
          </a:xfrm>
          <a:prstGeom prst="rect">
            <a:avLst/>
          </a:prstGeom>
          <a:noFill/>
          <a:ln w="9525">
            <a:noFill/>
            <a:miter/>
          </a:ln>
        </p:spPr>
        <p:txBody>
          <a:bodyPr wrap="square">
            <a:spAutoFit/>
          </a:bodyPr>
          <a:lstStyle/>
          <a:p>
            <a:pPr algn="ctr"/>
            <a:r>
              <a:rPr lang="zh-CN" altLang="en-US" sz="1600" b="1" dirty="0">
                <a:solidFill>
                  <a:prstClr val="black">
                    <a:lumMod val="65000"/>
                    <a:lumOff val="35000"/>
                  </a:prstClr>
                </a:solidFill>
                <a:latin typeface="微软雅黑" panose="020B0503020204020204" charset="-122"/>
                <a:ea typeface="微软雅黑" panose="020B0503020204020204" charset="-122"/>
                <a:sym typeface="Arial" panose="020B0604020202020204" pitchFamily="34" charset="0"/>
              </a:rPr>
              <a:t>此处添加标题</a:t>
            </a:r>
          </a:p>
        </p:txBody>
      </p:sp>
      <p:sp>
        <p:nvSpPr>
          <p:cNvPr id="58" name="文本框 57"/>
          <p:cNvSpPr txBox="1"/>
          <p:nvPr/>
        </p:nvSpPr>
        <p:spPr>
          <a:xfrm>
            <a:off x="4756785" y="4965065"/>
            <a:ext cx="2649855" cy="55943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1000" kern="0" dirty="0">
                <a:solidFill>
                  <a:prstClr val="black">
                    <a:lumMod val="65000"/>
                    <a:lumOff val="35000"/>
                  </a:prstClr>
                </a:solidFill>
                <a:latin typeface="微软雅黑" panose="020B0503020204020204" charset="-122"/>
                <a:ea typeface="微软雅黑" panose="020B0503020204020204" charset="-122"/>
                <a:sym typeface="+mn-ea"/>
              </a:rPr>
              <a:t>在此输入您的描述内容，在此输入您的描述内容在此输入您的描述内容在此输入您的描述内容在此输入您的描述内容</a:t>
            </a:r>
          </a:p>
        </p:txBody>
      </p:sp>
      <p:sp>
        <p:nvSpPr>
          <p:cNvPr id="59" name="TextBox 1210"/>
          <p:cNvSpPr/>
          <p:nvPr/>
        </p:nvSpPr>
        <p:spPr>
          <a:xfrm>
            <a:off x="4808220" y="4628515"/>
            <a:ext cx="2576195" cy="352425"/>
          </a:xfrm>
          <a:prstGeom prst="rect">
            <a:avLst/>
          </a:prstGeom>
          <a:noFill/>
          <a:ln w="9525">
            <a:noFill/>
            <a:miter/>
          </a:ln>
        </p:spPr>
        <p:txBody>
          <a:bodyPr wrap="square">
            <a:spAutoFit/>
          </a:bodyPr>
          <a:lstStyle/>
          <a:p>
            <a:pPr algn="ctr"/>
            <a:r>
              <a:rPr lang="zh-CN" altLang="en-US" sz="1600" b="1" dirty="0">
                <a:solidFill>
                  <a:prstClr val="black">
                    <a:lumMod val="65000"/>
                    <a:lumOff val="35000"/>
                  </a:prstClr>
                </a:solidFill>
                <a:latin typeface="微软雅黑" panose="020B0503020204020204" charset="-122"/>
                <a:ea typeface="微软雅黑" panose="020B0503020204020204" charset="-122"/>
                <a:sym typeface="Arial" panose="020B0604020202020204" pitchFamily="34" charset="0"/>
              </a:rPr>
              <a:t>此处添加标题</a:t>
            </a:r>
          </a:p>
        </p:txBody>
      </p:sp>
      <p:grpSp>
        <p:nvGrpSpPr>
          <p:cNvPr id="60" name="组合 59"/>
          <p:cNvGrpSpPr/>
          <p:nvPr/>
        </p:nvGrpSpPr>
        <p:grpSpPr>
          <a:xfrm>
            <a:off x="5778500" y="3950970"/>
            <a:ext cx="600710" cy="603250"/>
            <a:chOff x="7609" y="5766"/>
            <a:chExt cx="946" cy="950"/>
          </a:xfrm>
        </p:grpSpPr>
        <p:sp>
          <p:nvSpPr>
            <p:cNvPr id="63" name="Freeform 10"/>
            <p:cNvSpPr/>
            <p:nvPr/>
          </p:nvSpPr>
          <p:spPr>
            <a:xfrm>
              <a:off x="7609" y="5766"/>
              <a:ext cx="946" cy="950"/>
            </a:xfrm>
            <a:custGeom>
              <a:avLst/>
              <a:gdLst>
                <a:gd name="txL" fmla="*/ 0 w 242"/>
                <a:gd name="txT" fmla="*/ 0 h 243"/>
                <a:gd name="txR" fmla="*/ 242 w 242"/>
                <a:gd name="txB" fmla="*/ 243 h 243"/>
              </a:gdLst>
              <a:ahLst/>
              <a:cxnLst>
                <a:cxn ang="0">
                  <a:pos x="216884" y="1777"/>
                </a:cxn>
                <a:cxn ang="0">
                  <a:pos x="430213" y="216788"/>
                </a:cxn>
                <a:cxn ang="0">
                  <a:pos x="213329" y="430023"/>
                </a:cxn>
                <a:cxn ang="0">
                  <a:pos x="0" y="215012"/>
                </a:cxn>
                <a:cxn ang="0">
                  <a:pos x="216884" y="1777"/>
                </a:cxn>
              </a:cxnLst>
              <a:rect l="txL" t="txT" r="txR" b="txB"/>
              <a:pathLst>
                <a:path w="242" h="243">
                  <a:moveTo>
                    <a:pt x="122" y="1"/>
                  </a:moveTo>
                  <a:cubicBezTo>
                    <a:pt x="188" y="1"/>
                    <a:pt x="242" y="56"/>
                    <a:pt x="242" y="122"/>
                  </a:cubicBezTo>
                  <a:cubicBezTo>
                    <a:pt x="241" y="189"/>
                    <a:pt x="187" y="243"/>
                    <a:pt x="120" y="242"/>
                  </a:cubicBezTo>
                  <a:cubicBezTo>
                    <a:pt x="53" y="242"/>
                    <a:pt x="0" y="188"/>
                    <a:pt x="0" y="121"/>
                  </a:cubicBezTo>
                  <a:cubicBezTo>
                    <a:pt x="1" y="54"/>
                    <a:pt x="55" y="0"/>
                    <a:pt x="122" y="1"/>
                  </a:cubicBezTo>
                  <a:close/>
                </a:path>
              </a:pathLst>
            </a:custGeom>
            <a:solidFill>
              <a:srgbClr val="BADA5C"/>
            </a:solidFill>
            <a:ln w="9525">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lumMod val="65000"/>
                    <a:lumOff val="35000"/>
                  </a:prstClr>
                </a:solidFill>
                <a:effectLst/>
                <a:uLnTx/>
                <a:uFillTx/>
              </a:endParaRPr>
            </a:p>
          </p:txBody>
        </p:sp>
        <p:sp>
          <p:nvSpPr>
            <p:cNvPr id="65" name="稻壳儿小白白(http://dwz.cn/Wu2UP)"/>
            <p:cNvSpPr>
              <a:spLocks noEditPoints="1"/>
            </p:cNvSpPr>
            <p:nvPr/>
          </p:nvSpPr>
          <p:spPr bwMode="auto">
            <a:xfrm>
              <a:off x="7783" y="6048"/>
              <a:ext cx="595" cy="366"/>
            </a:xfrm>
            <a:custGeom>
              <a:avLst/>
              <a:gdLst>
                <a:gd name="T0" fmla="*/ 2 w 44"/>
                <a:gd name="T1" fmla="*/ 2 h 27"/>
                <a:gd name="T2" fmla="*/ 20 w 44"/>
                <a:gd name="T3" fmla="*/ 12 h 27"/>
                <a:gd name="T4" fmla="*/ 22 w 44"/>
                <a:gd name="T5" fmla="*/ 12 h 27"/>
                <a:gd name="T6" fmla="*/ 24 w 44"/>
                <a:gd name="T7" fmla="*/ 12 h 27"/>
                <a:gd name="T8" fmla="*/ 42 w 44"/>
                <a:gd name="T9" fmla="*/ 2 h 27"/>
                <a:gd name="T10" fmla="*/ 42 w 44"/>
                <a:gd name="T11" fmla="*/ 0 h 27"/>
                <a:gd name="T12" fmla="*/ 2 w 44"/>
                <a:gd name="T13" fmla="*/ 0 h 27"/>
                <a:gd name="T14" fmla="*/ 2 w 44"/>
                <a:gd name="T15" fmla="*/ 2 h 27"/>
                <a:gd name="T16" fmla="*/ 42 w 44"/>
                <a:gd name="T17" fmla="*/ 7 h 27"/>
                <a:gd name="T18" fmla="*/ 24 w 44"/>
                <a:gd name="T19" fmla="*/ 16 h 27"/>
                <a:gd name="T20" fmla="*/ 22 w 44"/>
                <a:gd name="T21" fmla="*/ 17 h 27"/>
                <a:gd name="T22" fmla="*/ 20 w 44"/>
                <a:gd name="T23" fmla="*/ 16 h 27"/>
                <a:gd name="T24" fmla="*/ 2 w 44"/>
                <a:gd name="T25" fmla="*/ 7 h 27"/>
                <a:gd name="T26" fmla="*/ 1 w 44"/>
                <a:gd name="T27" fmla="*/ 7 h 27"/>
                <a:gd name="T28" fmla="*/ 1 w 44"/>
                <a:gd name="T29" fmla="*/ 25 h 27"/>
                <a:gd name="T30" fmla="*/ 3 w 44"/>
                <a:gd name="T31" fmla="*/ 27 h 27"/>
                <a:gd name="T32" fmla="*/ 41 w 44"/>
                <a:gd name="T33" fmla="*/ 27 h 27"/>
                <a:gd name="T34" fmla="*/ 43 w 44"/>
                <a:gd name="T35" fmla="*/ 25 h 27"/>
                <a:gd name="T36" fmla="*/ 43 w 44"/>
                <a:gd name="T37" fmla="*/ 7 h 27"/>
                <a:gd name="T38" fmla="*/ 42 w 44"/>
                <a:gd name="T39" fmla="*/ 7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4" h="27">
                  <a:moveTo>
                    <a:pt x="2" y="2"/>
                  </a:moveTo>
                  <a:cubicBezTo>
                    <a:pt x="3" y="3"/>
                    <a:pt x="19" y="11"/>
                    <a:pt x="20" y="12"/>
                  </a:cubicBezTo>
                  <a:cubicBezTo>
                    <a:pt x="20" y="12"/>
                    <a:pt x="21" y="12"/>
                    <a:pt x="22" y="12"/>
                  </a:cubicBezTo>
                  <a:cubicBezTo>
                    <a:pt x="23" y="12"/>
                    <a:pt x="23" y="12"/>
                    <a:pt x="24" y="12"/>
                  </a:cubicBezTo>
                  <a:cubicBezTo>
                    <a:pt x="25" y="11"/>
                    <a:pt x="40" y="3"/>
                    <a:pt x="42" y="2"/>
                  </a:cubicBezTo>
                  <a:cubicBezTo>
                    <a:pt x="43" y="1"/>
                    <a:pt x="44" y="0"/>
                    <a:pt x="42" y="0"/>
                  </a:cubicBezTo>
                  <a:cubicBezTo>
                    <a:pt x="2" y="0"/>
                    <a:pt x="2" y="0"/>
                    <a:pt x="2" y="0"/>
                  </a:cubicBezTo>
                  <a:cubicBezTo>
                    <a:pt x="0" y="0"/>
                    <a:pt x="1" y="1"/>
                    <a:pt x="2" y="2"/>
                  </a:cubicBezTo>
                  <a:close/>
                  <a:moveTo>
                    <a:pt x="42" y="7"/>
                  </a:moveTo>
                  <a:cubicBezTo>
                    <a:pt x="41" y="7"/>
                    <a:pt x="25" y="16"/>
                    <a:pt x="24" y="16"/>
                  </a:cubicBezTo>
                  <a:cubicBezTo>
                    <a:pt x="23" y="17"/>
                    <a:pt x="23" y="17"/>
                    <a:pt x="22" y="17"/>
                  </a:cubicBezTo>
                  <a:cubicBezTo>
                    <a:pt x="21" y="17"/>
                    <a:pt x="20" y="17"/>
                    <a:pt x="20" y="16"/>
                  </a:cubicBezTo>
                  <a:cubicBezTo>
                    <a:pt x="19" y="16"/>
                    <a:pt x="3" y="7"/>
                    <a:pt x="2" y="7"/>
                  </a:cubicBezTo>
                  <a:cubicBezTo>
                    <a:pt x="1" y="6"/>
                    <a:pt x="1" y="7"/>
                    <a:pt x="1" y="7"/>
                  </a:cubicBezTo>
                  <a:cubicBezTo>
                    <a:pt x="1" y="8"/>
                    <a:pt x="1" y="25"/>
                    <a:pt x="1" y="25"/>
                  </a:cubicBezTo>
                  <a:cubicBezTo>
                    <a:pt x="1" y="26"/>
                    <a:pt x="2" y="27"/>
                    <a:pt x="3" y="27"/>
                  </a:cubicBezTo>
                  <a:cubicBezTo>
                    <a:pt x="41" y="27"/>
                    <a:pt x="41" y="27"/>
                    <a:pt x="41" y="27"/>
                  </a:cubicBezTo>
                  <a:cubicBezTo>
                    <a:pt x="42" y="27"/>
                    <a:pt x="43" y="26"/>
                    <a:pt x="43" y="25"/>
                  </a:cubicBezTo>
                  <a:cubicBezTo>
                    <a:pt x="43" y="25"/>
                    <a:pt x="43" y="8"/>
                    <a:pt x="43" y="7"/>
                  </a:cubicBezTo>
                  <a:cubicBezTo>
                    <a:pt x="43" y="7"/>
                    <a:pt x="43" y="6"/>
                    <a:pt x="42" y="7"/>
                  </a:cubicBezTo>
                  <a:close/>
                </a:path>
              </a:pathLst>
            </a:custGeom>
            <a:solidFill>
              <a:sysClr val="window" lastClr="FFFFFF"/>
            </a:solidFill>
            <a:ln w="12700" cap="flat" cmpd="sng" algn="ctr">
              <a:noFill/>
              <a:prstDash val="solid"/>
              <a:miter lim="800000"/>
            </a:ln>
            <a:effectLst/>
          </p:spPr>
          <p:txBody>
            <a:bodyPr vert="horz" wrap="square" lIns="121920" tIns="60960" rIns="121920" bIns="6096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3200" b="0" i="0" u="none" strike="noStrike" kern="0" cap="none" spc="0" normalizeH="0" baseline="0" noProof="0">
                <a:ln>
                  <a:noFill/>
                </a:ln>
                <a:solidFill>
                  <a:prstClr val="black">
                    <a:lumMod val="65000"/>
                    <a:lumOff val="35000"/>
                  </a:prstClr>
                </a:solidFill>
                <a:effectLst/>
                <a:uLnTx/>
                <a:uFillTx/>
                <a:latin typeface="Arial" panose="020B0604020202020204"/>
                <a:ea typeface="微软雅黑" panose="020B0503020204020204" charset="-122"/>
                <a:cs typeface="+mn-cs"/>
              </a:endParaRPr>
            </a:p>
          </p:txBody>
        </p:sp>
      </p:grpSp>
      <p:grpSp>
        <p:nvGrpSpPr>
          <p:cNvPr id="66" name="组合 65"/>
          <p:cNvGrpSpPr/>
          <p:nvPr/>
        </p:nvGrpSpPr>
        <p:grpSpPr>
          <a:xfrm>
            <a:off x="9260840" y="3950970"/>
            <a:ext cx="600710" cy="603250"/>
            <a:chOff x="12694" y="5813"/>
            <a:chExt cx="946" cy="950"/>
          </a:xfrm>
        </p:grpSpPr>
        <p:sp>
          <p:nvSpPr>
            <p:cNvPr id="67" name="Freeform 10"/>
            <p:cNvSpPr/>
            <p:nvPr/>
          </p:nvSpPr>
          <p:spPr>
            <a:xfrm>
              <a:off x="12694" y="5813"/>
              <a:ext cx="946" cy="950"/>
            </a:xfrm>
            <a:custGeom>
              <a:avLst/>
              <a:gdLst>
                <a:gd name="txL" fmla="*/ 0 w 242"/>
                <a:gd name="txT" fmla="*/ 0 h 243"/>
                <a:gd name="txR" fmla="*/ 242 w 242"/>
                <a:gd name="txB" fmla="*/ 243 h 243"/>
              </a:gdLst>
              <a:ahLst/>
              <a:cxnLst>
                <a:cxn ang="0">
                  <a:pos x="216884" y="1777"/>
                </a:cxn>
                <a:cxn ang="0">
                  <a:pos x="430213" y="216788"/>
                </a:cxn>
                <a:cxn ang="0">
                  <a:pos x="213329" y="430023"/>
                </a:cxn>
                <a:cxn ang="0">
                  <a:pos x="0" y="215012"/>
                </a:cxn>
                <a:cxn ang="0">
                  <a:pos x="216884" y="1777"/>
                </a:cxn>
              </a:cxnLst>
              <a:rect l="txL" t="txT" r="txR" b="txB"/>
              <a:pathLst>
                <a:path w="242" h="243">
                  <a:moveTo>
                    <a:pt x="122" y="1"/>
                  </a:moveTo>
                  <a:cubicBezTo>
                    <a:pt x="188" y="1"/>
                    <a:pt x="242" y="56"/>
                    <a:pt x="242" y="122"/>
                  </a:cubicBezTo>
                  <a:cubicBezTo>
                    <a:pt x="241" y="189"/>
                    <a:pt x="187" y="243"/>
                    <a:pt x="120" y="242"/>
                  </a:cubicBezTo>
                  <a:cubicBezTo>
                    <a:pt x="53" y="242"/>
                    <a:pt x="0" y="188"/>
                    <a:pt x="0" y="121"/>
                  </a:cubicBezTo>
                  <a:cubicBezTo>
                    <a:pt x="1" y="54"/>
                    <a:pt x="55" y="0"/>
                    <a:pt x="122" y="1"/>
                  </a:cubicBezTo>
                  <a:close/>
                </a:path>
              </a:pathLst>
            </a:custGeom>
            <a:solidFill>
              <a:srgbClr val="578B18"/>
            </a:solidFill>
            <a:ln w="9525">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lumMod val="65000"/>
                    <a:lumOff val="35000"/>
                  </a:prstClr>
                </a:solidFill>
                <a:effectLst/>
                <a:uLnTx/>
                <a:uFillTx/>
              </a:endParaRPr>
            </a:p>
          </p:txBody>
        </p:sp>
        <p:sp>
          <p:nvSpPr>
            <p:cNvPr id="68" name="Freeform 5"/>
            <p:cNvSpPr>
              <a:spLocks noEditPoints="1"/>
            </p:cNvSpPr>
            <p:nvPr/>
          </p:nvSpPr>
          <p:spPr bwMode="auto">
            <a:xfrm>
              <a:off x="12837" y="5978"/>
              <a:ext cx="634" cy="644"/>
            </a:xfrm>
            <a:custGeom>
              <a:avLst/>
              <a:gdLst>
                <a:gd name="T0" fmla="*/ 803 w 901"/>
                <a:gd name="T1" fmla="*/ 514 h 913"/>
                <a:gd name="T2" fmla="*/ 860 w 901"/>
                <a:gd name="T3" fmla="*/ 431 h 913"/>
                <a:gd name="T4" fmla="*/ 484 w 901"/>
                <a:gd name="T5" fmla="*/ 490 h 913"/>
                <a:gd name="T6" fmla="*/ 445 w 901"/>
                <a:gd name="T7" fmla="*/ 441 h 913"/>
                <a:gd name="T8" fmla="*/ 500 w 901"/>
                <a:gd name="T9" fmla="*/ 399 h 913"/>
                <a:gd name="T10" fmla="*/ 476 w 901"/>
                <a:gd name="T11" fmla="*/ 385 h 913"/>
                <a:gd name="T12" fmla="*/ 397 w 901"/>
                <a:gd name="T13" fmla="*/ 462 h 913"/>
                <a:gd name="T14" fmla="*/ 484 w 901"/>
                <a:gd name="T15" fmla="*/ 522 h 913"/>
                <a:gd name="T16" fmla="*/ 585 w 901"/>
                <a:gd name="T17" fmla="*/ 478 h 913"/>
                <a:gd name="T18" fmla="*/ 617 w 901"/>
                <a:gd name="T19" fmla="*/ 375 h 913"/>
                <a:gd name="T20" fmla="*/ 512 w 901"/>
                <a:gd name="T21" fmla="*/ 279 h 913"/>
                <a:gd name="T22" fmla="*/ 370 w 901"/>
                <a:gd name="T23" fmla="*/ 308 h 913"/>
                <a:gd name="T24" fmla="*/ 277 w 901"/>
                <a:gd name="T25" fmla="*/ 470 h 913"/>
                <a:gd name="T26" fmla="*/ 342 w 901"/>
                <a:gd name="T27" fmla="*/ 589 h 913"/>
                <a:gd name="T28" fmla="*/ 492 w 901"/>
                <a:gd name="T29" fmla="*/ 630 h 913"/>
                <a:gd name="T30" fmla="*/ 528 w 901"/>
                <a:gd name="T31" fmla="*/ 686 h 913"/>
                <a:gd name="T32" fmla="*/ 413 w 901"/>
                <a:gd name="T33" fmla="*/ 698 h 913"/>
                <a:gd name="T34" fmla="*/ 212 w 901"/>
                <a:gd name="T35" fmla="*/ 528 h 913"/>
                <a:gd name="T36" fmla="*/ 216 w 901"/>
                <a:gd name="T37" fmla="*/ 377 h 913"/>
                <a:gd name="T38" fmla="*/ 433 w 901"/>
                <a:gd name="T39" fmla="*/ 207 h 913"/>
                <a:gd name="T40" fmla="*/ 567 w 901"/>
                <a:gd name="T41" fmla="*/ 219 h 913"/>
                <a:gd name="T42" fmla="*/ 694 w 901"/>
                <a:gd name="T43" fmla="*/ 381 h 913"/>
                <a:gd name="T44" fmla="*/ 664 w 901"/>
                <a:gd name="T45" fmla="*/ 498 h 913"/>
                <a:gd name="T46" fmla="*/ 490 w 901"/>
                <a:gd name="T47" fmla="*/ 597 h 913"/>
                <a:gd name="T48" fmla="*/ 388 w 901"/>
                <a:gd name="T49" fmla="*/ 573 h 913"/>
                <a:gd name="T50" fmla="*/ 322 w 901"/>
                <a:gd name="T51" fmla="*/ 468 h 913"/>
                <a:gd name="T52" fmla="*/ 362 w 901"/>
                <a:gd name="T53" fmla="*/ 360 h 913"/>
                <a:gd name="T54" fmla="*/ 469 w 901"/>
                <a:gd name="T55" fmla="*/ 310 h 913"/>
                <a:gd name="T56" fmla="*/ 573 w 901"/>
                <a:gd name="T57" fmla="*/ 393 h 913"/>
                <a:gd name="T58" fmla="*/ 534 w 901"/>
                <a:gd name="T59" fmla="*/ 472 h 913"/>
                <a:gd name="T60" fmla="*/ 749 w 901"/>
                <a:gd name="T61" fmla="*/ 354 h 913"/>
                <a:gd name="T62" fmla="*/ 868 w 901"/>
                <a:gd name="T63" fmla="*/ 257 h 913"/>
                <a:gd name="T64" fmla="*/ 712 w 901"/>
                <a:gd name="T65" fmla="*/ 255 h 913"/>
                <a:gd name="T66" fmla="*/ 668 w 901"/>
                <a:gd name="T67" fmla="*/ 209 h 913"/>
                <a:gd name="T68" fmla="*/ 712 w 901"/>
                <a:gd name="T69" fmla="*/ 77 h 913"/>
                <a:gd name="T70" fmla="*/ 573 w 901"/>
                <a:gd name="T71" fmla="*/ 170 h 913"/>
                <a:gd name="T72" fmla="*/ 516 w 901"/>
                <a:gd name="T73" fmla="*/ 122 h 913"/>
                <a:gd name="T74" fmla="*/ 465 w 901"/>
                <a:gd name="T75" fmla="*/ 12 h 913"/>
                <a:gd name="T76" fmla="*/ 419 w 901"/>
                <a:gd name="T77" fmla="*/ 168 h 913"/>
                <a:gd name="T78" fmla="*/ 334 w 901"/>
                <a:gd name="T79" fmla="*/ 126 h 913"/>
                <a:gd name="T80" fmla="*/ 233 w 901"/>
                <a:gd name="T81" fmla="*/ 89 h 913"/>
                <a:gd name="T82" fmla="*/ 279 w 901"/>
                <a:gd name="T83" fmla="*/ 225 h 913"/>
                <a:gd name="T84" fmla="*/ 174 w 901"/>
                <a:gd name="T85" fmla="*/ 227 h 913"/>
                <a:gd name="T86" fmla="*/ 83 w 901"/>
                <a:gd name="T87" fmla="*/ 271 h 913"/>
                <a:gd name="T88" fmla="*/ 166 w 901"/>
                <a:gd name="T89" fmla="*/ 494 h 913"/>
                <a:gd name="T90" fmla="*/ 87 w 901"/>
                <a:gd name="T91" fmla="*/ 403 h 913"/>
                <a:gd name="T92" fmla="*/ 48 w 901"/>
                <a:gd name="T93" fmla="*/ 490 h 913"/>
                <a:gd name="T94" fmla="*/ 225 w 901"/>
                <a:gd name="T95" fmla="*/ 634 h 913"/>
                <a:gd name="T96" fmla="*/ 97 w 901"/>
                <a:gd name="T97" fmla="*/ 609 h 913"/>
                <a:gd name="T98" fmla="*/ 131 w 901"/>
                <a:gd name="T99" fmla="*/ 688 h 913"/>
                <a:gd name="T100" fmla="*/ 324 w 901"/>
                <a:gd name="T101" fmla="*/ 717 h 913"/>
                <a:gd name="T102" fmla="*/ 220 w 901"/>
                <a:gd name="T103" fmla="*/ 785 h 913"/>
                <a:gd name="T104" fmla="*/ 299 w 901"/>
                <a:gd name="T105" fmla="*/ 814 h 913"/>
                <a:gd name="T106" fmla="*/ 447 w 901"/>
                <a:gd name="T107" fmla="*/ 749 h 913"/>
                <a:gd name="T108" fmla="*/ 423 w 901"/>
                <a:gd name="T109" fmla="*/ 875 h 913"/>
                <a:gd name="T110" fmla="*/ 502 w 901"/>
                <a:gd name="T111" fmla="*/ 832 h 913"/>
                <a:gd name="T112" fmla="*/ 573 w 901"/>
                <a:gd name="T113" fmla="*/ 709 h 913"/>
                <a:gd name="T114" fmla="*/ 642 w 901"/>
                <a:gd name="T115" fmla="*/ 826 h 913"/>
                <a:gd name="T116" fmla="*/ 678 w 901"/>
                <a:gd name="T117" fmla="*/ 733 h 913"/>
                <a:gd name="T118" fmla="*/ 670 w 901"/>
                <a:gd name="T119" fmla="*/ 630 h 913"/>
                <a:gd name="T120" fmla="*/ 810 w 901"/>
                <a:gd name="T121" fmla="*/ 684 h 913"/>
                <a:gd name="T122" fmla="*/ 777 w 901"/>
                <a:gd name="T123" fmla="*/ 573 h 9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901" h="913">
                  <a:moveTo>
                    <a:pt x="735" y="419"/>
                  </a:moveTo>
                  <a:lnTo>
                    <a:pt x="735" y="419"/>
                  </a:lnTo>
                  <a:lnTo>
                    <a:pt x="737" y="441"/>
                  </a:lnTo>
                  <a:lnTo>
                    <a:pt x="737" y="464"/>
                  </a:lnTo>
                  <a:lnTo>
                    <a:pt x="735" y="488"/>
                  </a:lnTo>
                  <a:lnTo>
                    <a:pt x="733" y="510"/>
                  </a:lnTo>
                  <a:lnTo>
                    <a:pt x="733" y="510"/>
                  </a:lnTo>
                  <a:lnTo>
                    <a:pt x="751" y="514"/>
                  </a:lnTo>
                  <a:lnTo>
                    <a:pt x="765" y="516"/>
                  </a:lnTo>
                  <a:lnTo>
                    <a:pt x="779" y="518"/>
                  </a:lnTo>
                  <a:lnTo>
                    <a:pt x="791" y="516"/>
                  </a:lnTo>
                  <a:lnTo>
                    <a:pt x="803" y="514"/>
                  </a:lnTo>
                  <a:lnTo>
                    <a:pt x="814" y="512"/>
                  </a:lnTo>
                  <a:lnTo>
                    <a:pt x="830" y="504"/>
                  </a:lnTo>
                  <a:lnTo>
                    <a:pt x="846" y="496"/>
                  </a:lnTo>
                  <a:lnTo>
                    <a:pt x="862" y="490"/>
                  </a:lnTo>
                  <a:lnTo>
                    <a:pt x="870" y="488"/>
                  </a:lnTo>
                  <a:lnTo>
                    <a:pt x="878" y="486"/>
                  </a:lnTo>
                  <a:lnTo>
                    <a:pt x="889" y="488"/>
                  </a:lnTo>
                  <a:lnTo>
                    <a:pt x="901" y="490"/>
                  </a:lnTo>
                  <a:lnTo>
                    <a:pt x="901" y="490"/>
                  </a:lnTo>
                  <a:lnTo>
                    <a:pt x="889" y="468"/>
                  </a:lnTo>
                  <a:lnTo>
                    <a:pt x="876" y="447"/>
                  </a:lnTo>
                  <a:lnTo>
                    <a:pt x="860" y="431"/>
                  </a:lnTo>
                  <a:lnTo>
                    <a:pt x="850" y="423"/>
                  </a:lnTo>
                  <a:lnTo>
                    <a:pt x="842" y="419"/>
                  </a:lnTo>
                  <a:lnTo>
                    <a:pt x="832" y="413"/>
                  </a:lnTo>
                  <a:lnTo>
                    <a:pt x="820" y="411"/>
                  </a:lnTo>
                  <a:lnTo>
                    <a:pt x="808" y="409"/>
                  </a:lnTo>
                  <a:lnTo>
                    <a:pt x="795" y="407"/>
                  </a:lnTo>
                  <a:lnTo>
                    <a:pt x="781" y="409"/>
                  </a:lnTo>
                  <a:lnTo>
                    <a:pt x="767" y="411"/>
                  </a:lnTo>
                  <a:lnTo>
                    <a:pt x="751" y="415"/>
                  </a:lnTo>
                  <a:lnTo>
                    <a:pt x="735" y="419"/>
                  </a:lnTo>
                  <a:lnTo>
                    <a:pt x="735" y="419"/>
                  </a:lnTo>
                  <a:close/>
                  <a:moveTo>
                    <a:pt x="484" y="490"/>
                  </a:moveTo>
                  <a:lnTo>
                    <a:pt x="484" y="490"/>
                  </a:lnTo>
                  <a:lnTo>
                    <a:pt x="476" y="490"/>
                  </a:lnTo>
                  <a:lnTo>
                    <a:pt x="467" y="490"/>
                  </a:lnTo>
                  <a:lnTo>
                    <a:pt x="461" y="486"/>
                  </a:lnTo>
                  <a:lnTo>
                    <a:pt x="455" y="482"/>
                  </a:lnTo>
                  <a:lnTo>
                    <a:pt x="451" y="478"/>
                  </a:lnTo>
                  <a:lnTo>
                    <a:pt x="447" y="472"/>
                  </a:lnTo>
                  <a:lnTo>
                    <a:pt x="443" y="464"/>
                  </a:lnTo>
                  <a:lnTo>
                    <a:pt x="443" y="458"/>
                  </a:lnTo>
                  <a:lnTo>
                    <a:pt x="443" y="458"/>
                  </a:lnTo>
                  <a:lnTo>
                    <a:pt x="443" y="449"/>
                  </a:lnTo>
                  <a:lnTo>
                    <a:pt x="445" y="441"/>
                  </a:lnTo>
                  <a:lnTo>
                    <a:pt x="447" y="435"/>
                  </a:lnTo>
                  <a:lnTo>
                    <a:pt x="451" y="429"/>
                  </a:lnTo>
                  <a:lnTo>
                    <a:pt x="457" y="425"/>
                  </a:lnTo>
                  <a:lnTo>
                    <a:pt x="461" y="421"/>
                  </a:lnTo>
                  <a:lnTo>
                    <a:pt x="469" y="417"/>
                  </a:lnTo>
                  <a:lnTo>
                    <a:pt x="478" y="417"/>
                  </a:lnTo>
                  <a:lnTo>
                    <a:pt x="478" y="417"/>
                  </a:lnTo>
                  <a:lnTo>
                    <a:pt x="486" y="413"/>
                  </a:lnTo>
                  <a:lnTo>
                    <a:pt x="494" y="409"/>
                  </a:lnTo>
                  <a:lnTo>
                    <a:pt x="494" y="409"/>
                  </a:lnTo>
                  <a:lnTo>
                    <a:pt x="498" y="403"/>
                  </a:lnTo>
                  <a:lnTo>
                    <a:pt x="500" y="399"/>
                  </a:lnTo>
                  <a:lnTo>
                    <a:pt x="500" y="399"/>
                  </a:lnTo>
                  <a:lnTo>
                    <a:pt x="500" y="399"/>
                  </a:lnTo>
                  <a:lnTo>
                    <a:pt x="498" y="399"/>
                  </a:lnTo>
                  <a:lnTo>
                    <a:pt x="498" y="399"/>
                  </a:lnTo>
                  <a:lnTo>
                    <a:pt x="498" y="393"/>
                  </a:lnTo>
                  <a:lnTo>
                    <a:pt x="494" y="389"/>
                  </a:lnTo>
                  <a:lnTo>
                    <a:pt x="494" y="389"/>
                  </a:lnTo>
                  <a:lnTo>
                    <a:pt x="486" y="385"/>
                  </a:lnTo>
                  <a:lnTo>
                    <a:pt x="476" y="385"/>
                  </a:lnTo>
                  <a:lnTo>
                    <a:pt x="476" y="385"/>
                  </a:lnTo>
                  <a:lnTo>
                    <a:pt x="476" y="385"/>
                  </a:lnTo>
                  <a:lnTo>
                    <a:pt x="476" y="385"/>
                  </a:lnTo>
                  <a:lnTo>
                    <a:pt x="476" y="385"/>
                  </a:lnTo>
                  <a:lnTo>
                    <a:pt x="457" y="387"/>
                  </a:lnTo>
                  <a:lnTo>
                    <a:pt x="441" y="393"/>
                  </a:lnTo>
                  <a:lnTo>
                    <a:pt x="427" y="401"/>
                  </a:lnTo>
                  <a:lnTo>
                    <a:pt x="417" y="411"/>
                  </a:lnTo>
                  <a:lnTo>
                    <a:pt x="417" y="411"/>
                  </a:lnTo>
                  <a:lnTo>
                    <a:pt x="407" y="421"/>
                  </a:lnTo>
                  <a:lnTo>
                    <a:pt x="401" y="433"/>
                  </a:lnTo>
                  <a:lnTo>
                    <a:pt x="397" y="447"/>
                  </a:lnTo>
                  <a:lnTo>
                    <a:pt x="397" y="462"/>
                  </a:lnTo>
                  <a:lnTo>
                    <a:pt x="397" y="462"/>
                  </a:lnTo>
                  <a:lnTo>
                    <a:pt x="397" y="462"/>
                  </a:lnTo>
                  <a:lnTo>
                    <a:pt x="397" y="462"/>
                  </a:lnTo>
                  <a:lnTo>
                    <a:pt x="397" y="462"/>
                  </a:lnTo>
                  <a:lnTo>
                    <a:pt x="399" y="474"/>
                  </a:lnTo>
                  <a:lnTo>
                    <a:pt x="405" y="486"/>
                  </a:lnTo>
                  <a:lnTo>
                    <a:pt x="413" y="498"/>
                  </a:lnTo>
                  <a:lnTo>
                    <a:pt x="423" y="506"/>
                  </a:lnTo>
                  <a:lnTo>
                    <a:pt x="423" y="506"/>
                  </a:lnTo>
                  <a:lnTo>
                    <a:pt x="435" y="514"/>
                  </a:lnTo>
                  <a:lnTo>
                    <a:pt x="449" y="520"/>
                  </a:lnTo>
                  <a:lnTo>
                    <a:pt x="465" y="522"/>
                  </a:lnTo>
                  <a:lnTo>
                    <a:pt x="484" y="522"/>
                  </a:lnTo>
                  <a:lnTo>
                    <a:pt x="484" y="522"/>
                  </a:lnTo>
                  <a:lnTo>
                    <a:pt x="484" y="522"/>
                  </a:lnTo>
                  <a:lnTo>
                    <a:pt x="484" y="522"/>
                  </a:lnTo>
                  <a:lnTo>
                    <a:pt x="484" y="522"/>
                  </a:lnTo>
                  <a:lnTo>
                    <a:pt x="500" y="520"/>
                  </a:lnTo>
                  <a:lnTo>
                    <a:pt x="514" y="518"/>
                  </a:lnTo>
                  <a:lnTo>
                    <a:pt x="528" y="514"/>
                  </a:lnTo>
                  <a:lnTo>
                    <a:pt x="540" y="508"/>
                  </a:lnTo>
                  <a:lnTo>
                    <a:pt x="552" y="502"/>
                  </a:lnTo>
                  <a:lnTo>
                    <a:pt x="565" y="494"/>
                  </a:lnTo>
                  <a:lnTo>
                    <a:pt x="575" y="486"/>
                  </a:lnTo>
                  <a:lnTo>
                    <a:pt x="585" y="478"/>
                  </a:lnTo>
                  <a:lnTo>
                    <a:pt x="585" y="478"/>
                  </a:lnTo>
                  <a:lnTo>
                    <a:pt x="601" y="458"/>
                  </a:lnTo>
                  <a:lnTo>
                    <a:pt x="607" y="447"/>
                  </a:lnTo>
                  <a:lnTo>
                    <a:pt x="611" y="435"/>
                  </a:lnTo>
                  <a:lnTo>
                    <a:pt x="615" y="425"/>
                  </a:lnTo>
                  <a:lnTo>
                    <a:pt x="617" y="413"/>
                  </a:lnTo>
                  <a:lnTo>
                    <a:pt x="619" y="401"/>
                  </a:lnTo>
                  <a:lnTo>
                    <a:pt x="619" y="389"/>
                  </a:lnTo>
                  <a:lnTo>
                    <a:pt x="619" y="389"/>
                  </a:lnTo>
                  <a:lnTo>
                    <a:pt x="619" y="387"/>
                  </a:lnTo>
                  <a:lnTo>
                    <a:pt x="619" y="387"/>
                  </a:lnTo>
                  <a:lnTo>
                    <a:pt x="619" y="387"/>
                  </a:lnTo>
                  <a:lnTo>
                    <a:pt x="617" y="375"/>
                  </a:lnTo>
                  <a:lnTo>
                    <a:pt x="615" y="362"/>
                  </a:lnTo>
                  <a:lnTo>
                    <a:pt x="611" y="352"/>
                  </a:lnTo>
                  <a:lnTo>
                    <a:pt x="605" y="342"/>
                  </a:lnTo>
                  <a:lnTo>
                    <a:pt x="599" y="332"/>
                  </a:lnTo>
                  <a:lnTo>
                    <a:pt x="591" y="322"/>
                  </a:lnTo>
                  <a:lnTo>
                    <a:pt x="573" y="306"/>
                  </a:lnTo>
                  <a:lnTo>
                    <a:pt x="573" y="306"/>
                  </a:lnTo>
                  <a:lnTo>
                    <a:pt x="563" y="300"/>
                  </a:lnTo>
                  <a:lnTo>
                    <a:pt x="550" y="294"/>
                  </a:lnTo>
                  <a:lnTo>
                    <a:pt x="538" y="288"/>
                  </a:lnTo>
                  <a:lnTo>
                    <a:pt x="526" y="283"/>
                  </a:lnTo>
                  <a:lnTo>
                    <a:pt x="512" y="279"/>
                  </a:lnTo>
                  <a:lnTo>
                    <a:pt x="498" y="277"/>
                  </a:lnTo>
                  <a:lnTo>
                    <a:pt x="484" y="277"/>
                  </a:lnTo>
                  <a:lnTo>
                    <a:pt x="469" y="277"/>
                  </a:lnTo>
                  <a:lnTo>
                    <a:pt x="469" y="277"/>
                  </a:lnTo>
                  <a:lnTo>
                    <a:pt x="467" y="277"/>
                  </a:lnTo>
                  <a:lnTo>
                    <a:pt x="467" y="277"/>
                  </a:lnTo>
                  <a:lnTo>
                    <a:pt x="467" y="277"/>
                  </a:lnTo>
                  <a:lnTo>
                    <a:pt x="447" y="279"/>
                  </a:lnTo>
                  <a:lnTo>
                    <a:pt x="427" y="285"/>
                  </a:lnTo>
                  <a:lnTo>
                    <a:pt x="407" y="292"/>
                  </a:lnTo>
                  <a:lnTo>
                    <a:pt x="388" y="298"/>
                  </a:lnTo>
                  <a:lnTo>
                    <a:pt x="370" y="308"/>
                  </a:lnTo>
                  <a:lnTo>
                    <a:pt x="354" y="318"/>
                  </a:lnTo>
                  <a:lnTo>
                    <a:pt x="340" y="330"/>
                  </a:lnTo>
                  <a:lnTo>
                    <a:pt x="326" y="342"/>
                  </a:lnTo>
                  <a:lnTo>
                    <a:pt x="326" y="342"/>
                  </a:lnTo>
                  <a:lnTo>
                    <a:pt x="314" y="356"/>
                  </a:lnTo>
                  <a:lnTo>
                    <a:pt x="303" y="371"/>
                  </a:lnTo>
                  <a:lnTo>
                    <a:pt x="293" y="387"/>
                  </a:lnTo>
                  <a:lnTo>
                    <a:pt x="287" y="401"/>
                  </a:lnTo>
                  <a:lnTo>
                    <a:pt x="281" y="419"/>
                  </a:lnTo>
                  <a:lnTo>
                    <a:pt x="277" y="435"/>
                  </a:lnTo>
                  <a:lnTo>
                    <a:pt x="275" y="454"/>
                  </a:lnTo>
                  <a:lnTo>
                    <a:pt x="277" y="470"/>
                  </a:lnTo>
                  <a:lnTo>
                    <a:pt x="277" y="470"/>
                  </a:lnTo>
                  <a:lnTo>
                    <a:pt x="277" y="472"/>
                  </a:lnTo>
                  <a:lnTo>
                    <a:pt x="277" y="472"/>
                  </a:lnTo>
                  <a:lnTo>
                    <a:pt x="277" y="472"/>
                  </a:lnTo>
                  <a:lnTo>
                    <a:pt x="279" y="490"/>
                  </a:lnTo>
                  <a:lnTo>
                    <a:pt x="283" y="506"/>
                  </a:lnTo>
                  <a:lnTo>
                    <a:pt x="289" y="522"/>
                  </a:lnTo>
                  <a:lnTo>
                    <a:pt x="297" y="537"/>
                  </a:lnTo>
                  <a:lnTo>
                    <a:pt x="305" y="553"/>
                  </a:lnTo>
                  <a:lnTo>
                    <a:pt x="318" y="565"/>
                  </a:lnTo>
                  <a:lnTo>
                    <a:pt x="330" y="577"/>
                  </a:lnTo>
                  <a:lnTo>
                    <a:pt x="342" y="589"/>
                  </a:lnTo>
                  <a:lnTo>
                    <a:pt x="342" y="589"/>
                  </a:lnTo>
                  <a:lnTo>
                    <a:pt x="358" y="599"/>
                  </a:lnTo>
                  <a:lnTo>
                    <a:pt x="374" y="607"/>
                  </a:lnTo>
                  <a:lnTo>
                    <a:pt x="391" y="615"/>
                  </a:lnTo>
                  <a:lnTo>
                    <a:pt x="409" y="622"/>
                  </a:lnTo>
                  <a:lnTo>
                    <a:pt x="429" y="626"/>
                  </a:lnTo>
                  <a:lnTo>
                    <a:pt x="447" y="630"/>
                  </a:lnTo>
                  <a:lnTo>
                    <a:pt x="467" y="630"/>
                  </a:lnTo>
                  <a:lnTo>
                    <a:pt x="490" y="630"/>
                  </a:lnTo>
                  <a:lnTo>
                    <a:pt x="490" y="630"/>
                  </a:lnTo>
                  <a:lnTo>
                    <a:pt x="492" y="630"/>
                  </a:lnTo>
                  <a:lnTo>
                    <a:pt x="492" y="630"/>
                  </a:lnTo>
                  <a:lnTo>
                    <a:pt x="500" y="630"/>
                  </a:lnTo>
                  <a:lnTo>
                    <a:pt x="506" y="632"/>
                  </a:lnTo>
                  <a:lnTo>
                    <a:pt x="514" y="634"/>
                  </a:lnTo>
                  <a:lnTo>
                    <a:pt x="520" y="638"/>
                  </a:lnTo>
                  <a:lnTo>
                    <a:pt x="524" y="644"/>
                  </a:lnTo>
                  <a:lnTo>
                    <a:pt x="528" y="650"/>
                  </a:lnTo>
                  <a:lnTo>
                    <a:pt x="530" y="656"/>
                  </a:lnTo>
                  <a:lnTo>
                    <a:pt x="532" y="664"/>
                  </a:lnTo>
                  <a:lnTo>
                    <a:pt x="532" y="664"/>
                  </a:lnTo>
                  <a:lnTo>
                    <a:pt x="532" y="672"/>
                  </a:lnTo>
                  <a:lnTo>
                    <a:pt x="530" y="678"/>
                  </a:lnTo>
                  <a:lnTo>
                    <a:pt x="528" y="686"/>
                  </a:lnTo>
                  <a:lnTo>
                    <a:pt x="522" y="690"/>
                  </a:lnTo>
                  <a:lnTo>
                    <a:pt x="518" y="696"/>
                  </a:lnTo>
                  <a:lnTo>
                    <a:pt x="512" y="700"/>
                  </a:lnTo>
                  <a:lnTo>
                    <a:pt x="506" y="702"/>
                  </a:lnTo>
                  <a:lnTo>
                    <a:pt x="498" y="705"/>
                  </a:lnTo>
                  <a:lnTo>
                    <a:pt x="494" y="705"/>
                  </a:lnTo>
                  <a:lnTo>
                    <a:pt x="494" y="705"/>
                  </a:lnTo>
                  <a:lnTo>
                    <a:pt x="494" y="705"/>
                  </a:lnTo>
                  <a:lnTo>
                    <a:pt x="494" y="705"/>
                  </a:lnTo>
                  <a:lnTo>
                    <a:pt x="467" y="705"/>
                  </a:lnTo>
                  <a:lnTo>
                    <a:pt x="439" y="702"/>
                  </a:lnTo>
                  <a:lnTo>
                    <a:pt x="413" y="698"/>
                  </a:lnTo>
                  <a:lnTo>
                    <a:pt x="388" y="692"/>
                  </a:lnTo>
                  <a:lnTo>
                    <a:pt x="364" y="684"/>
                  </a:lnTo>
                  <a:lnTo>
                    <a:pt x="340" y="674"/>
                  </a:lnTo>
                  <a:lnTo>
                    <a:pt x="318" y="662"/>
                  </a:lnTo>
                  <a:lnTo>
                    <a:pt x="297" y="648"/>
                  </a:lnTo>
                  <a:lnTo>
                    <a:pt x="297" y="648"/>
                  </a:lnTo>
                  <a:lnTo>
                    <a:pt x="279" y="632"/>
                  </a:lnTo>
                  <a:lnTo>
                    <a:pt x="261" y="613"/>
                  </a:lnTo>
                  <a:lnTo>
                    <a:pt x="245" y="595"/>
                  </a:lnTo>
                  <a:lnTo>
                    <a:pt x="233" y="573"/>
                  </a:lnTo>
                  <a:lnTo>
                    <a:pt x="220" y="553"/>
                  </a:lnTo>
                  <a:lnTo>
                    <a:pt x="212" y="528"/>
                  </a:lnTo>
                  <a:lnTo>
                    <a:pt x="206" y="504"/>
                  </a:lnTo>
                  <a:lnTo>
                    <a:pt x="202" y="478"/>
                  </a:lnTo>
                  <a:lnTo>
                    <a:pt x="202" y="478"/>
                  </a:lnTo>
                  <a:lnTo>
                    <a:pt x="202" y="478"/>
                  </a:lnTo>
                  <a:lnTo>
                    <a:pt x="202" y="476"/>
                  </a:lnTo>
                  <a:lnTo>
                    <a:pt x="202" y="476"/>
                  </a:lnTo>
                  <a:lnTo>
                    <a:pt x="202" y="476"/>
                  </a:lnTo>
                  <a:lnTo>
                    <a:pt x="202" y="476"/>
                  </a:lnTo>
                  <a:lnTo>
                    <a:pt x="202" y="449"/>
                  </a:lnTo>
                  <a:lnTo>
                    <a:pt x="204" y="425"/>
                  </a:lnTo>
                  <a:lnTo>
                    <a:pt x="208" y="401"/>
                  </a:lnTo>
                  <a:lnTo>
                    <a:pt x="216" y="377"/>
                  </a:lnTo>
                  <a:lnTo>
                    <a:pt x="227" y="352"/>
                  </a:lnTo>
                  <a:lnTo>
                    <a:pt x="241" y="332"/>
                  </a:lnTo>
                  <a:lnTo>
                    <a:pt x="255" y="310"/>
                  </a:lnTo>
                  <a:lnTo>
                    <a:pt x="271" y="292"/>
                  </a:lnTo>
                  <a:lnTo>
                    <a:pt x="271" y="292"/>
                  </a:lnTo>
                  <a:lnTo>
                    <a:pt x="291" y="273"/>
                  </a:lnTo>
                  <a:lnTo>
                    <a:pt x="312" y="257"/>
                  </a:lnTo>
                  <a:lnTo>
                    <a:pt x="332" y="243"/>
                  </a:lnTo>
                  <a:lnTo>
                    <a:pt x="356" y="231"/>
                  </a:lnTo>
                  <a:lnTo>
                    <a:pt x="380" y="221"/>
                  </a:lnTo>
                  <a:lnTo>
                    <a:pt x="407" y="213"/>
                  </a:lnTo>
                  <a:lnTo>
                    <a:pt x="433" y="207"/>
                  </a:lnTo>
                  <a:lnTo>
                    <a:pt x="461" y="203"/>
                  </a:lnTo>
                  <a:lnTo>
                    <a:pt x="461" y="203"/>
                  </a:lnTo>
                  <a:lnTo>
                    <a:pt x="461" y="203"/>
                  </a:lnTo>
                  <a:lnTo>
                    <a:pt x="463" y="203"/>
                  </a:lnTo>
                  <a:lnTo>
                    <a:pt x="463" y="203"/>
                  </a:lnTo>
                  <a:lnTo>
                    <a:pt x="463" y="203"/>
                  </a:lnTo>
                  <a:lnTo>
                    <a:pt x="463" y="203"/>
                  </a:lnTo>
                  <a:lnTo>
                    <a:pt x="486" y="203"/>
                  </a:lnTo>
                  <a:lnTo>
                    <a:pt x="506" y="205"/>
                  </a:lnTo>
                  <a:lnTo>
                    <a:pt x="528" y="207"/>
                  </a:lnTo>
                  <a:lnTo>
                    <a:pt x="548" y="213"/>
                  </a:lnTo>
                  <a:lnTo>
                    <a:pt x="567" y="219"/>
                  </a:lnTo>
                  <a:lnTo>
                    <a:pt x="585" y="227"/>
                  </a:lnTo>
                  <a:lnTo>
                    <a:pt x="601" y="237"/>
                  </a:lnTo>
                  <a:lnTo>
                    <a:pt x="617" y="247"/>
                  </a:lnTo>
                  <a:lnTo>
                    <a:pt x="617" y="247"/>
                  </a:lnTo>
                  <a:lnTo>
                    <a:pt x="633" y="259"/>
                  </a:lnTo>
                  <a:lnTo>
                    <a:pt x="648" y="273"/>
                  </a:lnTo>
                  <a:lnTo>
                    <a:pt x="660" y="290"/>
                  </a:lnTo>
                  <a:lnTo>
                    <a:pt x="670" y="306"/>
                  </a:lnTo>
                  <a:lnTo>
                    <a:pt x="678" y="324"/>
                  </a:lnTo>
                  <a:lnTo>
                    <a:pt x="686" y="342"/>
                  </a:lnTo>
                  <a:lnTo>
                    <a:pt x="690" y="360"/>
                  </a:lnTo>
                  <a:lnTo>
                    <a:pt x="694" y="381"/>
                  </a:lnTo>
                  <a:lnTo>
                    <a:pt x="694" y="381"/>
                  </a:lnTo>
                  <a:lnTo>
                    <a:pt x="694" y="381"/>
                  </a:lnTo>
                  <a:lnTo>
                    <a:pt x="694" y="383"/>
                  </a:lnTo>
                  <a:lnTo>
                    <a:pt x="694" y="383"/>
                  </a:lnTo>
                  <a:lnTo>
                    <a:pt x="694" y="383"/>
                  </a:lnTo>
                  <a:lnTo>
                    <a:pt x="694" y="383"/>
                  </a:lnTo>
                  <a:lnTo>
                    <a:pt x="694" y="403"/>
                  </a:lnTo>
                  <a:lnTo>
                    <a:pt x="692" y="423"/>
                  </a:lnTo>
                  <a:lnTo>
                    <a:pt x="688" y="443"/>
                  </a:lnTo>
                  <a:lnTo>
                    <a:pt x="682" y="462"/>
                  </a:lnTo>
                  <a:lnTo>
                    <a:pt x="674" y="480"/>
                  </a:lnTo>
                  <a:lnTo>
                    <a:pt x="664" y="498"/>
                  </a:lnTo>
                  <a:lnTo>
                    <a:pt x="652" y="514"/>
                  </a:lnTo>
                  <a:lnTo>
                    <a:pt x="637" y="528"/>
                  </a:lnTo>
                  <a:lnTo>
                    <a:pt x="637" y="528"/>
                  </a:lnTo>
                  <a:lnTo>
                    <a:pt x="623" y="543"/>
                  </a:lnTo>
                  <a:lnTo>
                    <a:pt x="607" y="555"/>
                  </a:lnTo>
                  <a:lnTo>
                    <a:pt x="591" y="565"/>
                  </a:lnTo>
                  <a:lnTo>
                    <a:pt x="573" y="575"/>
                  </a:lnTo>
                  <a:lnTo>
                    <a:pt x="552" y="583"/>
                  </a:lnTo>
                  <a:lnTo>
                    <a:pt x="532" y="589"/>
                  </a:lnTo>
                  <a:lnTo>
                    <a:pt x="512" y="595"/>
                  </a:lnTo>
                  <a:lnTo>
                    <a:pt x="490" y="597"/>
                  </a:lnTo>
                  <a:lnTo>
                    <a:pt x="490" y="597"/>
                  </a:lnTo>
                  <a:lnTo>
                    <a:pt x="490" y="597"/>
                  </a:lnTo>
                  <a:lnTo>
                    <a:pt x="488" y="597"/>
                  </a:lnTo>
                  <a:lnTo>
                    <a:pt x="488" y="597"/>
                  </a:lnTo>
                  <a:lnTo>
                    <a:pt x="488" y="597"/>
                  </a:lnTo>
                  <a:lnTo>
                    <a:pt x="488" y="597"/>
                  </a:lnTo>
                  <a:lnTo>
                    <a:pt x="474" y="597"/>
                  </a:lnTo>
                  <a:lnTo>
                    <a:pt x="457" y="597"/>
                  </a:lnTo>
                  <a:lnTo>
                    <a:pt x="443" y="595"/>
                  </a:lnTo>
                  <a:lnTo>
                    <a:pt x="429" y="591"/>
                  </a:lnTo>
                  <a:lnTo>
                    <a:pt x="415" y="587"/>
                  </a:lnTo>
                  <a:lnTo>
                    <a:pt x="401" y="581"/>
                  </a:lnTo>
                  <a:lnTo>
                    <a:pt x="388" y="573"/>
                  </a:lnTo>
                  <a:lnTo>
                    <a:pt x="378" y="565"/>
                  </a:lnTo>
                  <a:lnTo>
                    <a:pt x="378" y="565"/>
                  </a:lnTo>
                  <a:lnTo>
                    <a:pt x="366" y="557"/>
                  </a:lnTo>
                  <a:lnTo>
                    <a:pt x="356" y="547"/>
                  </a:lnTo>
                  <a:lnTo>
                    <a:pt x="348" y="534"/>
                  </a:lnTo>
                  <a:lnTo>
                    <a:pt x="340" y="522"/>
                  </a:lnTo>
                  <a:lnTo>
                    <a:pt x="334" y="510"/>
                  </a:lnTo>
                  <a:lnTo>
                    <a:pt x="328" y="496"/>
                  </a:lnTo>
                  <a:lnTo>
                    <a:pt x="324" y="482"/>
                  </a:lnTo>
                  <a:lnTo>
                    <a:pt x="322" y="468"/>
                  </a:lnTo>
                  <a:lnTo>
                    <a:pt x="322" y="468"/>
                  </a:lnTo>
                  <a:lnTo>
                    <a:pt x="322" y="468"/>
                  </a:lnTo>
                  <a:lnTo>
                    <a:pt x="322" y="466"/>
                  </a:lnTo>
                  <a:lnTo>
                    <a:pt x="322" y="466"/>
                  </a:lnTo>
                  <a:lnTo>
                    <a:pt x="322" y="466"/>
                  </a:lnTo>
                  <a:lnTo>
                    <a:pt x="322" y="466"/>
                  </a:lnTo>
                  <a:lnTo>
                    <a:pt x="322" y="451"/>
                  </a:lnTo>
                  <a:lnTo>
                    <a:pt x="324" y="437"/>
                  </a:lnTo>
                  <a:lnTo>
                    <a:pt x="326" y="421"/>
                  </a:lnTo>
                  <a:lnTo>
                    <a:pt x="332" y="409"/>
                  </a:lnTo>
                  <a:lnTo>
                    <a:pt x="336" y="395"/>
                  </a:lnTo>
                  <a:lnTo>
                    <a:pt x="344" y="383"/>
                  </a:lnTo>
                  <a:lnTo>
                    <a:pt x="352" y="371"/>
                  </a:lnTo>
                  <a:lnTo>
                    <a:pt x="362" y="360"/>
                  </a:lnTo>
                  <a:lnTo>
                    <a:pt x="362" y="360"/>
                  </a:lnTo>
                  <a:lnTo>
                    <a:pt x="372" y="350"/>
                  </a:lnTo>
                  <a:lnTo>
                    <a:pt x="384" y="340"/>
                  </a:lnTo>
                  <a:lnTo>
                    <a:pt x="397" y="332"/>
                  </a:lnTo>
                  <a:lnTo>
                    <a:pt x="409" y="326"/>
                  </a:lnTo>
                  <a:lnTo>
                    <a:pt x="423" y="320"/>
                  </a:lnTo>
                  <a:lnTo>
                    <a:pt x="439" y="316"/>
                  </a:lnTo>
                  <a:lnTo>
                    <a:pt x="453" y="312"/>
                  </a:lnTo>
                  <a:lnTo>
                    <a:pt x="469" y="310"/>
                  </a:lnTo>
                  <a:lnTo>
                    <a:pt x="469" y="310"/>
                  </a:lnTo>
                  <a:lnTo>
                    <a:pt x="469" y="310"/>
                  </a:lnTo>
                  <a:lnTo>
                    <a:pt x="469" y="310"/>
                  </a:lnTo>
                  <a:lnTo>
                    <a:pt x="469" y="310"/>
                  </a:lnTo>
                  <a:lnTo>
                    <a:pt x="469" y="310"/>
                  </a:lnTo>
                  <a:lnTo>
                    <a:pt x="469" y="310"/>
                  </a:lnTo>
                  <a:lnTo>
                    <a:pt x="490" y="310"/>
                  </a:lnTo>
                  <a:lnTo>
                    <a:pt x="506" y="314"/>
                  </a:lnTo>
                  <a:lnTo>
                    <a:pt x="524" y="320"/>
                  </a:lnTo>
                  <a:lnTo>
                    <a:pt x="538" y="330"/>
                  </a:lnTo>
                  <a:lnTo>
                    <a:pt x="538" y="330"/>
                  </a:lnTo>
                  <a:lnTo>
                    <a:pt x="552" y="342"/>
                  </a:lnTo>
                  <a:lnTo>
                    <a:pt x="563" y="356"/>
                  </a:lnTo>
                  <a:lnTo>
                    <a:pt x="569" y="373"/>
                  </a:lnTo>
                  <a:lnTo>
                    <a:pt x="573" y="393"/>
                  </a:lnTo>
                  <a:lnTo>
                    <a:pt x="573" y="393"/>
                  </a:lnTo>
                  <a:lnTo>
                    <a:pt x="573" y="393"/>
                  </a:lnTo>
                  <a:lnTo>
                    <a:pt x="573" y="393"/>
                  </a:lnTo>
                  <a:lnTo>
                    <a:pt x="573" y="393"/>
                  </a:lnTo>
                  <a:lnTo>
                    <a:pt x="573" y="393"/>
                  </a:lnTo>
                  <a:lnTo>
                    <a:pt x="573" y="393"/>
                  </a:lnTo>
                  <a:lnTo>
                    <a:pt x="573" y="411"/>
                  </a:lnTo>
                  <a:lnTo>
                    <a:pt x="567" y="429"/>
                  </a:lnTo>
                  <a:lnTo>
                    <a:pt x="559" y="445"/>
                  </a:lnTo>
                  <a:lnTo>
                    <a:pt x="548" y="460"/>
                  </a:lnTo>
                  <a:lnTo>
                    <a:pt x="548" y="460"/>
                  </a:lnTo>
                  <a:lnTo>
                    <a:pt x="534" y="472"/>
                  </a:lnTo>
                  <a:lnTo>
                    <a:pt x="518" y="482"/>
                  </a:lnTo>
                  <a:lnTo>
                    <a:pt x="502" y="488"/>
                  </a:lnTo>
                  <a:lnTo>
                    <a:pt x="484" y="490"/>
                  </a:lnTo>
                  <a:lnTo>
                    <a:pt x="484" y="490"/>
                  </a:lnTo>
                  <a:close/>
                  <a:moveTo>
                    <a:pt x="688" y="279"/>
                  </a:moveTo>
                  <a:lnTo>
                    <a:pt x="688" y="279"/>
                  </a:lnTo>
                  <a:lnTo>
                    <a:pt x="700" y="298"/>
                  </a:lnTo>
                  <a:lnTo>
                    <a:pt x="712" y="318"/>
                  </a:lnTo>
                  <a:lnTo>
                    <a:pt x="723" y="338"/>
                  </a:lnTo>
                  <a:lnTo>
                    <a:pt x="731" y="358"/>
                  </a:lnTo>
                  <a:lnTo>
                    <a:pt x="731" y="358"/>
                  </a:lnTo>
                  <a:lnTo>
                    <a:pt x="749" y="354"/>
                  </a:lnTo>
                  <a:lnTo>
                    <a:pt x="765" y="348"/>
                  </a:lnTo>
                  <a:lnTo>
                    <a:pt x="777" y="342"/>
                  </a:lnTo>
                  <a:lnTo>
                    <a:pt x="787" y="334"/>
                  </a:lnTo>
                  <a:lnTo>
                    <a:pt x="795" y="328"/>
                  </a:lnTo>
                  <a:lnTo>
                    <a:pt x="803" y="320"/>
                  </a:lnTo>
                  <a:lnTo>
                    <a:pt x="814" y="304"/>
                  </a:lnTo>
                  <a:lnTo>
                    <a:pt x="824" y="290"/>
                  </a:lnTo>
                  <a:lnTo>
                    <a:pt x="834" y="277"/>
                  </a:lnTo>
                  <a:lnTo>
                    <a:pt x="840" y="271"/>
                  </a:lnTo>
                  <a:lnTo>
                    <a:pt x="846" y="265"/>
                  </a:lnTo>
                  <a:lnTo>
                    <a:pt x="856" y="261"/>
                  </a:lnTo>
                  <a:lnTo>
                    <a:pt x="868" y="257"/>
                  </a:lnTo>
                  <a:lnTo>
                    <a:pt x="868" y="257"/>
                  </a:lnTo>
                  <a:lnTo>
                    <a:pt x="846" y="243"/>
                  </a:lnTo>
                  <a:lnTo>
                    <a:pt x="824" y="233"/>
                  </a:lnTo>
                  <a:lnTo>
                    <a:pt x="801" y="227"/>
                  </a:lnTo>
                  <a:lnTo>
                    <a:pt x="791" y="225"/>
                  </a:lnTo>
                  <a:lnTo>
                    <a:pt x="781" y="225"/>
                  </a:lnTo>
                  <a:lnTo>
                    <a:pt x="769" y="227"/>
                  </a:lnTo>
                  <a:lnTo>
                    <a:pt x="757" y="229"/>
                  </a:lnTo>
                  <a:lnTo>
                    <a:pt x="747" y="233"/>
                  </a:lnTo>
                  <a:lnTo>
                    <a:pt x="735" y="239"/>
                  </a:lnTo>
                  <a:lnTo>
                    <a:pt x="723" y="247"/>
                  </a:lnTo>
                  <a:lnTo>
                    <a:pt x="712" y="255"/>
                  </a:lnTo>
                  <a:lnTo>
                    <a:pt x="700" y="267"/>
                  </a:lnTo>
                  <a:lnTo>
                    <a:pt x="688" y="279"/>
                  </a:lnTo>
                  <a:lnTo>
                    <a:pt x="688" y="279"/>
                  </a:lnTo>
                  <a:close/>
                  <a:moveTo>
                    <a:pt x="569" y="188"/>
                  </a:moveTo>
                  <a:lnTo>
                    <a:pt x="569" y="188"/>
                  </a:lnTo>
                  <a:lnTo>
                    <a:pt x="589" y="196"/>
                  </a:lnTo>
                  <a:lnTo>
                    <a:pt x="607" y="209"/>
                  </a:lnTo>
                  <a:lnTo>
                    <a:pt x="627" y="221"/>
                  </a:lnTo>
                  <a:lnTo>
                    <a:pt x="646" y="235"/>
                  </a:lnTo>
                  <a:lnTo>
                    <a:pt x="646" y="235"/>
                  </a:lnTo>
                  <a:lnTo>
                    <a:pt x="658" y="221"/>
                  </a:lnTo>
                  <a:lnTo>
                    <a:pt x="668" y="209"/>
                  </a:lnTo>
                  <a:lnTo>
                    <a:pt x="676" y="196"/>
                  </a:lnTo>
                  <a:lnTo>
                    <a:pt x="682" y="186"/>
                  </a:lnTo>
                  <a:lnTo>
                    <a:pt x="686" y="174"/>
                  </a:lnTo>
                  <a:lnTo>
                    <a:pt x="688" y="164"/>
                  </a:lnTo>
                  <a:lnTo>
                    <a:pt x="690" y="146"/>
                  </a:lnTo>
                  <a:lnTo>
                    <a:pt x="690" y="130"/>
                  </a:lnTo>
                  <a:lnTo>
                    <a:pt x="692" y="111"/>
                  </a:lnTo>
                  <a:lnTo>
                    <a:pt x="694" y="103"/>
                  </a:lnTo>
                  <a:lnTo>
                    <a:pt x="698" y="95"/>
                  </a:lnTo>
                  <a:lnTo>
                    <a:pt x="704" y="87"/>
                  </a:lnTo>
                  <a:lnTo>
                    <a:pt x="712" y="77"/>
                  </a:lnTo>
                  <a:lnTo>
                    <a:pt x="712" y="77"/>
                  </a:lnTo>
                  <a:lnTo>
                    <a:pt x="686" y="77"/>
                  </a:lnTo>
                  <a:lnTo>
                    <a:pt x="664" y="79"/>
                  </a:lnTo>
                  <a:lnTo>
                    <a:pt x="642" y="85"/>
                  </a:lnTo>
                  <a:lnTo>
                    <a:pt x="631" y="89"/>
                  </a:lnTo>
                  <a:lnTo>
                    <a:pt x="621" y="93"/>
                  </a:lnTo>
                  <a:lnTo>
                    <a:pt x="611" y="101"/>
                  </a:lnTo>
                  <a:lnTo>
                    <a:pt x="603" y="107"/>
                  </a:lnTo>
                  <a:lnTo>
                    <a:pt x="595" y="117"/>
                  </a:lnTo>
                  <a:lnTo>
                    <a:pt x="589" y="128"/>
                  </a:lnTo>
                  <a:lnTo>
                    <a:pt x="583" y="140"/>
                  </a:lnTo>
                  <a:lnTo>
                    <a:pt x="577" y="154"/>
                  </a:lnTo>
                  <a:lnTo>
                    <a:pt x="573" y="170"/>
                  </a:lnTo>
                  <a:lnTo>
                    <a:pt x="569" y="188"/>
                  </a:lnTo>
                  <a:lnTo>
                    <a:pt x="569" y="188"/>
                  </a:lnTo>
                  <a:close/>
                  <a:moveTo>
                    <a:pt x="419" y="168"/>
                  </a:moveTo>
                  <a:lnTo>
                    <a:pt x="419" y="168"/>
                  </a:lnTo>
                  <a:lnTo>
                    <a:pt x="441" y="166"/>
                  </a:lnTo>
                  <a:lnTo>
                    <a:pt x="463" y="166"/>
                  </a:lnTo>
                  <a:lnTo>
                    <a:pt x="486" y="166"/>
                  </a:lnTo>
                  <a:lnTo>
                    <a:pt x="508" y="170"/>
                  </a:lnTo>
                  <a:lnTo>
                    <a:pt x="508" y="170"/>
                  </a:lnTo>
                  <a:lnTo>
                    <a:pt x="512" y="152"/>
                  </a:lnTo>
                  <a:lnTo>
                    <a:pt x="516" y="136"/>
                  </a:lnTo>
                  <a:lnTo>
                    <a:pt x="516" y="122"/>
                  </a:lnTo>
                  <a:lnTo>
                    <a:pt x="516" y="109"/>
                  </a:lnTo>
                  <a:lnTo>
                    <a:pt x="514" y="97"/>
                  </a:lnTo>
                  <a:lnTo>
                    <a:pt x="510" y="87"/>
                  </a:lnTo>
                  <a:lnTo>
                    <a:pt x="502" y="71"/>
                  </a:lnTo>
                  <a:lnTo>
                    <a:pt x="494" y="55"/>
                  </a:lnTo>
                  <a:lnTo>
                    <a:pt x="488" y="41"/>
                  </a:lnTo>
                  <a:lnTo>
                    <a:pt x="486" y="30"/>
                  </a:lnTo>
                  <a:lnTo>
                    <a:pt x="486" y="22"/>
                  </a:lnTo>
                  <a:lnTo>
                    <a:pt x="486" y="12"/>
                  </a:lnTo>
                  <a:lnTo>
                    <a:pt x="488" y="0"/>
                  </a:lnTo>
                  <a:lnTo>
                    <a:pt x="488" y="0"/>
                  </a:lnTo>
                  <a:lnTo>
                    <a:pt x="465" y="12"/>
                  </a:lnTo>
                  <a:lnTo>
                    <a:pt x="445" y="26"/>
                  </a:lnTo>
                  <a:lnTo>
                    <a:pt x="429" y="41"/>
                  </a:lnTo>
                  <a:lnTo>
                    <a:pt x="423" y="51"/>
                  </a:lnTo>
                  <a:lnTo>
                    <a:pt x="417" y="61"/>
                  </a:lnTo>
                  <a:lnTo>
                    <a:pt x="413" y="71"/>
                  </a:lnTo>
                  <a:lnTo>
                    <a:pt x="409" y="81"/>
                  </a:lnTo>
                  <a:lnTo>
                    <a:pt x="407" y="93"/>
                  </a:lnTo>
                  <a:lnTo>
                    <a:pt x="407" y="105"/>
                  </a:lnTo>
                  <a:lnTo>
                    <a:pt x="407" y="120"/>
                  </a:lnTo>
                  <a:lnTo>
                    <a:pt x="409" y="134"/>
                  </a:lnTo>
                  <a:lnTo>
                    <a:pt x="413" y="150"/>
                  </a:lnTo>
                  <a:lnTo>
                    <a:pt x="419" y="168"/>
                  </a:lnTo>
                  <a:lnTo>
                    <a:pt x="419" y="168"/>
                  </a:lnTo>
                  <a:close/>
                  <a:moveTo>
                    <a:pt x="279" y="225"/>
                  </a:moveTo>
                  <a:lnTo>
                    <a:pt x="279" y="225"/>
                  </a:lnTo>
                  <a:lnTo>
                    <a:pt x="297" y="213"/>
                  </a:lnTo>
                  <a:lnTo>
                    <a:pt x="316" y="200"/>
                  </a:lnTo>
                  <a:lnTo>
                    <a:pt x="336" y="190"/>
                  </a:lnTo>
                  <a:lnTo>
                    <a:pt x="358" y="182"/>
                  </a:lnTo>
                  <a:lnTo>
                    <a:pt x="358" y="182"/>
                  </a:lnTo>
                  <a:lnTo>
                    <a:pt x="352" y="164"/>
                  </a:lnTo>
                  <a:lnTo>
                    <a:pt x="346" y="148"/>
                  </a:lnTo>
                  <a:lnTo>
                    <a:pt x="340" y="136"/>
                  </a:lnTo>
                  <a:lnTo>
                    <a:pt x="334" y="126"/>
                  </a:lnTo>
                  <a:lnTo>
                    <a:pt x="326" y="117"/>
                  </a:lnTo>
                  <a:lnTo>
                    <a:pt x="318" y="109"/>
                  </a:lnTo>
                  <a:lnTo>
                    <a:pt x="303" y="99"/>
                  </a:lnTo>
                  <a:lnTo>
                    <a:pt x="289" y="89"/>
                  </a:lnTo>
                  <a:lnTo>
                    <a:pt x="275" y="79"/>
                  </a:lnTo>
                  <a:lnTo>
                    <a:pt x="269" y="73"/>
                  </a:lnTo>
                  <a:lnTo>
                    <a:pt x="263" y="65"/>
                  </a:lnTo>
                  <a:lnTo>
                    <a:pt x="259" y="57"/>
                  </a:lnTo>
                  <a:lnTo>
                    <a:pt x="255" y="45"/>
                  </a:lnTo>
                  <a:lnTo>
                    <a:pt x="255" y="45"/>
                  </a:lnTo>
                  <a:lnTo>
                    <a:pt x="243" y="67"/>
                  </a:lnTo>
                  <a:lnTo>
                    <a:pt x="233" y="89"/>
                  </a:lnTo>
                  <a:lnTo>
                    <a:pt x="225" y="109"/>
                  </a:lnTo>
                  <a:lnTo>
                    <a:pt x="225" y="122"/>
                  </a:lnTo>
                  <a:lnTo>
                    <a:pt x="225" y="132"/>
                  </a:lnTo>
                  <a:lnTo>
                    <a:pt x="225" y="144"/>
                  </a:lnTo>
                  <a:lnTo>
                    <a:pt x="227" y="154"/>
                  </a:lnTo>
                  <a:lnTo>
                    <a:pt x="231" y="166"/>
                  </a:lnTo>
                  <a:lnTo>
                    <a:pt x="237" y="178"/>
                  </a:lnTo>
                  <a:lnTo>
                    <a:pt x="245" y="190"/>
                  </a:lnTo>
                  <a:lnTo>
                    <a:pt x="255" y="200"/>
                  </a:lnTo>
                  <a:lnTo>
                    <a:pt x="265" y="213"/>
                  </a:lnTo>
                  <a:lnTo>
                    <a:pt x="279" y="225"/>
                  </a:lnTo>
                  <a:lnTo>
                    <a:pt x="279" y="225"/>
                  </a:lnTo>
                  <a:close/>
                  <a:moveTo>
                    <a:pt x="186" y="344"/>
                  </a:moveTo>
                  <a:lnTo>
                    <a:pt x="186" y="344"/>
                  </a:lnTo>
                  <a:lnTo>
                    <a:pt x="196" y="324"/>
                  </a:lnTo>
                  <a:lnTo>
                    <a:pt x="206" y="304"/>
                  </a:lnTo>
                  <a:lnTo>
                    <a:pt x="218" y="285"/>
                  </a:lnTo>
                  <a:lnTo>
                    <a:pt x="233" y="267"/>
                  </a:lnTo>
                  <a:lnTo>
                    <a:pt x="233" y="267"/>
                  </a:lnTo>
                  <a:lnTo>
                    <a:pt x="218" y="255"/>
                  </a:lnTo>
                  <a:lnTo>
                    <a:pt x="206" y="245"/>
                  </a:lnTo>
                  <a:lnTo>
                    <a:pt x="194" y="237"/>
                  </a:lnTo>
                  <a:lnTo>
                    <a:pt x="184" y="231"/>
                  </a:lnTo>
                  <a:lnTo>
                    <a:pt x="174" y="227"/>
                  </a:lnTo>
                  <a:lnTo>
                    <a:pt x="164" y="225"/>
                  </a:lnTo>
                  <a:lnTo>
                    <a:pt x="146" y="223"/>
                  </a:lnTo>
                  <a:lnTo>
                    <a:pt x="127" y="223"/>
                  </a:lnTo>
                  <a:lnTo>
                    <a:pt x="111" y="221"/>
                  </a:lnTo>
                  <a:lnTo>
                    <a:pt x="103" y="219"/>
                  </a:lnTo>
                  <a:lnTo>
                    <a:pt x="93" y="215"/>
                  </a:lnTo>
                  <a:lnTo>
                    <a:pt x="85" y="209"/>
                  </a:lnTo>
                  <a:lnTo>
                    <a:pt x="77" y="200"/>
                  </a:lnTo>
                  <a:lnTo>
                    <a:pt x="77" y="200"/>
                  </a:lnTo>
                  <a:lnTo>
                    <a:pt x="75" y="227"/>
                  </a:lnTo>
                  <a:lnTo>
                    <a:pt x="77" y="249"/>
                  </a:lnTo>
                  <a:lnTo>
                    <a:pt x="83" y="271"/>
                  </a:lnTo>
                  <a:lnTo>
                    <a:pt x="87" y="281"/>
                  </a:lnTo>
                  <a:lnTo>
                    <a:pt x="93" y="292"/>
                  </a:lnTo>
                  <a:lnTo>
                    <a:pt x="99" y="302"/>
                  </a:lnTo>
                  <a:lnTo>
                    <a:pt x="107" y="310"/>
                  </a:lnTo>
                  <a:lnTo>
                    <a:pt x="115" y="318"/>
                  </a:lnTo>
                  <a:lnTo>
                    <a:pt x="127" y="324"/>
                  </a:lnTo>
                  <a:lnTo>
                    <a:pt x="140" y="330"/>
                  </a:lnTo>
                  <a:lnTo>
                    <a:pt x="154" y="336"/>
                  </a:lnTo>
                  <a:lnTo>
                    <a:pt x="168" y="340"/>
                  </a:lnTo>
                  <a:lnTo>
                    <a:pt x="186" y="344"/>
                  </a:lnTo>
                  <a:lnTo>
                    <a:pt x="186" y="344"/>
                  </a:lnTo>
                  <a:close/>
                  <a:moveTo>
                    <a:pt x="166" y="494"/>
                  </a:moveTo>
                  <a:lnTo>
                    <a:pt x="166" y="494"/>
                  </a:lnTo>
                  <a:lnTo>
                    <a:pt x="164" y="472"/>
                  </a:lnTo>
                  <a:lnTo>
                    <a:pt x="164" y="449"/>
                  </a:lnTo>
                  <a:lnTo>
                    <a:pt x="166" y="427"/>
                  </a:lnTo>
                  <a:lnTo>
                    <a:pt x="168" y="405"/>
                  </a:lnTo>
                  <a:lnTo>
                    <a:pt x="168" y="405"/>
                  </a:lnTo>
                  <a:lnTo>
                    <a:pt x="150" y="399"/>
                  </a:lnTo>
                  <a:lnTo>
                    <a:pt x="133" y="397"/>
                  </a:lnTo>
                  <a:lnTo>
                    <a:pt x="119" y="397"/>
                  </a:lnTo>
                  <a:lnTo>
                    <a:pt x="107" y="397"/>
                  </a:lnTo>
                  <a:lnTo>
                    <a:pt x="97" y="399"/>
                  </a:lnTo>
                  <a:lnTo>
                    <a:pt x="87" y="403"/>
                  </a:lnTo>
                  <a:lnTo>
                    <a:pt x="69" y="409"/>
                  </a:lnTo>
                  <a:lnTo>
                    <a:pt x="54" y="419"/>
                  </a:lnTo>
                  <a:lnTo>
                    <a:pt x="38" y="425"/>
                  </a:lnTo>
                  <a:lnTo>
                    <a:pt x="30" y="427"/>
                  </a:lnTo>
                  <a:lnTo>
                    <a:pt x="20" y="427"/>
                  </a:lnTo>
                  <a:lnTo>
                    <a:pt x="10" y="427"/>
                  </a:lnTo>
                  <a:lnTo>
                    <a:pt x="0" y="425"/>
                  </a:lnTo>
                  <a:lnTo>
                    <a:pt x="0" y="425"/>
                  </a:lnTo>
                  <a:lnTo>
                    <a:pt x="10" y="447"/>
                  </a:lnTo>
                  <a:lnTo>
                    <a:pt x="24" y="466"/>
                  </a:lnTo>
                  <a:lnTo>
                    <a:pt x="40" y="484"/>
                  </a:lnTo>
                  <a:lnTo>
                    <a:pt x="48" y="490"/>
                  </a:lnTo>
                  <a:lnTo>
                    <a:pt x="59" y="496"/>
                  </a:lnTo>
                  <a:lnTo>
                    <a:pt x="69" y="500"/>
                  </a:lnTo>
                  <a:lnTo>
                    <a:pt x="79" y="504"/>
                  </a:lnTo>
                  <a:lnTo>
                    <a:pt x="91" y="506"/>
                  </a:lnTo>
                  <a:lnTo>
                    <a:pt x="105" y="506"/>
                  </a:lnTo>
                  <a:lnTo>
                    <a:pt x="119" y="506"/>
                  </a:lnTo>
                  <a:lnTo>
                    <a:pt x="133" y="504"/>
                  </a:lnTo>
                  <a:lnTo>
                    <a:pt x="150" y="500"/>
                  </a:lnTo>
                  <a:lnTo>
                    <a:pt x="166" y="494"/>
                  </a:lnTo>
                  <a:lnTo>
                    <a:pt x="166" y="494"/>
                  </a:lnTo>
                  <a:close/>
                  <a:moveTo>
                    <a:pt x="225" y="634"/>
                  </a:moveTo>
                  <a:lnTo>
                    <a:pt x="225" y="634"/>
                  </a:lnTo>
                  <a:lnTo>
                    <a:pt x="210" y="615"/>
                  </a:lnTo>
                  <a:lnTo>
                    <a:pt x="198" y="597"/>
                  </a:lnTo>
                  <a:lnTo>
                    <a:pt x="188" y="577"/>
                  </a:lnTo>
                  <a:lnTo>
                    <a:pt x="180" y="555"/>
                  </a:lnTo>
                  <a:lnTo>
                    <a:pt x="180" y="555"/>
                  </a:lnTo>
                  <a:lnTo>
                    <a:pt x="162" y="561"/>
                  </a:lnTo>
                  <a:lnTo>
                    <a:pt x="148" y="567"/>
                  </a:lnTo>
                  <a:lnTo>
                    <a:pt x="135" y="573"/>
                  </a:lnTo>
                  <a:lnTo>
                    <a:pt x="125" y="579"/>
                  </a:lnTo>
                  <a:lnTo>
                    <a:pt x="115" y="587"/>
                  </a:lnTo>
                  <a:lnTo>
                    <a:pt x="109" y="593"/>
                  </a:lnTo>
                  <a:lnTo>
                    <a:pt x="97" y="609"/>
                  </a:lnTo>
                  <a:lnTo>
                    <a:pt x="89" y="624"/>
                  </a:lnTo>
                  <a:lnTo>
                    <a:pt x="79" y="638"/>
                  </a:lnTo>
                  <a:lnTo>
                    <a:pt x="73" y="644"/>
                  </a:lnTo>
                  <a:lnTo>
                    <a:pt x="65" y="650"/>
                  </a:lnTo>
                  <a:lnTo>
                    <a:pt x="54" y="654"/>
                  </a:lnTo>
                  <a:lnTo>
                    <a:pt x="44" y="658"/>
                  </a:lnTo>
                  <a:lnTo>
                    <a:pt x="44" y="658"/>
                  </a:lnTo>
                  <a:lnTo>
                    <a:pt x="65" y="670"/>
                  </a:lnTo>
                  <a:lnTo>
                    <a:pt x="87" y="680"/>
                  </a:lnTo>
                  <a:lnTo>
                    <a:pt x="109" y="688"/>
                  </a:lnTo>
                  <a:lnTo>
                    <a:pt x="119" y="688"/>
                  </a:lnTo>
                  <a:lnTo>
                    <a:pt x="131" y="688"/>
                  </a:lnTo>
                  <a:lnTo>
                    <a:pt x="142" y="688"/>
                  </a:lnTo>
                  <a:lnTo>
                    <a:pt x="154" y="686"/>
                  </a:lnTo>
                  <a:lnTo>
                    <a:pt x="166" y="682"/>
                  </a:lnTo>
                  <a:lnTo>
                    <a:pt x="176" y="676"/>
                  </a:lnTo>
                  <a:lnTo>
                    <a:pt x="188" y="668"/>
                  </a:lnTo>
                  <a:lnTo>
                    <a:pt x="200" y="658"/>
                  </a:lnTo>
                  <a:lnTo>
                    <a:pt x="212" y="648"/>
                  </a:lnTo>
                  <a:lnTo>
                    <a:pt x="225" y="634"/>
                  </a:lnTo>
                  <a:lnTo>
                    <a:pt x="225" y="634"/>
                  </a:lnTo>
                  <a:close/>
                  <a:moveTo>
                    <a:pt x="344" y="727"/>
                  </a:moveTo>
                  <a:lnTo>
                    <a:pt x="344" y="727"/>
                  </a:lnTo>
                  <a:lnTo>
                    <a:pt x="324" y="717"/>
                  </a:lnTo>
                  <a:lnTo>
                    <a:pt x="303" y="707"/>
                  </a:lnTo>
                  <a:lnTo>
                    <a:pt x="285" y="694"/>
                  </a:lnTo>
                  <a:lnTo>
                    <a:pt x="267" y="680"/>
                  </a:lnTo>
                  <a:lnTo>
                    <a:pt x="267" y="680"/>
                  </a:lnTo>
                  <a:lnTo>
                    <a:pt x="253" y="692"/>
                  </a:lnTo>
                  <a:lnTo>
                    <a:pt x="243" y="707"/>
                  </a:lnTo>
                  <a:lnTo>
                    <a:pt x="235" y="717"/>
                  </a:lnTo>
                  <a:lnTo>
                    <a:pt x="231" y="729"/>
                  </a:lnTo>
                  <a:lnTo>
                    <a:pt x="227" y="739"/>
                  </a:lnTo>
                  <a:lnTo>
                    <a:pt x="225" y="749"/>
                  </a:lnTo>
                  <a:lnTo>
                    <a:pt x="223" y="767"/>
                  </a:lnTo>
                  <a:lnTo>
                    <a:pt x="220" y="785"/>
                  </a:lnTo>
                  <a:lnTo>
                    <a:pt x="218" y="802"/>
                  </a:lnTo>
                  <a:lnTo>
                    <a:pt x="216" y="810"/>
                  </a:lnTo>
                  <a:lnTo>
                    <a:pt x="212" y="818"/>
                  </a:lnTo>
                  <a:lnTo>
                    <a:pt x="206" y="828"/>
                  </a:lnTo>
                  <a:lnTo>
                    <a:pt x="198" y="836"/>
                  </a:lnTo>
                  <a:lnTo>
                    <a:pt x="198" y="836"/>
                  </a:lnTo>
                  <a:lnTo>
                    <a:pt x="225" y="836"/>
                  </a:lnTo>
                  <a:lnTo>
                    <a:pt x="249" y="836"/>
                  </a:lnTo>
                  <a:lnTo>
                    <a:pt x="271" y="830"/>
                  </a:lnTo>
                  <a:lnTo>
                    <a:pt x="281" y="826"/>
                  </a:lnTo>
                  <a:lnTo>
                    <a:pt x="291" y="820"/>
                  </a:lnTo>
                  <a:lnTo>
                    <a:pt x="299" y="814"/>
                  </a:lnTo>
                  <a:lnTo>
                    <a:pt x="308" y="806"/>
                  </a:lnTo>
                  <a:lnTo>
                    <a:pt x="316" y="796"/>
                  </a:lnTo>
                  <a:lnTo>
                    <a:pt x="324" y="785"/>
                  </a:lnTo>
                  <a:lnTo>
                    <a:pt x="330" y="773"/>
                  </a:lnTo>
                  <a:lnTo>
                    <a:pt x="334" y="759"/>
                  </a:lnTo>
                  <a:lnTo>
                    <a:pt x="340" y="745"/>
                  </a:lnTo>
                  <a:lnTo>
                    <a:pt x="344" y="727"/>
                  </a:lnTo>
                  <a:lnTo>
                    <a:pt x="344" y="727"/>
                  </a:lnTo>
                  <a:close/>
                  <a:moveTo>
                    <a:pt x="494" y="747"/>
                  </a:moveTo>
                  <a:lnTo>
                    <a:pt x="494" y="747"/>
                  </a:lnTo>
                  <a:lnTo>
                    <a:pt x="471" y="749"/>
                  </a:lnTo>
                  <a:lnTo>
                    <a:pt x="447" y="749"/>
                  </a:lnTo>
                  <a:lnTo>
                    <a:pt x="425" y="747"/>
                  </a:lnTo>
                  <a:lnTo>
                    <a:pt x="403" y="745"/>
                  </a:lnTo>
                  <a:lnTo>
                    <a:pt x="403" y="745"/>
                  </a:lnTo>
                  <a:lnTo>
                    <a:pt x="399" y="763"/>
                  </a:lnTo>
                  <a:lnTo>
                    <a:pt x="397" y="779"/>
                  </a:lnTo>
                  <a:lnTo>
                    <a:pt x="395" y="794"/>
                  </a:lnTo>
                  <a:lnTo>
                    <a:pt x="397" y="806"/>
                  </a:lnTo>
                  <a:lnTo>
                    <a:pt x="399" y="816"/>
                  </a:lnTo>
                  <a:lnTo>
                    <a:pt x="401" y="826"/>
                  </a:lnTo>
                  <a:lnTo>
                    <a:pt x="409" y="842"/>
                  </a:lnTo>
                  <a:lnTo>
                    <a:pt x="417" y="858"/>
                  </a:lnTo>
                  <a:lnTo>
                    <a:pt x="423" y="875"/>
                  </a:lnTo>
                  <a:lnTo>
                    <a:pt x="425" y="883"/>
                  </a:lnTo>
                  <a:lnTo>
                    <a:pt x="427" y="893"/>
                  </a:lnTo>
                  <a:lnTo>
                    <a:pt x="425" y="903"/>
                  </a:lnTo>
                  <a:lnTo>
                    <a:pt x="423" y="913"/>
                  </a:lnTo>
                  <a:lnTo>
                    <a:pt x="423" y="913"/>
                  </a:lnTo>
                  <a:lnTo>
                    <a:pt x="445" y="901"/>
                  </a:lnTo>
                  <a:lnTo>
                    <a:pt x="465" y="889"/>
                  </a:lnTo>
                  <a:lnTo>
                    <a:pt x="482" y="873"/>
                  </a:lnTo>
                  <a:lnTo>
                    <a:pt x="488" y="864"/>
                  </a:lnTo>
                  <a:lnTo>
                    <a:pt x="494" y="854"/>
                  </a:lnTo>
                  <a:lnTo>
                    <a:pt x="500" y="844"/>
                  </a:lnTo>
                  <a:lnTo>
                    <a:pt x="502" y="832"/>
                  </a:lnTo>
                  <a:lnTo>
                    <a:pt x="504" y="822"/>
                  </a:lnTo>
                  <a:lnTo>
                    <a:pt x="506" y="808"/>
                  </a:lnTo>
                  <a:lnTo>
                    <a:pt x="504" y="794"/>
                  </a:lnTo>
                  <a:lnTo>
                    <a:pt x="502" y="779"/>
                  </a:lnTo>
                  <a:lnTo>
                    <a:pt x="498" y="763"/>
                  </a:lnTo>
                  <a:lnTo>
                    <a:pt x="494" y="747"/>
                  </a:lnTo>
                  <a:lnTo>
                    <a:pt x="494" y="747"/>
                  </a:lnTo>
                  <a:close/>
                  <a:moveTo>
                    <a:pt x="631" y="674"/>
                  </a:moveTo>
                  <a:lnTo>
                    <a:pt x="631" y="674"/>
                  </a:lnTo>
                  <a:lnTo>
                    <a:pt x="613" y="686"/>
                  </a:lnTo>
                  <a:lnTo>
                    <a:pt x="593" y="698"/>
                  </a:lnTo>
                  <a:lnTo>
                    <a:pt x="573" y="709"/>
                  </a:lnTo>
                  <a:lnTo>
                    <a:pt x="552" y="719"/>
                  </a:lnTo>
                  <a:lnTo>
                    <a:pt x="552" y="719"/>
                  </a:lnTo>
                  <a:lnTo>
                    <a:pt x="557" y="735"/>
                  </a:lnTo>
                  <a:lnTo>
                    <a:pt x="563" y="751"/>
                  </a:lnTo>
                  <a:lnTo>
                    <a:pt x="569" y="763"/>
                  </a:lnTo>
                  <a:lnTo>
                    <a:pt x="577" y="773"/>
                  </a:lnTo>
                  <a:lnTo>
                    <a:pt x="583" y="781"/>
                  </a:lnTo>
                  <a:lnTo>
                    <a:pt x="591" y="790"/>
                  </a:lnTo>
                  <a:lnTo>
                    <a:pt x="607" y="800"/>
                  </a:lnTo>
                  <a:lnTo>
                    <a:pt x="621" y="810"/>
                  </a:lnTo>
                  <a:lnTo>
                    <a:pt x="635" y="820"/>
                  </a:lnTo>
                  <a:lnTo>
                    <a:pt x="642" y="826"/>
                  </a:lnTo>
                  <a:lnTo>
                    <a:pt x="646" y="834"/>
                  </a:lnTo>
                  <a:lnTo>
                    <a:pt x="650" y="842"/>
                  </a:lnTo>
                  <a:lnTo>
                    <a:pt x="654" y="854"/>
                  </a:lnTo>
                  <a:lnTo>
                    <a:pt x="654" y="854"/>
                  </a:lnTo>
                  <a:lnTo>
                    <a:pt x="668" y="832"/>
                  </a:lnTo>
                  <a:lnTo>
                    <a:pt x="678" y="812"/>
                  </a:lnTo>
                  <a:lnTo>
                    <a:pt x="684" y="790"/>
                  </a:lnTo>
                  <a:lnTo>
                    <a:pt x="686" y="777"/>
                  </a:lnTo>
                  <a:lnTo>
                    <a:pt x="686" y="767"/>
                  </a:lnTo>
                  <a:lnTo>
                    <a:pt x="684" y="755"/>
                  </a:lnTo>
                  <a:lnTo>
                    <a:pt x="682" y="745"/>
                  </a:lnTo>
                  <a:lnTo>
                    <a:pt x="678" y="733"/>
                  </a:lnTo>
                  <a:lnTo>
                    <a:pt x="672" y="721"/>
                  </a:lnTo>
                  <a:lnTo>
                    <a:pt x="666" y="711"/>
                  </a:lnTo>
                  <a:lnTo>
                    <a:pt x="656" y="698"/>
                  </a:lnTo>
                  <a:lnTo>
                    <a:pt x="644" y="686"/>
                  </a:lnTo>
                  <a:lnTo>
                    <a:pt x="631" y="674"/>
                  </a:lnTo>
                  <a:lnTo>
                    <a:pt x="631" y="674"/>
                  </a:lnTo>
                  <a:close/>
                  <a:moveTo>
                    <a:pt x="716" y="553"/>
                  </a:moveTo>
                  <a:lnTo>
                    <a:pt x="716" y="553"/>
                  </a:lnTo>
                  <a:lnTo>
                    <a:pt x="708" y="573"/>
                  </a:lnTo>
                  <a:lnTo>
                    <a:pt x="696" y="593"/>
                  </a:lnTo>
                  <a:lnTo>
                    <a:pt x="684" y="611"/>
                  </a:lnTo>
                  <a:lnTo>
                    <a:pt x="670" y="630"/>
                  </a:lnTo>
                  <a:lnTo>
                    <a:pt x="670" y="630"/>
                  </a:lnTo>
                  <a:lnTo>
                    <a:pt x="684" y="644"/>
                  </a:lnTo>
                  <a:lnTo>
                    <a:pt x="696" y="654"/>
                  </a:lnTo>
                  <a:lnTo>
                    <a:pt x="708" y="660"/>
                  </a:lnTo>
                  <a:lnTo>
                    <a:pt x="718" y="666"/>
                  </a:lnTo>
                  <a:lnTo>
                    <a:pt x="729" y="670"/>
                  </a:lnTo>
                  <a:lnTo>
                    <a:pt x="739" y="672"/>
                  </a:lnTo>
                  <a:lnTo>
                    <a:pt x="759" y="674"/>
                  </a:lnTo>
                  <a:lnTo>
                    <a:pt x="775" y="674"/>
                  </a:lnTo>
                  <a:lnTo>
                    <a:pt x="793" y="676"/>
                  </a:lnTo>
                  <a:lnTo>
                    <a:pt x="801" y="680"/>
                  </a:lnTo>
                  <a:lnTo>
                    <a:pt x="810" y="684"/>
                  </a:lnTo>
                  <a:lnTo>
                    <a:pt x="818" y="688"/>
                  </a:lnTo>
                  <a:lnTo>
                    <a:pt x="826" y="696"/>
                  </a:lnTo>
                  <a:lnTo>
                    <a:pt x="826" y="696"/>
                  </a:lnTo>
                  <a:lnTo>
                    <a:pt x="828" y="672"/>
                  </a:lnTo>
                  <a:lnTo>
                    <a:pt x="826" y="648"/>
                  </a:lnTo>
                  <a:lnTo>
                    <a:pt x="820" y="626"/>
                  </a:lnTo>
                  <a:lnTo>
                    <a:pt x="816" y="615"/>
                  </a:lnTo>
                  <a:lnTo>
                    <a:pt x="812" y="605"/>
                  </a:lnTo>
                  <a:lnTo>
                    <a:pt x="803" y="597"/>
                  </a:lnTo>
                  <a:lnTo>
                    <a:pt x="795" y="587"/>
                  </a:lnTo>
                  <a:lnTo>
                    <a:pt x="787" y="581"/>
                  </a:lnTo>
                  <a:lnTo>
                    <a:pt x="777" y="573"/>
                  </a:lnTo>
                  <a:lnTo>
                    <a:pt x="765" y="567"/>
                  </a:lnTo>
                  <a:lnTo>
                    <a:pt x="751" y="561"/>
                  </a:lnTo>
                  <a:lnTo>
                    <a:pt x="735" y="557"/>
                  </a:lnTo>
                  <a:lnTo>
                    <a:pt x="716" y="553"/>
                  </a:lnTo>
                  <a:lnTo>
                    <a:pt x="716" y="553"/>
                  </a:lnTo>
                  <a:close/>
                </a:path>
              </a:pathLst>
            </a:custGeom>
            <a:solidFill>
              <a:sysClr val="window" lastClr="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lumMod val="65000"/>
                    <a:lumOff val="35000"/>
                  </a:prstClr>
                </a:solidFill>
                <a:effectLst/>
                <a:uLnTx/>
                <a:uFillTx/>
              </a:endParaRPr>
            </a:p>
          </p:txBody>
        </p:sp>
      </p:grpSp>
      <p:sp>
        <p:nvSpPr>
          <p:cNvPr id="69" name="文本框 68"/>
          <p:cNvSpPr txBox="1"/>
          <p:nvPr/>
        </p:nvSpPr>
        <p:spPr>
          <a:xfrm>
            <a:off x="8286750" y="4965065"/>
            <a:ext cx="2649855" cy="55943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1000" kern="0" dirty="0">
                <a:solidFill>
                  <a:prstClr val="black">
                    <a:lumMod val="65000"/>
                    <a:lumOff val="35000"/>
                  </a:prstClr>
                </a:solidFill>
                <a:latin typeface="微软雅黑" panose="020B0503020204020204" charset="-122"/>
                <a:ea typeface="微软雅黑" panose="020B0503020204020204" charset="-122"/>
                <a:sym typeface="+mn-ea"/>
              </a:rPr>
              <a:t>在此输入您的描述内容，在此输入您的描述内容在此输入您的描述内容在此输入您的描述内容在此输入您的描述内容</a:t>
            </a:r>
          </a:p>
        </p:txBody>
      </p:sp>
      <p:sp>
        <p:nvSpPr>
          <p:cNvPr id="70" name="TextBox 1210"/>
          <p:cNvSpPr/>
          <p:nvPr/>
        </p:nvSpPr>
        <p:spPr>
          <a:xfrm>
            <a:off x="8338185" y="4628515"/>
            <a:ext cx="2576195" cy="352425"/>
          </a:xfrm>
          <a:prstGeom prst="rect">
            <a:avLst/>
          </a:prstGeom>
          <a:noFill/>
          <a:ln w="9525">
            <a:noFill/>
            <a:miter/>
          </a:ln>
        </p:spPr>
        <p:txBody>
          <a:bodyPr wrap="square">
            <a:spAutoFit/>
          </a:bodyPr>
          <a:lstStyle/>
          <a:p>
            <a:pPr algn="ctr"/>
            <a:r>
              <a:rPr lang="zh-CN" altLang="en-US" sz="1600" b="1" dirty="0">
                <a:solidFill>
                  <a:prstClr val="black">
                    <a:lumMod val="65000"/>
                    <a:lumOff val="35000"/>
                  </a:prstClr>
                </a:solidFill>
                <a:latin typeface="微软雅黑" panose="020B0503020204020204" charset="-122"/>
                <a:ea typeface="微软雅黑" panose="020B0503020204020204" charset="-122"/>
                <a:sym typeface="Arial" panose="020B0604020202020204" pitchFamily="34" charset="0"/>
              </a:rPr>
              <a:t>此处添加标题</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22"/>
                                        </p:tgtEl>
                                        <p:attrNameLst>
                                          <p:attrName>style.visibility</p:attrName>
                                        </p:attrNameLst>
                                      </p:cBhvr>
                                      <p:to>
                                        <p:strVal val="visible"/>
                                      </p:to>
                                    </p:set>
                                    <p:animEffect transition="in" filter="wipe(down)">
                                      <p:cBhvr>
                                        <p:cTn id="11" dur="500"/>
                                        <p:tgtEl>
                                          <p:spTgt spid="22"/>
                                        </p:tgtEl>
                                      </p:cBhvr>
                                    </p:animEffect>
                                  </p:childTnLst>
                                </p:cTn>
                              </p:par>
                            </p:childTnLst>
                          </p:cTn>
                        </p:par>
                        <p:par>
                          <p:cTn id="12" fill="hold">
                            <p:stCondLst>
                              <p:cond delay="1000"/>
                            </p:stCondLst>
                            <p:childTnLst>
                              <p:par>
                                <p:cTn id="13" presetID="22" presetClass="entr" presetSubtype="4" fill="hold" grpId="0" nodeType="afterEffect">
                                  <p:stCondLst>
                                    <p:cond delay="0"/>
                                  </p:stCondLst>
                                  <p:childTnLst>
                                    <p:set>
                                      <p:cBhvr>
                                        <p:cTn id="14" dur="1" fill="hold">
                                          <p:stCondLst>
                                            <p:cond delay="0"/>
                                          </p:stCondLst>
                                        </p:cTn>
                                        <p:tgtEl>
                                          <p:spTgt spid="51"/>
                                        </p:tgtEl>
                                        <p:attrNameLst>
                                          <p:attrName>style.visibility</p:attrName>
                                        </p:attrNameLst>
                                      </p:cBhvr>
                                      <p:to>
                                        <p:strVal val="visible"/>
                                      </p:to>
                                    </p:set>
                                    <p:animEffect transition="in" filter="wipe(down)">
                                      <p:cBhvr>
                                        <p:cTn id="15" dur="500"/>
                                        <p:tgtEl>
                                          <p:spTgt spid="51"/>
                                        </p:tgtEl>
                                      </p:cBhvr>
                                    </p:animEffect>
                                  </p:childTnLst>
                                </p:cTn>
                              </p:par>
                            </p:childTnLst>
                          </p:cTn>
                        </p:par>
                        <p:par>
                          <p:cTn id="16" fill="hold">
                            <p:stCondLst>
                              <p:cond delay="1500"/>
                            </p:stCondLst>
                            <p:childTnLst>
                              <p:par>
                                <p:cTn id="17" presetID="22" presetClass="entr" presetSubtype="4" fill="hold" grpId="0" nodeType="afterEffect">
                                  <p:stCondLst>
                                    <p:cond delay="0"/>
                                  </p:stCondLst>
                                  <p:childTnLst>
                                    <p:set>
                                      <p:cBhvr>
                                        <p:cTn id="18" dur="1" fill="hold">
                                          <p:stCondLst>
                                            <p:cond delay="0"/>
                                          </p:stCondLst>
                                        </p:cTn>
                                        <p:tgtEl>
                                          <p:spTgt spid="34"/>
                                        </p:tgtEl>
                                        <p:attrNameLst>
                                          <p:attrName>style.visibility</p:attrName>
                                        </p:attrNameLst>
                                      </p:cBhvr>
                                      <p:to>
                                        <p:strVal val="visible"/>
                                      </p:to>
                                    </p:set>
                                    <p:animEffect transition="in" filter="wipe(down)">
                                      <p:cBhvr>
                                        <p:cTn id="19" dur="500"/>
                                        <p:tgtEl>
                                          <p:spTgt spid="34"/>
                                        </p:tgtEl>
                                      </p:cBhvr>
                                    </p:animEffect>
                                  </p:childTnLst>
                                </p:cTn>
                              </p:par>
                            </p:childTnLst>
                          </p:cTn>
                        </p:par>
                        <p:par>
                          <p:cTn id="20" fill="hold">
                            <p:stCondLst>
                              <p:cond delay="2000"/>
                            </p:stCondLst>
                            <p:childTnLst>
                              <p:par>
                                <p:cTn id="21" presetID="22" presetClass="entr" presetSubtype="4" fill="hold" nodeType="afterEffect">
                                  <p:stCondLst>
                                    <p:cond delay="0"/>
                                  </p:stCondLst>
                                  <p:childTnLst>
                                    <p:set>
                                      <p:cBhvr>
                                        <p:cTn id="22" dur="1" fill="hold">
                                          <p:stCondLst>
                                            <p:cond delay="0"/>
                                          </p:stCondLst>
                                        </p:cTn>
                                        <p:tgtEl>
                                          <p:spTgt spid="28"/>
                                        </p:tgtEl>
                                        <p:attrNameLst>
                                          <p:attrName>style.visibility</p:attrName>
                                        </p:attrNameLst>
                                      </p:cBhvr>
                                      <p:to>
                                        <p:strVal val="visible"/>
                                      </p:to>
                                    </p:set>
                                    <p:animEffect transition="in" filter="wipe(down)">
                                      <p:cBhvr>
                                        <p:cTn id="23" dur="500"/>
                                        <p:tgtEl>
                                          <p:spTgt spid="28"/>
                                        </p:tgtEl>
                                      </p:cBhvr>
                                    </p:animEffect>
                                  </p:childTnLst>
                                </p:cTn>
                              </p:par>
                            </p:childTnLst>
                          </p:cTn>
                        </p:par>
                        <p:par>
                          <p:cTn id="24" fill="hold">
                            <p:stCondLst>
                              <p:cond delay="2500"/>
                            </p:stCondLst>
                            <p:childTnLst>
                              <p:par>
                                <p:cTn id="25" presetID="22" presetClass="entr" presetSubtype="4" fill="hold" grpId="0" nodeType="afterEffect">
                                  <p:stCondLst>
                                    <p:cond delay="0"/>
                                  </p:stCondLst>
                                  <p:childTnLst>
                                    <p:set>
                                      <p:cBhvr>
                                        <p:cTn id="26" dur="1" fill="hold">
                                          <p:stCondLst>
                                            <p:cond delay="0"/>
                                          </p:stCondLst>
                                        </p:cTn>
                                        <p:tgtEl>
                                          <p:spTgt spid="53"/>
                                        </p:tgtEl>
                                        <p:attrNameLst>
                                          <p:attrName>style.visibility</p:attrName>
                                        </p:attrNameLst>
                                      </p:cBhvr>
                                      <p:to>
                                        <p:strVal val="visible"/>
                                      </p:to>
                                    </p:set>
                                    <p:animEffect transition="in" filter="wipe(down)">
                                      <p:cBhvr>
                                        <p:cTn id="27" dur="500"/>
                                        <p:tgtEl>
                                          <p:spTgt spid="53"/>
                                        </p:tgtEl>
                                      </p:cBhvr>
                                    </p:animEffect>
                                  </p:childTnLst>
                                </p:cTn>
                              </p:par>
                            </p:childTnLst>
                          </p:cTn>
                        </p:par>
                        <p:par>
                          <p:cTn id="28" fill="hold">
                            <p:stCondLst>
                              <p:cond delay="3000"/>
                            </p:stCondLst>
                            <p:childTnLst>
                              <p:par>
                                <p:cTn id="29" presetID="22" presetClass="entr" presetSubtype="4" fill="hold" grpId="0" nodeType="afterEffect">
                                  <p:stCondLst>
                                    <p:cond delay="0"/>
                                  </p:stCondLst>
                                  <p:childTnLst>
                                    <p:set>
                                      <p:cBhvr>
                                        <p:cTn id="30" dur="1" fill="hold">
                                          <p:stCondLst>
                                            <p:cond delay="0"/>
                                          </p:stCondLst>
                                        </p:cTn>
                                        <p:tgtEl>
                                          <p:spTgt spid="52"/>
                                        </p:tgtEl>
                                        <p:attrNameLst>
                                          <p:attrName>style.visibility</p:attrName>
                                        </p:attrNameLst>
                                      </p:cBhvr>
                                      <p:to>
                                        <p:strVal val="visible"/>
                                      </p:to>
                                    </p:set>
                                    <p:animEffect transition="in" filter="wipe(down)">
                                      <p:cBhvr>
                                        <p:cTn id="31" dur="500"/>
                                        <p:tgtEl>
                                          <p:spTgt spid="52"/>
                                        </p:tgtEl>
                                      </p:cBhvr>
                                    </p:animEffect>
                                  </p:childTnLst>
                                </p:cTn>
                              </p:par>
                            </p:childTnLst>
                          </p:cTn>
                        </p:par>
                        <p:par>
                          <p:cTn id="32" fill="hold">
                            <p:stCondLst>
                              <p:cond delay="3500"/>
                            </p:stCondLst>
                            <p:childTnLst>
                              <p:par>
                                <p:cTn id="33" presetID="22" presetClass="entr" presetSubtype="4" fill="hold" nodeType="afterEffect">
                                  <p:stCondLst>
                                    <p:cond delay="0"/>
                                  </p:stCondLst>
                                  <p:childTnLst>
                                    <p:set>
                                      <p:cBhvr>
                                        <p:cTn id="34" dur="1" fill="hold">
                                          <p:stCondLst>
                                            <p:cond delay="0"/>
                                          </p:stCondLst>
                                        </p:cTn>
                                        <p:tgtEl>
                                          <p:spTgt spid="25"/>
                                        </p:tgtEl>
                                        <p:attrNameLst>
                                          <p:attrName>style.visibility</p:attrName>
                                        </p:attrNameLst>
                                      </p:cBhvr>
                                      <p:to>
                                        <p:strVal val="visible"/>
                                      </p:to>
                                    </p:set>
                                    <p:animEffect transition="in" filter="wipe(down)">
                                      <p:cBhvr>
                                        <p:cTn id="35" dur="500"/>
                                        <p:tgtEl>
                                          <p:spTgt spid="25"/>
                                        </p:tgtEl>
                                      </p:cBhvr>
                                    </p:animEffect>
                                  </p:childTnLst>
                                </p:cTn>
                              </p:par>
                            </p:childTnLst>
                          </p:cTn>
                        </p:par>
                        <p:par>
                          <p:cTn id="36" fill="hold">
                            <p:stCondLst>
                              <p:cond delay="4000"/>
                            </p:stCondLst>
                            <p:childTnLst>
                              <p:par>
                                <p:cTn id="37" presetID="22" presetClass="entr" presetSubtype="4" fill="hold" grpId="0" nodeType="afterEffect">
                                  <p:stCondLst>
                                    <p:cond delay="0"/>
                                  </p:stCondLst>
                                  <p:childTnLst>
                                    <p:set>
                                      <p:cBhvr>
                                        <p:cTn id="38" dur="1" fill="hold">
                                          <p:stCondLst>
                                            <p:cond delay="0"/>
                                          </p:stCondLst>
                                        </p:cTn>
                                        <p:tgtEl>
                                          <p:spTgt spid="55"/>
                                        </p:tgtEl>
                                        <p:attrNameLst>
                                          <p:attrName>style.visibility</p:attrName>
                                        </p:attrNameLst>
                                      </p:cBhvr>
                                      <p:to>
                                        <p:strVal val="visible"/>
                                      </p:to>
                                    </p:set>
                                    <p:animEffect transition="in" filter="wipe(down)">
                                      <p:cBhvr>
                                        <p:cTn id="39" dur="500"/>
                                        <p:tgtEl>
                                          <p:spTgt spid="55"/>
                                        </p:tgtEl>
                                      </p:cBhvr>
                                    </p:animEffect>
                                  </p:childTnLst>
                                </p:cTn>
                              </p:par>
                            </p:childTnLst>
                          </p:cTn>
                        </p:par>
                        <p:par>
                          <p:cTn id="40" fill="hold">
                            <p:stCondLst>
                              <p:cond delay="4500"/>
                            </p:stCondLst>
                            <p:childTnLst>
                              <p:par>
                                <p:cTn id="41" presetID="22" presetClass="entr" presetSubtype="4" fill="hold" grpId="0" nodeType="afterEffect">
                                  <p:stCondLst>
                                    <p:cond delay="0"/>
                                  </p:stCondLst>
                                  <p:childTnLst>
                                    <p:set>
                                      <p:cBhvr>
                                        <p:cTn id="42" dur="1" fill="hold">
                                          <p:stCondLst>
                                            <p:cond delay="0"/>
                                          </p:stCondLst>
                                        </p:cTn>
                                        <p:tgtEl>
                                          <p:spTgt spid="54"/>
                                        </p:tgtEl>
                                        <p:attrNameLst>
                                          <p:attrName>style.visibility</p:attrName>
                                        </p:attrNameLst>
                                      </p:cBhvr>
                                      <p:to>
                                        <p:strVal val="visible"/>
                                      </p:to>
                                    </p:set>
                                    <p:animEffect transition="in" filter="wipe(down)">
                                      <p:cBhvr>
                                        <p:cTn id="43" dur="500"/>
                                        <p:tgtEl>
                                          <p:spTgt spid="54"/>
                                        </p:tgtEl>
                                      </p:cBhvr>
                                    </p:animEffect>
                                  </p:childTnLst>
                                </p:cTn>
                              </p:par>
                            </p:childTnLst>
                          </p:cTn>
                        </p:par>
                        <p:par>
                          <p:cTn id="44" fill="hold">
                            <p:stCondLst>
                              <p:cond delay="5000"/>
                            </p:stCondLst>
                            <p:childTnLst>
                              <p:par>
                                <p:cTn id="45" presetID="22" presetClass="entr" presetSubtype="4" fill="hold" nodeType="afterEffect">
                                  <p:stCondLst>
                                    <p:cond delay="0"/>
                                  </p:stCondLst>
                                  <p:childTnLst>
                                    <p:set>
                                      <p:cBhvr>
                                        <p:cTn id="46" dur="1" fill="hold">
                                          <p:stCondLst>
                                            <p:cond delay="0"/>
                                          </p:stCondLst>
                                        </p:cTn>
                                        <p:tgtEl>
                                          <p:spTgt spid="31"/>
                                        </p:tgtEl>
                                        <p:attrNameLst>
                                          <p:attrName>style.visibility</p:attrName>
                                        </p:attrNameLst>
                                      </p:cBhvr>
                                      <p:to>
                                        <p:strVal val="visible"/>
                                      </p:to>
                                    </p:set>
                                    <p:animEffect transition="in" filter="wipe(down)">
                                      <p:cBhvr>
                                        <p:cTn id="47" dur="500"/>
                                        <p:tgtEl>
                                          <p:spTgt spid="31"/>
                                        </p:tgtEl>
                                      </p:cBhvr>
                                    </p:animEffect>
                                  </p:childTnLst>
                                </p:cTn>
                              </p:par>
                            </p:childTnLst>
                          </p:cTn>
                        </p:par>
                        <p:par>
                          <p:cTn id="48" fill="hold">
                            <p:stCondLst>
                              <p:cond delay="5500"/>
                            </p:stCondLst>
                            <p:childTnLst>
                              <p:par>
                                <p:cTn id="49" presetID="22" presetClass="entr" presetSubtype="4" fill="hold" grpId="0" nodeType="afterEffect">
                                  <p:stCondLst>
                                    <p:cond delay="0"/>
                                  </p:stCondLst>
                                  <p:childTnLst>
                                    <p:set>
                                      <p:cBhvr>
                                        <p:cTn id="50" dur="1" fill="hold">
                                          <p:stCondLst>
                                            <p:cond delay="0"/>
                                          </p:stCondLst>
                                        </p:cTn>
                                        <p:tgtEl>
                                          <p:spTgt spid="57"/>
                                        </p:tgtEl>
                                        <p:attrNameLst>
                                          <p:attrName>style.visibility</p:attrName>
                                        </p:attrNameLst>
                                      </p:cBhvr>
                                      <p:to>
                                        <p:strVal val="visible"/>
                                      </p:to>
                                    </p:set>
                                    <p:animEffect transition="in" filter="wipe(down)">
                                      <p:cBhvr>
                                        <p:cTn id="51" dur="500"/>
                                        <p:tgtEl>
                                          <p:spTgt spid="57"/>
                                        </p:tgtEl>
                                      </p:cBhvr>
                                    </p:animEffect>
                                  </p:childTnLst>
                                </p:cTn>
                              </p:par>
                            </p:childTnLst>
                          </p:cTn>
                        </p:par>
                        <p:par>
                          <p:cTn id="52" fill="hold">
                            <p:stCondLst>
                              <p:cond delay="6000"/>
                            </p:stCondLst>
                            <p:childTnLst>
                              <p:par>
                                <p:cTn id="53" presetID="22" presetClass="entr" presetSubtype="4" fill="hold" grpId="0" nodeType="afterEffect">
                                  <p:stCondLst>
                                    <p:cond delay="0"/>
                                  </p:stCondLst>
                                  <p:childTnLst>
                                    <p:set>
                                      <p:cBhvr>
                                        <p:cTn id="54" dur="1" fill="hold">
                                          <p:stCondLst>
                                            <p:cond delay="0"/>
                                          </p:stCondLst>
                                        </p:cTn>
                                        <p:tgtEl>
                                          <p:spTgt spid="56"/>
                                        </p:tgtEl>
                                        <p:attrNameLst>
                                          <p:attrName>style.visibility</p:attrName>
                                        </p:attrNameLst>
                                      </p:cBhvr>
                                      <p:to>
                                        <p:strVal val="visible"/>
                                      </p:to>
                                    </p:set>
                                    <p:animEffect transition="in" filter="wipe(down)">
                                      <p:cBhvr>
                                        <p:cTn id="55" dur="500"/>
                                        <p:tgtEl>
                                          <p:spTgt spid="56"/>
                                        </p:tgtEl>
                                      </p:cBhvr>
                                    </p:animEffect>
                                  </p:childTnLst>
                                </p:cTn>
                              </p:par>
                            </p:childTnLst>
                          </p:cTn>
                        </p:par>
                        <p:par>
                          <p:cTn id="56" fill="hold">
                            <p:stCondLst>
                              <p:cond delay="6500"/>
                            </p:stCondLst>
                            <p:childTnLst>
                              <p:par>
                                <p:cTn id="57" presetID="22" presetClass="entr" presetSubtype="4" fill="hold" nodeType="afterEffect">
                                  <p:stCondLst>
                                    <p:cond delay="0"/>
                                  </p:stCondLst>
                                  <p:childTnLst>
                                    <p:set>
                                      <p:cBhvr>
                                        <p:cTn id="58" dur="1" fill="hold">
                                          <p:stCondLst>
                                            <p:cond delay="0"/>
                                          </p:stCondLst>
                                        </p:cTn>
                                        <p:tgtEl>
                                          <p:spTgt spid="60"/>
                                        </p:tgtEl>
                                        <p:attrNameLst>
                                          <p:attrName>style.visibility</p:attrName>
                                        </p:attrNameLst>
                                      </p:cBhvr>
                                      <p:to>
                                        <p:strVal val="visible"/>
                                      </p:to>
                                    </p:set>
                                    <p:animEffect transition="in" filter="wipe(down)">
                                      <p:cBhvr>
                                        <p:cTn id="59" dur="500"/>
                                        <p:tgtEl>
                                          <p:spTgt spid="60"/>
                                        </p:tgtEl>
                                      </p:cBhvr>
                                    </p:animEffect>
                                  </p:childTnLst>
                                </p:cTn>
                              </p:par>
                            </p:childTnLst>
                          </p:cTn>
                        </p:par>
                        <p:par>
                          <p:cTn id="60" fill="hold">
                            <p:stCondLst>
                              <p:cond delay="7000"/>
                            </p:stCondLst>
                            <p:childTnLst>
                              <p:par>
                                <p:cTn id="61" presetID="22" presetClass="entr" presetSubtype="4" fill="hold" grpId="0" nodeType="afterEffect">
                                  <p:stCondLst>
                                    <p:cond delay="0"/>
                                  </p:stCondLst>
                                  <p:childTnLst>
                                    <p:set>
                                      <p:cBhvr>
                                        <p:cTn id="62" dur="1" fill="hold">
                                          <p:stCondLst>
                                            <p:cond delay="0"/>
                                          </p:stCondLst>
                                        </p:cTn>
                                        <p:tgtEl>
                                          <p:spTgt spid="59"/>
                                        </p:tgtEl>
                                        <p:attrNameLst>
                                          <p:attrName>style.visibility</p:attrName>
                                        </p:attrNameLst>
                                      </p:cBhvr>
                                      <p:to>
                                        <p:strVal val="visible"/>
                                      </p:to>
                                    </p:set>
                                    <p:animEffect transition="in" filter="wipe(down)">
                                      <p:cBhvr>
                                        <p:cTn id="63" dur="500"/>
                                        <p:tgtEl>
                                          <p:spTgt spid="59"/>
                                        </p:tgtEl>
                                      </p:cBhvr>
                                    </p:animEffect>
                                  </p:childTnLst>
                                </p:cTn>
                              </p:par>
                            </p:childTnLst>
                          </p:cTn>
                        </p:par>
                        <p:par>
                          <p:cTn id="64" fill="hold">
                            <p:stCondLst>
                              <p:cond delay="7500"/>
                            </p:stCondLst>
                            <p:childTnLst>
                              <p:par>
                                <p:cTn id="65" presetID="22" presetClass="entr" presetSubtype="4" fill="hold" grpId="0" nodeType="afterEffect">
                                  <p:stCondLst>
                                    <p:cond delay="0"/>
                                  </p:stCondLst>
                                  <p:childTnLst>
                                    <p:set>
                                      <p:cBhvr>
                                        <p:cTn id="66" dur="1" fill="hold">
                                          <p:stCondLst>
                                            <p:cond delay="0"/>
                                          </p:stCondLst>
                                        </p:cTn>
                                        <p:tgtEl>
                                          <p:spTgt spid="58"/>
                                        </p:tgtEl>
                                        <p:attrNameLst>
                                          <p:attrName>style.visibility</p:attrName>
                                        </p:attrNameLst>
                                      </p:cBhvr>
                                      <p:to>
                                        <p:strVal val="visible"/>
                                      </p:to>
                                    </p:set>
                                    <p:animEffect transition="in" filter="wipe(down)">
                                      <p:cBhvr>
                                        <p:cTn id="67" dur="500"/>
                                        <p:tgtEl>
                                          <p:spTgt spid="58"/>
                                        </p:tgtEl>
                                      </p:cBhvr>
                                    </p:animEffect>
                                  </p:childTnLst>
                                </p:cTn>
                              </p:par>
                            </p:childTnLst>
                          </p:cTn>
                        </p:par>
                        <p:par>
                          <p:cTn id="68" fill="hold">
                            <p:stCondLst>
                              <p:cond delay="8000"/>
                            </p:stCondLst>
                            <p:childTnLst>
                              <p:par>
                                <p:cTn id="69" presetID="22" presetClass="entr" presetSubtype="4" fill="hold" nodeType="afterEffect">
                                  <p:stCondLst>
                                    <p:cond delay="0"/>
                                  </p:stCondLst>
                                  <p:childTnLst>
                                    <p:set>
                                      <p:cBhvr>
                                        <p:cTn id="70" dur="1" fill="hold">
                                          <p:stCondLst>
                                            <p:cond delay="0"/>
                                          </p:stCondLst>
                                        </p:cTn>
                                        <p:tgtEl>
                                          <p:spTgt spid="66"/>
                                        </p:tgtEl>
                                        <p:attrNameLst>
                                          <p:attrName>style.visibility</p:attrName>
                                        </p:attrNameLst>
                                      </p:cBhvr>
                                      <p:to>
                                        <p:strVal val="visible"/>
                                      </p:to>
                                    </p:set>
                                    <p:animEffect transition="in" filter="wipe(down)">
                                      <p:cBhvr>
                                        <p:cTn id="71" dur="500"/>
                                        <p:tgtEl>
                                          <p:spTgt spid="66"/>
                                        </p:tgtEl>
                                      </p:cBhvr>
                                    </p:animEffect>
                                  </p:childTnLst>
                                </p:cTn>
                              </p:par>
                            </p:childTnLst>
                          </p:cTn>
                        </p:par>
                        <p:par>
                          <p:cTn id="72" fill="hold">
                            <p:stCondLst>
                              <p:cond delay="8500"/>
                            </p:stCondLst>
                            <p:childTnLst>
                              <p:par>
                                <p:cTn id="73" presetID="22" presetClass="entr" presetSubtype="4" fill="hold" grpId="0" nodeType="afterEffect">
                                  <p:stCondLst>
                                    <p:cond delay="0"/>
                                  </p:stCondLst>
                                  <p:childTnLst>
                                    <p:set>
                                      <p:cBhvr>
                                        <p:cTn id="74" dur="1" fill="hold">
                                          <p:stCondLst>
                                            <p:cond delay="0"/>
                                          </p:stCondLst>
                                        </p:cTn>
                                        <p:tgtEl>
                                          <p:spTgt spid="70"/>
                                        </p:tgtEl>
                                        <p:attrNameLst>
                                          <p:attrName>style.visibility</p:attrName>
                                        </p:attrNameLst>
                                      </p:cBhvr>
                                      <p:to>
                                        <p:strVal val="visible"/>
                                      </p:to>
                                    </p:set>
                                    <p:animEffect transition="in" filter="wipe(down)">
                                      <p:cBhvr>
                                        <p:cTn id="75" dur="500"/>
                                        <p:tgtEl>
                                          <p:spTgt spid="70"/>
                                        </p:tgtEl>
                                      </p:cBhvr>
                                    </p:animEffect>
                                  </p:childTnLst>
                                </p:cTn>
                              </p:par>
                            </p:childTnLst>
                          </p:cTn>
                        </p:par>
                        <p:par>
                          <p:cTn id="76" fill="hold">
                            <p:stCondLst>
                              <p:cond delay="9000"/>
                            </p:stCondLst>
                            <p:childTnLst>
                              <p:par>
                                <p:cTn id="77" presetID="22" presetClass="entr" presetSubtype="4" fill="hold" grpId="0" nodeType="afterEffect">
                                  <p:stCondLst>
                                    <p:cond delay="0"/>
                                  </p:stCondLst>
                                  <p:childTnLst>
                                    <p:set>
                                      <p:cBhvr>
                                        <p:cTn id="78" dur="1" fill="hold">
                                          <p:stCondLst>
                                            <p:cond delay="0"/>
                                          </p:stCondLst>
                                        </p:cTn>
                                        <p:tgtEl>
                                          <p:spTgt spid="69"/>
                                        </p:tgtEl>
                                        <p:attrNameLst>
                                          <p:attrName>style.visibility</p:attrName>
                                        </p:attrNameLst>
                                      </p:cBhvr>
                                      <p:to>
                                        <p:strVal val="visible"/>
                                      </p:to>
                                    </p:set>
                                    <p:animEffect transition="in" filter="wipe(down)">
                                      <p:cBhvr>
                                        <p:cTn id="79" dur="500"/>
                                        <p:tgtEl>
                                          <p:spTgt spid="6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4" grpId="0"/>
      <p:bldP spid="51" grpId="0"/>
      <p:bldP spid="52" grpId="0"/>
      <p:bldP spid="53" grpId="0"/>
      <p:bldP spid="54" grpId="0"/>
      <p:bldP spid="55" grpId="0"/>
      <p:bldP spid="56" grpId="0"/>
      <p:bldP spid="57" grpId="0"/>
      <p:bldP spid="58" grpId="0"/>
      <p:bldP spid="59" grpId="0"/>
      <p:bldP spid="69" grpId="0"/>
      <p:bldP spid="70"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Z:\ppt业务\陈明婵\锐网\jjy403695526\QQ图片2015121716581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
            <a:ext cx="12192000" cy="6699884"/>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4693773" y="3706230"/>
            <a:ext cx="5753919" cy="1107996"/>
          </a:xfrm>
          <a:prstGeom prst="rect">
            <a:avLst/>
          </a:prstGeom>
          <a:noFill/>
        </p:spPr>
        <p:txBody>
          <a:bodyPr wrap="square" lIns="0" tIns="0" rIns="0" bIns="0" rtlCol="0">
            <a:spAutoFit/>
          </a:bodyPr>
          <a:lstStyle/>
          <a:p>
            <a:pPr marL="0" marR="0" lvl="0" indent="0" algn="l" defTabSz="1375410" rtl="0" eaLnBrk="1" fontAlgn="auto" latinLnBrk="0" hangingPunct="1">
              <a:lnSpc>
                <a:spcPct val="100000"/>
              </a:lnSpc>
              <a:spcBef>
                <a:spcPts val="0"/>
              </a:spcBef>
              <a:spcAft>
                <a:spcPts val="0"/>
              </a:spcAft>
              <a:buClrTx/>
              <a:buSzTx/>
              <a:buFontTx/>
              <a:buNone/>
              <a:defRPr/>
            </a:pPr>
            <a:r>
              <a:rPr kumimoji="0" lang="zh-CN" altLang="en-US" sz="7200" b="1" i="0" u="none" strike="noStrike" kern="1200" cap="none" spc="0" normalizeH="0" baseline="0" noProof="0">
                <a:ln>
                  <a:noFill/>
                </a:ln>
                <a:solidFill>
                  <a:srgbClr val="1E8246">
                    <a:lumMod val="75000"/>
                  </a:srgbClr>
                </a:solidFill>
                <a:effectLst/>
                <a:uLnTx/>
                <a:uFillTx/>
                <a:latin typeface="微软雅黑" panose="020B0503020204020204" charset="-122"/>
                <a:ea typeface="微软雅黑" panose="020B0503020204020204" charset="-122"/>
                <a:cs typeface="+mn-cs"/>
              </a:rPr>
              <a:t>谢 谢 观 看</a:t>
            </a:r>
            <a:endParaRPr kumimoji="0" lang="en-US" sz="7200" b="1" i="0" u="none" strike="noStrike" kern="1200" cap="none" spc="0" normalizeH="0" baseline="0" noProof="0" dirty="0">
              <a:ln>
                <a:noFill/>
              </a:ln>
              <a:solidFill>
                <a:srgbClr val="1E8246">
                  <a:lumMod val="75000"/>
                </a:srgbClr>
              </a:solidFill>
              <a:effectLst/>
              <a:uLnTx/>
              <a:uFillTx/>
              <a:latin typeface="微软雅黑" panose="020B0503020204020204" charset="-122"/>
              <a:ea typeface="微软雅黑" panose="020B0503020204020204" charset="-122"/>
              <a:cs typeface="+mn-cs"/>
            </a:endParaRPr>
          </a:p>
        </p:txBody>
      </p:sp>
      <p:pic>
        <p:nvPicPr>
          <p:cNvPr id="3" name="图片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58492" y="-181038"/>
            <a:ext cx="2841945" cy="2130207"/>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wipe(down)">
                                      <p:cBhvr>
                                        <p:cTn id="11"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tags/tag1.xml><?xml version="1.0" encoding="utf-8"?>
<p:tagLst xmlns:a="http://schemas.openxmlformats.org/drawingml/2006/main" xmlns:r="http://schemas.openxmlformats.org/officeDocument/2006/relationships" xmlns:p="http://schemas.openxmlformats.org/presentationml/2006/main">
  <p:tag name="PA" val="v3.0.1"/>
</p:tagLst>
</file>

<file path=ppt/tags/tag2.xml><?xml version="1.0" encoding="utf-8"?>
<p:tagLst xmlns:a="http://schemas.openxmlformats.org/drawingml/2006/main" xmlns:r="http://schemas.openxmlformats.org/officeDocument/2006/relationships" xmlns:p="http://schemas.openxmlformats.org/presentationml/2006/main">
  <p:tag name="PA" val="v3.0.1"/>
</p:tagLst>
</file>

<file path=ppt/tags/tag3.xml><?xml version="1.0" encoding="utf-8"?>
<p:tagLst xmlns:a="http://schemas.openxmlformats.org/drawingml/2006/main" xmlns:r="http://schemas.openxmlformats.org/officeDocument/2006/relationships" xmlns:p="http://schemas.openxmlformats.org/presentationml/2006/main">
  <p:tag name="PA" val="v3.0.1"/>
</p:tagLst>
</file>

<file path=ppt/tags/tag4.xml><?xml version="1.0" encoding="utf-8"?>
<p:tagLst xmlns:a="http://schemas.openxmlformats.org/drawingml/2006/main" xmlns:r="http://schemas.openxmlformats.org/officeDocument/2006/relationships" xmlns:p="http://schemas.openxmlformats.org/presentationml/2006/main">
  <p:tag name="PA" val="v3.0.1"/>
</p:tagLst>
</file>

<file path=ppt/tags/tag5.xml><?xml version="1.0" encoding="utf-8"?>
<p:tagLst xmlns:a="http://schemas.openxmlformats.org/drawingml/2006/main" xmlns:r="http://schemas.openxmlformats.org/officeDocument/2006/relationships" xmlns:p="http://schemas.openxmlformats.org/presentationml/2006/main">
  <p:tag name="PA" val="v3.0.1"/>
</p:tagLst>
</file>

<file path=ppt/tags/tag6.xml><?xml version="1.0" encoding="utf-8"?>
<p:tagLst xmlns:a="http://schemas.openxmlformats.org/drawingml/2006/main" xmlns:r="http://schemas.openxmlformats.org/officeDocument/2006/relationships" xmlns:p="http://schemas.openxmlformats.org/presentationml/2006/main">
  <p:tag name="KSO_WM_DIAGRAM_GROUP_CODE" val="q1-1"/>
  <p:tag name="KSO_WM_TAG_VERSION" val="1.0"/>
  <p:tag name="KSO_WM_TEMPLATE_CATEGORY" val="diagram"/>
  <p:tag name="KSO_WM_TEMPLATE_INDEX" val="160334"/>
  <p:tag name="KSO_WM_UNIT_TYPE" val="q_i"/>
  <p:tag name="KSO_WM_UNIT_INDEX" val="1_1"/>
  <p:tag name="KSO_WM_UNIT_ID" val="257*q_i*1_1"/>
  <p:tag name="KSO_WM_UNIT_CLEAR" val="1"/>
  <p:tag name="KSO_WM_UNIT_LAYERLEVEL" val="1_1"/>
  <p:tag name="KSO_WM_BEAUTIFY_FLAG" val="#wm#"/>
</p:tagLst>
</file>

<file path=ppt/tags/tag7.xml><?xml version="1.0" encoding="utf-8"?>
<p:tagLst xmlns:a="http://schemas.openxmlformats.org/drawingml/2006/main" xmlns:r="http://schemas.openxmlformats.org/officeDocument/2006/relationships" xmlns:p="http://schemas.openxmlformats.org/presentationml/2006/main">
  <p:tag name="KSO_WM_DIAGRAM_GROUP_CODE" val="q1-1"/>
  <p:tag name="KSO_WM_TAG_VERSION" val="1.0"/>
  <p:tag name="KSO_WM_TEMPLATE_CATEGORY" val="diagram"/>
  <p:tag name="KSO_WM_TEMPLATE_INDEX" val="160334"/>
  <p:tag name="KSO_WM_UNIT_TYPE" val="q_i"/>
  <p:tag name="KSO_WM_UNIT_INDEX" val="1_2"/>
  <p:tag name="KSO_WM_UNIT_ID" val="257*q_i*1_2"/>
  <p:tag name="KSO_WM_UNIT_CLEAR" val="1"/>
  <p:tag name="KSO_WM_UNIT_LAYERLEVEL" val="1_1"/>
  <p:tag name="KSO_WM_BEAUTIFY_FLAG" val="#wm#"/>
</p:tagLst>
</file>

<file path=ppt/tags/tag8.xml><?xml version="1.0" encoding="utf-8"?>
<p:tagLst xmlns:a="http://schemas.openxmlformats.org/drawingml/2006/main" xmlns:r="http://schemas.openxmlformats.org/officeDocument/2006/relationships" xmlns:p="http://schemas.openxmlformats.org/presentationml/2006/main">
  <p:tag name="KSO_WM_DIAGRAM_GROUP_CODE" val="q1-1"/>
  <p:tag name="KSO_WM_TAG_VERSION" val="1.0"/>
  <p:tag name="KSO_WM_TEMPLATE_CATEGORY" val="diagram"/>
  <p:tag name="KSO_WM_TEMPLATE_INDEX" val="160334"/>
  <p:tag name="KSO_WM_UNIT_TYPE" val="q_i"/>
  <p:tag name="KSO_WM_UNIT_INDEX" val="1_3"/>
  <p:tag name="KSO_WM_UNIT_ID" val="257*q_i*1_3"/>
  <p:tag name="KSO_WM_UNIT_CLEAR" val="1"/>
  <p:tag name="KSO_WM_UNIT_LAYERLEVEL" val="1_1"/>
  <p:tag name="KSO_WM_BEAUTIFY_FLAG" val="#wm#"/>
</p:tagLst>
</file>

<file path=ppt/tags/tag9.xml><?xml version="1.0" encoding="utf-8"?>
<p:tagLst xmlns:a="http://schemas.openxmlformats.org/drawingml/2006/main" xmlns:r="http://schemas.openxmlformats.org/officeDocument/2006/relationships" xmlns:p="http://schemas.openxmlformats.org/presentationml/2006/main">
  <p:tag name="KSO_WM_DIAGRAM_GROUP_CODE" val="q1-1"/>
  <p:tag name="KSO_WM_TAG_VERSION" val="1.0"/>
  <p:tag name="KSO_WM_TEMPLATE_CATEGORY" val="diagram"/>
  <p:tag name="KSO_WM_TEMPLATE_INDEX" val="160334"/>
  <p:tag name="KSO_WM_UNIT_TYPE" val="q_i"/>
  <p:tag name="KSO_WM_UNIT_INDEX" val="1_4"/>
  <p:tag name="KSO_WM_UNIT_ID" val="257*q_i*1_4"/>
  <p:tag name="KSO_WM_UNIT_CLEAR" val="1"/>
  <p:tag name="KSO_WM_UNIT_LAYERLEVEL" val="1_1"/>
  <p:tag name="KSO_WM_BEAUTIFY_FLAG" val="#wm#"/>
</p:tagLst>
</file>

<file path=ppt/tags/tag10.xml><?xml version="1.0" encoding="utf-8"?>
<p:tagLst xmlns:a="http://schemas.openxmlformats.org/drawingml/2006/main" xmlns:r="http://schemas.openxmlformats.org/officeDocument/2006/relationships" xmlns:p="http://schemas.openxmlformats.org/presentationml/2006/main">
  <p:tag name="KSO_WM_DIAGRAM_GROUP_CODE" val="q1-1"/>
  <p:tag name="KSO_WM_TAG_VERSION" val="1.0"/>
  <p:tag name="KSO_WM_TEMPLATE_CATEGORY" val="diagram"/>
  <p:tag name="KSO_WM_TEMPLATE_INDEX" val="160334"/>
  <p:tag name="KSO_WM_UNIT_TYPE" val="q_i"/>
  <p:tag name="KSO_WM_UNIT_INDEX" val="1_5"/>
  <p:tag name="KSO_WM_UNIT_ID" val="257*q_i*1_5"/>
  <p:tag name="KSO_WM_UNIT_CLEAR" val="1"/>
  <p:tag name="KSO_WM_UNIT_LAYERLEVEL" val="1_1"/>
  <p:tag name="KSO_WM_BEAUTIFY_FLAG" val="#wm#"/>
</p:tagLst>
</file>

<file path=ppt/tags/tag11.xml><?xml version="1.0" encoding="utf-8"?>
<p:tagLst xmlns:a="http://schemas.openxmlformats.org/drawingml/2006/main" xmlns:r="http://schemas.openxmlformats.org/officeDocument/2006/relationships" xmlns:p="http://schemas.openxmlformats.org/presentationml/2006/main">
  <p:tag name="KSO_WM_DIAGRAM_GROUP_CODE" val="q1-1"/>
  <p:tag name="KSO_WM_TAG_VERSION" val="1.0"/>
  <p:tag name="KSO_WM_TEMPLATE_CATEGORY" val="diagram"/>
  <p:tag name="KSO_WM_TEMPLATE_INDEX" val="160334"/>
  <p:tag name="KSO_WM_UNIT_TYPE" val="q_i"/>
  <p:tag name="KSO_WM_UNIT_INDEX" val="1_6"/>
  <p:tag name="KSO_WM_UNIT_ID" val="257*q_i*1_6"/>
  <p:tag name="KSO_WM_UNIT_CLEAR" val="1"/>
  <p:tag name="KSO_WM_UNIT_LAYERLEVEL" val="1_1"/>
  <p:tag name="KSO_WM_BEAUTIFY_FLAG" val="#wm#"/>
</p:tagLst>
</file>

<file path=ppt/tags/tag12.xml><?xml version="1.0" encoding="utf-8"?>
<p:tagLst xmlns:a="http://schemas.openxmlformats.org/drawingml/2006/main" xmlns:r="http://schemas.openxmlformats.org/officeDocument/2006/relationships" xmlns:p="http://schemas.openxmlformats.org/presentationml/2006/main">
  <p:tag name="KSO_WM_DIAGRAM_GROUP_CODE" val="q1-1"/>
  <p:tag name="KSO_WM_TAG_VERSION" val="1.0"/>
  <p:tag name="KSO_WM_TEMPLATE_CATEGORY" val="diagram"/>
  <p:tag name="KSO_WM_TEMPLATE_INDEX" val="160334"/>
  <p:tag name="KSO_WM_UNIT_TYPE" val="q_i"/>
  <p:tag name="KSO_WM_UNIT_INDEX" val="1_7"/>
  <p:tag name="KSO_WM_UNIT_ID" val="257*q_i*1_7"/>
  <p:tag name="KSO_WM_UNIT_CLEAR" val="1"/>
  <p:tag name="KSO_WM_UNIT_LAYERLEVEL" val="1_1"/>
  <p:tag name="KSO_WM_BEAUTIFY_FLAG" val="#wm#"/>
</p:tagLst>
</file>

<file path=ppt/tags/tag13.xml><?xml version="1.0" encoding="utf-8"?>
<p:tagLst xmlns:a="http://schemas.openxmlformats.org/drawingml/2006/main" xmlns:r="http://schemas.openxmlformats.org/officeDocument/2006/relationships" xmlns:p="http://schemas.openxmlformats.org/presentationml/2006/main">
  <p:tag name="KSO_WM_DIAGRAM_GROUP_CODE" val="q1-1"/>
  <p:tag name="KSO_WM_TAG_VERSION" val="1.0"/>
  <p:tag name="KSO_WM_TEMPLATE_CATEGORY" val="diagram"/>
  <p:tag name="KSO_WM_TEMPLATE_INDEX" val="160334"/>
  <p:tag name="KSO_WM_UNIT_TYPE" val="q_i"/>
  <p:tag name="KSO_WM_UNIT_INDEX" val="1_8"/>
  <p:tag name="KSO_WM_UNIT_ID" val="257*q_i*1_8"/>
  <p:tag name="KSO_WM_UNIT_CLEAR" val="1"/>
  <p:tag name="KSO_WM_UNIT_LAYERLEVEL" val="1_1"/>
  <p:tag name="KSO_WM_BEAUTIFY_FLAG" val="#wm#"/>
</p:tagLst>
</file>

<file path=ppt/tags/tag14.xml><?xml version="1.0" encoding="utf-8"?>
<p:tagLst xmlns:a="http://schemas.openxmlformats.org/drawingml/2006/main" xmlns:r="http://schemas.openxmlformats.org/officeDocument/2006/relationships" xmlns:p="http://schemas.openxmlformats.org/presentationml/2006/main">
  <p:tag name="KSO_WM_DIAGRAM_GROUP_CODE" val="q1-1"/>
  <p:tag name="KSO_WM_TAG_VERSION" val="1.0"/>
  <p:tag name="KSO_WM_TEMPLATE_CATEGORY" val="diagram"/>
  <p:tag name="KSO_WM_TEMPLATE_INDEX" val="160334"/>
  <p:tag name="KSO_WM_UNIT_TYPE" val="q_i"/>
  <p:tag name="KSO_WM_UNIT_INDEX" val="1_9"/>
  <p:tag name="KSO_WM_UNIT_ID" val="257*q_i*1_9"/>
  <p:tag name="KSO_WM_UNIT_CLEAR" val="1"/>
  <p:tag name="KSO_WM_UNIT_LAYERLEVEL" val="1_1"/>
  <p:tag name="KSO_WM_BEAUTIFY_FLAG" val="#wm#"/>
</p:tagLst>
</file>

<file path=ppt/tags/tag15.xml><?xml version="1.0" encoding="utf-8"?>
<p:tagLst xmlns:a="http://schemas.openxmlformats.org/drawingml/2006/main" xmlns:r="http://schemas.openxmlformats.org/officeDocument/2006/relationships" xmlns:p="http://schemas.openxmlformats.org/presentationml/2006/main">
  <p:tag name="KSO_WM_DIAGRAM_GROUP_CODE" val="q1-1"/>
  <p:tag name="KSO_WM_TAG_VERSION" val="1.0"/>
  <p:tag name="KSO_WM_TEMPLATE_CATEGORY" val="diagram"/>
  <p:tag name="KSO_WM_TEMPLATE_INDEX" val="160334"/>
  <p:tag name="KSO_WM_UNIT_TYPE" val="q_i"/>
  <p:tag name="KSO_WM_UNIT_INDEX" val="1_10"/>
  <p:tag name="KSO_WM_UNIT_ID" val="257*q_i*1_10"/>
  <p:tag name="KSO_WM_UNIT_CLEAR" val="1"/>
  <p:tag name="KSO_WM_UNIT_LAYERLEVEL" val="1_1"/>
  <p:tag name="KSO_WM_BEAUTIFY_FLAG" val="#wm#"/>
</p:tagLst>
</file>

<file path=ppt/tags/tag16.xml><?xml version="1.0" encoding="utf-8"?>
<p:tagLst xmlns:a="http://schemas.openxmlformats.org/drawingml/2006/main" xmlns:r="http://schemas.openxmlformats.org/officeDocument/2006/relationships" xmlns:p="http://schemas.openxmlformats.org/presentationml/2006/main">
  <p:tag name="KSO_WM_DIAGRAM_GROUP_CODE" val="q1-1"/>
  <p:tag name="KSO_WM_TAG_VERSION" val="1.0"/>
  <p:tag name="KSO_WM_TEMPLATE_CATEGORY" val="diagram"/>
  <p:tag name="KSO_WM_TEMPLATE_INDEX" val="160334"/>
  <p:tag name="KSO_WM_UNIT_TYPE" val="q_i"/>
  <p:tag name="KSO_WM_UNIT_INDEX" val="1_11"/>
  <p:tag name="KSO_WM_UNIT_ID" val="257*q_i*1_11"/>
  <p:tag name="KSO_WM_UNIT_CLEAR" val="1"/>
  <p:tag name="KSO_WM_UNIT_LAYERLEVEL" val="1_1"/>
  <p:tag name="KSO_WM_BEAUTIFY_FLAG" val="#wm#"/>
</p:tagLst>
</file>

<file path=ppt/tags/tag17.xml><?xml version="1.0" encoding="utf-8"?>
<p:tagLst xmlns:a="http://schemas.openxmlformats.org/drawingml/2006/main" xmlns:r="http://schemas.openxmlformats.org/officeDocument/2006/relationships" xmlns:p="http://schemas.openxmlformats.org/presentationml/2006/main">
  <p:tag name="KSO_WM_DIAGRAM_GROUP_CODE" val="q1-1"/>
  <p:tag name="KSO_WM_TAG_VERSION" val="1.0"/>
  <p:tag name="KSO_WM_TEMPLATE_CATEGORY" val="diagram"/>
  <p:tag name="KSO_WM_TEMPLATE_INDEX" val="160334"/>
  <p:tag name="KSO_WM_UNIT_TYPE" val="q_i"/>
  <p:tag name="KSO_WM_UNIT_INDEX" val="1_12"/>
  <p:tag name="KSO_WM_UNIT_ID" val="257*q_i*1_12"/>
  <p:tag name="KSO_WM_UNIT_CLEAR" val="1"/>
  <p:tag name="KSO_WM_UNIT_LAYERLEVEL" val="1_1"/>
  <p:tag name="KSO_WM_BEAUTIFY_FLAG" val="#wm#"/>
</p:tagLst>
</file>

<file path=ppt/tags/tag18.xml><?xml version="1.0" encoding="utf-8"?>
<p:tagLst xmlns:a="http://schemas.openxmlformats.org/drawingml/2006/main" xmlns:r="http://schemas.openxmlformats.org/officeDocument/2006/relationships" xmlns:p="http://schemas.openxmlformats.org/presentationml/2006/main">
  <p:tag name="PA" val="v3.0.1"/>
</p:tagLst>
</file>

<file path=ppt/theme/theme1.xml><?xml version="1.0" encoding="utf-8"?>
<a:theme xmlns:a="http://schemas.openxmlformats.org/drawingml/2006/main" name="微软雅黑">
  <a:themeElements>
    <a:clrScheme name="自定义 17">
      <a:dk1>
        <a:sysClr val="windowText" lastClr="000000"/>
      </a:dk1>
      <a:lt1>
        <a:sysClr val="window" lastClr="FFFFFF"/>
      </a:lt1>
      <a:dk2>
        <a:srgbClr val="44546A"/>
      </a:dk2>
      <a:lt2>
        <a:srgbClr val="E7E6E6"/>
      </a:lt2>
      <a:accent1>
        <a:srgbClr val="3D9600"/>
      </a:accent1>
      <a:accent2>
        <a:srgbClr val="7FC44C"/>
      </a:accent2>
      <a:accent3>
        <a:srgbClr val="3D9600"/>
      </a:accent3>
      <a:accent4>
        <a:srgbClr val="7FC44C"/>
      </a:accent4>
      <a:accent5>
        <a:srgbClr val="3D9600"/>
      </a:accent5>
      <a:accent6>
        <a:srgbClr val="7FC44C"/>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square" rtlCol="0">
        <a:spAutoFit/>
      </a:bodyPr>
      <a:lstStyle>
        <a:defPPr>
          <a:defRPr dirty="0">
            <a:latin typeface="微软雅黑 Light" panose="020B0502040204020203" pitchFamily="34" charset="-122"/>
            <a:ea typeface="微软雅黑 Light" panose="020B0502040204020203" pitchFamily="34" charset="-122"/>
          </a:defRPr>
        </a:defPPr>
      </a:lstStyle>
    </a:txDef>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1_Custom Design">
  <a:themeElements>
    <a:clrScheme name="自定义 3">
      <a:dk1>
        <a:sysClr val="windowText" lastClr="000000"/>
      </a:dk1>
      <a:lt1>
        <a:sysClr val="window" lastClr="FFFFFF"/>
      </a:lt1>
      <a:dk2>
        <a:srgbClr val="005A28"/>
      </a:dk2>
      <a:lt2>
        <a:srgbClr val="1E8246"/>
      </a:lt2>
      <a:accent1>
        <a:srgbClr val="46AA5A"/>
      </a:accent1>
      <a:accent2>
        <a:srgbClr val="6EAA32"/>
      </a:accent2>
      <a:accent3>
        <a:srgbClr val="96D250"/>
      </a:accent3>
      <a:accent4>
        <a:srgbClr val="AADC78"/>
      </a:accent4>
      <a:accent5>
        <a:srgbClr val="0C7728"/>
      </a:accent5>
      <a:accent6>
        <a:srgbClr val="00843C"/>
      </a:accent6>
      <a:hlink>
        <a:srgbClr val="92D050"/>
      </a:hlink>
      <a:folHlink>
        <a:srgbClr val="119F36"/>
      </a:folHlink>
    </a:clrScheme>
    <a:fontScheme name="自定义 1">
      <a:majorFont>
        <a:latin typeface="微软雅黑"/>
        <a:ea typeface="微软雅黑"/>
        <a:cs typeface=""/>
      </a:majorFont>
      <a:minorFont>
        <a:latin typeface="微软雅黑"/>
        <a:ea typeface="微软雅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C000"/>
        </a:solidFill>
        <a:ln>
          <a:noFill/>
        </a:ln>
      </a:spPr>
      <a:bodyPr rtlCol="0" anchor="ctr"/>
      <a:lstStyle>
        <a:defPPr algn="ctr">
          <a:defRPr dirty="0"/>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4.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Default Theme</Template>
  <TotalTime>59</TotalTime>
  <Words>1852</Words>
  <Application>Microsoft Office PowerPoint</Application>
  <PresentationFormat>自定义</PresentationFormat>
  <Paragraphs>155</Paragraphs>
  <Slides>23</Slides>
  <Notes>7</Notes>
  <HiddenSlides>0</HiddenSlides>
  <MMClips>0</MMClips>
  <ScaleCrop>false</ScaleCrop>
  <HeadingPairs>
    <vt:vector size="6" baseType="variant">
      <vt:variant>
        <vt:lpstr>已用的字体</vt:lpstr>
      </vt:variant>
      <vt:variant>
        <vt:i4>14</vt:i4>
      </vt:variant>
      <vt:variant>
        <vt:lpstr>主题</vt:lpstr>
      </vt:variant>
      <vt:variant>
        <vt:i4>3</vt:i4>
      </vt:variant>
      <vt:variant>
        <vt:lpstr>幻灯片标题</vt:lpstr>
      </vt:variant>
      <vt:variant>
        <vt:i4>23</vt:i4>
      </vt:variant>
    </vt:vector>
  </HeadingPairs>
  <TitlesOfParts>
    <vt:vector size="40" baseType="lpstr">
      <vt:lpstr>Arial</vt:lpstr>
      <vt:lpstr>宋体</vt:lpstr>
      <vt:lpstr>幼圆</vt:lpstr>
      <vt:lpstr>微软雅黑 Light</vt:lpstr>
      <vt:lpstr>等线</vt:lpstr>
      <vt:lpstr>Calibri Light</vt:lpstr>
      <vt:lpstr>Open Sans</vt:lpstr>
      <vt:lpstr>微软雅黑</vt:lpstr>
      <vt:lpstr>Playfair Display</vt:lpstr>
      <vt:lpstr>Times New Roman</vt:lpstr>
      <vt:lpstr>Calibri</vt:lpstr>
      <vt:lpstr>Cordia New</vt:lpstr>
      <vt:lpstr>冬青黑体简体中文 W3</vt:lpstr>
      <vt:lpstr>造字工房尚黑（非商用）常规体</vt:lpstr>
      <vt:lpstr>微软雅黑</vt:lpstr>
      <vt:lpstr>1_Custom Design</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情缘素材：https://haosc.taobao.com</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cp:lastModifiedBy>Sky123.Org</cp:lastModifiedBy>
  <cp:revision>38</cp:revision>
  <dcterms:created xsi:type="dcterms:W3CDTF">2015-06-28T07:45:00Z</dcterms:created>
  <dcterms:modified xsi:type="dcterms:W3CDTF">2018-02-09T05:40:33Z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2052-10.1.0.6930</vt:lpwstr>
  </property>
</Properties>
</file>