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4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7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notesSlides/notesSlide19.xml" ContentType="application/vnd.openxmlformats-officedocument.presentationml.notesSlide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notesSlides/notesSlide20.xml" ContentType="application/vnd.openxmlformats-officedocument.presentationml.notesSlide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8" r:id="rId3"/>
    <p:sldId id="259" r:id="rId4"/>
    <p:sldId id="260" r:id="rId5"/>
    <p:sldId id="268" r:id="rId6"/>
    <p:sldId id="261" r:id="rId7"/>
    <p:sldId id="262" r:id="rId8"/>
    <p:sldId id="263" r:id="rId9"/>
    <p:sldId id="284" r:id="rId10"/>
    <p:sldId id="264" r:id="rId11"/>
    <p:sldId id="270" r:id="rId12"/>
    <p:sldId id="265" r:id="rId13"/>
    <p:sldId id="266" r:id="rId14"/>
    <p:sldId id="267" r:id="rId15"/>
    <p:sldId id="285" r:id="rId16"/>
    <p:sldId id="272" r:id="rId17"/>
    <p:sldId id="273" r:id="rId18"/>
    <p:sldId id="274" r:id="rId19"/>
    <p:sldId id="275" r:id="rId20"/>
    <p:sldId id="276" r:id="rId21"/>
    <p:sldId id="278" r:id="rId22"/>
    <p:sldId id="279" r:id="rId23"/>
    <p:sldId id="280" r:id="rId24"/>
    <p:sldId id="281" r:id="rId25"/>
    <p:sldId id="283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855"/>
    <a:srgbClr val="FFB86B"/>
    <a:srgbClr val="FF6F5B"/>
    <a:srgbClr val="FFA571"/>
    <a:srgbClr val="FF5F52"/>
    <a:srgbClr val="FF3D5C"/>
    <a:srgbClr val="FF78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A91FF9-638C-4D24-B488-B521605F603D}" type="datetimeFigureOut">
              <a:rPr lang="zh-CN" altLang="en-US" smtClean="0"/>
              <a:t>2018/9/29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4090EF-A55D-4FC4-800E-AC8AB96F1F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7421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090EF-A55D-4FC4-800E-AC8AB96F1F2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4489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090EF-A55D-4FC4-800E-AC8AB96F1F2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6358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090EF-A55D-4FC4-800E-AC8AB96F1F2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46907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090EF-A55D-4FC4-800E-AC8AB96F1F2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84422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090EF-A55D-4FC4-800E-AC8AB96F1F2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08041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090EF-A55D-4FC4-800E-AC8AB96F1F2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77169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090EF-A55D-4FC4-800E-AC8AB96F1F2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15633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090EF-A55D-4FC4-800E-AC8AB96F1F2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46771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090EF-A55D-4FC4-800E-AC8AB96F1F2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40024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090EF-A55D-4FC4-800E-AC8AB96F1F2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73258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090EF-A55D-4FC4-800E-AC8AB96F1F2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37265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090EF-A55D-4FC4-800E-AC8AB96F1F2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40388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090EF-A55D-4FC4-800E-AC8AB96F1F2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22177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090EF-A55D-4FC4-800E-AC8AB96F1F2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71435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090EF-A55D-4FC4-800E-AC8AB96F1F2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3175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090EF-A55D-4FC4-800E-AC8AB96F1F2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68463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090EF-A55D-4FC4-800E-AC8AB96F1F2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9401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090EF-A55D-4FC4-800E-AC8AB96F1F2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12555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090EF-A55D-4FC4-800E-AC8AB96F1F2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72026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090EF-A55D-4FC4-800E-AC8AB96F1F2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10825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090EF-A55D-4FC4-800E-AC8AB96F1F2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23595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090EF-A55D-4FC4-800E-AC8AB96F1F2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62757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090EF-A55D-4FC4-800E-AC8AB96F1F2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56726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090EF-A55D-4FC4-800E-AC8AB96F1F2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95864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4090EF-A55D-4FC4-800E-AC8AB96F1F24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695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A063D-0129-4161-BE60-CE64C2AD90AE}" type="datetimeFigureOut">
              <a:rPr lang="zh-CN" altLang="en-US" smtClean="0"/>
              <a:t>2018/9/29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0854-C4B2-4BDE-9EBC-7D8E23D7B0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5624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A063D-0129-4161-BE60-CE64C2AD90AE}" type="datetimeFigureOut">
              <a:rPr lang="zh-CN" altLang="en-US" smtClean="0"/>
              <a:t>2018/9/29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0854-C4B2-4BDE-9EBC-7D8E23D7B0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4416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A063D-0129-4161-BE60-CE64C2AD90AE}" type="datetimeFigureOut">
              <a:rPr lang="zh-CN" altLang="en-US" smtClean="0"/>
              <a:t>2018/9/29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0854-C4B2-4BDE-9EBC-7D8E23D7B0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5618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A063D-0129-4161-BE60-CE64C2AD90AE}" type="datetimeFigureOut">
              <a:rPr lang="zh-CN" altLang="en-US" smtClean="0"/>
              <a:t>2018/9/29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0854-C4B2-4BDE-9EBC-7D8E23D7B0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5377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A063D-0129-4161-BE60-CE64C2AD90AE}" type="datetimeFigureOut">
              <a:rPr lang="zh-CN" altLang="en-US" smtClean="0"/>
              <a:t>2018/9/29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0854-C4B2-4BDE-9EBC-7D8E23D7B0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1348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A063D-0129-4161-BE60-CE64C2AD90AE}" type="datetimeFigureOut">
              <a:rPr lang="zh-CN" altLang="en-US" smtClean="0"/>
              <a:t>2018/9/29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0854-C4B2-4BDE-9EBC-7D8E23D7B0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1928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A063D-0129-4161-BE60-CE64C2AD90AE}" type="datetimeFigureOut">
              <a:rPr lang="zh-CN" altLang="en-US" smtClean="0"/>
              <a:t>2018/9/29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0854-C4B2-4BDE-9EBC-7D8E23D7B0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1848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7859">
              <a:alpha val="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42"/>
          <a:stretch/>
        </p:blipFill>
        <p:spPr>
          <a:xfrm flipH="1">
            <a:off x="0" y="-194019"/>
            <a:ext cx="2020677" cy="163335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705"/>
          <a:stretch/>
        </p:blipFill>
        <p:spPr>
          <a:xfrm flipH="1">
            <a:off x="10312400" y="0"/>
            <a:ext cx="1754358" cy="1718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693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A063D-0129-4161-BE60-CE64C2AD90AE}" type="datetimeFigureOut">
              <a:rPr lang="zh-CN" altLang="en-US" smtClean="0"/>
              <a:t>2018/9/29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0854-C4B2-4BDE-9EBC-7D8E23D7B0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7819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A063D-0129-4161-BE60-CE64C2AD90AE}" type="datetimeFigureOut">
              <a:rPr lang="zh-CN" altLang="en-US" smtClean="0"/>
              <a:t>2018/9/29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0854-C4B2-4BDE-9EBC-7D8E23D7B0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9279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A063D-0129-4161-BE60-CE64C2AD90AE}" type="datetimeFigureOut">
              <a:rPr lang="zh-CN" altLang="en-US" smtClean="0"/>
              <a:t>2018/9/29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0854-C4B2-4BDE-9EBC-7D8E23D7B0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12906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A063D-0129-4161-BE60-CE64C2AD90AE}" type="datetimeFigureOut">
              <a:rPr lang="zh-CN" altLang="en-US" smtClean="0"/>
              <a:t>2018/9/29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D0854-C4B2-4BDE-9EBC-7D8E23D7B0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2106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6A063D-0129-4161-BE60-CE64C2AD90AE}" type="datetimeFigureOut">
              <a:rPr lang="zh-CN" altLang="en-US" smtClean="0"/>
              <a:t>2018/9/29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D0854-C4B2-4BDE-9EBC-7D8E23D7B0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0941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3" Type="http://schemas.openxmlformats.org/officeDocument/2006/relationships/tags" Target="../tags/tag4.xml"/><Relationship Id="rId21" Type="http://schemas.openxmlformats.org/officeDocument/2006/relationships/tags" Target="../tags/tag22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tags" Target="../tags/tag21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24" Type="http://schemas.openxmlformats.org/officeDocument/2006/relationships/image" Target="../media/image6.png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23" Type="http://schemas.openxmlformats.org/officeDocument/2006/relationships/notesSlide" Target="../notesSlides/notesSlide4.xml"/><Relationship Id="rId10" Type="http://schemas.openxmlformats.org/officeDocument/2006/relationships/tags" Target="../tags/tag11.xml"/><Relationship Id="rId19" Type="http://schemas.openxmlformats.org/officeDocument/2006/relationships/tags" Target="../tags/tag20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Relationship Id="rId22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3" Type="http://schemas.openxmlformats.org/officeDocument/2006/relationships/tags" Target="../tags/tag25.xml"/><Relationship Id="rId7" Type="http://schemas.openxmlformats.org/officeDocument/2006/relationships/slideLayout" Target="../slideLayouts/slideLayout8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10" Type="http://schemas.openxmlformats.org/officeDocument/2006/relationships/notesSlide" Target="../notesSlides/notesSlide7.xml"/><Relationship Id="rId4" Type="http://schemas.openxmlformats.org/officeDocument/2006/relationships/tags" Target="../tags/tag32.xml"/><Relationship Id="rId9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44.xml"/><Relationship Id="rId13" Type="http://schemas.openxmlformats.org/officeDocument/2006/relationships/tags" Target="../tags/tag49.xml"/><Relationship Id="rId18" Type="http://schemas.openxmlformats.org/officeDocument/2006/relationships/tags" Target="../tags/tag54.xml"/><Relationship Id="rId26" Type="http://schemas.openxmlformats.org/officeDocument/2006/relationships/tags" Target="../tags/tag62.xml"/><Relationship Id="rId3" Type="http://schemas.openxmlformats.org/officeDocument/2006/relationships/tags" Target="../tags/tag39.xml"/><Relationship Id="rId21" Type="http://schemas.openxmlformats.org/officeDocument/2006/relationships/tags" Target="../tags/tag57.xml"/><Relationship Id="rId7" Type="http://schemas.openxmlformats.org/officeDocument/2006/relationships/tags" Target="../tags/tag43.xml"/><Relationship Id="rId12" Type="http://schemas.openxmlformats.org/officeDocument/2006/relationships/tags" Target="../tags/tag48.xml"/><Relationship Id="rId17" Type="http://schemas.openxmlformats.org/officeDocument/2006/relationships/tags" Target="../tags/tag53.xml"/><Relationship Id="rId25" Type="http://schemas.openxmlformats.org/officeDocument/2006/relationships/tags" Target="../tags/tag61.xml"/><Relationship Id="rId2" Type="http://schemas.openxmlformats.org/officeDocument/2006/relationships/tags" Target="../tags/tag38.xml"/><Relationship Id="rId16" Type="http://schemas.openxmlformats.org/officeDocument/2006/relationships/tags" Target="../tags/tag52.xml"/><Relationship Id="rId20" Type="http://schemas.openxmlformats.org/officeDocument/2006/relationships/tags" Target="../tags/tag56.xml"/><Relationship Id="rId29" Type="http://schemas.openxmlformats.org/officeDocument/2006/relationships/notesSlide" Target="../notesSlides/notesSlide8.xml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11" Type="http://schemas.openxmlformats.org/officeDocument/2006/relationships/tags" Target="../tags/tag47.xml"/><Relationship Id="rId24" Type="http://schemas.openxmlformats.org/officeDocument/2006/relationships/tags" Target="../tags/tag60.xml"/><Relationship Id="rId32" Type="http://schemas.openxmlformats.org/officeDocument/2006/relationships/image" Target="../media/image11.png"/><Relationship Id="rId5" Type="http://schemas.openxmlformats.org/officeDocument/2006/relationships/tags" Target="../tags/tag41.xml"/><Relationship Id="rId15" Type="http://schemas.openxmlformats.org/officeDocument/2006/relationships/tags" Target="../tags/tag51.xml"/><Relationship Id="rId23" Type="http://schemas.openxmlformats.org/officeDocument/2006/relationships/tags" Target="../tags/tag59.xml"/><Relationship Id="rId28" Type="http://schemas.openxmlformats.org/officeDocument/2006/relationships/slideLayout" Target="../slideLayouts/slideLayout8.xml"/><Relationship Id="rId10" Type="http://schemas.openxmlformats.org/officeDocument/2006/relationships/tags" Target="../tags/tag46.xml"/><Relationship Id="rId19" Type="http://schemas.openxmlformats.org/officeDocument/2006/relationships/tags" Target="../tags/tag55.xml"/><Relationship Id="rId31" Type="http://schemas.openxmlformats.org/officeDocument/2006/relationships/image" Target="../media/image10.png"/><Relationship Id="rId4" Type="http://schemas.openxmlformats.org/officeDocument/2006/relationships/tags" Target="../tags/tag40.xml"/><Relationship Id="rId9" Type="http://schemas.openxmlformats.org/officeDocument/2006/relationships/tags" Target="../tags/tag45.xml"/><Relationship Id="rId14" Type="http://schemas.openxmlformats.org/officeDocument/2006/relationships/tags" Target="../tags/tag50.xml"/><Relationship Id="rId22" Type="http://schemas.openxmlformats.org/officeDocument/2006/relationships/tags" Target="../tags/tag58.xml"/><Relationship Id="rId27" Type="http://schemas.openxmlformats.org/officeDocument/2006/relationships/tags" Target="../tags/tag63.xml"/><Relationship Id="rId30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71.xml"/><Relationship Id="rId13" Type="http://schemas.openxmlformats.org/officeDocument/2006/relationships/tags" Target="../tags/tag76.xml"/><Relationship Id="rId18" Type="http://schemas.openxmlformats.org/officeDocument/2006/relationships/tags" Target="../tags/tag81.xml"/><Relationship Id="rId3" Type="http://schemas.openxmlformats.org/officeDocument/2006/relationships/tags" Target="../tags/tag66.xml"/><Relationship Id="rId7" Type="http://schemas.openxmlformats.org/officeDocument/2006/relationships/tags" Target="../tags/tag70.xml"/><Relationship Id="rId12" Type="http://schemas.openxmlformats.org/officeDocument/2006/relationships/tags" Target="../tags/tag75.xml"/><Relationship Id="rId17" Type="http://schemas.openxmlformats.org/officeDocument/2006/relationships/tags" Target="../tags/tag80.xml"/><Relationship Id="rId2" Type="http://schemas.openxmlformats.org/officeDocument/2006/relationships/tags" Target="../tags/tag65.xml"/><Relationship Id="rId16" Type="http://schemas.openxmlformats.org/officeDocument/2006/relationships/tags" Target="../tags/tag79.xml"/><Relationship Id="rId20" Type="http://schemas.openxmlformats.org/officeDocument/2006/relationships/notesSlide" Target="../notesSlides/notesSlide19.xml"/><Relationship Id="rId1" Type="http://schemas.openxmlformats.org/officeDocument/2006/relationships/tags" Target="../tags/tag64.xml"/><Relationship Id="rId6" Type="http://schemas.openxmlformats.org/officeDocument/2006/relationships/tags" Target="../tags/tag69.xml"/><Relationship Id="rId11" Type="http://schemas.openxmlformats.org/officeDocument/2006/relationships/tags" Target="../tags/tag74.xml"/><Relationship Id="rId5" Type="http://schemas.openxmlformats.org/officeDocument/2006/relationships/tags" Target="../tags/tag68.xml"/><Relationship Id="rId15" Type="http://schemas.openxmlformats.org/officeDocument/2006/relationships/tags" Target="../tags/tag78.xml"/><Relationship Id="rId10" Type="http://schemas.openxmlformats.org/officeDocument/2006/relationships/tags" Target="../tags/tag73.xml"/><Relationship Id="rId19" Type="http://schemas.openxmlformats.org/officeDocument/2006/relationships/slideLayout" Target="../slideLayouts/slideLayout8.xml"/><Relationship Id="rId4" Type="http://schemas.openxmlformats.org/officeDocument/2006/relationships/tags" Target="../tags/tag67.xml"/><Relationship Id="rId9" Type="http://schemas.openxmlformats.org/officeDocument/2006/relationships/tags" Target="../tags/tag72.xml"/><Relationship Id="rId14" Type="http://schemas.openxmlformats.org/officeDocument/2006/relationships/tags" Target="../tags/tag7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tags" Target="../tags/tag84.xml"/><Relationship Id="rId7" Type="http://schemas.openxmlformats.org/officeDocument/2006/relationships/tags" Target="../tags/tag88.xml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tags" Target="../tags/tag87.xml"/><Relationship Id="rId5" Type="http://schemas.openxmlformats.org/officeDocument/2006/relationships/tags" Target="../tags/tag86.xml"/><Relationship Id="rId10" Type="http://schemas.openxmlformats.org/officeDocument/2006/relationships/image" Target="../media/image15.png"/><Relationship Id="rId4" Type="http://schemas.openxmlformats.org/officeDocument/2006/relationships/tags" Target="../tags/tag85.xml"/><Relationship Id="rId9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91.xml"/><Relationship Id="rId7" Type="http://schemas.openxmlformats.org/officeDocument/2006/relationships/image" Target="../media/image16.pn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8.xml"/><Relationship Id="rId4" Type="http://schemas.openxmlformats.org/officeDocument/2006/relationships/tags" Target="../tags/tag9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tags" Target="../tags/tag95.xml"/><Relationship Id="rId7" Type="http://schemas.openxmlformats.org/officeDocument/2006/relationships/tags" Target="../tags/tag99.xml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6" Type="http://schemas.openxmlformats.org/officeDocument/2006/relationships/tags" Target="../tags/tag98.xml"/><Relationship Id="rId5" Type="http://schemas.openxmlformats.org/officeDocument/2006/relationships/tags" Target="../tags/tag97.xml"/><Relationship Id="rId4" Type="http://schemas.openxmlformats.org/officeDocument/2006/relationships/tags" Target="../tags/tag96.xml"/><Relationship Id="rId9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7859">
              <a:alpha val="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5503" y="3564949"/>
            <a:ext cx="3585523" cy="477770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4937" y="-496900"/>
            <a:ext cx="10161189" cy="4210088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2273319" y="3576981"/>
            <a:ext cx="78151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>
                <a:solidFill>
                  <a:srgbClr val="FF3D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感恩老师聚会宴</a:t>
            </a:r>
            <a:r>
              <a:rPr lang="en-US" altLang="zh-CN" sz="5400" b="1" dirty="0" err="1">
                <a:solidFill>
                  <a:srgbClr val="FF3D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5400" b="1" dirty="0">
                <a:solidFill>
                  <a:srgbClr val="FF3D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5400" b="1" dirty="0">
              <a:solidFill>
                <a:srgbClr val="FF3D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July - Love Them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860740" y="255099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591692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7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5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" grpId="0" animBg="1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7859">
              <a:alpha val="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017" y="-336885"/>
            <a:ext cx="8179562" cy="8003927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932570" y="1154623"/>
            <a:ext cx="28158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b="1" smtClean="0">
                <a:solidFill>
                  <a:srgbClr val="FF3D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endParaRPr lang="zh-CN" altLang="en-US" sz="9600" b="1" dirty="0">
              <a:solidFill>
                <a:srgbClr val="FF3D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971932" y="2598003"/>
            <a:ext cx="5257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rgbClr val="FF3D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4000" dirty="0" smtClean="0">
                <a:solidFill>
                  <a:srgbClr val="FF3D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老师您辛苦了</a:t>
            </a:r>
            <a:endParaRPr lang="zh-CN" altLang="en-US" sz="4000" dirty="0">
              <a:solidFill>
                <a:srgbClr val="FF3D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971932" y="3352456"/>
            <a:ext cx="5257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rgbClr val="FF3D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4000" dirty="0" smtClean="0">
                <a:solidFill>
                  <a:srgbClr val="FF3D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难忘师恩</a:t>
            </a:r>
            <a:endParaRPr lang="zh-CN" altLang="en-US" sz="4000" dirty="0">
              <a:solidFill>
                <a:srgbClr val="FF3D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971932" y="4126618"/>
            <a:ext cx="5257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rgbClr val="FF3D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4000" dirty="0" smtClean="0">
                <a:solidFill>
                  <a:srgbClr val="FF3D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见证</a:t>
            </a:r>
            <a:r>
              <a:rPr lang="zh-CN" altLang="en-US" sz="4000" dirty="0">
                <a:solidFill>
                  <a:srgbClr val="FF3D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成长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971932" y="4900910"/>
            <a:ext cx="5257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rgbClr val="FF3D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endParaRPr lang="zh-CN" altLang="en-US" sz="4000" dirty="0">
              <a:solidFill>
                <a:srgbClr val="FF3D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77266703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7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0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7859">
              <a:alpha val="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2711287" y="2705725"/>
            <a:ext cx="80427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9600" b="1">
                <a:solidFill>
                  <a:srgbClr val="FF3D5C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8800" dirty="0"/>
              <a:t>老师您辛苦了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-467333" y="5434328"/>
            <a:ext cx="13509333" cy="1616400"/>
            <a:chOff x="-213333" y="5349662"/>
            <a:chExt cx="13509333" cy="16164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13333" y="5349662"/>
              <a:ext cx="7200000" cy="1616400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096000" y="5349662"/>
              <a:ext cx="7200000" cy="1616400"/>
            </a:xfrm>
            <a:prstGeom prst="rect">
              <a:avLst/>
            </a:prstGeom>
          </p:spPr>
        </p:pic>
      </p:grp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42"/>
          <a:stretch/>
        </p:blipFill>
        <p:spPr>
          <a:xfrm flipH="1">
            <a:off x="523902" y="-143219"/>
            <a:ext cx="3286098" cy="2656216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705"/>
          <a:stretch/>
        </p:blipFill>
        <p:spPr>
          <a:xfrm flipH="1">
            <a:off x="9042400" y="0"/>
            <a:ext cx="2853000" cy="2794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864405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144066" y="397628"/>
            <a:ext cx="5257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FF3D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老师您辛苦了</a:t>
            </a:r>
            <a:endParaRPr lang="zh-CN" altLang="en-US" sz="2400" b="1" dirty="0">
              <a:solidFill>
                <a:srgbClr val="FF3D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>
            <p:custDataLst>
              <p:tags r:id="rId1"/>
            </p:custDataLst>
          </p:nvPr>
        </p:nvSpPr>
        <p:spPr>
          <a:xfrm>
            <a:off x="8015964" y="2127511"/>
            <a:ext cx="2926733" cy="850508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rgbClr val="5F5F5F"/>
                </a:solidFill>
                <a:ea typeface="微软雅黑" panose="020B0503020204020204" pitchFamily="34" charset="-122"/>
              </a:rPr>
              <a:t>双击输入替换</a:t>
            </a:r>
            <a:r>
              <a:rPr lang="zh-CN" altLang="en-US" sz="1200" dirty="0" smtClean="0">
                <a:solidFill>
                  <a:srgbClr val="5F5F5F"/>
                </a:solidFill>
                <a:ea typeface="微软雅黑" panose="020B0503020204020204" pitchFamily="34" charset="-122"/>
              </a:rPr>
              <a:t>内容双击</a:t>
            </a:r>
            <a:r>
              <a:rPr lang="zh-CN" altLang="en-US" sz="1200" dirty="0">
                <a:solidFill>
                  <a:srgbClr val="5F5F5F"/>
                </a:solidFill>
                <a:ea typeface="微软雅黑" panose="020B0503020204020204" pitchFamily="34" charset="-122"/>
              </a:rPr>
              <a:t>输入替换</a:t>
            </a:r>
            <a:r>
              <a:rPr lang="zh-CN" altLang="en-US" sz="1200" dirty="0" smtClean="0">
                <a:solidFill>
                  <a:srgbClr val="5F5F5F"/>
                </a:solidFill>
                <a:ea typeface="微软雅黑" panose="020B0503020204020204" pitchFamily="34" charset="-122"/>
              </a:rPr>
              <a:t>内容</a:t>
            </a:r>
            <a:endParaRPr lang="en-US" altLang="zh-CN" sz="1200" dirty="0">
              <a:solidFill>
                <a:srgbClr val="5F5F5F"/>
              </a:solidFill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>
            <p:custDataLst>
              <p:tags r:id="rId2"/>
            </p:custDataLst>
          </p:nvPr>
        </p:nvSpPr>
        <p:spPr>
          <a:xfrm>
            <a:off x="7069502" y="2001841"/>
            <a:ext cx="758753" cy="75875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>
              <a:lnSpc>
                <a:spcPts val="1500"/>
              </a:lnSpc>
            </a:pPr>
            <a:endParaRPr lang="zh-CN" altLang="en-US" sz="120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>
            <p:custDataLst>
              <p:tags r:id="rId3"/>
            </p:custDataLst>
          </p:nvPr>
        </p:nvGrpSpPr>
        <p:grpSpPr>
          <a:xfrm>
            <a:off x="7224256" y="2153517"/>
            <a:ext cx="449249" cy="455400"/>
            <a:chOff x="371002" y="5834019"/>
            <a:chExt cx="405440" cy="410992"/>
          </a:xfrm>
        </p:grpSpPr>
        <p:sp>
          <p:nvSpPr>
            <p:cNvPr id="19" name="Freeform 22"/>
            <p:cNvSpPr/>
            <p:nvPr>
              <p:custDataLst>
                <p:tags r:id="rId18"/>
              </p:custDataLst>
            </p:nvPr>
          </p:nvSpPr>
          <p:spPr bwMode="auto">
            <a:xfrm flipH="1">
              <a:off x="630650" y="6107550"/>
              <a:ext cx="138849" cy="131907"/>
            </a:xfrm>
            <a:custGeom>
              <a:avLst/>
              <a:gdLst>
                <a:gd name="T0" fmla="*/ 14 w 100"/>
                <a:gd name="T1" fmla="*/ 95 h 95"/>
                <a:gd name="T2" fmla="*/ 0 w 100"/>
                <a:gd name="T3" fmla="*/ 80 h 95"/>
                <a:gd name="T4" fmla="*/ 85 w 100"/>
                <a:gd name="T5" fmla="*/ 0 h 95"/>
                <a:gd name="T6" fmla="*/ 100 w 100"/>
                <a:gd name="T7" fmla="*/ 14 h 95"/>
                <a:gd name="T8" fmla="*/ 14 w 100"/>
                <a:gd name="T9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95">
                  <a:moveTo>
                    <a:pt x="14" y="95"/>
                  </a:moveTo>
                  <a:lnTo>
                    <a:pt x="0" y="80"/>
                  </a:lnTo>
                  <a:lnTo>
                    <a:pt x="85" y="0"/>
                  </a:lnTo>
                  <a:lnTo>
                    <a:pt x="100" y="14"/>
                  </a:lnTo>
                  <a:lnTo>
                    <a:pt x="14" y="9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7101" tIns="33551" rIns="67101" bIns="33551" numCol="1" anchor="t" anchorCtr="0" compatLnSpc="1">
              <a:noAutofit/>
            </a:bodyPr>
            <a:lstStyle/>
            <a:p>
              <a:pPr>
                <a:lnSpc>
                  <a:spcPts val="1500"/>
                </a:lnSpc>
              </a:pPr>
              <a:endParaRPr lang="zh-CN" altLang="en-US" sz="1200">
                <a:solidFill>
                  <a:srgbClr val="5F5F5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1" name="Freeform 23"/>
            <p:cNvSpPr>
              <a:spLocks noEditPoints="1"/>
            </p:cNvSpPr>
            <p:nvPr>
              <p:custDataLst>
                <p:tags r:id="rId19"/>
              </p:custDataLst>
            </p:nvPr>
          </p:nvSpPr>
          <p:spPr bwMode="auto">
            <a:xfrm flipH="1">
              <a:off x="562615" y="6038126"/>
              <a:ext cx="105525" cy="105525"/>
            </a:xfrm>
            <a:custGeom>
              <a:avLst/>
              <a:gdLst>
                <a:gd name="T0" fmla="*/ 16 w 32"/>
                <a:gd name="T1" fmla="*/ 32 h 32"/>
                <a:gd name="T2" fmla="*/ 0 w 32"/>
                <a:gd name="T3" fmla="*/ 16 h 32"/>
                <a:gd name="T4" fmla="*/ 16 w 32"/>
                <a:gd name="T5" fmla="*/ 0 h 32"/>
                <a:gd name="T6" fmla="*/ 32 w 32"/>
                <a:gd name="T7" fmla="*/ 16 h 32"/>
                <a:gd name="T8" fmla="*/ 16 w 32"/>
                <a:gd name="T9" fmla="*/ 32 h 32"/>
                <a:gd name="T10" fmla="*/ 16 w 32"/>
                <a:gd name="T11" fmla="*/ 8 h 32"/>
                <a:gd name="T12" fmla="*/ 8 w 32"/>
                <a:gd name="T13" fmla="*/ 16 h 32"/>
                <a:gd name="T14" fmla="*/ 16 w 32"/>
                <a:gd name="T15" fmla="*/ 24 h 32"/>
                <a:gd name="T16" fmla="*/ 24 w 32"/>
                <a:gd name="T17" fmla="*/ 16 h 32"/>
                <a:gd name="T18" fmla="*/ 16 w 32"/>
                <a:gd name="T19" fmla="*/ 8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2">
                  <a:moveTo>
                    <a:pt x="16" y="32"/>
                  </a:move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moveTo>
                    <a:pt x="16" y="8"/>
                  </a:moveTo>
                  <a:cubicBezTo>
                    <a:pt x="12" y="8"/>
                    <a:pt x="8" y="12"/>
                    <a:pt x="8" y="16"/>
                  </a:cubicBezTo>
                  <a:cubicBezTo>
                    <a:pt x="8" y="20"/>
                    <a:pt x="12" y="24"/>
                    <a:pt x="16" y="24"/>
                  </a:cubicBezTo>
                  <a:cubicBezTo>
                    <a:pt x="20" y="24"/>
                    <a:pt x="24" y="20"/>
                    <a:pt x="24" y="16"/>
                  </a:cubicBezTo>
                  <a:cubicBezTo>
                    <a:pt x="24" y="12"/>
                    <a:pt x="20" y="8"/>
                    <a:pt x="16" y="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7101" tIns="33551" rIns="67101" bIns="33551" numCol="1" anchor="t" anchorCtr="0" compatLnSpc="1">
              <a:noAutofit/>
            </a:bodyPr>
            <a:lstStyle/>
            <a:p>
              <a:pPr>
                <a:lnSpc>
                  <a:spcPts val="1500"/>
                </a:lnSpc>
              </a:pPr>
              <a:endParaRPr lang="zh-CN" altLang="en-US" sz="1200">
                <a:solidFill>
                  <a:srgbClr val="5F5F5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3" name="Freeform 24"/>
            <p:cNvSpPr>
              <a:spLocks noEditPoints="1"/>
            </p:cNvSpPr>
            <p:nvPr>
              <p:custDataLst>
                <p:tags r:id="rId20"/>
              </p:custDataLst>
            </p:nvPr>
          </p:nvSpPr>
          <p:spPr bwMode="auto">
            <a:xfrm flipH="1">
              <a:off x="371002" y="5834019"/>
              <a:ext cx="217993" cy="217993"/>
            </a:xfrm>
            <a:custGeom>
              <a:avLst/>
              <a:gdLst>
                <a:gd name="T0" fmla="*/ 32 w 66"/>
                <a:gd name="T1" fmla="*/ 66 h 66"/>
                <a:gd name="T2" fmla="*/ 9 w 66"/>
                <a:gd name="T3" fmla="*/ 57 h 66"/>
                <a:gd name="T4" fmla="*/ 0 w 66"/>
                <a:gd name="T5" fmla="*/ 34 h 66"/>
                <a:gd name="T6" fmla="*/ 9 w 66"/>
                <a:gd name="T7" fmla="*/ 11 h 66"/>
                <a:gd name="T8" fmla="*/ 20 w 66"/>
                <a:gd name="T9" fmla="*/ 0 h 66"/>
                <a:gd name="T10" fmla="*/ 66 w 66"/>
                <a:gd name="T11" fmla="*/ 46 h 66"/>
                <a:gd name="T12" fmla="*/ 55 w 66"/>
                <a:gd name="T13" fmla="*/ 57 h 66"/>
                <a:gd name="T14" fmla="*/ 32 w 66"/>
                <a:gd name="T15" fmla="*/ 66 h 66"/>
                <a:gd name="T16" fmla="*/ 20 w 66"/>
                <a:gd name="T17" fmla="*/ 12 h 66"/>
                <a:gd name="T18" fmla="*/ 15 w 66"/>
                <a:gd name="T19" fmla="*/ 17 h 66"/>
                <a:gd name="T20" fmla="*/ 8 w 66"/>
                <a:gd name="T21" fmla="*/ 34 h 66"/>
                <a:gd name="T22" fmla="*/ 15 w 66"/>
                <a:gd name="T23" fmla="*/ 51 h 66"/>
                <a:gd name="T24" fmla="*/ 32 w 66"/>
                <a:gd name="T25" fmla="*/ 58 h 66"/>
                <a:gd name="T26" fmla="*/ 49 w 66"/>
                <a:gd name="T27" fmla="*/ 51 h 66"/>
                <a:gd name="T28" fmla="*/ 54 w 66"/>
                <a:gd name="T29" fmla="*/ 46 h 66"/>
                <a:gd name="T30" fmla="*/ 20 w 66"/>
                <a:gd name="T31" fmla="*/ 1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6" h="66">
                  <a:moveTo>
                    <a:pt x="32" y="66"/>
                  </a:moveTo>
                  <a:cubicBezTo>
                    <a:pt x="23" y="66"/>
                    <a:pt x="15" y="63"/>
                    <a:pt x="9" y="57"/>
                  </a:cubicBezTo>
                  <a:cubicBezTo>
                    <a:pt x="3" y="51"/>
                    <a:pt x="0" y="43"/>
                    <a:pt x="0" y="34"/>
                  </a:cubicBezTo>
                  <a:cubicBezTo>
                    <a:pt x="0" y="25"/>
                    <a:pt x="3" y="17"/>
                    <a:pt x="9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66" y="46"/>
                    <a:pt x="66" y="46"/>
                    <a:pt x="66" y="46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49" y="63"/>
                    <a:pt x="41" y="66"/>
                    <a:pt x="32" y="66"/>
                  </a:cubicBezTo>
                  <a:moveTo>
                    <a:pt x="20" y="12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0" y="22"/>
                    <a:pt x="8" y="28"/>
                    <a:pt x="8" y="34"/>
                  </a:cubicBezTo>
                  <a:cubicBezTo>
                    <a:pt x="8" y="40"/>
                    <a:pt x="10" y="46"/>
                    <a:pt x="15" y="51"/>
                  </a:cubicBezTo>
                  <a:cubicBezTo>
                    <a:pt x="20" y="56"/>
                    <a:pt x="26" y="58"/>
                    <a:pt x="32" y="58"/>
                  </a:cubicBezTo>
                  <a:cubicBezTo>
                    <a:pt x="38" y="58"/>
                    <a:pt x="44" y="56"/>
                    <a:pt x="49" y="51"/>
                  </a:cubicBezTo>
                  <a:cubicBezTo>
                    <a:pt x="54" y="46"/>
                    <a:pt x="54" y="46"/>
                    <a:pt x="54" y="46"/>
                  </a:cubicBezTo>
                  <a:lnTo>
                    <a:pt x="20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7101" tIns="33551" rIns="67101" bIns="33551" numCol="1" anchor="t" anchorCtr="0" compatLnSpc="1">
              <a:noAutofit/>
            </a:bodyPr>
            <a:lstStyle/>
            <a:p>
              <a:pPr>
                <a:lnSpc>
                  <a:spcPts val="1500"/>
                </a:lnSpc>
              </a:pPr>
              <a:endParaRPr lang="zh-CN" altLang="en-US" sz="1200">
                <a:solidFill>
                  <a:srgbClr val="5F5F5F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4" name="Freeform 25"/>
            <p:cNvSpPr/>
            <p:nvPr>
              <p:custDataLst>
                <p:tags r:id="rId21"/>
              </p:custDataLst>
            </p:nvPr>
          </p:nvSpPr>
          <p:spPr bwMode="auto">
            <a:xfrm flipH="1">
              <a:off x="457089" y="5920105"/>
              <a:ext cx="319353" cy="324906"/>
            </a:xfrm>
            <a:custGeom>
              <a:avLst/>
              <a:gdLst>
                <a:gd name="T0" fmla="*/ 0 w 230"/>
                <a:gd name="T1" fmla="*/ 234 h 234"/>
                <a:gd name="T2" fmla="*/ 22 w 230"/>
                <a:gd name="T3" fmla="*/ 49 h 234"/>
                <a:gd name="T4" fmla="*/ 112 w 230"/>
                <a:gd name="T5" fmla="*/ 0 h 234"/>
                <a:gd name="T6" fmla="*/ 121 w 230"/>
                <a:gd name="T7" fmla="*/ 16 h 234"/>
                <a:gd name="T8" fmla="*/ 41 w 230"/>
                <a:gd name="T9" fmla="*/ 61 h 234"/>
                <a:gd name="T10" fmla="*/ 24 w 230"/>
                <a:gd name="T11" fmla="*/ 211 h 234"/>
                <a:gd name="T12" fmla="*/ 185 w 230"/>
                <a:gd name="T13" fmla="*/ 180 h 234"/>
                <a:gd name="T14" fmla="*/ 211 w 230"/>
                <a:gd name="T15" fmla="*/ 111 h 234"/>
                <a:gd name="T16" fmla="*/ 230 w 230"/>
                <a:gd name="T17" fmla="*/ 116 h 234"/>
                <a:gd name="T18" fmla="*/ 199 w 230"/>
                <a:gd name="T19" fmla="*/ 199 h 234"/>
                <a:gd name="T20" fmla="*/ 0 w 230"/>
                <a:gd name="T21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0" h="234">
                  <a:moveTo>
                    <a:pt x="0" y="234"/>
                  </a:moveTo>
                  <a:lnTo>
                    <a:pt x="22" y="49"/>
                  </a:lnTo>
                  <a:lnTo>
                    <a:pt x="112" y="0"/>
                  </a:lnTo>
                  <a:lnTo>
                    <a:pt x="121" y="16"/>
                  </a:lnTo>
                  <a:lnTo>
                    <a:pt x="41" y="61"/>
                  </a:lnTo>
                  <a:lnTo>
                    <a:pt x="24" y="211"/>
                  </a:lnTo>
                  <a:lnTo>
                    <a:pt x="185" y="180"/>
                  </a:lnTo>
                  <a:lnTo>
                    <a:pt x="211" y="111"/>
                  </a:lnTo>
                  <a:lnTo>
                    <a:pt x="230" y="116"/>
                  </a:lnTo>
                  <a:lnTo>
                    <a:pt x="199" y="199"/>
                  </a:lnTo>
                  <a:lnTo>
                    <a:pt x="0" y="2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7101" tIns="33551" rIns="67101" bIns="33551" numCol="1" anchor="t" anchorCtr="0" compatLnSpc="1">
              <a:normAutofit/>
            </a:bodyPr>
            <a:lstStyle/>
            <a:p>
              <a:pPr>
                <a:lnSpc>
                  <a:spcPts val="1500"/>
                </a:lnSpc>
              </a:pPr>
              <a:endParaRPr lang="zh-CN" altLang="en-US" sz="1200">
                <a:solidFill>
                  <a:srgbClr val="5F5F5F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矩形 24"/>
          <p:cNvSpPr/>
          <p:nvPr>
            <p:custDataLst>
              <p:tags r:id="rId4"/>
            </p:custDataLst>
          </p:nvPr>
        </p:nvSpPr>
        <p:spPr>
          <a:xfrm>
            <a:off x="8015964" y="3378451"/>
            <a:ext cx="2926733" cy="850508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rgbClr val="5F5F5F"/>
                </a:solidFill>
                <a:ea typeface="微软雅黑" panose="020B0503020204020204" pitchFamily="34" charset="-122"/>
              </a:rPr>
              <a:t>双击输入替换</a:t>
            </a:r>
            <a:r>
              <a:rPr lang="zh-CN" altLang="en-US" sz="1200" dirty="0" smtClean="0">
                <a:solidFill>
                  <a:srgbClr val="5F5F5F"/>
                </a:solidFill>
                <a:ea typeface="微软雅黑" panose="020B0503020204020204" pitchFamily="34" charset="-122"/>
              </a:rPr>
              <a:t>内容双击</a:t>
            </a:r>
            <a:r>
              <a:rPr lang="zh-CN" altLang="en-US" sz="1200" dirty="0">
                <a:solidFill>
                  <a:srgbClr val="5F5F5F"/>
                </a:solidFill>
                <a:ea typeface="微软雅黑" panose="020B0503020204020204" pitchFamily="34" charset="-122"/>
              </a:rPr>
              <a:t>输入替换</a:t>
            </a:r>
            <a:r>
              <a:rPr lang="zh-CN" altLang="en-US" sz="1200" dirty="0" smtClean="0">
                <a:solidFill>
                  <a:srgbClr val="5F5F5F"/>
                </a:solidFill>
                <a:ea typeface="微软雅黑" panose="020B0503020204020204" pitchFamily="34" charset="-122"/>
              </a:rPr>
              <a:t>内容</a:t>
            </a:r>
            <a:endParaRPr lang="en-US" altLang="zh-CN" sz="1200" dirty="0">
              <a:solidFill>
                <a:srgbClr val="5F5F5F"/>
              </a:solidFill>
              <a:ea typeface="微软雅黑" panose="020B0503020204020204" pitchFamily="34" charset="-122"/>
            </a:endParaRPr>
          </a:p>
        </p:txBody>
      </p:sp>
      <p:sp>
        <p:nvSpPr>
          <p:cNvPr id="26" name="椭圆 25"/>
          <p:cNvSpPr/>
          <p:nvPr>
            <p:custDataLst>
              <p:tags r:id="rId5"/>
            </p:custDataLst>
          </p:nvPr>
        </p:nvSpPr>
        <p:spPr>
          <a:xfrm>
            <a:off x="7069502" y="3252781"/>
            <a:ext cx="758753" cy="75875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>
              <a:lnSpc>
                <a:spcPts val="1500"/>
              </a:lnSpc>
            </a:pPr>
            <a:endParaRPr lang="zh-CN" altLang="en-US" sz="120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27" name="Freeform 18"/>
          <p:cNvSpPr/>
          <p:nvPr>
            <p:custDataLst>
              <p:tags r:id="rId6"/>
            </p:custDataLst>
          </p:nvPr>
        </p:nvSpPr>
        <p:spPr bwMode="auto">
          <a:xfrm>
            <a:off x="7274255" y="3672931"/>
            <a:ext cx="349244" cy="189239"/>
          </a:xfrm>
          <a:custGeom>
            <a:avLst/>
            <a:gdLst>
              <a:gd name="T0" fmla="*/ 227 w 227"/>
              <a:gd name="T1" fmla="*/ 123 h 123"/>
              <a:gd name="T2" fmla="*/ 0 w 227"/>
              <a:gd name="T3" fmla="*/ 123 h 123"/>
              <a:gd name="T4" fmla="*/ 0 w 227"/>
              <a:gd name="T5" fmla="*/ 0 h 123"/>
              <a:gd name="T6" fmla="*/ 19 w 227"/>
              <a:gd name="T7" fmla="*/ 0 h 123"/>
              <a:gd name="T8" fmla="*/ 19 w 227"/>
              <a:gd name="T9" fmla="*/ 104 h 123"/>
              <a:gd name="T10" fmla="*/ 208 w 227"/>
              <a:gd name="T11" fmla="*/ 104 h 123"/>
              <a:gd name="T12" fmla="*/ 208 w 227"/>
              <a:gd name="T13" fmla="*/ 0 h 123"/>
              <a:gd name="T14" fmla="*/ 227 w 227"/>
              <a:gd name="T15" fmla="*/ 0 h 123"/>
              <a:gd name="T16" fmla="*/ 227 w 227"/>
              <a:gd name="T17" fmla="*/ 12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27" h="123">
                <a:moveTo>
                  <a:pt x="227" y="123"/>
                </a:moveTo>
                <a:lnTo>
                  <a:pt x="0" y="123"/>
                </a:lnTo>
                <a:lnTo>
                  <a:pt x="0" y="0"/>
                </a:lnTo>
                <a:lnTo>
                  <a:pt x="19" y="0"/>
                </a:lnTo>
                <a:lnTo>
                  <a:pt x="19" y="104"/>
                </a:lnTo>
                <a:lnTo>
                  <a:pt x="208" y="104"/>
                </a:lnTo>
                <a:lnTo>
                  <a:pt x="208" y="0"/>
                </a:lnTo>
                <a:lnTo>
                  <a:pt x="227" y="0"/>
                </a:lnTo>
                <a:lnTo>
                  <a:pt x="227" y="12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7101" tIns="33551" rIns="67101" bIns="33551" numCol="1" anchor="t" anchorCtr="0" compatLnSpc="1">
            <a:noAutofit/>
          </a:bodyPr>
          <a:lstStyle/>
          <a:p>
            <a:pPr>
              <a:lnSpc>
                <a:spcPts val="1500"/>
              </a:lnSpc>
            </a:pPr>
            <a:endParaRPr lang="zh-CN" altLang="en-US" sz="1200">
              <a:solidFill>
                <a:srgbClr val="5F5F5F"/>
              </a:solidFill>
              <a:ea typeface="微软雅黑" panose="020B0503020204020204" pitchFamily="34" charset="-122"/>
            </a:endParaRPr>
          </a:p>
        </p:txBody>
      </p:sp>
      <p:sp>
        <p:nvSpPr>
          <p:cNvPr id="28" name="Freeform 19"/>
          <p:cNvSpPr/>
          <p:nvPr>
            <p:custDataLst>
              <p:tags r:id="rId7"/>
            </p:custDataLst>
          </p:nvPr>
        </p:nvSpPr>
        <p:spPr bwMode="auto">
          <a:xfrm>
            <a:off x="7218867" y="3402151"/>
            <a:ext cx="460016" cy="266164"/>
          </a:xfrm>
          <a:custGeom>
            <a:avLst/>
            <a:gdLst>
              <a:gd name="T0" fmla="*/ 284 w 299"/>
              <a:gd name="T1" fmla="*/ 173 h 173"/>
              <a:gd name="T2" fmla="*/ 149 w 299"/>
              <a:gd name="T3" fmla="*/ 29 h 173"/>
              <a:gd name="T4" fmla="*/ 14 w 299"/>
              <a:gd name="T5" fmla="*/ 173 h 173"/>
              <a:gd name="T6" fmla="*/ 0 w 299"/>
              <a:gd name="T7" fmla="*/ 159 h 173"/>
              <a:gd name="T8" fmla="*/ 149 w 299"/>
              <a:gd name="T9" fmla="*/ 0 h 173"/>
              <a:gd name="T10" fmla="*/ 299 w 299"/>
              <a:gd name="T11" fmla="*/ 159 h 173"/>
              <a:gd name="T12" fmla="*/ 284 w 299"/>
              <a:gd name="T13" fmla="*/ 173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99" h="173">
                <a:moveTo>
                  <a:pt x="284" y="173"/>
                </a:moveTo>
                <a:lnTo>
                  <a:pt x="149" y="29"/>
                </a:lnTo>
                <a:lnTo>
                  <a:pt x="14" y="173"/>
                </a:lnTo>
                <a:lnTo>
                  <a:pt x="0" y="159"/>
                </a:lnTo>
                <a:lnTo>
                  <a:pt x="149" y="0"/>
                </a:lnTo>
                <a:lnTo>
                  <a:pt x="299" y="159"/>
                </a:lnTo>
                <a:lnTo>
                  <a:pt x="284" y="1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7101" tIns="33551" rIns="67101" bIns="33551" numCol="1" anchor="t" anchorCtr="0" compatLnSpc="1">
            <a:noAutofit/>
          </a:bodyPr>
          <a:lstStyle/>
          <a:p>
            <a:pPr>
              <a:lnSpc>
                <a:spcPts val="1500"/>
              </a:lnSpc>
            </a:pPr>
            <a:endParaRPr lang="zh-CN" altLang="en-US" sz="1200">
              <a:solidFill>
                <a:srgbClr val="5F5F5F"/>
              </a:solidFill>
              <a:ea typeface="微软雅黑" panose="020B0503020204020204" pitchFamily="34" charset="-122"/>
            </a:endParaRPr>
          </a:p>
        </p:txBody>
      </p:sp>
      <p:sp>
        <p:nvSpPr>
          <p:cNvPr id="29" name="Freeform 20"/>
          <p:cNvSpPr/>
          <p:nvPr>
            <p:custDataLst>
              <p:tags r:id="rId8"/>
            </p:custDataLst>
          </p:nvPr>
        </p:nvSpPr>
        <p:spPr bwMode="auto">
          <a:xfrm>
            <a:off x="7389646" y="3672931"/>
            <a:ext cx="116927" cy="130775"/>
          </a:xfrm>
          <a:custGeom>
            <a:avLst/>
            <a:gdLst>
              <a:gd name="T0" fmla="*/ 76 w 76"/>
              <a:gd name="T1" fmla="*/ 85 h 85"/>
              <a:gd name="T2" fmla="*/ 57 w 76"/>
              <a:gd name="T3" fmla="*/ 85 h 85"/>
              <a:gd name="T4" fmla="*/ 57 w 76"/>
              <a:gd name="T5" fmla="*/ 19 h 85"/>
              <a:gd name="T6" fmla="*/ 19 w 76"/>
              <a:gd name="T7" fmla="*/ 19 h 85"/>
              <a:gd name="T8" fmla="*/ 19 w 76"/>
              <a:gd name="T9" fmla="*/ 85 h 85"/>
              <a:gd name="T10" fmla="*/ 0 w 76"/>
              <a:gd name="T11" fmla="*/ 85 h 85"/>
              <a:gd name="T12" fmla="*/ 0 w 76"/>
              <a:gd name="T13" fmla="*/ 0 h 85"/>
              <a:gd name="T14" fmla="*/ 76 w 76"/>
              <a:gd name="T15" fmla="*/ 0 h 85"/>
              <a:gd name="T16" fmla="*/ 76 w 76"/>
              <a:gd name="T17" fmla="*/ 85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6" h="85">
                <a:moveTo>
                  <a:pt x="76" y="85"/>
                </a:moveTo>
                <a:lnTo>
                  <a:pt x="57" y="85"/>
                </a:lnTo>
                <a:lnTo>
                  <a:pt x="57" y="19"/>
                </a:lnTo>
                <a:lnTo>
                  <a:pt x="19" y="19"/>
                </a:lnTo>
                <a:lnTo>
                  <a:pt x="19" y="85"/>
                </a:lnTo>
                <a:lnTo>
                  <a:pt x="0" y="85"/>
                </a:lnTo>
                <a:lnTo>
                  <a:pt x="0" y="0"/>
                </a:lnTo>
                <a:lnTo>
                  <a:pt x="76" y="0"/>
                </a:lnTo>
                <a:lnTo>
                  <a:pt x="76" y="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7101" tIns="33551" rIns="67101" bIns="33551" numCol="1" anchor="t" anchorCtr="0" compatLnSpc="1">
            <a:noAutofit/>
          </a:bodyPr>
          <a:lstStyle/>
          <a:p>
            <a:pPr>
              <a:lnSpc>
                <a:spcPts val="1500"/>
              </a:lnSpc>
            </a:pPr>
            <a:endParaRPr lang="zh-CN" altLang="en-US" sz="1200">
              <a:solidFill>
                <a:srgbClr val="5F5F5F"/>
              </a:solidFill>
              <a:ea typeface="微软雅黑" panose="020B0503020204020204" pitchFamily="34" charset="-122"/>
            </a:endParaRPr>
          </a:p>
        </p:txBody>
      </p:sp>
      <p:sp>
        <p:nvSpPr>
          <p:cNvPr id="30" name="Freeform 21"/>
          <p:cNvSpPr>
            <a:spLocks noEditPoints="1"/>
          </p:cNvSpPr>
          <p:nvPr>
            <p:custDataLst>
              <p:tags r:id="rId9"/>
            </p:custDataLst>
          </p:nvPr>
        </p:nvSpPr>
        <p:spPr bwMode="auto">
          <a:xfrm>
            <a:off x="7389646" y="3526773"/>
            <a:ext cx="116927" cy="116927"/>
          </a:xfrm>
          <a:custGeom>
            <a:avLst/>
            <a:gdLst>
              <a:gd name="T0" fmla="*/ 16 w 32"/>
              <a:gd name="T1" fmla="*/ 32 h 32"/>
              <a:gd name="T2" fmla="*/ 0 w 32"/>
              <a:gd name="T3" fmla="*/ 16 h 32"/>
              <a:gd name="T4" fmla="*/ 16 w 32"/>
              <a:gd name="T5" fmla="*/ 0 h 32"/>
              <a:gd name="T6" fmla="*/ 32 w 32"/>
              <a:gd name="T7" fmla="*/ 16 h 32"/>
              <a:gd name="T8" fmla="*/ 16 w 32"/>
              <a:gd name="T9" fmla="*/ 32 h 32"/>
              <a:gd name="T10" fmla="*/ 16 w 32"/>
              <a:gd name="T11" fmla="*/ 8 h 32"/>
              <a:gd name="T12" fmla="*/ 8 w 32"/>
              <a:gd name="T13" fmla="*/ 16 h 32"/>
              <a:gd name="T14" fmla="*/ 16 w 32"/>
              <a:gd name="T15" fmla="*/ 24 h 32"/>
              <a:gd name="T16" fmla="*/ 24 w 32"/>
              <a:gd name="T17" fmla="*/ 16 h 32"/>
              <a:gd name="T18" fmla="*/ 16 w 32"/>
              <a:gd name="T19" fmla="*/ 8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2" h="32">
                <a:moveTo>
                  <a:pt x="16" y="32"/>
                </a:moveTo>
                <a:cubicBezTo>
                  <a:pt x="7" y="32"/>
                  <a:pt x="0" y="25"/>
                  <a:pt x="0" y="16"/>
                </a:cubicBezTo>
                <a:cubicBezTo>
                  <a:pt x="0" y="7"/>
                  <a:pt x="7" y="0"/>
                  <a:pt x="16" y="0"/>
                </a:cubicBezTo>
                <a:cubicBezTo>
                  <a:pt x="25" y="0"/>
                  <a:pt x="32" y="7"/>
                  <a:pt x="32" y="16"/>
                </a:cubicBezTo>
                <a:cubicBezTo>
                  <a:pt x="32" y="25"/>
                  <a:pt x="25" y="32"/>
                  <a:pt x="16" y="32"/>
                </a:cubicBezTo>
                <a:moveTo>
                  <a:pt x="16" y="8"/>
                </a:moveTo>
                <a:cubicBezTo>
                  <a:pt x="12" y="8"/>
                  <a:pt x="8" y="12"/>
                  <a:pt x="8" y="16"/>
                </a:cubicBezTo>
                <a:cubicBezTo>
                  <a:pt x="8" y="20"/>
                  <a:pt x="12" y="24"/>
                  <a:pt x="16" y="24"/>
                </a:cubicBezTo>
                <a:cubicBezTo>
                  <a:pt x="20" y="24"/>
                  <a:pt x="24" y="20"/>
                  <a:pt x="24" y="16"/>
                </a:cubicBezTo>
                <a:cubicBezTo>
                  <a:pt x="24" y="12"/>
                  <a:pt x="20" y="8"/>
                  <a:pt x="16" y="8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7101" tIns="33551" rIns="67101" bIns="33551" numCol="1" anchor="t" anchorCtr="0" compatLnSpc="1">
            <a:noAutofit/>
          </a:bodyPr>
          <a:lstStyle/>
          <a:p>
            <a:pPr>
              <a:lnSpc>
                <a:spcPts val="1500"/>
              </a:lnSpc>
            </a:pPr>
            <a:endParaRPr lang="zh-CN" altLang="en-US" sz="1200">
              <a:solidFill>
                <a:srgbClr val="5F5F5F"/>
              </a:solidFill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>
            <p:custDataLst>
              <p:tags r:id="rId10"/>
            </p:custDataLst>
          </p:nvPr>
        </p:nvSpPr>
        <p:spPr>
          <a:xfrm>
            <a:off x="8015964" y="4467595"/>
            <a:ext cx="2926733" cy="850508"/>
          </a:xfrm>
          <a:prstGeom prst="rect">
            <a:avLst/>
          </a:prstGeom>
        </p:spPr>
        <p:txBody>
          <a:bodyPr wrap="square">
            <a:normAutofit/>
          </a:bodyPr>
          <a:lstStyle/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rgbClr val="5F5F5F"/>
                </a:solidFill>
                <a:ea typeface="微软雅黑" panose="020B0503020204020204" pitchFamily="34" charset="-122"/>
              </a:rPr>
              <a:t>双击输入替换</a:t>
            </a:r>
            <a:r>
              <a:rPr lang="zh-CN" altLang="en-US" sz="1200" dirty="0" smtClean="0">
                <a:solidFill>
                  <a:srgbClr val="5F5F5F"/>
                </a:solidFill>
                <a:ea typeface="微软雅黑" panose="020B0503020204020204" pitchFamily="34" charset="-122"/>
              </a:rPr>
              <a:t>内容双击</a:t>
            </a:r>
            <a:r>
              <a:rPr lang="zh-CN" altLang="en-US" sz="1200" dirty="0">
                <a:solidFill>
                  <a:srgbClr val="5F5F5F"/>
                </a:solidFill>
                <a:ea typeface="微软雅黑" panose="020B0503020204020204" pitchFamily="34" charset="-122"/>
              </a:rPr>
              <a:t>输入替换</a:t>
            </a:r>
            <a:r>
              <a:rPr lang="zh-CN" altLang="en-US" sz="1200" dirty="0" smtClean="0">
                <a:solidFill>
                  <a:srgbClr val="5F5F5F"/>
                </a:solidFill>
                <a:ea typeface="微软雅黑" panose="020B0503020204020204" pitchFamily="34" charset="-122"/>
              </a:rPr>
              <a:t>内容</a:t>
            </a:r>
            <a:endParaRPr lang="en-US" altLang="zh-CN" sz="1200" dirty="0">
              <a:solidFill>
                <a:srgbClr val="5F5F5F"/>
              </a:solidFill>
              <a:ea typeface="微软雅黑" panose="020B0503020204020204" pitchFamily="34" charset="-122"/>
            </a:endParaRPr>
          </a:p>
        </p:txBody>
      </p:sp>
      <p:sp>
        <p:nvSpPr>
          <p:cNvPr id="32" name="椭圆 31"/>
          <p:cNvSpPr/>
          <p:nvPr>
            <p:custDataLst>
              <p:tags r:id="rId11"/>
            </p:custDataLst>
          </p:nvPr>
        </p:nvSpPr>
        <p:spPr>
          <a:xfrm>
            <a:off x="7069502" y="4507057"/>
            <a:ext cx="758753" cy="75875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rmAutofit/>
          </a:bodyPr>
          <a:lstStyle/>
          <a:p>
            <a:pPr algn="ctr">
              <a:lnSpc>
                <a:spcPts val="1500"/>
              </a:lnSpc>
            </a:pPr>
            <a:endParaRPr lang="zh-CN" altLang="en-US" sz="120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sp>
        <p:nvSpPr>
          <p:cNvPr id="33" name="Freeform 5"/>
          <p:cNvSpPr>
            <a:spLocks noEditPoints="1"/>
          </p:cNvSpPr>
          <p:nvPr>
            <p:custDataLst>
              <p:tags r:id="rId12"/>
            </p:custDataLst>
          </p:nvPr>
        </p:nvSpPr>
        <p:spPr bwMode="auto">
          <a:xfrm>
            <a:off x="7191223" y="4838231"/>
            <a:ext cx="113037" cy="192824"/>
          </a:xfrm>
          <a:custGeom>
            <a:avLst/>
            <a:gdLst>
              <a:gd name="T0" fmla="*/ 28 w 28"/>
              <a:gd name="T1" fmla="*/ 48 h 48"/>
              <a:gd name="T2" fmla="*/ 24 w 28"/>
              <a:gd name="T3" fmla="*/ 48 h 48"/>
              <a:gd name="T4" fmla="*/ 0 w 28"/>
              <a:gd name="T5" fmla="*/ 24 h 48"/>
              <a:gd name="T6" fmla="*/ 24 w 28"/>
              <a:gd name="T7" fmla="*/ 0 h 48"/>
              <a:gd name="T8" fmla="*/ 28 w 28"/>
              <a:gd name="T9" fmla="*/ 0 h 48"/>
              <a:gd name="T10" fmla="*/ 28 w 28"/>
              <a:gd name="T11" fmla="*/ 48 h 48"/>
              <a:gd name="T12" fmla="*/ 20 w 28"/>
              <a:gd name="T13" fmla="*/ 8 h 48"/>
              <a:gd name="T14" fmla="*/ 8 w 28"/>
              <a:gd name="T15" fmla="*/ 24 h 48"/>
              <a:gd name="T16" fmla="*/ 20 w 28"/>
              <a:gd name="T17" fmla="*/ 40 h 48"/>
              <a:gd name="T18" fmla="*/ 20 w 28"/>
              <a:gd name="T19" fmla="*/ 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" h="48">
                <a:moveTo>
                  <a:pt x="28" y="48"/>
                </a:moveTo>
                <a:cubicBezTo>
                  <a:pt x="24" y="48"/>
                  <a:pt x="24" y="48"/>
                  <a:pt x="24" y="48"/>
                </a:cubicBezTo>
                <a:cubicBezTo>
                  <a:pt x="10" y="48"/>
                  <a:pt x="0" y="38"/>
                  <a:pt x="0" y="24"/>
                </a:cubicBezTo>
                <a:cubicBezTo>
                  <a:pt x="0" y="10"/>
                  <a:pt x="10" y="0"/>
                  <a:pt x="24" y="0"/>
                </a:cubicBezTo>
                <a:cubicBezTo>
                  <a:pt x="28" y="0"/>
                  <a:pt x="28" y="0"/>
                  <a:pt x="28" y="0"/>
                </a:cubicBezTo>
                <a:lnTo>
                  <a:pt x="28" y="48"/>
                </a:lnTo>
                <a:close/>
                <a:moveTo>
                  <a:pt x="20" y="8"/>
                </a:moveTo>
                <a:cubicBezTo>
                  <a:pt x="13" y="10"/>
                  <a:pt x="8" y="16"/>
                  <a:pt x="8" y="24"/>
                </a:cubicBezTo>
                <a:cubicBezTo>
                  <a:pt x="8" y="32"/>
                  <a:pt x="13" y="38"/>
                  <a:pt x="20" y="40"/>
                </a:cubicBezTo>
                <a:lnTo>
                  <a:pt x="20" y="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7101" tIns="33551" rIns="67101" bIns="33551" numCol="1" anchor="t" anchorCtr="0" compatLnSpc="1">
            <a:noAutofit/>
          </a:bodyPr>
          <a:lstStyle/>
          <a:p>
            <a:pPr>
              <a:lnSpc>
                <a:spcPts val="1500"/>
              </a:lnSpc>
            </a:pPr>
            <a:endParaRPr lang="zh-CN" altLang="en-US" sz="1200">
              <a:solidFill>
                <a:srgbClr val="5F5F5F"/>
              </a:solidFill>
              <a:ea typeface="微软雅黑" panose="020B0503020204020204" pitchFamily="34" charset="-122"/>
            </a:endParaRPr>
          </a:p>
        </p:txBody>
      </p:sp>
      <p:sp>
        <p:nvSpPr>
          <p:cNvPr id="34" name="Freeform 6"/>
          <p:cNvSpPr>
            <a:spLocks noEditPoints="1"/>
          </p:cNvSpPr>
          <p:nvPr>
            <p:custDataLst>
              <p:tags r:id="rId13"/>
            </p:custDataLst>
          </p:nvPr>
        </p:nvSpPr>
        <p:spPr bwMode="auto">
          <a:xfrm>
            <a:off x="7593499" y="4838231"/>
            <a:ext cx="113037" cy="192824"/>
          </a:xfrm>
          <a:custGeom>
            <a:avLst/>
            <a:gdLst>
              <a:gd name="T0" fmla="*/ 4 w 28"/>
              <a:gd name="T1" fmla="*/ 48 h 48"/>
              <a:gd name="T2" fmla="*/ 0 w 28"/>
              <a:gd name="T3" fmla="*/ 48 h 48"/>
              <a:gd name="T4" fmla="*/ 0 w 28"/>
              <a:gd name="T5" fmla="*/ 0 h 48"/>
              <a:gd name="T6" fmla="*/ 4 w 28"/>
              <a:gd name="T7" fmla="*/ 0 h 48"/>
              <a:gd name="T8" fmla="*/ 28 w 28"/>
              <a:gd name="T9" fmla="*/ 24 h 48"/>
              <a:gd name="T10" fmla="*/ 4 w 28"/>
              <a:gd name="T11" fmla="*/ 48 h 48"/>
              <a:gd name="T12" fmla="*/ 8 w 28"/>
              <a:gd name="T13" fmla="*/ 8 h 48"/>
              <a:gd name="T14" fmla="*/ 8 w 28"/>
              <a:gd name="T15" fmla="*/ 40 h 48"/>
              <a:gd name="T16" fmla="*/ 20 w 28"/>
              <a:gd name="T17" fmla="*/ 24 h 48"/>
              <a:gd name="T18" fmla="*/ 8 w 28"/>
              <a:gd name="T19" fmla="*/ 8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" h="48">
                <a:moveTo>
                  <a:pt x="4" y="48"/>
                </a:moveTo>
                <a:cubicBezTo>
                  <a:pt x="0" y="48"/>
                  <a:pt x="0" y="48"/>
                  <a:pt x="0" y="48"/>
                </a:cubicBezTo>
                <a:cubicBezTo>
                  <a:pt x="0" y="0"/>
                  <a:pt x="0" y="0"/>
                  <a:pt x="0" y="0"/>
                </a:cubicBezTo>
                <a:cubicBezTo>
                  <a:pt x="4" y="0"/>
                  <a:pt x="4" y="0"/>
                  <a:pt x="4" y="0"/>
                </a:cubicBezTo>
                <a:cubicBezTo>
                  <a:pt x="18" y="0"/>
                  <a:pt x="28" y="10"/>
                  <a:pt x="28" y="24"/>
                </a:cubicBezTo>
                <a:cubicBezTo>
                  <a:pt x="28" y="38"/>
                  <a:pt x="18" y="48"/>
                  <a:pt x="4" y="48"/>
                </a:cubicBezTo>
                <a:moveTo>
                  <a:pt x="8" y="8"/>
                </a:moveTo>
                <a:cubicBezTo>
                  <a:pt x="8" y="40"/>
                  <a:pt x="8" y="40"/>
                  <a:pt x="8" y="40"/>
                </a:cubicBezTo>
                <a:cubicBezTo>
                  <a:pt x="15" y="38"/>
                  <a:pt x="20" y="32"/>
                  <a:pt x="20" y="24"/>
                </a:cubicBezTo>
                <a:cubicBezTo>
                  <a:pt x="20" y="16"/>
                  <a:pt x="15" y="10"/>
                  <a:pt x="8" y="8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7101" tIns="33551" rIns="67101" bIns="33551" numCol="1" anchor="t" anchorCtr="0" compatLnSpc="1">
            <a:noAutofit/>
          </a:bodyPr>
          <a:lstStyle/>
          <a:p>
            <a:pPr>
              <a:lnSpc>
                <a:spcPts val="1500"/>
              </a:lnSpc>
            </a:pPr>
            <a:endParaRPr lang="zh-CN" altLang="en-US" sz="1200">
              <a:solidFill>
                <a:srgbClr val="5F5F5F"/>
              </a:solidFill>
              <a:ea typeface="微软雅黑" panose="020B0503020204020204" pitchFamily="34" charset="-122"/>
            </a:endParaRPr>
          </a:p>
        </p:txBody>
      </p:sp>
      <p:sp>
        <p:nvSpPr>
          <p:cNvPr id="35" name="Freeform 7"/>
          <p:cNvSpPr/>
          <p:nvPr>
            <p:custDataLst>
              <p:tags r:id="rId14"/>
            </p:custDataLst>
          </p:nvPr>
        </p:nvSpPr>
        <p:spPr bwMode="auto">
          <a:xfrm>
            <a:off x="7626743" y="5062637"/>
            <a:ext cx="48208" cy="48208"/>
          </a:xfrm>
          <a:custGeom>
            <a:avLst/>
            <a:gdLst>
              <a:gd name="T0" fmla="*/ 0 w 12"/>
              <a:gd name="T1" fmla="*/ 12 h 12"/>
              <a:gd name="T2" fmla="*/ 0 w 12"/>
              <a:gd name="T3" fmla="*/ 4 h 12"/>
              <a:gd name="T4" fmla="*/ 4 w 12"/>
              <a:gd name="T5" fmla="*/ 0 h 12"/>
              <a:gd name="T6" fmla="*/ 12 w 12"/>
              <a:gd name="T7" fmla="*/ 0 h 12"/>
              <a:gd name="T8" fmla="*/ 0 w 12"/>
              <a:gd name="T9" fmla="*/ 1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" h="12">
                <a:moveTo>
                  <a:pt x="0" y="12"/>
                </a:moveTo>
                <a:cubicBezTo>
                  <a:pt x="0" y="4"/>
                  <a:pt x="0" y="4"/>
                  <a:pt x="0" y="4"/>
                </a:cubicBezTo>
                <a:cubicBezTo>
                  <a:pt x="2" y="4"/>
                  <a:pt x="4" y="3"/>
                  <a:pt x="4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12" y="7"/>
                  <a:pt x="7" y="12"/>
                  <a:pt x="0" y="12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7101" tIns="33551" rIns="67101" bIns="33551" numCol="1" anchor="t" anchorCtr="0" compatLnSpc="1">
            <a:noAutofit/>
          </a:bodyPr>
          <a:lstStyle/>
          <a:p>
            <a:pPr>
              <a:lnSpc>
                <a:spcPts val="1500"/>
              </a:lnSpc>
            </a:pPr>
            <a:endParaRPr lang="zh-CN" altLang="en-US" sz="1200">
              <a:solidFill>
                <a:srgbClr val="5F5F5F"/>
              </a:solidFill>
              <a:ea typeface="微软雅黑" panose="020B0503020204020204" pitchFamily="34" charset="-122"/>
            </a:endParaRPr>
          </a:p>
        </p:txBody>
      </p:sp>
      <p:sp>
        <p:nvSpPr>
          <p:cNvPr id="36" name="Rectangle 8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561916" y="5079261"/>
            <a:ext cx="64829" cy="31584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7101" tIns="33551" rIns="67101" bIns="33551" numCol="1" anchor="t" anchorCtr="0" compatLnSpc="1">
            <a:noAutofit/>
          </a:bodyPr>
          <a:lstStyle/>
          <a:p>
            <a:pPr>
              <a:lnSpc>
                <a:spcPts val="1500"/>
              </a:lnSpc>
            </a:pPr>
            <a:endParaRPr lang="zh-CN" altLang="en-US" sz="1200">
              <a:solidFill>
                <a:srgbClr val="5F5F5F"/>
              </a:solidFill>
              <a:ea typeface="微软雅黑" panose="020B0503020204020204" pitchFamily="34" charset="-122"/>
            </a:endParaRPr>
          </a:p>
        </p:txBody>
      </p:sp>
      <p:sp>
        <p:nvSpPr>
          <p:cNvPr id="37" name="Freeform 9"/>
          <p:cNvSpPr>
            <a:spLocks noEditPoints="1"/>
          </p:cNvSpPr>
          <p:nvPr>
            <p:custDataLst>
              <p:tags r:id="rId16"/>
            </p:custDataLst>
          </p:nvPr>
        </p:nvSpPr>
        <p:spPr bwMode="auto">
          <a:xfrm>
            <a:off x="7473814" y="5047679"/>
            <a:ext cx="96415" cy="96412"/>
          </a:xfrm>
          <a:custGeom>
            <a:avLst/>
            <a:gdLst>
              <a:gd name="T0" fmla="*/ 12 w 24"/>
              <a:gd name="T1" fmla="*/ 24 h 24"/>
              <a:gd name="T2" fmla="*/ 0 w 24"/>
              <a:gd name="T3" fmla="*/ 12 h 24"/>
              <a:gd name="T4" fmla="*/ 12 w 24"/>
              <a:gd name="T5" fmla="*/ 0 h 24"/>
              <a:gd name="T6" fmla="*/ 24 w 24"/>
              <a:gd name="T7" fmla="*/ 12 h 24"/>
              <a:gd name="T8" fmla="*/ 12 w 24"/>
              <a:gd name="T9" fmla="*/ 24 h 24"/>
              <a:gd name="T10" fmla="*/ 12 w 24"/>
              <a:gd name="T11" fmla="*/ 8 h 24"/>
              <a:gd name="T12" fmla="*/ 8 w 24"/>
              <a:gd name="T13" fmla="*/ 12 h 24"/>
              <a:gd name="T14" fmla="*/ 12 w 24"/>
              <a:gd name="T15" fmla="*/ 16 h 24"/>
              <a:gd name="T16" fmla="*/ 16 w 24"/>
              <a:gd name="T17" fmla="*/ 12 h 24"/>
              <a:gd name="T18" fmla="*/ 12 w 24"/>
              <a:gd name="T19" fmla="*/ 8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4" h="24">
                <a:moveTo>
                  <a:pt x="12" y="24"/>
                </a:moveTo>
                <a:cubicBezTo>
                  <a:pt x="5" y="24"/>
                  <a:pt x="0" y="19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19" y="0"/>
                  <a:pt x="24" y="5"/>
                  <a:pt x="24" y="12"/>
                </a:cubicBezTo>
                <a:cubicBezTo>
                  <a:pt x="24" y="19"/>
                  <a:pt x="19" y="24"/>
                  <a:pt x="12" y="24"/>
                </a:cubicBezTo>
                <a:moveTo>
                  <a:pt x="12" y="8"/>
                </a:moveTo>
                <a:cubicBezTo>
                  <a:pt x="10" y="8"/>
                  <a:pt x="8" y="10"/>
                  <a:pt x="8" y="12"/>
                </a:cubicBezTo>
                <a:cubicBezTo>
                  <a:pt x="8" y="14"/>
                  <a:pt x="10" y="16"/>
                  <a:pt x="12" y="16"/>
                </a:cubicBezTo>
                <a:cubicBezTo>
                  <a:pt x="14" y="16"/>
                  <a:pt x="16" y="14"/>
                  <a:pt x="16" y="12"/>
                </a:cubicBezTo>
                <a:cubicBezTo>
                  <a:pt x="16" y="10"/>
                  <a:pt x="14" y="8"/>
                  <a:pt x="12" y="8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7101" tIns="33551" rIns="67101" bIns="33551" numCol="1" anchor="t" anchorCtr="0" compatLnSpc="1">
            <a:noAutofit/>
          </a:bodyPr>
          <a:lstStyle/>
          <a:p>
            <a:pPr>
              <a:lnSpc>
                <a:spcPts val="1500"/>
              </a:lnSpc>
            </a:pPr>
            <a:endParaRPr lang="zh-CN" altLang="en-US" sz="1200">
              <a:solidFill>
                <a:srgbClr val="5F5F5F"/>
              </a:solidFill>
              <a:ea typeface="微软雅黑" panose="020B0503020204020204" pitchFamily="34" charset="-122"/>
            </a:endParaRPr>
          </a:p>
        </p:txBody>
      </p:sp>
      <p:sp>
        <p:nvSpPr>
          <p:cNvPr id="38" name="Freeform 10"/>
          <p:cNvSpPr/>
          <p:nvPr>
            <p:custDataLst>
              <p:tags r:id="rId17"/>
            </p:custDataLst>
          </p:nvPr>
        </p:nvSpPr>
        <p:spPr bwMode="auto">
          <a:xfrm>
            <a:off x="7272677" y="4628785"/>
            <a:ext cx="354071" cy="176201"/>
          </a:xfrm>
          <a:custGeom>
            <a:avLst/>
            <a:gdLst>
              <a:gd name="T0" fmla="*/ 88 w 88"/>
              <a:gd name="T1" fmla="*/ 44 h 44"/>
              <a:gd name="T2" fmla="*/ 80 w 88"/>
              <a:gd name="T3" fmla="*/ 44 h 44"/>
              <a:gd name="T4" fmla="*/ 44 w 88"/>
              <a:gd name="T5" fmla="*/ 8 h 44"/>
              <a:gd name="T6" fmla="*/ 8 w 88"/>
              <a:gd name="T7" fmla="*/ 44 h 44"/>
              <a:gd name="T8" fmla="*/ 0 w 88"/>
              <a:gd name="T9" fmla="*/ 44 h 44"/>
              <a:gd name="T10" fmla="*/ 44 w 88"/>
              <a:gd name="T11" fmla="*/ 0 h 44"/>
              <a:gd name="T12" fmla="*/ 88 w 88"/>
              <a:gd name="T13" fmla="*/ 44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8" h="44">
                <a:moveTo>
                  <a:pt x="88" y="44"/>
                </a:moveTo>
                <a:cubicBezTo>
                  <a:pt x="80" y="44"/>
                  <a:pt x="80" y="44"/>
                  <a:pt x="80" y="44"/>
                </a:cubicBezTo>
                <a:cubicBezTo>
                  <a:pt x="80" y="24"/>
                  <a:pt x="64" y="8"/>
                  <a:pt x="44" y="8"/>
                </a:cubicBezTo>
                <a:cubicBezTo>
                  <a:pt x="24" y="8"/>
                  <a:pt x="8" y="24"/>
                  <a:pt x="8" y="44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20"/>
                  <a:pt x="20" y="0"/>
                  <a:pt x="44" y="0"/>
                </a:cubicBezTo>
                <a:cubicBezTo>
                  <a:pt x="68" y="0"/>
                  <a:pt x="88" y="20"/>
                  <a:pt x="88" y="44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7101" tIns="33551" rIns="67101" bIns="33551" numCol="1" anchor="t" anchorCtr="0" compatLnSpc="1">
            <a:noAutofit/>
          </a:bodyPr>
          <a:lstStyle/>
          <a:p>
            <a:pPr>
              <a:lnSpc>
                <a:spcPts val="1500"/>
              </a:lnSpc>
            </a:pPr>
            <a:endParaRPr lang="zh-CN" altLang="en-US" sz="1200">
              <a:solidFill>
                <a:srgbClr val="5F5F5F"/>
              </a:solidFill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674283" y="2127511"/>
            <a:ext cx="4427932" cy="2895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795404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 animBg="1"/>
      <p:bldP spid="25" grpId="0"/>
      <p:bldP spid="26" grpId="0" animBg="1"/>
      <p:bldP spid="31" grpId="0"/>
      <p:bldP spid="3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144066" y="397628"/>
            <a:ext cx="5257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FF3D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老师您辛苦了</a:t>
            </a:r>
            <a:endParaRPr lang="zh-CN" altLang="en-US" sz="2400" b="1" dirty="0">
              <a:solidFill>
                <a:srgbClr val="FF3D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MH_SubTitle_4"/>
          <p:cNvSpPr/>
          <p:nvPr>
            <p:custDataLst>
              <p:tags r:id="rId1"/>
            </p:custDataLst>
          </p:nvPr>
        </p:nvSpPr>
        <p:spPr>
          <a:xfrm>
            <a:off x="3270249" y="2003429"/>
            <a:ext cx="1836739" cy="1839913"/>
          </a:xfrm>
          <a:prstGeom prst="roundRect">
            <a:avLst>
              <a:gd name="adj" fmla="val 4161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0" rIns="216000" bIns="180000" anchor="ctr">
            <a:normAutofit/>
          </a:bodyPr>
          <a:lstStyle/>
          <a:p>
            <a:pPr algn="ctr">
              <a:lnSpc>
                <a:spcPts val="1500"/>
              </a:lnSpc>
              <a:spcBef>
                <a:spcPts val="600"/>
              </a:spcBef>
              <a:defRPr/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ts val="1500"/>
              </a:lnSpc>
              <a:spcBef>
                <a:spcPts val="600"/>
              </a:spcBef>
              <a:defRPr/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MH_SubTitle_3"/>
          <p:cNvSpPr/>
          <p:nvPr>
            <p:custDataLst>
              <p:tags r:id="rId2"/>
            </p:custDataLst>
          </p:nvPr>
        </p:nvSpPr>
        <p:spPr>
          <a:xfrm>
            <a:off x="4806951" y="2003429"/>
            <a:ext cx="2205039" cy="1839913"/>
          </a:xfrm>
          <a:custGeom>
            <a:avLst/>
            <a:gdLst>
              <a:gd name="connsiteX0" fmla="*/ 373730 w 1899608"/>
              <a:gd name="connsiteY0" fmla="*/ 0 h 1584176"/>
              <a:gd name="connsiteX1" fmla="*/ 1841310 w 1899608"/>
              <a:gd name="connsiteY1" fmla="*/ 0 h 1584176"/>
              <a:gd name="connsiteX2" fmla="*/ 1899608 w 1899608"/>
              <a:gd name="connsiteY2" fmla="*/ 58298 h 1584176"/>
              <a:gd name="connsiteX3" fmla="*/ 1899608 w 1899608"/>
              <a:gd name="connsiteY3" fmla="*/ 1525878 h 1584176"/>
              <a:gd name="connsiteX4" fmla="*/ 1841310 w 1899608"/>
              <a:gd name="connsiteY4" fmla="*/ 1584176 h 1584176"/>
              <a:gd name="connsiteX5" fmla="*/ 373730 w 1899608"/>
              <a:gd name="connsiteY5" fmla="*/ 1584176 h 1584176"/>
              <a:gd name="connsiteX6" fmla="*/ 315432 w 1899608"/>
              <a:gd name="connsiteY6" fmla="*/ 1525878 h 1584176"/>
              <a:gd name="connsiteX7" fmla="*/ 315432 w 1899608"/>
              <a:gd name="connsiteY7" fmla="*/ 934219 h 1584176"/>
              <a:gd name="connsiteX8" fmla="*/ 257551 w 1899608"/>
              <a:gd name="connsiteY8" fmla="*/ 934219 h 1584176"/>
              <a:gd name="connsiteX9" fmla="*/ 257551 w 1899608"/>
              <a:gd name="connsiteY9" fmla="*/ 1076350 h 1584176"/>
              <a:gd name="connsiteX10" fmla="*/ 0 w 1899608"/>
              <a:gd name="connsiteY10" fmla="*/ 792089 h 1584176"/>
              <a:gd name="connsiteX11" fmla="*/ 257551 w 1899608"/>
              <a:gd name="connsiteY11" fmla="*/ 507827 h 1584176"/>
              <a:gd name="connsiteX12" fmla="*/ 257551 w 1899608"/>
              <a:gd name="connsiteY12" fmla="*/ 649958 h 1584176"/>
              <a:gd name="connsiteX13" fmla="*/ 315432 w 1899608"/>
              <a:gd name="connsiteY13" fmla="*/ 649958 h 1584176"/>
              <a:gd name="connsiteX14" fmla="*/ 315432 w 1899608"/>
              <a:gd name="connsiteY14" fmla="*/ 58298 h 1584176"/>
              <a:gd name="connsiteX15" fmla="*/ 373730 w 1899608"/>
              <a:gd name="connsiteY15" fmla="*/ 0 h 1584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899608" h="1584176">
                <a:moveTo>
                  <a:pt x="373730" y="0"/>
                </a:moveTo>
                <a:lnTo>
                  <a:pt x="1841310" y="0"/>
                </a:lnTo>
                <a:cubicBezTo>
                  <a:pt x="1873507" y="0"/>
                  <a:pt x="1899608" y="26101"/>
                  <a:pt x="1899608" y="58298"/>
                </a:cubicBezTo>
                <a:lnTo>
                  <a:pt x="1899608" y="1525878"/>
                </a:lnTo>
                <a:cubicBezTo>
                  <a:pt x="1899608" y="1558075"/>
                  <a:pt x="1873507" y="1584176"/>
                  <a:pt x="1841310" y="1584176"/>
                </a:cubicBezTo>
                <a:lnTo>
                  <a:pt x="373730" y="1584176"/>
                </a:lnTo>
                <a:cubicBezTo>
                  <a:pt x="341533" y="1584176"/>
                  <a:pt x="315432" y="1558075"/>
                  <a:pt x="315432" y="1525878"/>
                </a:cubicBezTo>
                <a:lnTo>
                  <a:pt x="315432" y="934219"/>
                </a:lnTo>
                <a:lnTo>
                  <a:pt x="257551" y="934219"/>
                </a:lnTo>
                <a:lnTo>
                  <a:pt x="257551" y="1076350"/>
                </a:lnTo>
                <a:lnTo>
                  <a:pt x="0" y="792089"/>
                </a:lnTo>
                <a:lnTo>
                  <a:pt x="257551" y="507827"/>
                </a:lnTo>
                <a:lnTo>
                  <a:pt x="257551" y="649958"/>
                </a:lnTo>
                <a:lnTo>
                  <a:pt x="315432" y="649958"/>
                </a:lnTo>
                <a:lnTo>
                  <a:pt x="315432" y="58298"/>
                </a:lnTo>
                <a:cubicBezTo>
                  <a:pt x="315432" y="26101"/>
                  <a:pt x="341533" y="0"/>
                  <a:pt x="37373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0" tIns="216000" rIns="108000" bIns="0" anchor="ctr">
            <a:normAutofit/>
          </a:bodyPr>
          <a:lstStyle/>
          <a:p>
            <a:pPr algn="ctr">
              <a:lnSpc>
                <a:spcPts val="1500"/>
              </a:lnSpc>
              <a:spcBef>
                <a:spcPts val="600"/>
              </a:spcBef>
              <a:defRPr/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ts val="1500"/>
              </a:lnSpc>
              <a:spcBef>
                <a:spcPts val="600"/>
              </a:spcBef>
              <a:defRPr/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ts val="1500"/>
              </a:lnSpc>
              <a:spcBef>
                <a:spcPts val="600"/>
              </a:spcBef>
              <a:defRPr/>
            </a:pPr>
            <a:endParaRPr lang="zh-CN" altLang="en-US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MH_SubTitle_2"/>
          <p:cNvSpPr/>
          <p:nvPr>
            <p:custDataLst>
              <p:tags r:id="rId3"/>
            </p:custDataLst>
          </p:nvPr>
        </p:nvSpPr>
        <p:spPr>
          <a:xfrm>
            <a:off x="5173664" y="3544891"/>
            <a:ext cx="1838325" cy="2205037"/>
          </a:xfrm>
          <a:custGeom>
            <a:avLst/>
            <a:gdLst>
              <a:gd name="connsiteX0" fmla="*/ 792088 w 1584176"/>
              <a:gd name="connsiteY0" fmla="*/ 0 h 1900961"/>
              <a:gd name="connsiteX1" fmla="*/ 1076350 w 1584176"/>
              <a:gd name="connsiteY1" fmla="*/ 257551 h 1900961"/>
              <a:gd name="connsiteX2" fmla="*/ 934219 w 1584176"/>
              <a:gd name="connsiteY2" fmla="*/ 257551 h 1900961"/>
              <a:gd name="connsiteX3" fmla="*/ 934219 w 1584176"/>
              <a:gd name="connsiteY3" fmla="*/ 316785 h 1900961"/>
              <a:gd name="connsiteX4" fmla="*/ 1541118 w 1584176"/>
              <a:gd name="connsiteY4" fmla="*/ 316785 h 1900961"/>
              <a:gd name="connsiteX5" fmla="*/ 1584176 w 1584176"/>
              <a:gd name="connsiteY5" fmla="*/ 359843 h 1900961"/>
              <a:gd name="connsiteX6" fmla="*/ 1584176 w 1584176"/>
              <a:gd name="connsiteY6" fmla="*/ 1857903 h 1900961"/>
              <a:gd name="connsiteX7" fmla="*/ 1541118 w 1584176"/>
              <a:gd name="connsiteY7" fmla="*/ 1900961 h 1900961"/>
              <a:gd name="connsiteX8" fmla="*/ 43058 w 1584176"/>
              <a:gd name="connsiteY8" fmla="*/ 1900961 h 1900961"/>
              <a:gd name="connsiteX9" fmla="*/ 0 w 1584176"/>
              <a:gd name="connsiteY9" fmla="*/ 1857903 h 1900961"/>
              <a:gd name="connsiteX10" fmla="*/ 0 w 1584176"/>
              <a:gd name="connsiteY10" fmla="*/ 359843 h 1900961"/>
              <a:gd name="connsiteX11" fmla="*/ 43058 w 1584176"/>
              <a:gd name="connsiteY11" fmla="*/ 316785 h 1900961"/>
              <a:gd name="connsiteX12" fmla="*/ 649958 w 1584176"/>
              <a:gd name="connsiteY12" fmla="*/ 316785 h 1900961"/>
              <a:gd name="connsiteX13" fmla="*/ 649958 w 1584176"/>
              <a:gd name="connsiteY13" fmla="*/ 257551 h 1900961"/>
              <a:gd name="connsiteX14" fmla="*/ 507827 w 1584176"/>
              <a:gd name="connsiteY14" fmla="*/ 257551 h 1900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584176" h="1900961">
                <a:moveTo>
                  <a:pt x="792088" y="0"/>
                </a:moveTo>
                <a:lnTo>
                  <a:pt x="1076350" y="257551"/>
                </a:lnTo>
                <a:lnTo>
                  <a:pt x="934219" y="257551"/>
                </a:lnTo>
                <a:lnTo>
                  <a:pt x="934219" y="316785"/>
                </a:lnTo>
                <a:lnTo>
                  <a:pt x="1541118" y="316785"/>
                </a:lnTo>
                <a:cubicBezTo>
                  <a:pt x="1564898" y="316785"/>
                  <a:pt x="1584176" y="336063"/>
                  <a:pt x="1584176" y="359843"/>
                </a:cubicBezTo>
                <a:lnTo>
                  <a:pt x="1584176" y="1857903"/>
                </a:lnTo>
                <a:cubicBezTo>
                  <a:pt x="1584176" y="1881683"/>
                  <a:pt x="1564898" y="1900961"/>
                  <a:pt x="1541118" y="1900961"/>
                </a:cubicBezTo>
                <a:lnTo>
                  <a:pt x="43058" y="1900961"/>
                </a:lnTo>
                <a:cubicBezTo>
                  <a:pt x="19278" y="1900961"/>
                  <a:pt x="0" y="1881683"/>
                  <a:pt x="0" y="1857903"/>
                </a:cubicBezTo>
                <a:lnTo>
                  <a:pt x="0" y="359843"/>
                </a:lnTo>
                <a:cubicBezTo>
                  <a:pt x="0" y="336063"/>
                  <a:pt x="19278" y="316785"/>
                  <a:pt x="43058" y="316785"/>
                </a:cubicBezTo>
                <a:lnTo>
                  <a:pt x="649958" y="316785"/>
                </a:lnTo>
                <a:lnTo>
                  <a:pt x="649958" y="257551"/>
                </a:lnTo>
                <a:lnTo>
                  <a:pt x="507827" y="25755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396000" rIns="216000" bIns="0" anchor="ctr">
            <a:normAutofit/>
          </a:bodyPr>
          <a:lstStyle/>
          <a:p>
            <a:pPr algn="ctr">
              <a:lnSpc>
                <a:spcPts val="1500"/>
              </a:lnSpc>
              <a:spcBef>
                <a:spcPts val="600"/>
              </a:spcBef>
              <a:defRPr/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ts val="1500"/>
              </a:lnSpc>
              <a:spcBef>
                <a:spcPts val="600"/>
              </a:spcBef>
              <a:defRPr/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MH_SubTitle_1"/>
          <p:cNvSpPr/>
          <p:nvPr>
            <p:custDataLst>
              <p:tags r:id="rId4"/>
            </p:custDataLst>
          </p:nvPr>
        </p:nvSpPr>
        <p:spPr>
          <a:xfrm>
            <a:off x="6713539" y="3913192"/>
            <a:ext cx="2208212" cy="1836737"/>
          </a:xfrm>
          <a:custGeom>
            <a:avLst/>
            <a:gdLst>
              <a:gd name="connsiteX0" fmla="*/ 361889 w 1903007"/>
              <a:gd name="connsiteY0" fmla="*/ 0 h 1584176"/>
              <a:gd name="connsiteX1" fmla="*/ 1859949 w 1903007"/>
              <a:gd name="connsiteY1" fmla="*/ 0 h 1584176"/>
              <a:gd name="connsiteX2" fmla="*/ 1903007 w 1903007"/>
              <a:gd name="connsiteY2" fmla="*/ 43058 h 1584176"/>
              <a:gd name="connsiteX3" fmla="*/ 1903007 w 1903007"/>
              <a:gd name="connsiteY3" fmla="*/ 1541118 h 1584176"/>
              <a:gd name="connsiteX4" fmla="*/ 1859949 w 1903007"/>
              <a:gd name="connsiteY4" fmla="*/ 1584176 h 1584176"/>
              <a:gd name="connsiteX5" fmla="*/ 361889 w 1903007"/>
              <a:gd name="connsiteY5" fmla="*/ 1584176 h 1584176"/>
              <a:gd name="connsiteX6" fmla="*/ 318831 w 1903007"/>
              <a:gd name="connsiteY6" fmla="*/ 1541118 h 1584176"/>
              <a:gd name="connsiteX7" fmla="*/ 318831 w 1903007"/>
              <a:gd name="connsiteY7" fmla="*/ 908091 h 1584176"/>
              <a:gd name="connsiteX8" fmla="*/ 257551 w 1903007"/>
              <a:gd name="connsiteY8" fmla="*/ 908091 h 1584176"/>
              <a:gd name="connsiteX9" fmla="*/ 257551 w 1903007"/>
              <a:gd name="connsiteY9" fmla="*/ 1050222 h 1584176"/>
              <a:gd name="connsiteX10" fmla="*/ 0 w 1903007"/>
              <a:gd name="connsiteY10" fmla="*/ 765961 h 1584176"/>
              <a:gd name="connsiteX11" fmla="*/ 257551 w 1903007"/>
              <a:gd name="connsiteY11" fmla="*/ 481699 h 1584176"/>
              <a:gd name="connsiteX12" fmla="*/ 257551 w 1903007"/>
              <a:gd name="connsiteY12" fmla="*/ 623830 h 1584176"/>
              <a:gd name="connsiteX13" fmla="*/ 318831 w 1903007"/>
              <a:gd name="connsiteY13" fmla="*/ 623830 h 1584176"/>
              <a:gd name="connsiteX14" fmla="*/ 318831 w 1903007"/>
              <a:gd name="connsiteY14" fmla="*/ 43058 h 1584176"/>
              <a:gd name="connsiteX15" fmla="*/ 361889 w 1903007"/>
              <a:gd name="connsiteY15" fmla="*/ 0 h 1584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903007" h="1584176">
                <a:moveTo>
                  <a:pt x="361889" y="0"/>
                </a:moveTo>
                <a:lnTo>
                  <a:pt x="1859949" y="0"/>
                </a:lnTo>
                <a:cubicBezTo>
                  <a:pt x="1883729" y="0"/>
                  <a:pt x="1903007" y="19278"/>
                  <a:pt x="1903007" y="43058"/>
                </a:cubicBezTo>
                <a:lnTo>
                  <a:pt x="1903007" y="1541118"/>
                </a:lnTo>
                <a:cubicBezTo>
                  <a:pt x="1903007" y="1564898"/>
                  <a:pt x="1883729" y="1584176"/>
                  <a:pt x="1859949" y="1584176"/>
                </a:cubicBezTo>
                <a:lnTo>
                  <a:pt x="361889" y="1584176"/>
                </a:lnTo>
                <a:cubicBezTo>
                  <a:pt x="338109" y="1584176"/>
                  <a:pt x="318831" y="1564898"/>
                  <a:pt x="318831" y="1541118"/>
                </a:cubicBezTo>
                <a:lnTo>
                  <a:pt x="318831" y="908091"/>
                </a:lnTo>
                <a:lnTo>
                  <a:pt x="257551" y="908091"/>
                </a:lnTo>
                <a:lnTo>
                  <a:pt x="257551" y="1050222"/>
                </a:lnTo>
                <a:lnTo>
                  <a:pt x="0" y="765961"/>
                </a:lnTo>
                <a:lnTo>
                  <a:pt x="257551" y="481699"/>
                </a:lnTo>
                <a:lnTo>
                  <a:pt x="257551" y="623830"/>
                </a:lnTo>
                <a:lnTo>
                  <a:pt x="318831" y="623830"/>
                </a:lnTo>
                <a:lnTo>
                  <a:pt x="318831" y="43058"/>
                </a:lnTo>
                <a:cubicBezTo>
                  <a:pt x="318831" y="19278"/>
                  <a:pt x="338109" y="0"/>
                  <a:pt x="36188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0" tIns="0" rIns="108000" bIns="0" anchor="ctr">
            <a:normAutofit/>
          </a:bodyPr>
          <a:lstStyle/>
          <a:p>
            <a:pPr algn="ctr">
              <a:lnSpc>
                <a:spcPts val="1500"/>
              </a:lnSpc>
              <a:spcBef>
                <a:spcPts val="600"/>
              </a:spcBef>
              <a:defRPr/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ts val="1500"/>
              </a:lnSpc>
              <a:spcBef>
                <a:spcPts val="600"/>
              </a:spcBef>
              <a:defRPr/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2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2164193" y="4211643"/>
            <a:ext cx="2076881" cy="65205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200" dirty="0" smtClean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200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200" dirty="0" smtClean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200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200" dirty="0" smtClean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200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200" dirty="0" smtClean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200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200" dirty="0" smtClean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200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200" dirty="0" smtClean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 dirty="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500"/>
              </a:lnSpc>
            </a:pPr>
            <a:endParaRPr lang="zh-CN" altLang="en-US" sz="1200" dirty="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7456586" y="2183779"/>
            <a:ext cx="2076881" cy="65205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200" dirty="0" smtClean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200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200" dirty="0" smtClean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200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200" dirty="0" smtClean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200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200" dirty="0" smtClean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200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200" dirty="0" smtClean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200" dirty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200" dirty="0" smtClean="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200" dirty="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1500"/>
              </a:lnSpc>
            </a:pPr>
            <a:endParaRPr lang="zh-CN" altLang="en-US" sz="1200" dirty="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7932524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144066" y="397628"/>
            <a:ext cx="5257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FF3D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老师您辛苦了</a:t>
            </a:r>
            <a:endParaRPr lang="zh-CN" altLang="en-US" sz="2400" b="1" dirty="0">
              <a:solidFill>
                <a:srgbClr val="FF3D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26"/>
          <p:cNvSpPr txBox="1"/>
          <p:nvPr/>
        </p:nvSpPr>
        <p:spPr>
          <a:xfrm>
            <a:off x="-604437" y="2737785"/>
            <a:ext cx="431799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en-US" altLang="zh-CN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zh-CN" altLang="en-US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TextBox 26"/>
          <p:cNvSpPr txBox="1"/>
          <p:nvPr/>
        </p:nvSpPr>
        <p:spPr>
          <a:xfrm>
            <a:off x="-604437" y="3499397"/>
            <a:ext cx="431799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en-US" altLang="zh-CN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zh-CN" altLang="en-US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TextBox 26"/>
          <p:cNvSpPr txBox="1"/>
          <p:nvPr/>
        </p:nvSpPr>
        <p:spPr>
          <a:xfrm>
            <a:off x="-604437" y="4223977"/>
            <a:ext cx="431799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en-US" altLang="zh-CN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zh-CN" altLang="en-US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TextBox 26"/>
          <p:cNvSpPr txBox="1"/>
          <p:nvPr/>
        </p:nvSpPr>
        <p:spPr>
          <a:xfrm>
            <a:off x="-604437" y="5035945"/>
            <a:ext cx="431799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en-US" altLang="zh-CN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zh-CN" altLang="en-US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7" name="Picture 59" descr="New Macbook Silver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224" y="2540001"/>
            <a:ext cx="6090661" cy="3567763"/>
          </a:xfrm>
          <a:prstGeom prst="rect">
            <a:avLst/>
          </a:prstGeom>
        </p:spPr>
      </p:pic>
      <p:sp>
        <p:nvSpPr>
          <p:cNvPr id="8" name="Oval 84"/>
          <p:cNvSpPr/>
          <p:nvPr/>
        </p:nvSpPr>
        <p:spPr>
          <a:xfrm>
            <a:off x="8910004" y="3041899"/>
            <a:ext cx="472624" cy="472748"/>
          </a:xfrm>
          <a:prstGeom prst="ellipse">
            <a:avLst/>
          </a:prstGeom>
          <a:solidFill>
            <a:schemeClr val="accent1"/>
          </a:solidFill>
          <a:ln w="571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737572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Oval 88"/>
          <p:cNvSpPr/>
          <p:nvPr/>
        </p:nvSpPr>
        <p:spPr>
          <a:xfrm>
            <a:off x="8910004" y="3751230"/>
            <a:ext cx="472624" cy="472748"/>
          </a:xfrm>
          <a:prstGeom prst="ellipse">
            <a:avLst/>
          </a:prstGeom>
          <a:solidFill>
            <a:schemeClr val="accent2"/>
          </a:solidFill>
          <a:ln w="571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737572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Oval 92"/>
          <p:cNvSpPr/>
          <p:nvPr/>
        </p:nvSpPr>
        <p:spPr>
          <a:xfrm>
            <a:off x="8910004" y="4523578"/>
            <a:ext cx="472624" cy="472748"/>
          </a:xfrm>
          <a:prstGeom prst="ellipse">
            <a:avLst/>
          </a:prstGeom>
          <a:solidFill>
            <a:schemeClr val="accent3"/>
          </a:solidFill>
          <a:ln w="571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737572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Oval 96"/>
          <p:cNvSpPr/>
          <p:nvPr/>
        </p:nvSpPr>
        <p:spPr>
          <a:xfrm>
            <a:off x="8910004" y="5232907"/>
            <a:ext cx="472624" cy="472748"/>
          </a:xfrm>
          <a:prstGeom prst="ellipse">
            <a:avLst/>
          </a:prstGeom>
          <a:solidFill>
            <a:schemeClr val="accent4"/>
          </a:solidFill>
          <a:ln w="571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737572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Freeform 211"/>
          <p:cNvSpPr>
            <a:spLocks noEditPoints="1"/>
          </p:cNvSpPr>
          <p:nvPr/>
        </p:nvSpPr>
        <p:spPr bwMode="auto">
          <a:xfrm>
            <a:off x="9037203" y="3160655"/>
            <a:ext cx="214303" cy="212685"/>
          </a:xfrm>
          <a:custGeom>
            <a:avLst/>
            <a:gdLst/>
            <a:ahLst/>
            <a:cxnLst>
              <a:cxn ang="0">
                <a:pos x="58" y="50"/>
              </a:cxn>
              <a:cxn ang="0">
                <a:pos x="51" y="58"/>
              </a:cxn>
              <a:cxn ang="0">
                <a:pos x="7" y="58"/>
              </a:cxn>
              <a:cxn ang="0">
                <a:pos x="0" y="50"/>
              </a:cxn>
              <a:cxn ang="0">
                <a:pos x="0" y="7"/>
              </a:cxn>
              <a:cxn ang="0">
                <a:pos x="7" y="0"/>
              </a:cxn>
              <a:cxn ang="0">
                <a:pos x="51" y="0"/>
              </a:cxn>
              <a:cxn ang="0">
                <a:pos x="58" y="7"/>
              </a:cxn>
              <a:cxn ang="0">
                <a:pos x="58" y="50"/>
              </a:cxn>
              <a:cxn ang="0">
                <a:pos x="51" y="24"/>
              </a:cxn>
              <a:cxn ang="0">
                <a:pos x="46" y="24"/>
              </a:cxn>
              <a:cxn ang="0">
                <a:pos x="47" y="29"/>
              </a:cxn>
              <a:cxn ang="0">
                <a:pos x="29" y="47"/>
              </a:cxn>
              <a:cxn ang="0">
                <a:pos x="11" y="29"/>
              </a:cxn>
              <a:cxn ang="0">
                <a:pos x="12" y="24"/>
              </a:cxn>
              <a:cxn ang="0">
                <a:pos x="6" y="24"/>
              </a:cxn>
              <a:cxn ang="0">
                <a:pos x="6" y="49"/>
              </a:cxn>
              <a:cxn ang="0">
                <a:pos x="9" y="51"/>
              </a:cxn>
              <a:cxn ang="0">
                <a:pos x="49" y="51"/>
              </a:cxn>
              <a:cxn ang="0">
                <a:pos x="51" y="49"/>
              </a:cxn>
              <a:cxn ang="0">
                <a:pos x="51" y="24"/>
              </a:cxn>
              <a:cxn ang="0">
                <a:pos x="29" y="17"/>
              </a:cxn>
              <a:cxn ang="0">
                <a:pos x="17" y="29"/>
              </a:cxn>
              <a:cxn ang="0">
                <a:pos x="29" y="40"/>
              </a:cxn>
              <a:cxn ang="0">
                <a:pos x="41" y="29"/>
              </a:cxn>
              <a:cxn ang="0">
                <a:pos x="29" y="17"/>
              </a:cxn>
              <a:cxn ang="0">
                <a:pos x="51" y="9"/>
              </a:cxn>
              <a:cxn ang="0">
                <a:pos x="49" y="6"/>
              </a:cxn>
              <a:cxn ang="0">
                <a:pos x="42" y="6"/>
              </a:cxn>
              <a:cxn ang="0">
                <a:pos x="40" y="9"/>
              </a:cxn>
              <a:cxn ang="0">
                <a:pos x="40" y="15"/>
              </a:cxn>
              <a:cxn ang="0">
                <a:pos x="42" y="18"/>
              </a:cxn>
              <a:cxn ang="0">
                <a:pos x="49" y="18"/>
              </a:cxn>
              <a:cxn ang="0">
                <a:pos x="51" y="15"/>
              </a:cxn>
              <a:cxn ang="0">
                <a:pos x="51" y="9"/>
              </a:cxn>
            </a:cxnLst>
            <a:rect l="0" t="0" r="r" b="b"/>
            <a:pathLst>
              <a:path w="58" h="58">
                <a:moveTo>
                  <a:pt x="58" y="50"/>
                </a:moveTo>
                <a:cubicBezTo>
                  <a:pt x="58" y="54"/>
                  <a:pt x="55" y="58"/>
                  <a:pt x="51" y="58"/>
                </a:cubicBezTo>
                <a:cubicBezTo>
                  <a:pt x="7" y="58"/>
                  <a:pt x="7" y="58"/>
                  <a:pt x="7" y="58"/>
                </a:cubicBezTo>
                <a:cubicBezTo>
                  <a:pt x="3" y="58"/>
                  <a:pt x="0" y="54"/>
                  <a:pt x="0" y="50"/>
                </a:cubicBezTo>
                <a:cubicBezTo>
                  <a:pt x="0" y="7"/>
                  <a:pt x="0" y="7"/>
                  <a:pt x="0" y="7"/>
                </a:cubicBezTo>
                <a:cubicBezTo>
                  <a:pt x="0" y="3"/>
                  <a:pt x="3" y="0"/>
                  <a:pt x="7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5" y="0"/>
                  <a:pt x="58" y="3"/>
                  <a:pt x="58" y="7"/>
                </a:cubicBezTo>
                <a:lnTo>
                  <a:pt x="58" y="50"/>
                </a:lnTo>
                <a:close/>
                <a:moveTo>
                  <a:pt x="51" y="24"/>
                </a:moveTo>
                <a:cubicBezTo>
                  <a:pt x="46" y="24"/>
                  <a:pt x="46" y="24"/>
                  <a:pt x="46" y="24"/>
                </a:cubicBezTo>
                <a:cubicBezTo>
                  <a:pt x="47" y="26"/>
                  <a:pt x="47" y="27"/>
                  <a:pt x="47" y="29"/>
                </a:cubicBezTo>
                <a:cubicBezTo>
                  <a:pt x="47" y="39"/>
                  <a:pt x="39" y="47"/>
                  <a:pt x="29" y="47"/>
                </a:cubicBezTo>
                <a:cubicBezTo>
                  <a:pt x="19" y="47"/>
                  <a:pt x="11" y="39"/>
                  <a:pt x="11" y="29"/>
                </a:cubicBezTo>
                <a:cubicBezTo>
                  <a:pt x="11" y="27"/>
                  <a:pt x="11" y="26"/>
                  <a:pt x="12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49"/>
                  <a:pt x="6" y="49"/>
                  <a:pt x="6" y="49"/>
                </a:cubicBezTo>
                <a:cubicBezTo>
                  <a:pt x="6" y="50"/>
                  <a:pt x="7" y="51"/>
                  <a:pt x="9" y="51"/>
                </a:cubicBezTo>
                <a:cubicBezTo>
                  <a:pt x="49" y="51"/>
                  <a:pt x="49" y="51"/>
                  <a:pt x="49" y="51"/>
                </a:cubicBezTo>
                <a:cubicBezTo>
                  <a:pt x="50" y="51"/>
                  <a:pt x="51" y="50"/>
                  <a:pt x="51" y="49"/>
                </a:cubicBezTo>
                <a:lnTo>
                  <a:pt x="51" y="24"/>
                </a:lnTo>
                <a:close/>
                <a:moveTo>
                  <a:pt x="29" y="17"/>
                </a:moveTo>
                <a:cubicBezTo>
                  <a:pt x="23" y="17"/>
                  <a:pt x="17" y="22"/>
                  <a:pt x="17" y="29"/>
                </a:cubicBezTo>
                <a:cubicBezTo>
                  <a:pt x="17" y="35"/>
                  <a:pt x="23" y="40"/>
                  <a:pt x="29" y="40"/>
                </a:cubicBezTo>
                <a:cubicBezTo>
                  <a:pt x="35" y="40"/>
                  <a:pt x="41" y="35"/>
                  <a:pt x="41" y="29"/>
                </a:cubicBezTo>
                <a:cubicBezTo>
                  <a:pt x="41" y="22"/>
                  <a:pt x="35" y="17"/>
                  <a:pt x="29" y="17"/>
                </a:cubicBezTo>
                <a:close/>
                <a:moveTo>
                  <a:pt x="51" y="9"/>
                </a:moveTo>
                <a:cubicBezTo>
                  <a:pt x="51" y="7"/>
                  <a:pt x="50" y="6"/>
                  <a:pt x="49" y="6"/>
                </a:cubicBezTo>
                <a:cubicBezTo>
                  <a:pt x="42" y="6"/>
                  <a:pt x="42" y="6"/>
                  <a:pt x="42" y="6"/>
                </a:cubicBezTo>
                <a:cubicBezTo>
                  <a:pt x="41" y="6"/>
                  <a:pt x="40" y="7"/>
                  <a:pt x="40" y="9"/>
                </a:cubicBezTo>
                <a:cubicBezTo>
                  <a:pt x="40" y="15"/>
                  <a:pt x="40" y="15"/>
                  <a:pt x="40" y="15"/>
                </a:cubicBezTo>
                <a:cubicBezTo>
                  <a:pt x="40" y="16"/>
                  <a:pt x="41" y="18"/>
                  <a:pt x="42" y="18"/>
                </a:cubicBezTo>
                <a:cubicBezTo>
                  <a:pt x="49" y="18"/>
                  <a:pt x="49" y="18"/>
                  <a:pt x="49" y="18"/>
                </a:cubicBezTo>
                <a:cubicBezTo>
                  <a:pt x="50" y="18"/>
                  <a:pt x="51" y="16"/>
                  <a:pt x="51" y="15"/>
                </a:cubicBezTo>
                <a:lnTo>
                  <a:pt x="51" y="9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45720" tIns="22860" rIns="45720" bIns="22860" numCol="1" anchor="t" anchorCtr="0" compatLnSpc="1"/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>
              <a:solidFill>
                <a:srgbClr val="737572"/>
              </a:solidFill>
              <a:latin typeface="Arial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Freeform 14"/>
          <p:cNvSpPr>
            <a:spLocks noEditPoints="1"/>
          </p:cNvSpPr>
          <p:nvPr/>
        </p:nvSpPr>
        <p:spPr bwMode="auto">
          <a:xfrm>
            <a:off x="9019704" y="3883087"/>
            <a:ext cx="261307" cy="201084"/>
          </a:xfrm>
          <a:custGeom>
            <a:avLst/>
            <a:gdLst/>
            <a:ahLst/>
            <a:cxnLst>
              <a:cxn ang="0">
                <a:pos x="78" y="47"/>
              </a:cxn>
              <a:cxn ang="0">
                <a:pos x="76" y="48"/>
              </a:cxn>
              <a:cxn ang="0">
                <a:pos x="73" y="48"/>
              </a:cxn>
              <a:cxn ang="0">
                <a:pos x="73" y="53"/>
              </a:cxn>
              <a:cxn ang="0">
                <a:pos x="65" y="60"/>
              </a:cxn>
              <a:cxn ang="0">
                <a:pos x="58" y="53"/>
              </a:cxn>
              <a:cxn ang="0">
                <a:pos x="58" y="48"/>
              </a:cxn>
              <a:cxn ang="0">
                <a:pos x="19" y="48"/>
              </a:cxn>
              <a:cxn ang="0">
                <a:pos x="19" y="53"/>
              </a:cxn>
              <a:cxn ang="0">
                <a:pos x="12" y="60"/>
              </a:cxn>
              <a:cxn ang="0">
                <a:pos x="5" y="53"/>
              </a:cxn>
              <a:cxn ang="0">
                <a:pos x="5" y="48"/>
              </a:cxn>
              <a:cxn ang="0">
                <a:pos x="1" y="48"/>
              </a:cxn>
              <a:cxn ang="0">
                <a:pos x="0" y="47"/>
              </a:cxn>
              <a:cxn ang="0">
                <a:pos x="0" y="32"/>
              </a:cxn>
              <a:cxn ang="0">
                <a:pos x="8" y="24"/>
              </a:cxn>
              <a:cxn ang="0">
                <a:pos x="9" y="24"/>
              </a:cxn>
              <a:cxn ang="0">
                <a:pos x="13" y="8"/>
              </a:cxn>
              <a:cxn ang="0">
                <a:pos x="24" y="0"/>
              </a:cxn>
              <a:cxn ang="0">
                <a:pos x="53" y="0"/>
              </a:cxn>
              <a:cxn ang="0">
                <a:pos x="64" y="8"/>
              </a:cxn>
              <a:cxn ang="0">
                <a:pos x="68" y="24"/>
              </a:cxn>
              <a:cxn ang="0">
                <a:pos x="69" y="24"/>
              </a:cxn>
              <a:cxn ang="0">
                <a:pos x="78" y="32"/>
              </a:cxn>
              <a:cxn ang="0">
                <a:pos x="78" y="47"/>
              </a:cxn>
              <a:cxn ang="0">
                <a:pos x="12" y="30"/>
              </a:cxn>
              <a:cxn ang="0">
                <a:pos x="6" y="36"/>
              </a:cxn>
              <a:cxn ang="0">
                <a:pos x="12" y="42"/>
              </a:cxn>
              <a:cxn ang="0">
                <a:pos x="18" y="36"/>
              </a:cxn>
              <a:cxn ang="0">
                <a:pos x="12" y="30"/>
              </a:cxn>
              <a:cxn ang="0">
                <a:pos x="58" y="24"/>
              </a:cxn>
              <a:cxn ang="0">
                <a:pos x="55" y="10"/>
              </a:cxn>
              <a:cxn ang="0">
                <a:pos x="53" y="9"/>
              </a:cxn>
              <a:cxn ang="0">
                <a:pos x="24" y="9"/>
              </a:cxn>
              <a:cxn ang="0">
                <a:pos x="23" y="10"/>
              </a:cxn>
              <a:cxn ang="0">
                <a:pos x="19" y="24"/>
              </a:cxn>
              <a:cxn ang="0">
                <a:pos x="58" y="24"/>
              </a:cxn>
              <a:cxn ang="0">
                <a:pos x="65" y="30"/>
              </a:cxn>
              <a:cxn ang="0">
                <a:pos x="59" y="36"/>
              </a:cxn>
              <a:cxn ang="0">
                <a:pos x="65" y="42"/>
              </a:cxn>
              <a:cxn ang="0">
                <a:pos x="71" y="36"/>
              </a:cxn>
              <a:cxn ang="0">
                <a:pos x="65" y="30"/>
              </a:cxn>
            </a:cxnLst>
            <a:rect l="0" t="0" r="r" b="b"/>
            <a:pathLst>
              <a:path w="78" h="60">
                <a:moveTo>
                  <a:pt x="78" y="47"/>
                </a:moveTo>
                <a:cubicBezTo>
                  <a:pt x="78" y="48"/>
                  <a:pt x="77" y="48"/>
                  <a:pt x="76" y="48"/>
                </a:cubicBezTo>
                <a:cubicBezTo>
                  <a:pt x="73" y="48"/>
                  <a:pt x="73" y="48"/>
                  <a:pt x="73" y="48"/>
                </a:cubicBezTo>
                <a:cubicBezTo>
                  <a:pt x="73" y="53"/>
                  <a:pt x="73" y="53"/>
                  <a:pt x="73" y="53"/>
                </a:cubicBezTo>
                <a:cubicBezTo>
                  <a:pt x="73" y="57"/>
                  <a:pt x="69" y="60"/>
                  <a:pt x="65" y="60"/>
                </a:cubicBezTo>
                <a:cubicBezTo>
                  <a:pt x="61" y="60"/>
                  <a:pt x="58" y="57"/>
                  <a:pt x="58" y="53"/>
                </a:cubicBezTo>
                <a:cubicBezTo>
                  <a:pt x="58" y="48"/>
                  <a:pt x="58" y="48"/>
                  <a:pt x="58" y="48"/>
                </a:cubicBezTo>
                <a:cubicBezTo>
                  <a:pt x="19" y="48"/>
                  <a:pt x="19" y="48"/>
                  <a:pt x="19" y="48"/>
                </a:cubicBezTo>
                <a:cubicBezTo>
                  <a:pt x="19" y="53"/>
                  <a:pt x="19" y="53"/>
                  <a:pt x="19" y="53"/>
                </a:cubicBezTo>
                <a:cubicBezTo>
                  <a:pt x="19" y="57"/>
                  <a:pt x="16" y="60"/>
                  <a:pt x="12" y="60"/>
                </a:cubicBezTo>
                <a:cubicBezTo>
                  <a:pt x="8" y="60"/>
                  <a:pt x="5" y="57"/>
                  <a:pt x="5" y="53"/>
                </a:cubicBezTo>
                <a:cubicBezTo>
                  <a:pt x="5" y="48"/>
                  <a:pt x="5" y="48"/>
                  <a:pt x="5" y="48"/>
                </a:cubicBezTo>
                <a:cubicBezTo>
                  <a:pt x="1" y="48"/>
                  <a:pt x="1" y="48"/>
                  <a:pt x="1" y="48"/>
                </a:cubicBezTo>
                <a:cubicBezTo>
                  <a:pt x="0" y="48"/>
                  <a:pt x="0" y="48"/>
                  <a:pt x="0" y="47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28"/>
                  <a:pt x="4" y="24"/>
                  <a:pt x="8" y="24"/>
                </a:cubicBezTo>
                <a:cubicBezTo>
                  <a:pt x="9" y="24"/>
                  <a:pt x="9" y="24"/>
                  <a:pt x="9" y="24"/>
                </a:cubicBezTo>
                <a:cubicBezTo>
                  <a:pt x="13" y="8"/>
                  <a:pt x="13" y="8"/>
                  <a:pt x="13" y="8"/>
                </a:cubicBezTo>
                <a:cubicBezTo>
                  <a:pt x="14" y="3"/>
                  <a:pt x="19" y="0"/>
                  <a:pt x="24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8" y="0"/>
                  <a:pt x="63" y="3"/>
                  <a:pt x="64" y="8"/>
                </a:cubicBezTo>
                <a:cubicBezTo>
                  <a:pt x="68" y="24"/>
                  <a:pt x="68" y="24"/>
                  <a:pt x="68" y="24"/>
                </a:cubicBezTo>
                <a:cubicBezTo>
                  <a:pt x="69" y="24"/>
                  <a:pt x="69" y="24"/>
                  <a:pt x="69" y="24"/>
                </a:cubicBezTo>
                <a:cubicBezTo>
                  <a:pt x="74" y="24"/>
                  <a:pt x="78" y="28"/>
                  <a:pt x="78" y="32"/>
                </a:cubicBezTo>
                <a:lnTo>
                  <a:pt x="78" y="47"/>
                </a:lnTo>
                <a:close/>
                <a:moveTo>
                  <a:pt x="12" y="30"/>
                </a:moveTo>
                <a:cubicBezTo>
                  <a:pt x="9" y="30"/>
                  <a:pt x="6" y="33"/>
                  <a:pt x="6" y="36"/>
                </a:cubicBezTo>
                <a:cubicBezTo>
                  <a:pt x="6" y="39"/>
                  <a:pt x="9" y="42"/>
                  <a:pt x="12" y="42"/>
                </a:cubicBezTo>
                <a:cubicBezTo>
                  <a:pt x="15" y="42"/>
                  <a:pt x="18" y="39"/>
                  <a:pt x="18" y="36"/>
                </a:cubicBezTo>
                <a:cubicBezTo>
                  <a:pt x="18" y="33"/>
                  <a:pt x="15" y="30"/>
                  <a:pt x="12" y="30"/>
                </a:cubicBezTo>
                <a:close/>
                <a:moveTo>
                  <a:pt x="58" y="24"/>
                </a:moveTo>
                <a:cubicBezTo>
                  <a:pt x="55" y="10"/>
                  <a:pt x="55" y="10"/>
                  <a:pt x="55" y="10"/>
                </a:cubicBezTo>
                <a:cubicBezTo>
                  <a:pt x="54" y="10"/>
                  <a:pt x="54" y="9"/>
                  <a:pt x="53" y="9"/>
                </a:cubicBezTo>
                <a:cubicBezTo>
                  <a:pt x="24" y="9"/>
                  <a:pt x="24" y="9"/>
                  <a:pt x="24" y="9"/>
                </a:cubicBezTo>
                <a:cubicBezTo>
                  <a:pt x="24" y="9"/>
                  <a:pt x="23" y="10"/>
                  <a:pt x="23" y="10"/>
                </a:cubicBezTo>
                <a:cubicBezTo>
                  <a:pt x="19" y="24"/>
                  <a:pt x="19" y="24"/>
                  <a:pt x="19" y="24"/>
                </a:cubicBezTo>
                <a:lnTo>
                  <a:pt x="58" y="24"/>
                </a:lnTo>
                <a:close/>
                <a:moveTo>
                  <a:pt x="65" y="30"/>
                </a:moveTo>
                <a:cubicBezTo>
                  <a:pt x="62" y="30"/>
                  <a:pt x="59" y="33"/>
                  <a:pt x="59" y="36"/>
                </a:cubicBezTo>
                <a:cubicBezTo>
                  <a:pt x="59" y="39"/>
                  <a:pt x="62" y="42"/>
                  <a:pt x="65" y="42"/>
                </a:cubicBezTo>
                <a:cubicBezTo>
                  <a:pt x="69" y="42"/>
                  <a:pt x="71" y="39"/>
                  <a:pt x="71" y="36"/>
                </a:cubicBezTo>
                <a:cubicBezTo>
                  <a:pt x="71" y="33"/>
                  <a:pt x="69" y="30"/>
                  <a:pt x="65" y="3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45720" tIns="22860" rIns="45720" bIns="22860" numCol="1" anchor="t" anchorCtr="0" compatLnSpc="1"/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>
              <a:solidFill>
                <a:srgbClr val="737572"/>
              </a:solidFill>
              <a:latin typeface="Arial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Freeform 77"/>
          <p:cNvSpPr>
            <a:spLocks noEditPoints="1"/>
          </p:cNvSpPr>
          <p:nvPr/>
        </p:nvSpPr>
        <p:spPr bwMode="auto">
          <a:xfrm>
            <a:off x="9006481" y="4616928"/>
            <a:ext cx="275023" cy="275131"/>
          </a:xfrm>
          <a:custGeom>
            <a:avLst/>
            <a:gdLst/>
            <a:ahLst/>
            <a:cxnLst>
              <a:cxn ang="0">
                <a:pos x="68" y="34"/>
              </a:cxn>
              <a:cxn ang="0">
                <a:pos x="34" y="68"/>
              </a:cxn>
              <a:cxn ang="0">
                <a:pos x="0" y="34"/>
              </a:cxn>
              <a:cxn ang="0">
                <a:pos x="34" y="0"/>
              </a:cxn>
              <a:cxn ang="0">
                <a:pos x="68" y="34"/>
              </a:cxn>
              <a:cxn ang="0">
                <a:pos x="15" y="40"/>
              </a:cxn>
              <a:cxn ang="0">
                <a:pos x="14" y="34"/>
              </a:cxn>
              <a:cxn ang="0">
                <a:pos x="15" y="27"/>
              </a:cxn>
              <a:cxn ang="0">
                <a:pos x="8" y="20"/>
              </a:cxn>
              <a:cxn ang="0">
                <a:pos x="5" y="34"/>
              </a:cxn>
              <a:cxn ang="0">
                <a:pos x="8" y="47"/>
              </a:cxn>
              <a:cxn ang="0">
                <a:pos x="15" y="40"/>
              </a:cxn>
              <a:cxn ang="0">
                <a:pos x="48" y="34"/>
              </a:cxn>
              <a:cxn ang="0">
                <a:pos x="34" y="19"/>
              </a:cxn>
              <a:cxn ang="0">
                <a:pos x="19" y="34"/>
              </a:cxn>
              <a:cxn ang="0">
                <a:pos x="34" y="48"/>
              </a:cxn>
              <a:cxn ang="0">
                <a:pos x="48" y="34"/>
              </a:cxn>
              <a:cxn ang="0">
                <a:pos x="20" y="8"/>
              </a:cxn>
              <a:cxn ang="0">
                <a:pos x="27" y="15"/>
              </a:cxn>
              <a:cxn ang="0">
                <a:pos x="34" y="14"/>
              </a:cxn>
              <a:cxn ang="0">
                <a:pos x="40" y="15"/>
              </a:cxn>
              <a:cxn ang="0">
                <a:pos x="47" y="8"/>
              </a:cxn>
              <a:cxn ang="0">
                <a:pos x="34" y="5"/>
              </a:cxn>
              <a:cxn ang="0">
                <a:pos x="20" y="8"/>
              </a:cxn>
              <a:cxn ang="0">
                <a:pos x="47" y="59"/>
              </a:cxn>
              <a:cxn ang="0">
                <a:pos x="40" y="52"/>
              </a:cxn>
              <a:cxn ang="0">
                <a:pos x="34" y="53"/>
              </a:cxn>
              <a:cxn ang="0">
                <a:pos x="27" y="52"/>
              </a:cxn>
              <a:cxn ang="0">
                <a:pos x="20" y="59"/>
              </a:cxn>
              <a:cxn ang="0">
                <a:pos x="34" y="63"/>
              </a:cxn>
              <a:cxn ang="0">
                <a:pos x="47" y="59"/>
              </a:cxn>
              <a:cxn ang="0">
                <a:pos x="60" y="47"/>
              </a:cxn>
              <a:cxn ang="0">
                <a:pos x="63" y="34"/>
              </a:cxn>
              <a:cxn ang="0">
                <a:pos x="60" y="20"/>
              </a:cxn>
              <a:cxn ang="0">
                <a:pos x="52" y="27"/>
              </a:cxn>
              <a:cxn ang="0">
                <a:pos x="53" y="34"/>
              </a:cxn>
              <a:cxn ang="0">
                <a:pos x="52" y="40"/>
              </a:cxn>
              <a:cxn ang="0">
                <a:pos x="60" y="47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15" y="40"/>
                </a:moveTo>
                <a:cubicBezTo>
                  <a:pt x="15" y="38"/>
                  <a:pt x="14" y="36"/>
                  <a:pt x="14" y="34"/>
                </a:cubicBezTo>
                <a:cubicBezTo>
                  <a:pt x="14" y="31"/>
                  <a:pt x="15" y="29"/>
                  <a:pt x="15" y="27"/>
                </a:cubicBezTo>
                <a:cubicBezTo>
                  <a:pt x="8" y="20"/>
                  <a:pt x="8" y="20"/>
                  <a:pt x="8" y="20"/>
                </a:cubicBezTo>
                <a:cubicBezTo>
                  <a:pt x="6" y="24"/>
                  <a:pt x="5" y="29"/>
                  <a:pt x="5" y="34"/>
                </a:cubicBezTo>
                <a:cubicBezTo>
                  <a:pt x="5" y="39"/>
                  <a:pt x="6" y="43"/>
                  <a:pt x="8" y="47"/>
                </a:cubicBezTo>
                <a:lnTo>
                  <a:pt x="15" y="40"/>
                </a:lnTo>
                <a:close/>
                <a:moveTo>
                  <a:pt x="48" y="34"/>
                </a:moveTo>
                <a:cubicBezTo>
                  <a:pt x="48" y="26"/>
                  <a:pt x="42" y="19"/>
                  <a:pt x="34" y="19"/>
                </a:cubicBezTo>
                <a:cubicBezTo>
                  <a:pt x="26" y="19"/>
                  <a:pt x="19" y="26"/>
                  <a:pt x="19" y="34"/>
                </a:cubicBezTo>
                <a:cubicBezTo>
                  <a:pt x="19" y="42"/>
                  <a:pt x="26" y="48"/>
                  <a:pt x="34" y="48"/>
                </a:cubicBezTo>
                <a:cubicBezTo>
                  <a:pt x="42" y="48"/>
                  <a:pt x="48" y="42"/>
                  <a:pt x="48" y="34"/>
                </a:cubicBezTo>
                <a:close/>
                <a:moveTo>
                  <a:pt x="20" y="8"/>
                </a:moveTo>
                <a:cubicBezTo>
                  <a:pt x="27" y="15"/>
                  <a:pt x="27" y="15"/>
                  <a:pt x="27" y="15"/>
                </a:cubicBezTo>
                <a:cubicBezTo>
                  <a:pt x="29" y="15"/>
                  <a:pt x="32" y="14"/>
                  <a:pt x="34" y="14"/>
                </a:cubicBezTo>
                <a:cubicBezTo>
                  <a:pt x="36" y="14"/>
                  <a:pt x="38" y="15"/>
                  <a:pt x="40" y="15"/>
                </a:cubicBezTo>
                <a:cubicBezTo>
                  <a:pt x="47" y="8"/>
                  <a:pt x="47" y="8"/>
                  <a:pt x="47" y="8"/>
                </a:cubicBezTo>
                <a:cubicBezTo>
                  <a:pt x="43" y="6"/>
                  <a:pt x="39" y="5"/>
                  <a:pt x="34" y="5"/>
                </a:cubicBezTo>
                <a:cubicBezTo>
                  <a:pt x="29" y="5"/>
                  <a:pt x="24" y="6"/>
                  <a:pt x="20" y="8"/>
                </a:cubicBezTo>
                <a:close/>
                <a:moveTo>
                  <a:pt x="47" y="59"/>
                </a:moveTo>
                <a:cubicBezTo>
                  <a:pt x="40" y="52"/>
                  <a:pt x="40" y="52"/>
                  <a:pt x="40" y="52"/>
                </a:cubicBezTo>
                <a:cubicBezTo>
                  <a:pt x="38" y="53"/>
                  <a:pt x="36" y="53"/>
                  <a:pt x="34" y="53"/>
                </a:cubicBezTo>
                <a:cubicBezTo>
                  <a:pt x="32" y="53"/>
                  <a:pt x="29" y="53"/>
                  <a:pt x="27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4" y="62"/>
                  <a:pt x="29" y="63"/>
                  <a:pt x="34" y="63"/>
                </a:cubicBezTo>
                <a:cubicBezTo>
                  <a:pt x="39" y="63"/>
                  <a:pt x="43" y="62"/>
                  <a:pt x="47" y="59"/>
                </a:cubicBezTo>
                <a:close/>
                <a:moveTo>
                  <a:pt x="60" y="47"/>
                </a:moveTo>
                <a:cubicBezTo>
                  <a:pt x="62" y="43"/>
                  <a:pt x="63" y="39"/>
                  <a:pt x="63" y="34"/>
                </a:cubicBezTo>
                <a:cubicBezTo>
                  <a:pt x="63" y="29"/>
                  <a:pt x="62" y="24"/>
                  <a:pt x="60" y="20"/>
                </a:cubicBezTo>
                <a:cubicBezTo>
                  <a:pt x="52" y="27"/>
                  <a:pt x="52" y="27"/>
                  <a:pt x="52" y="27"/>
                </a:cubicBezTo>
                <a:cubicBezTo>
                  <a:pt x="53" y="29"/>
                  <a:pt x="53" y="32"/>
                  <a:pt x="53" y="34"/>
                </a:cubicBezTo>
                <a:cubicBezTo>
                  <a:pt x="53" y="36"/>
                  <a:pt x="53" y="38"/>
                  <a:pt x="52" y="40"/>
                </a:cubicBezTo>
                <a:lnTo>
                  <a:pt x="60" y="47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45720" tIns="22860" rIns="45720" bIns="22860" numCol="1" anchor="t" anchorCtr="0" compatLnSpc="1"/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>
              <a:solidFill>
                <a:srgbClr val="737572"/>
              </a:solidFill>
              <a:latin typeface="Arial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Freeform 230"/>
          <p:cNvSpPr>
            <a:spLocks noEditPoints="1"/>
          </p:cNvSpPr>
          <p:nvPr/>
        </p:nvSpPr>
        <p:spPr bwMode="auto">
          <a:xfrm>
            <a:off x="9027728" y="5328956"/>
            <a:ext cx="235733" cy="235825"/>
          </a:xfrm>
          <a:custGeom>
            <a:avLst/>
            <a:gdLst/>
            <a:ahLst/>
            <a:cxnLst>
              <a:cxn ang="0">
                <a:pos x="48" y="26"/>
              </a:cxn>
              <a:cxn ang="0">
                <a:pos x="16" y="58"/>
              </a:cxn>
              <a:cxn ang="0">
                <a:pos x="0" y="58"/>
              </a:cxn>
              <a:cxn ang="0">
                <a:pos x="0" y="42"/>
              </a:cxn>
              <a:cxn ang="0">
                <a:pos x="32" y="10"/>
              </a:cxn>
              <a:cxn ang="0">
                <a:pos x="48" y="26"/>
              </a:cxn>
              <a:cxn ang="0">
                <a:pos x="18" y="50"/>
              </a:cxn>
              <a:cxn ang="0">
                <a:pos x="9" y="41"/>
              </a:cxn>
              <a:cxn ang="0">
                <a:pos x="5" y="44"/>
              </a:cxn>
              <a:cxn ang="0">
                <a:pos x="5" y="48"/>
              </a:cxn>
              <a:cxn ang="0">
                <a:pos x="10" y="48"/>
              </a:cxn>
              <a:cxn ang="0">
                <a:pos x="10" y="53"/>
              </a:cxn>
              <a:cxn ang="0">
                <a:pos x="14" y="53"/>
              </a:cxn>
              <a:cxn ang="0">
                <a:pos x="18" y="50"/>
              </a:cxn>
              <a:cxn ang="0">
                <a:pos x="33" y="17"/>
              </a:cxn>
              <a:cxn ang="0">
                <a:pos x="33" y="17"/>
              </a:cxn>
              <a:cxn ang="0">
                <a:pos x="12" y="38"/>
              </a:cxn>
              <a:cxn ang="0">
                <a:pos x="12" y="38"/>
              </a:cxn>
              <a:cxn ang="0">
                <a:pos x="13" y="39"/>
              </a:cxn>
              <a:cxn ang="0">
                <a:pos x="13" y="39"/>
              </a:cxn>
              <a:cxn ang="0">
                <a:pos x="34" y="18"/>
              </a:cxn>
              <a:cxn ang="0">
                <a:pos x="34" y="18"/>
              </a:cxn>
              <a:cxn ang="0">
                <a:pos x="33" y="17"/>
              </a:cxn>
              <a:cxn ang="0">
                <a:pos x="57" y="18"/>
              </a:cxn>
              <a:cxn ang="0">
                <a:pos x="50" y="24"/>
              </a:cxn>
              <a:cxn ang="0">
                <a:pos x="34" y="8"/>
              </a:cxn>
              <a:cxn ang="0">
                <a:pos x="41" y="2"/>
              </a:cxn>
              <a:cxn ang="0">
                <a:pos x="44" y="0"/>
              </a:cxn>
              <a:cxn ang="0">
                <a:pos x="48" y="2"/>
              </a:cxn>
              <a:cxn ang="0">
                <a:pos x="57" y="11"/>
              </a:cxn>
              <a:cxn ang="0">
                <a:pos x="58" y="14"/>
              </a:cxn>
              <a:cxn ang="0">
                <a:pos x="57" y="18"/>
              </a:cxn>
            </a:cxnLst>
            <a:rect l="0" t="0" r="r" b="b"/>
            <a:pathLst>
              <a:path w="58" h="58">
                <a:moveTo>
                  <a:pt x="48" y="26"/>
                </a:moveTo>
                <a:cubicBezTo>
                  <a:pt x="16" y="58"/>
                  <a:pt x="16" y="58"/>
                  <a:pt x="16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42"/>
                  <a:pt x="0" y="42"/>
                  <a:pt x="0" y="42"/>
                </a:cubicBezTo>
                <a:cubicBezTo>
                  <a:pt x="32" y="10"/>
                  <a:pt x="32" y="10"/>
                  <a:pt x="32" y="10"/>
                </a:cubicBezTo>
                <a:lnTo>
                  <a:pt x="48" y="26"/>
                </a:lnTo>
                <a:close/>
                <a:moveTo>
                  <a:pt x="18" y="50"/>
                </a:moveTo>
                <a:cubicBezTo>
                  <a:pt x="9" y="41"/>
                  <a:pt x="9" y="41"/>
                  <a:pt x="9" y="41"/>
                </a:cubicBezTo>
                <a:cubicBezTo>
                  <a:pt x="5" y="44"/>
                  <a:pt x="5" y="44"/>
                  <a:pt x="5" y="44"/>
                </a:cubicBezTo>
                <a:cubicBezTo>
                  <a:pt x="5" y="48"/>
                  <a:pt x="5" y="48"/>
                  <a:pt x="5" y="48"/>
                </a:cubicBezTo>
                <a:cubicBezTo>
                  <a:pt x="10" y="48"/>
                  <a:pt x="10" y="48"/>
                  <a:pt x="10" y="48"/>
                </a:cubicBezTo>
                <a:cubicBezTo>
                  <a:pt x="10" y="53"/>
                  <a:pt x="10" y="53"/>
                  <a:pt x="10" y="53"/>
                </a:cubicBezTo>
                <a:cubicBezTo>
                  <a:pt x="14" y="53"/>
                  <a:pt x="14" y="53"/>
                  <a:pt x="14" y="53"/>
                </a:cubicBezTo>
                <a:lnTo>
                  <a:pt x="18" y="50"/>
                </a:lnTo>
                <a:close/>
                <a:moveTo>
                  <a:pt x="33" y="17"/>
                </a:moveTo>
                <a:cubicBezTo>
                  <a:pt x="33" y="17"/>
                  <a:pt x="33" y="17"/>
                  <a:pt x="33" y="17"/>
                </a:cubicBezTo>
                <a:cubicBezTo>
                  <a:pt x="12" y="38"/>
                  <a:pt x="12" y="38"/>
                  <a:pt x="12" y="38"/>
                </a:cubicBezTo>
                <a:cubicBezTo>
                  <a:pt x="12" y="38"/>
                  <a:pt x="12" y="38"/>
                  <a:pt x="12" y="38"/>
                </a:cubicBezTo>
                <a:cubicBezTo>
                  <a:pt x="12" y="39"/>
                  <a:pt x="12" y="39"/>
                  <a:pt x="13" y="39"/>
                </a:cubicBezTo>
                <a:cubicBezTo>
                  <a:pt x="13" y="39"/>
                  <a:pt x="13" y="39"/>
                  <a:pt x="13" y="39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7"/>
                  <a:pt x="34" y="17"/>
                  <a:pt x="33" y="17"/>
                </a:cubicBezTo>
                <a:close/>
                <a:moveTo>
                  <a:pt x="57" y="18"/>
                </a:moveTo>
                <a:cubicBezTo>
                  <a:pt x="50" y="24"/>
                  <a:pt x="50" y="24"/>
                  <a:pt x="50" y="24"/>
                </a:cubicBezTo>
                <a:cubicBezTo>
                  <a:pt x="34" y="8"/>
                  <a:pt x="34" y="8"/>
                  <a:pt x="34" y="8"/>
                </a:cubicBezTo>
                <a:cubicBezTo>
                  <a:pt x="41" y="2"/>
                  <a:pt x="41" y="2"/>
                  <a:pt x="41" y="2"/>
                </a:cubicBezTo>
                <a:cubicBezTo>
                  <a:pt x="42" y="1"/>
                  <a:pt x="43" y="0"/>
                  <a:pt x="44" y="0"/>
                </a:cubicBezTo>
                <a:cubicBezTo>
                  <a:pt x="45" y="0"/>
                  <a:pt x="47" y="1"/>
                  <a:pt x="48" y="2"/>
                </a:cubicBezTo>
                <a:cubicBezTo>
                  <a:pt x="57" y="11"/>
                  <a:pt x="57" y="11"/>
                  <a:pt x="57" y="11"/>
                </a:cubicBezTo>
                <a:cubicBezTo>
                  <a:pt x="57" y="12"/>
                  <a:pt x="58" y="13"/>
                  <a:pt x="58" y="14"/>
                </a:cubicBezTo>
                <a:cubicBezTo>
                  <a:pt x="58" y="15"/>
                  <a:pt x="57" y="17"/>
                  <a:pt x="57" y="1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45720" tIns="22860" rIns="45720" bIns="22860" numCol="1" anchor="t" anchorCtr="0" compatLnSpc="1"/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>
              <a:solidFill>
                <a:srgbClr val="737572"/>
              </a:solidFill>
              <a:latin typeface="Arial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Oval 104"/>
          <p:cNvSpPr/>
          <p:nvPr/>
        </p:nvSpPr>
        <p:spPr>
          <a:xfrm>
            <a:off x="2846156" y="2816671"/>
            <a:ext cx="472624" cy="472748"/>
          </a:xfrm>
          <a:prstGeom prst="ellipse">
            <a:avLst/>
          </a:prstGeom>
          <a:solidFill>
            <a:schemeClr val="accent1"/>
          </a:solidFill>
          <a:ln w="571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737572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Freeform 161"/>
          <p:cNvSpPr>
            <a:spLocks noEditPoints="1"/>
          </p:cNvSpPr>
          <p:nvPr/>
        </p:nvSpPr>
        <p:spPr bwMode="auto">
          <a:xfrm>
            <a:off x="2962360" y="2931861"/>
            <a:ext cx="253709" cy="220075"/>
          </a:xfrm>
          <a:custGeom>
            <a:avLst/>
            <a:gdLst/>
            <a:ahLst/>
            <a:cxnLst>
              <a:cxn ang="0">
                <a:pos x="73" y="19"/>
              </a:cxn>
              <a:cxn ang="0">
                <a:pos x="73" y="53"/>
              </a:cxn>
              <a:cxn ang="0">
                <a:pos x="64" y="63"/>
              </a:cxn>
              <a:cxn ang="0">
                <a:pos x="10" y="63"/>
              </a:cxn>
              <a:cxn ang="0">
                <a:pos x="0" y="53"/>
              </a:cxn>
              <a:cxn ang="0">
                <a:pos x="0" y="19"/>
              </a:cxn>
              <a:cxn ang="0">
                <a:pos x="10" y="9"/>
              </a:cxn>
              <a:cxn ang="0">
                <a:pos x="19" y="9"/>
              </a:cxn>
              <a:cxn ang="0">
                <a:pos x="21" y="4"/>
              </a:cxn>
              <a:cxn ang="0">
                <a:pos x="27" y="0"/>
              </a:cxn>
              <a:cxn ang="0">
                <a:pos x="47" y="0"/>
              </a:cxn>
              <a:cxn ang="0">
                <a:pos x="53" y="4"/>
              </a:cxn>
              <a:cxn ang="0">
                <a:pos x="55" y="9"/>
              </a:cxn>
              <a:cxn ang="0">
                <a:pos x="64" y="9"/>
              </a:cxn>
              <a:cxn ang="0">
                <a:pos x="73" y="19"/>
              </a:cxn>
              <a:cxn ang="0">
                <a:pos x="54" y="36"/>
              </a:cxn>
              <a:cxn ang="0">
                <a:pos x="37" y="19"/>
              </a:cxn>
              <a:cxn ang="0">
                <a:pos x="20" y="36"/>
              </a:cxn>
              <a:cxn ang="0">
                <a:pos x="37" y="53"/>
              </a:cxn>
              <a:cxn ang="0">
                <a:pos x="54" y="36"/>
              </a:cxn>
              <a:cxn ang="0">
                <a:pos x="48" y="36"/>
              </a:cxn>
              <a:cxn ang="0">
                <a:pos x="37" y="47"/>
              </a:cxn>
              <a:cxn ang="0">
                <a:pos x="26" y="36"/>
              </a:cxn>
              <a:cxn ang="0">
                <a:pos x="37" y="25"/>
              </a:cxn>
              <a:cxn ang="0">
                <a:pos x="48" y="36"/>
              </a:cxn>
            </a:cxnLst>
            <a:rect l="0" t="0" r="r" b="b"/>
            <a:pathLst>
              <a:path w="73" h="63">
                <a:moveTo>
                  <a:pt x="73" y="19"/>
                </a:moveTo>
                <a:cubicBezTo>
                  <a:pt x="73" y="53"/>
                  <a:pt x="73" y="53"/>
                  <a:pt x="73" y="53"/>
                </a:cubicBezTo>
                <a:cubicBezTo>
                  <a:pt x="73" y="58"/>
                  <a:pt x="69" y="63"/>
                  <a:pt x="64" y="63"/>
                </a:cubicBezTo>
                <a:cubicBezTo>
                  <a:pt x="10" y="63"/>
                  <a:pt x="10" y="63"/>
                  <a:pt x="10" y="63"/>
                </a:cubicBezTo>
                <a:cubicBezTo>
                  <a:pt x="5" y="63"/>
                  <a:pt x="0" y="58"/>
                  <a:pt x="0" y="53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4"/>
                  <a:pt x="5" y="9"/>
                  <a:pt x="10" y="9"/>
                </a:cubicBezTo>
                <a:cubicBezTo>
                  <a:pt x="19" y="9"/>
                  <a:pt x="19" y="9"/>
                  <a:pt x="19" y="9"/>
                </a:cubicBezTo>
                <a:cubicBezTo>
                  <a:pt x="21" y="4"/>
                  <a:pt x="21" y="4"/>
                  <a:pt x="21" y="4"/>
                </a:cubicBezTo>
                <a:cubicBezTo>
                  <a:pt x="22" y="2"/>
                  <a:pt x="25" y="0"/>
                  <a:pt x="27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49" y="0"/>
                  <a:pt x="52" y="2"/>
                  <a:pt x="53" y="4"/>
                </a:cubicBezTo>
                <a:cubicBezTo>
                  <a:pt x="55" y="9"/>
                  <a:pt x="55" y="9"/>
                  <a:pt x="55" y="9"/>
                </a:cubicBezTo>
                <a:cubicBezTo>
                  <a:pt x="64" y="9"/>
                  <a:pt x="64" y="9"/>
                  <a:pt x="64" y="9"/>
                </a:cubicBezTo>
                <a:cubicBezTo>
                  <a:pt x="69" y="9"/>
                  <a:pt x="73" y="14"/>
                  <a:pt x="73" y="19"/>
                </a:cubicBezTo>
                <a:close/>
                <a:moveTo>
                  <a:pt x="54" y="36"/>
                </a:moveTo>
                <a:cubicBezTo>
                  <a:pt x="54" y="27"/>
                  <a:pt x="46" y="19"/>
                  <a:pt x="37" y="19"/>
                </a:cubicBezTo>
                <a:cubicBezTo>
                  <a:pt x="28" y="19"/>
                  <a:pt x="20" y="27"/>
                  <a:pt x="20" y="36"/>
                </a:cubicBezTo>
                <a:cubicBezTo>
                  <a:pt x="20" y="46"/>
                  <a:pt x="28" y="53"/>
                  <a:pt x="37" y="53"/>
                </a:cubicBezTo>
                <a:cubicBezTo>
                  <a:pt x="46" y="53"/>
                  <a:pt x="54" y="46"/>
                  <a:pt x="54" y="36"/>
                </a:cubicBezTo>
                <a:close/>
                <a:moveTo>
                  <a:pt x="48" y="36"/>
                </a:moveTo>
                <a:cubicBezTo>
                  <a:pt x="48" y="42"/>
                  <a:pt x="43" y="47"/>
                  <a:pt x="37" y="47"/>
                </a:cubicBezTo>
                <a:cubicBezTo>
                  <a:pt x="31" y="47"/>
                  <a:pt x="26" y="42"/>
                  <a:pt x="26" y="36"/>
                </a:cubicBezTo>
                <a:cubicBezTo>
                  <a:pt x="26" y="30"/>
                  <a:pt x="31" y="25"/>
                  <a:pt x="37" y="25"/>
                </a:cubicBezTo>
                <a:cubicBezTo>
                  <a:pt x="43" y="25"/>
                  <a:pt x="48" y="30"/>
                  <a:pt x="48" y="3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45720" tIns="22860" rIns="45720" bIns="22860" numCol="1" anchor="t" anchorCtr="0" compatLnSpc="1"/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>
              <a:solidFill>
                <a:srgbClr val="737572"/>
              </a:solidFill>
              <a:latin typeface="Arial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Oval 109"/>
          <p:cNvSpPr/>
          <p:nvPr/>
        </p:nvSpPr>
        <p:spPr>
          <a:xfrm>
            <a:off x="2846156" y="3525999"/>
            <a:ext cx="472624" cy="472748"/>
          </a:xfrm>
          <a:prstGeom prst="ellipse">
            <a:avLst/>
          </a:prstGeom>
          <a:solidFill>
            <a:schemeClr val="accent2"/>
          </a:solidFill>
          <a:ln w="571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737572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Oval 113"/>
          <p:cNvSpPr/>
          <p:nvPr/>
        </p:nvSpPr>
        <p:spPr>
          <a:xfrm>
            <a:off x="2846156" y="4298347"/>
            <a:ext cx="472624" cy="472748"/>
          </a:xfrm>
          <a:prstGeom prst="ellipse">
            <a:avLst/>
          </a:prstGeom>
          <a:solidFill>
            <a:schemeClr val="accent3"/>
          </a:solidFill>
          <a:ln w="571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737572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" name="Oval 117"/>
          <p:cNvSpPr/>
          <p:nvPr/>
        </p:nvSpPr>
        <p:spPr>
          <a:xfrm>
            <a:off x="2846156" y="5007678"/>
            <a:ext cx="472624" cy="472748"/>
          </a:xfrm>
          <a:prstGeom prst="ellipse">
            <a:avLst/>
          </a:prstGeom>
          <a:solidFill>
            <a:schemeClr val="accent4"/>
          </a:solidFill>
          <a:ln w="571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737572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Freeform 61"/>
          <p:cNvSpPr>
            <a:spLocks noEditPoints="1"/>
          </p:cNvSpPr>
          <p:nvPr/>
        </p:nvSpPr>
        <p:spPr bwMode="auto">
          <a:xfrm>
            <a:off x="2941088" y="3692714"/>
            <a:ext cx="268729" cy="142924"/>
          </a:xfrm>
          <a:custGeom>
            <a:avLst/>
            <a:gdLst/>
            <a:ahLst/>
            <a:cxnLst>
              <a:cxn ang="0">
                <a:pos x="53" y="39"/>
              </a:cxn>
              <a:cxn ang="0">
                <a:pos x="40" y="34"/>
              </a:cxn>
              <a:cxn ang="0">
                <a:pos x="32" y="34"/>
              </a:cxn>
              <a:cxn ang="0">
                <a:pos x="19" y="39"/>
              </a:cxn>
              <a:cxn ang="0">
                <a:pos x="0" y="20"/>
              </a:cxn>
              <a:cxn ang="0">
                <a:pos x="19" y="0"/>
              </a:cxn>
              <a:cxn ang="0">
                <a:pos x="53" y="0"/>
              </a:cxn>
              <a:cxn ang="0">
                <a:pos x="73" y="20"/>
              </a:cxn>
              <a:cxn ang="0">
                <a:pos x="53" y="39"/>
              </a:cxn>
              <a:cxn ang="0">
                <a:pos x="31" y="17"/>
              </a:cxn>
              <a:cxn ang="0">
                <a:pos x="30" y="16"/>
              </a:cxn>
              <a:cxn ang="0">
                <a:pos x="23" y="16"/>
              </a:cxn>
              <a:cxn ang="0">
                <a:pos x="23" y="9"/>
              </a:cxn>
              <a:cxn ang="0">
                <a:pos x="22" y="7"/>
              </a:cxn>
              <a:cxn ang="0">
                <a:pos x="17" y="7"/>
              </a:cxn>
              <a:cxn ang="0">
                <a:pos x="16" y="9"/>
              </a:cxn>
              <a:cxn ang="0">
                <a:pos x="16" y="16"/>
              </a:cxn>
              <a:cxn ang="0">
                <a:pos x="8" y="16"/>
              </a:cxn>
              <a:cxn ang="0">
                <a:pos x="7" y="17"/>
              </a:cxn>
              <a:cxn ang="0">
                <a:pos x="7" y="22"/>
              </a:cxn>
              <a:cxn ang="0">
                <a:pos x="8" y="23"/>
              </a:cxn>
              <a:cxn ang="0">
                <a:pos x="16" y="23"/>
              </a:cxn>
              <a:cxn ang="0">
                <a:pos x="16" y="30"/>
              </a:cxn>
              <a:cxn ang="0">
                <a:pos x="17" y="32"/>
              </a:cxn>
              <a:cxn ang="0">
                <a:pos x="22" y="32"/>
              </a:cxn>
              <a:cxn ang="0">
                <a:pos x="23" y="30"/>
              </a:cxn>
              <a:cxn ang="0">
                <a:pos x="23" y="23"/>
              </a:cxn>
              <a:cxn ang="0">
                <a:pos x="30" y="23"/>
              </a:cxn>
              <a:cxn ang="0">
                <a:pos x="31" y="22"/>
              </a:cxn>
              <a:cxn ang="0">
                <a:pos x="31" y="17"/>
              </a:cxn>
              <a:cxn ang="0">
                <a:pos x="48" y="20"/>
              </a:cxn>
              <a:cxn ang="0">
                <a:pos x="43" y="24"/>
              </a:cxn>
              <a:cxn ang="0">
                <a:pos x="48" y="29"/>
              </a:cxn>
              <a:cxn ang="0">
                <a:pos x="53" y="24"/>
              </a:cxn>
              <a:cxn ang="0">
                <a:pos x="48" y="20"/>
              </a:cxn>
              <a:cxn ang="0">
                <a:pos x="58" y="10"/>
              </a:cxn>
              <a:cxn ang="0">
                <a:pos x="53" y="15"/>
              </a:cxn>
              <a:cxn ang="0">
                <a:pos x="58" y="20"/>
              </a:cxn>
              <a:cxn ang="0">
                <a:pos x="63" y="15"/>
              </a:cxn>
              <a:cxn ang="0">
                <a:pos x="58" y="10"/>
              </a:cxn>
            </a:cxnLst>
            <a:rect l="0" t="0" r="r" b="b"/>
            <a:pathLst>
              <a:path w="73" h="39">
                <a:moveTo>
                  <a:pt x="53" y="39"/>
                </a:moveTo>
                <a:cubicBezTo>
                  <a:pt x="48" y="39"/>
                  <a:pt x="44" y="37"/>
                  <a:pt x="40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29" y="37"/>
                  <a:pt x="24" y="39"/>
                  <a:pt x="19" y="39"/>
                </a:cubicBezTo>
                <a:cubicBezTo>
                  <a:pt x="8" y="39"/>
                  <a:pt x="0" y="30"/>
                  <a:pt x="0" y="20"/>
                </a:cubicBezTo>
                <a:cubicBezTo>
                  <a:pt x="0" y="9"/>
                  <a:pt x="8" y="0"/>
                  <a:pt x="19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64" y="0"/>
                  <a:pt x="73" y="9"/>
                  <a:pt x="73" y="20"/>
                </a:cubicBezTo>
                <a:cubicBezTo>
                  <a:pt x="73" y="30"/>
                  <a:pt x="64" y="39"/>
                  <a:pt x="53" y="39"/>
                </a:cubicBezTo>
                <a:close/>
                <a:moveTo>
                  <a:pt x="31" y="17"/>
                </a:moveTo>
                <a:cubicBezTo>
                  <a:pt x="31" y="16"/>
                  <a:pt x="31" y="16"/>
                  <a:pt x="30" y="16"/>
                </a:cubicBezTo>
                <a:cubicBezTo>
                  <a:pt x="23" y="16"/>
                  <a:pt x="23" y="16"/>
                  <a:pt x="23" y="16"/>
                </a:cubicBezTo>
                <a:cubicBezTo>
                  <a:pt x="23" y="9"/>
                  <a:pt x="23" y="9"/>
                  <a:pt x="23" y="9"/>
                </a:cubicBezTo>
                <a:cubicBezTo>
                  <a:pt x="23" y="8"/>
                  <a:pt x="22" y="7"/>
                  <a:pt x="22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6" y="7"/>
                  <a:pt x="16" y="8"/>
                  <a:pt x="16" y="9"/>
                </a:cubicBezTo>
                <a:cubicBezTo>
                  <a:pt x="16" y="16"/>
                  <a:pt x="16" y="16"/>
                  <a:pt x="16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7" y="16"/>
                  <a:pt x="7" y="17"/>
                </a:cubicBezTo>
                <a:cubicBezTo>
                  <a:pt x="7" y="22"/>
                  <a:pt x="7" y="22"/>
                  <a:pt x="7" y="22"/>
                </a:cubicBezTo>
                <a:cubicBezTo>
                  <a:pt x="7" y="23"/>
                  <a:pt x="8" y="23"/>
                  <a:pt x="8" y="23"/>
                </a:cubicBezTo>
                <a:cubicBezTo>
                  <a:pt x="16" y="23"/>
                  <a:pt x="16" y="23"/>
                  <a:pt x="16" y="23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1"/>
                  <a:pt x="16" y="32"/>
                  <a:pt x="17" y="32"/>
                </a:cubicBezTo>
                <a:cubicBezTo>
                  <a:pt x="22" y="32"/>
                  <a:pt x="22" y="32"/>
                  <a:pt x="22" y="32"/>
                </a:cubicBezTo>
                <a:cubicBezTo>
                  <a:pt x="22" y="32"/>
                  <a:pt x="23" y="31"/>
                  <a:pt x="23" y="30"/>
                </a:cubicBezTo>
                <a:cubicBezTo>
                  <a:pt x="23" y="23"/>
                  <a:pt x="23" y="23"/>
                  <a:pt x="23" y="23"/>
                </a:cubicBezTo>
                <a:cubicBezTo>
                  <a:pt x="30" y="23"/>
                  <a:pt x="30" y="23"/>
                  <a:pt x="30" y="23"/>
                </a:cubicBezTo>
                <a:cubicBezTo>
                  <a:pt x="31" y="23"/>
                  <a:pt x="31" y="23"/>
                  <a:pt x="31" y="22"/>
                </a:cubicBezTo>
                <a:lnTo>
                  <a:pt x="31" y="17"/>
                </a:lnTo>
                <a:close/>
                <a:moveTo>
                  <a:pt x="48" y="20"/>
                </a:moveTo>
                <a:cubicBezTo>
                  <a:pt x="46" y="20"/>
                  <a:pt x="43" y="22"/>
                  <a:pt x="43" y="24"/>
                </a:cubicBezTo>
                <a:cubicBezTo>
                  <a:pt x="43" y="27"/>
                  <a:pt x="46" y="29"/>
                  <a:pt x="48" y="29"/>
                </a:cubicBezTo>
                <a:cubicBezTo>
                  <a:pt x="51" y="29"/>
                  <a:pt x="53" y="27"/>
                  <a:pt x="53" y="24"/>
                </a:cubicBezTo>
                <a:cubicBezTo>
                  <a:pt x="53" y="22"/>
                  <a:pt x="51" y="20"/>
                  <a:pt x="48" y="20"/>
                </a:cubicBezTo>
                <a:close/>
                <a:moveTo>
                  <a:pt x="58" y="10"/>
                </a:moveTo>
                <a:cubicBezTo>
                  <a:pt x="55" y="10"/>
                  <a:pt x="53" y="12"/>
                  <a:pt x="53" y="15"/>
                </a:cubicBezTo>
                <a:cubicBezTo>
                  <a:pt x="53" y="17"/>
                  <a:pt x="55" y="20"/>
                  <a:pt x="58" y="20"/>
                </a:cubicBezTo>
                <a:cubicBezTo>
                  <a:pt x="61" y="20"/>
                  <a:pt x="63" y="17"/>
                  <a:pt x="63" y="15"/>
                </a:cubicBezTo>
                <a:cubicBezTo>
                  <a:pt x="63" y="12"/>
                  <a:pt x="61" y="10"/>
                  <a:pt x="58" y="1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45720" tIns="22860" rIns="45720" bIns="22860" numCol="1" anchor="t" anchorCtr="0" compatLnSpc="1"/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>
              <a:solidFill>
                <a:srgbClr val="737572"/>
              </a:solidFill>
              <a:latin typeface="Arial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Freeform 80"/>
          <p:cNvSpPr/>
          <p:nvPr/>
        </p:nvSpPr>
        <p:spPr bwMode="auto">
          <a:xfrm>
            <a:off x="2959379" y="4402615"/>
            <a:ext cx="236668" cy="240879"/>
          </a:xfrm>
          <a:custGeom>
            <a:avLst/>
            <a:gdLst/>
            <a:ahLst/>
            <a:cxnLst>
              <a:cxn ang="0">
                <a:pos x="29" y="53"/>
              </a:cxn>
              <a:cxn ang="0">
                <a:pos x="26" y="54"/>
              </a:cxn>
              <a:cxn ang="0">
                <a:pos x="26" y="54"/>
              </a:cxn>
              <a:cxn ang="0">
                <a:pos x="24" y="51"/>
              </a:cxn>
              <a:cxn ang="0">
                <a:pos x="24" y="30"/>
              </a:cxn>
              <a:cxn ang="0">
                <a:pos x="2" y="30"/>
              </a:cxn>
              <a:cxn ang="0">
                <a:pos x="0" y="28"/>
              </a:cxn>
              <a:cxn ang="0">
                <a:pos x="1" y="25"/>
              </a:cxn>
              <a:cxn ang="0">
                <a:pos x="50" y="1"/>
              </a:cxn>
              <a:cxn ang="0">
                <a:pos x="51" y="0"/>
              </a:cxn>
              <a:cxn ang="0">
                <a:pos x="52" y="1"/>
              </a:cxn>
              <a:cxn ang="0">
                <a:pos x="53" y="4"/>
              </a:cxn>
              <a:cxn ang="0">
                <a:pos x="29" y="53"/>
              </a:cxn>
            </a:cxnLst>
            <a:rect l="0" t="0" r="r" b="b"/>
            <a:pathLst>
              <a:path w="53" h="54">
                <a:moveTo>
                  <a:pt x="29" y="53"/>
                </a:moveTo>
                <a:cubicBezTo>
                  <a:pt x="28" y="53"/>
                  <a:pt x="27" y="54"/>
                  <a:pt x="26" y="54"/>
                </a:cubicBezTo>
                <a:cubicBezTo>
                  <a:pt x="26" y="54"/>
                  <a:pt x="26" y="54"/>
                  <a:pt x="26" y="54"/>
                </a:cubicBezTo>
                <a:cubicBezTo>
                  <a:pt x="25" y="54"/>
                  <a:pt x="24" y="53"/>
                  <a:pt x="24" y="51"/>
                </a:cubicBezTo>
                <a:cubicBezTo>
                  <a:pt x="24" y="30"/>
                  <a:pt x="24" y="30"/>
                  <a:pt x="24" y="30"/>
                </a:cubicBezTo>
                <a:cubicBezTo>
                  <a:pt x="2" y="30"/>
                  <a:pt x="2" y="30"/>
                  <a:pt x="2" y="30"/>
                </a:cubicBezTo>
                <a:cubicBezTo>
                  <a:pt x="1" y="30"/>
                  <a:pt x="0" y="29"/>
                  <a:pt x="0" y="28"/>
                </a:cubicBezTo>
                <a:cubicBezTo>
                  <a:pt x="0" y="27"/>
                  <a:pt x="0" y="25"/>
                  <a:pt x="1" y="25"/>
                </a:cubicBezTo>
                <a:cubicBezTo>
                  <a:pt x="50" y="1"/>
                  <a:pt x="50" y="1"/>
                  <a:pt x="50" y="1"/>
                </a:cubicBezTo>
                <a:cubicBezTo>
                  <a:pt x="50" y="0"/>
                  <a:pt x="50" y="0"/>
                  <a:pt x="51" y="0"/>
                </a:cubicBezTo>
                <a:cubicBezTo>
                  <a:pt x="51" y="0"/>
                  <a:pt x="52" y="1"/>
                  <a:pt x="52" y="1"/>
                </a:cubicBezTo>
                <a:cubicBezTo>
                  <a:pt x="53" y="2"/>
                  <a:pt x="53" y="3"/>
                  <a:pt x="53" y="4"/>
                </a:cubicBezTo>
                <a:lnTo>
                  <a:pt x="29" y="5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45720" tIns="22860" rIns="45720" bIns="22860" numCol="1" anchor="t" anchorCtr="0" compatLnSpc="1"/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>
              <a:solidFill>
                <a:srgbClr val="737572"/>
              </a:solidFill>
              <a:latin typeface="Arial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Freeform 116"/>
          <p:cNvSpPr/>
          <p:nvPr/>
        </p:nvSpPr>
        <p:spPr bwMode="auto">
          <a:xfrm>
            <a:off x="2960867" y="5102015"/>
            <a:ext cx="258184" cy="243311"/>
          </a:xfrm>
          <a:custGeom>
            <a:avLst/>
            <a:gdLst/>
            <a:ahLst/>
            <a:cxnLst>
              <a:cxn ang="0">
                <a:pos x="63" y="25"/>
              </a:cxn>
              <a:cxn ang="0">
                <a:pos x="49" y="39"/>
              </a:cxn>
              <a:cxn ang="0">
                <a:pos x="52" y="57"/>
              </a:cxn>
              <a:cxn ang="0">
                <a:pos x="52" y="58"/>
              </a:cxn>
              <a:cxn ang="0">
                <a:pos x="51" y="60"/>
              </a:cxn>
              <a:cxn ang="0">
                <a:pos x="49" y="60"/>
              </a:cxn>
              <a:cxn ang="0">
                <a:pos x="32" y="51"/>
              </a:cxn>
              <a:cxn ang="0">
                <a:pos x="15" y="60"/>
              </a:cxn>
              <a:cxn ang="0">
                <a:pos x="13" y="60"/>
              </a:cxn>
              <a:cxn ang="0">
                <a:pos x="12" y="58"/>
              </a:cxn>
              <a:cxn ang="0">
                <a:pos x="12" y="57"/>
              </a:cxn>
              <a:cxn ang="0">
                <a:pos x="15" y="39"/>
              </a:cxn>
              <a:cxn ang="0">
                <a:pos x="1" y="25"/>
              </a:cxn>
              <a:cxn ang="0">
                <a:pos x="0" y="23"/>
              </a:cxn>
              <a:cxn ang="0">
                <a:pos x="3" y="22"/>
              </a:cxn>
              <a:cxn ang="0">
                <a:pos x="22" y="19"/>
              </a:cxn>
              <a:cxn ang="0">
                <a:pos x="30" y="1"/>
              </a:cxn>
              <a:cxn ang="0">
                <a:pos x="32" y="0"/>
              </a:cxn>
              <a:cxn ang="0">
                <a:pos x="34" y="1"/>
              </a:cxn>
              <a:cxn ang="0">
                <a:pos x="42" y="19"/>
              </a:cxn>
              <a:cxn ang="0">
                <a:pos x="61" y="22"/>
              </a:cxn>
              <a:cxn ang="0">
                <a:pos x="64" y="23"/>
              </a:cxn>
              <a:cxn ang="0">
                <a:pos x="63" y="25"/>
              </a:cxn>
            </a:cxnLst>
            <a:rect l="0" t="0" r="r" b="b"/>
            <a:pathLst>
              <a:path w="64" h="60">
                <a:moveTo>
                  <a:pt x="63" y="25"/>
                </a:moveTo>
                <a:cubicBezTo>
                  <a:pt x="49" y="39"/>
                  <a:pt x="49" y="39"/>
                  <a:pt x="49" y="39"/>
                </a:cubicBezTo>
                <a:cubicBezTo>
                  <a:pt x="52" y="57"/>
                  <a:pt x="52" y="57"/>
                  <a:pt x="52" y="57"/>
                </a:cubicBezTo>
                <a:cubicBezTo>
                  <a:pt x="52" y="58"/>
                  <a:pt x="52" y="58"/>
                  <a:pt x="52" y="58"/>
                </a:cubicBezTo>
                <a:cubicBezTo>
                  <a:pt x="52" y="59"/>
                  <a:pt x="52" y="60"/>
                  <a:pt x="51" y="60"/>
                </a:cubicBezTo>
                <a:cubicBezTo>
                  <a:pt x="50" y="60"/>
                  <a:pt x="50" y="60"/>
                  <a:pt x="49" y="60"/>
                </a:cubicBezTo>
                <a:cubicBezTo>
                  <a:pt x="32" y="51"/>
                  <a:pt x="32" y="51"/>
                  <a:pt x="32" y="51"/>
                </a:cubicBezTo>
                <a:cubicBezTo>
                  <a:pt x="15" y="60"/>
                  <a:pt x="15" y="60"/>
                  <a:pt x="15" y="60"/>
                </a:cubicBezTo>
                <a:cubicBezTo>
                  <a:pt x="14" y="60"/>
                  <a:pt x="14" y="60"/>
                  <a:pt x="13" y="60"/>
                </a:cubicBezTo>
                <a:cubicBezTo>
                  <a:pt x="12" y="60"/>
                  <a:pt x="12" y="59"/>
                  <a:pt x="12" y="58"/>
                </a:cubicBezTo>
                <a:cubicBezTo>
                  <a:pt x="12" y="58"/>
                  <a:pt x="12" y="58"/>
                  <a:pt x="12" y="57"/>
                </a:cubicBezTo>
                <a:cubicBezTo>
                  <a:pt x="15" y="39"/>
                  <a:pt x="15" y="39"/>
                  <a:pt x="15" y="39"/>
                </a:cubicBezTo>
                <a:cubicBezTo>
                  <a:pt x="1" y="25"/>
                  <a:pt x="1" y="25"/>
                  <a:pt x="1" y="25"/>
                </a:cubicBezTo>
                <a:cubicBezTo>
                  <a:pt x="1" y="25"/>
                  <a:pt x="0" y="24"/>
                  <a:pt x="0" y="23"/>
                </a:cubicBezTo>
                <a:cubicBezTo>
                  <a:pt x="0" y="22"/>
                  <a:pt x="2" y="22"/>
                  <a:pt x="3" y="22"/>
                </a:cubicBezTo>
                <a:cubicBezTo>
                  <a:pt x="22" y="19"/>
                  <a:pt x="22" y="19"/>
                  <a:pt x="22" y="19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3" y="0"/>
                  <a:pt x="34" y="1"/>
                  <a:pt x="34" y="1"/>
                </a:cubicBezTo>
                <a:cubicBezTo>
                  <a:pt x="42" y="19"/>
                  <a:pt x="42" y="19"/>
                  <a:pt x="42" y="19"/>
                </a:cubicBezTo>
                <a:cubicBezTo>
                  <a:pt x="61" y="22"/>
                  <a:pt x="61" y="22"/>
                  <a:pt x="61" y="22"/>
                </a:cubicBezTo>
                <a:cubicBezTo>
                  <a:pt x="62" y="22"/>
                  <a:pt x="64" y="22"/>
                  <a:pt x="64" y="23"/>
                </a:cubicBezTo>
                <a:cubicBezTo>
                  <a:pt x="64" y="24"/>
                  <a:pt x="63" y="25"/>
                  <a:pt x="63" y="2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45720" tIns="22860" rIns="45720" bIns="22860" numCol="1" anchor="t" anchorCtr="0" compatLnSpc="1"/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>
              <a:solidFill>
                <a:srgbClr val="737572"/>
              </a:solidFill>
              <a:latin typeface="Arial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8479551" y="2947151"/>
            <a:ext cx="431799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en-US" altLang="zh-CN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zh-CN" altLang="en-US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415858" y="3691001"/>
            <a:ext cx="431799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en-US" altLang="zh-CN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zh-CN" altLang="en-US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TextBox 26"/>
          <p:cNvSpPr txBox="1"/>
          <p:nvPr/>
        </p:nvSpPr>
        <p:spPr>
          <a:xfrm>
            <a:off x="8415858" y="4415581"/>
            <a:ext cx="431799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en-US" altLang="zh-CN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zh-CN" altLang="en-US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TextBox 26"/>
          <p:cNvSpPr txBox="1"/>
          <p:nvPr/>
        </p:nvSpPr>
        <p:spPr>
          <a:xfrm>
            <a:off x="8415858" y="5227549"/>
            <a:ext cx="431799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en-US" altLang="zh-CN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zh-CN" altLang="en-US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749233" y="2846211"/>
            <a:ext cx="4607585" cy="295534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3639" y="2632330"/>
            <a:ext cx="4736641" cy="3048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551269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26" grpId="0"/>
      <p:bldP spid="27" grpId="0"/>
      <p:bldP spid="28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144066" y="397628"/>
            <a:ext cx="5257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FF3D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老师您辛苦了</a:t>
            </a:r>
            <a:endParaRPr lang="zh-CN" altLang="en-US" sz="2400" b="1" dirty="0">
              <a:solidFill>
                <a:srgbClr val="FF3D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MH_SubTitle_2"/>
          <p:cNvSpPr>
            <a:spLocks/>
          </p:cNvSpPr>
          <p:nvPr>
            <p:custDataLst>
              <p:tags r:id="rId1"/>
            </p:custDataLst>
          </p:nvPr>
        </p:nvSpPr>
        <p:spPr bwMode="gray">
          <a:xfrm>
            <a:off x="6027586" y="2161137"/>
            <a:ext cx="2260073" cy="1676019"/>
          </a:xfrm>
          <a:custGeom>
            <a:avLst/>
            <a:gdLst>
              <a:gd name="T0" fmla="*/ 2147483646 w 665"/>
              <a:gd name="T1" fmla="*/ 0 h 406"/>
              <a:gd name="T2" fmla="*/ 2147483646 w 665"/>
              <a:gd name="T3" fmla="*/ 0 h 406"/>
              <a:gd name="T4" fmla="*/ 2147483646 w 665"/>
              <a:gd name="T5" fmla="*/ 2147483646 h 406"/>
              <a:gd name="T6" fmla="*/ 2147483646 w 665"/>
              <a:gd name="T7" fmla="*/ 2147483646 h 406"/>
              <a:gd name="T8" fmla="*/ 0 w 665"/>
              <a:gd name="T9" fmla="*/ 2147483646 h 406"/>
              <a:gd name="T10" fmla="*/ 0 w 665"/>
              <a:gd name="T11" fmla="*/ 2147483646 h 406"/>
              <a:gd name="T12" fmla="*/ 2147483646 w 665"/>
              <a:gd name="T13" fmla="*/ 0 h 40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65"/>
              <a:gd name="T22" fmla="*/ 0 h 406"/>
              <a:gd name="T23" fmla="*/ 665 w 665"/>
              <a:gd name="T24" fmla="*/ 406 h 40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65" h="406">
                <a:moveTo>
                  <a:pt x="284" y="0"/>
                </a:moveTo>
                <a:cubicBezTo>
                  <a:pt x="665" y="0"/>
                  <a:pt x="665" y="0"/>
                  <a:pt x="665" y="0"/>
                </a:cubicBezTo>
                <a:cubicBezTo>
                  <a:pt x="665" y="122"/>
                  <a:pt x="665" y="122"/>
                  <a:pt x="665" y="122"/>
                </a:cubicBezTo>
                <a:cubicBezTo>
                  <a:pt x="665" y="279"/>
                  <a:pt x="538" y="406"/>
                  <a:pt x="381" y="406"/>
                </a:cubicBezTo>
                <a:cubicBezTo>
                  <a:pt x="0" y="406"/>
                  <a:pt x="0" y="406"/>
                  <a:pt x="0" y="406"/>
                </a:cubicBezTo>
                <a:cubicBezTo>
                  <a:pt x="0" y="283"/>
                  <a:pt x="0" y="283"/>
                  <a:pt x="0" y="283"/>
                </a:cubicBezTo>
                <a:cubicBezTo>
                  <a:pt x="0" y="127"/>
                  <a:pt x="127" y="0"/>
                  <a:pt x="28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lIns="0" tIns="0" rIns="0" bIns="0" anchor="ctr">
            <a:norm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ts val="1500"/>
              </a:lnSpc>
              <a:spcBef>
                <a:spcPct val="0"/>
              </a:spcBef>
              <a:buNone/>
              <a:defRPr/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</a:rPr>
              <a:t>双击输入替换</a:t>
            </a:r>
            <a:r>
              <a:rPr lang="zh-CN" altLang="en-US" sz="1200" dirty="0" smtClean="0">
                <a:solidFill>
                  <a:srgbClr val="FFFFFF"/>
                </a:solidFill>
                <a:latin typeface="微软雅黑" panose="020B0503020204020204" pitchFamily="34" charset="-122"/>
              </a:rPr>
              <a:t>内容</a:t>
            </a:r>
            <a:endParaRPr lang="zh-CN" altLang="en-US" sz="12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4" name="MH_SubTitle_1"/>
          <p:cNvSpPr>
            <a:spLocks/>
          </p:cNvSpPr>
          <p:nvPr>
            <p:custDataLst>
              <p:tags r:id="rId2"/>
            </p:custDataLst>
          </p:nvPr>
        </p:nvSpPr>
        <p:spPr bwMode="gray">
          <a:xfrm>
            <a:off x="3677376" y="2180625"/>
            <a:ext cx="2262328" cy="1676019"/>
          </a:xfrm>
          <a:custGeom>
            <a:avLst/>
            <a:gdLst>
              <a:gd name="T0" fmla="*/ 2147483646 w 665"/>
              <a:gd name="T1" fmla="*/ 0 h 406"/>
              <a:gd name="T2" fmla="*/ 0 w 665"/>
              <a:gd name="T3" fmla="*/ 0 h 406"/>
              <a:gd name="T4" fmla="*/ 0 w 665"/>
              <a:gd name="T5" fmla="*/ 2147483646 h 406"/>
              <a:gd name="T6" fmla="*/ 2147483646 w 665"/>
              <a:gd name="T7" fmla="*/ 2147483646 h 406"/>
              <a:gd name="T8" fmla="*/ 2147483646 w 665"/>
              <a:gd name="T9" fmla="*/ 2147483646 h 406"/>
              <a:gd name="T10" fmla="*/ 2147483646 w 665"/>
              <a:gd name="T11" fmla="*/ 2147483646 h 406"/>
              <a:gd name="T12" fmla="*/ 2147483646 w 665"/>
              <a:gd name="T13" fmla="*/ 0 h 40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65"/>
              <a:gd name="T22" fmla="*/ 0 h 406"/>
              <a:gd name="T23" fmla="*/ 665 w 665"/>
              <a:gd name="T24" fmla="*/ 406 h 40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65" h="406">
                <a:moveTo>
                  <a:pt x="382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22"/>
                  <a:pt x="0" y="122"/>
                  <a:pt x="0" y="122"/>
                </a:cubicBezTo>
                <a:cubicBezTo>
                  <a:pt x="0" y="279"/>
                  <a:pt x="127" y="406"/>
                  <a:pt x="284" y="406"/>
                </a:cubicBezTo>
                <a:cubicBezTo>
                  <a:pt x="665" y="406"/>
                  <a:pt x="665" y="406"/>
                  <a:pt x="665" y="406"/>
                </a:cubicBezTo>
                <a:cubicBezTo>
                  <a:pt x="665" y="283"/>
                  <a:pt x="665" y="283"/>
                  <a:pt x="665" y="283"/>
                </a:cubicBezTo>
                <a:cubicBezTo>
                  <a:pt x="665" y="126"/>
                  <a:pt x="538" y="0"/>
                  <a:pt x="38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rm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ts val="1500"/>
              </a:lnSpc>
              <a:spcBef>
                <a:spcPct val="0"/>
              </a:spcBef>
              <a:buNone/>
              <a:defRPr/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</a:rPr>
              <a:t>双击输入替换</a:t>
            </a:r>
            <a:r>
              <a:rPr lang="zh-CN" altLang="en-US" sz="1200" dirty="0" smtClean="0">
                <a:solidFill>
                  <a:srgbClr val="FFFFFF"/>
                </a:solidFill>
                <a:latin typeface="微软雅黑" panose="020B0503020204020204" pitchFamily="34" charset="-122"/>
              </a:rPr>
              <a:t>内容</a:t>
            </a:r>
            <a:endParaRPr lang="zh-CN" altLang="en-US" sz="12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5" name="MH_SubTitle_4"/>
          <p:cNvSpPr>
            <a:spLocks/>
          </p:cNvSpPr>
          <p:nvPr>
            <p:custDataLst>
              <p:tags r:id="rId3"/>
            </p:custDataLst>
          </p:nvPr>
        </p:nvSpPr>
        <p:spPr bwMode="gray">
          <a:xfrm>
            <a:off x="3677376" y="3965224"/>
            <a:ext cx="2262328" cy="1676019"/>
          </a:xfrm>
          <a:custGeom>
            <a:avLst/>
            <a:gdLst>
              <a:gd name="T0" fmla="*/ 2147483646 w 665"/>
              <a:gd name="T1" fmla="*/ 0 h 406"/>
              <a:gd name="T2" fmla="*/ 2147483646 w 665"/>
              <a:gd name="T3" fmla="*/ 0 h 406"/>
              <a:gd name="T4" fmla="*/ 2147483646 w 665"/>
              <a:gd name="T5" fmla="*/ 2147483646 h 406"/>
              <a:gd name="T6" fmla="*/ 2147483646 w 665"/>
              <a:gd name="T7" fmla="*/ 2147483646 h 406"/>
              <a:gd name="T8" fmla="*/ 0 w 665"/>
              <a:gd name="T9" fmla="*/ 2147483646 h 406"/>
              <a:gd name="T10" fmla="*/ 0 w 665"/>
              <a:gd name="T11" fmla="*/ 2147483646 h 406"/>
              <a:gd name="T12" fmla="*/ 2147483646 w 665"/>
              <a:gd name="T13" fmla="*/ 0 h 40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65"/>
              <a:gd name="T22" fmla="*/ 0 h 406"/>
              <a:gd name="T23" fmla="*/ 665 w 665"/>
              <a:gd name="T24" fmla="*/ 406 h 40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65" h="406">
                <a:moveTo>
                  <a:pt x="284" y="0"/>
                </a:moveTo>
                <a:cubicBezTo>
                  <a:pt x="665" y="0"/>
                  <a:pt x="665" y="0"/>
                  <a:pt x="665" y="0"/>
                </a:cubicBezTo>
                <a:cubicBezTo>
                  <a:pt x="665" y="122"/>
                  <a:pt x="665" y="122"/>
                  <a:pt x="665" y="122"/>
                </a:cubicBezTo>
                <a:cubicBezTo>
                  <a:pt x="665" y="279"/>
                  <a:pt x="538" y="406"/>
                  <a:pt x="381" y="406"/>
                </a:cubicBezTo>
                <a:cubicBezTo>
                  <a:pt x="0" y="406"/>
                  <a:pt x="0" y="406"/>
                  <a:pt x="0" y="406"/>
                </a:cubicBezTo>
                <a:cubicBezTo>
                  <a:pt x="0" y="283"/>
                  <a:pt x="0" y="283"/>
                  <a:pt x="0" y="283"/>
                </a:cubicBezTo>
                <a:cubicBezTo>
                  <a:pt x="0" y="127"/>
                  <a:pt x="127" y="0"/>
                  <a:pt x="28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rm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ts val="1500"/>
              </a:lnSpc>
              <a:spcBef>
                <a:spcPct val="0"/>
              </a:spcBef>
              <a:buNone/>
              <a:defRPr/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</a:rPr>
              <a:t>双击输入替换</a:t>
            </a:r>
            <a:r>
              <a:rPr lang="zh-CN" altLang="en-US" sz="1200" dirty="0" smtClean="0">
                <a:solidFill>
                  <a:srgbClr val="FFFFFF"/>
                </a:solidFill>
                <a:latin typeface="微软雅黑" panose="020B0503020204020204" pitchFamily="34" charset="-122"/>
              </a:rPr>
              <a:t>内容</a:t>
            </a:r>
            <a:endParaRPr lang="zh-CN" altLang="en-US" sz="12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6" name="MH_SubTitle_3"/>
          <p:cNvSpPr>
            <a:spLocks/>
          </p:cNvSpPr>
          <p:nvPr>
            <p:custDataLst>
              <p:tags r:id="rId4"/>
            </p:custDataLst>
          </p:nvPr>
        </p:nvSpPr>
        <p:spPr bwMode="gray">
          <a:xfrm>
            <a:off x="6027586" y="3965224"/>
            <a:ext cx="2260073" cy="1676019"/>
          </a:xfrm>
          <a:custGeom>
            <a:avLst/>
            <a:gdLst>
              <a:gd name="T0" fmla="*/ 2147483646 w 665"/>
              <a:gd name="T1" fmla="*/ 0 h 406"/>
              <a:gd name="T2" fmla="*/ 0 w 665"/>
              <a:gd name="T3" fmla="*/ 0 h 406"/>
              <a:gd name="T4" fmla="*/ 0 w 665"/>
              <a:gd name="T5" fmla="*/ 2147483646 h 406"/>
              <a:gd name="T6" fmla="*/ 2147483646 w 665"/>
              <a:gd name="T7" fmla="*/ 2147483646 h 406"/>
              <a:gd name="T8" fmla="*/ 2147483646 w 665"/>
              <a:gd name="T9" fmla="*/ 2147483646 h 406"/>
              <a:gd name="T10" fmla="*/ 2147483646 w 665"/>
              <a:gd name="T11" fmla="*/ 2147483646 h 406"/>
              <a:gd name="T12" fmla="*/ 2147483646 w 665"/>
              <a:gd name="T13" fmla="*/ 0 h 40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65"/>
              <a:gd name="T22" fmla="*/ 0 h 406"/>
              <a:gd name="T23" fmla="*/ 665 w 665"/>
              <a:gd name="T24" fmla="*/ 406 h 40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65" h="406">
                <a:moveTo>
                  <a:pt x="382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22"/>
                  <a:pt x="0" y="122"/>
                  <a:pt x="0" y="122"/>
                </a:cubicBezTo>
                <a:cubicBezTo>
                  <a:pt x="0" y="279"/>
                  <a:pt x="127" y="406"/>
                  <a:pt x="284" y="406"/>
                </a:cubicBezTo>
                <a:cubicBezTo>
                  <a:pt x="665" y="406"/>
                  <a:pt x="665" y="406"/>
                  <a:pt x="665" y="406"/>
                </a:cubicBezTo>
                <a:cubicBezTo>
                  <a:pt x="665" y="283"/>
                  <a:pt x="665" y="283"/>
                  <a:pt x="665" y="283"/>
                </a:cubicBezTo>
                <a:cubicBezTo>
                  <a:pt x="665" y="126"/>
                  <a:pt x="538" y="0"/>
                  <a:pt x="3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0" tIns="0" rIns="0" bIns="0" anchor="ctr">
            <a:norm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ts val="1500"/>
              </a:lnSpc>
              <a:spcBef>
                <a:spcPct val="0"/>
              </a:spcBef>
              <a:buNone/>
              <a:defRPr/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</a:rPr>
              <a:t>双击输入替换</a:t>
            </a:r>
            <a:r>
              <a:rPr lang="zh-CN" altLang="en-US" sz="1200" dirty="0" smtClean="0">
                <a:solidFill>
                  <a:srgbClr val="FFFFFF"/>
                </a:solidFill>
                <a:latin typeface="微软雅黑" panose="020B0503020204020204" pitchFamily="34" charset="-122"/>
              </a:rPr>
              <a:t>内容</a:t>
            </a:r>
            <a:endParaRPr lang="zh-CN" altLang="en-US" sz="1200" dirty="0">
              <a:solidFill>
                <a:srgbClr val="FFFFFF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7" name="MH_Other_1"/>
          <p:cNvCxnSpPr/>
          <p:nvPr>
            <p:custDataLst>
              <p:tags r:id="rId5"/>
            </p:custDataLst>
          </p:nvPr>
        </p:nvCxnSpPr>
        <p:spPr>
          <a:xfrm>
            <a:off x="3240233" y="2183408"/>
            <a:ext cx="414611" cy="0"/>
          </a:xfrm>
          <a:prstGeom prst="line">
            <a:avLst/>
          </a:prstGeom>
          <a:ln w="12700">
            <a:solidFill>
              <a:srgbClr val="ADADAD"/>
            </a:solidFill>
            <a:prstDash val="sys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MH_Other_2"/>
          <p:cNvCxnSpPr/>
          <p:nvPr>
            <p:custDataLst>
              <p:tags r:id="rId6"/>
            </p:custDataLst>
          </p:nvPr>
        </p:nvCxnSpPr>
        <p:spPr>
          <a:xfrm>
            <a:off x="3240233" y="5635671"/>
            <a:ext cx="414611" cy="0"/>
          </a:xfrm>
          <a:prstGeom prst="line">
            <a:avLst/>
          </a:prstGeom>
          <a:ln w="12700">
            <a:solidFill>
              <a:srgbClr val="ADADAD"/>
            </a:solidFill>
            <a:prstDash val="sys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MH_Other_3"/>
          <p:cNvCxnSpPr/>
          <p:nvPr>
            <p:custDataLst>
              <p:tags r:id="rId7"/>
            </p:custDataLst>
          </p:nvPr>
        </p:nvCxnSpPr>
        <p:spPr>
          <a:xfrm flipH="1" flipV="1">
            <a:off x="8305684" y="2183408"/>
            <a:ext cx="414611" cy="0"/>
          </a:xfrm>
          <a:prstGeom prst="line">
            <a:avLst/>
          </a:prstGeom>
          <a:ln w="12700">
            <a:solidFill>
              <a:srgbClr val="ADADAD"/>
            </a:solidFill>
            <a:prstDash val="sys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MH_Other_4"/>
          <p:cNvCxnSpPr/>
          <p:nvPr>
            <p:custDataLst>
              <p:tags r:id="rId8"/>
            </p:custDataLst>
          </p:nvPr>
        </p:nvCxnSpPr>
        <p:spPr>
          <a:xfrm flipH="1" flipV="1">
            <a:off x="8305684" y="5635671"/>
            <a:ext cx="414611" cy="0"/>
          </a:xfrm>
          <a:prstGeom prst="line">
            <a:avLst/>
          </a:prstGeom>
          <a:ln w="12700">
            <a:solidFill>
              <a:srgbClr val="ADADAD"/>
            </a:solidFill>
            <a:prstDash val="sys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26"/>
          <p:cNvSpPr txBox="1"/>
          <p:nvPr/>
        </p:nvSpPr>
        <p:spPr>
          <a:xfrm>
            <a:off x="1199023" y="2485559"/>
            <a:ext cx="221270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en-US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TextBox 26"/>
          <p:cNvSpPr txBox="1"/>
          <p:nvPr/>
        </p:nvSpPr>
        <p:spPr>
          <a:xfrm>
            <a:off x="1131661" y="4604849"/>
            <a:ext cx="221270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en-US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TextBox 26"/>
          <p:cNvSpPr txBox="1"/>
          <p:nvPr/>
        </p:nvSpPr>
        <p:spPr>
          <a:xfrm>
            <a:off x="8561979" y="2558923"/>
            <a:ext cx="221270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en-US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TextBox 26"/>
          <p:cNvSpPr txBox="1"/>
          <p:nvPr/>
        </p:nvSpPr>
        <p:spPr>
          <a:xfrm>
            <a:off x="8580005" y="4627919"/>
            <a:ext cx="221270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en-US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26563443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144066" y="397628"/>
            <a:ext cx="5257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FF3D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老师您辛苦了</a:t>
            </a:r>
            <a:endParaRPr lang="zh-CN" altLang="en-US" sz="2400" b="1" dirty="0">
              <a:solidFill>
                <a:srgbClr val="FF3D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MH_Other_1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2807925" y="3813381"/>
            <a:ext cx="3651960" cy="488355"/>
          </a:xfrm>
          <a:custGeom>
            <a:avLst/>
            <a:gdLst>
              <a:gd name="T0" fmla="*/ 1305374 w 1607"/>
              <a:gd name="T1" fmla="*/ 215989 h 214"/>
              <a:gd name="T2" fmla="*/ 0 w 1607"/>
              <a:gd name="T3" fmla="*/ 256953 h 214"/>
              <a:gd name="T4" fmla="*/ 0 w 1607"/>
              <a:gd name="T5" fmla="*/ 312812 h 214"/>
              <a:gd name="T6" fmla="*/ 1309082 w 1607"/>
              <a:gd name="T7" fmla="*/ 353776 h 214"/>
              <a:gd name="T8" fmla="*/ 2835109 w 1607"/>
              <a:gd name="T9" fmla="*/ 398463 h 214"/>
              <a:gd name="T10" fmla="*/ 2970467 w 1607"/>
              <a:gd name="T11" fmla="*/ 389153 h 214"/>
              <a:gd name="T12" fmla="*/ 2979738 w 1607"/>
              <a:gd name="T13" fmla="*/ 0 h 214"/>
              <a:gd name="T14" fmla="*/ 1305374 w 1607"/>
              <a:gd name="T15" fmla="*/ 215989 h 21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607" h="214">
                <a:moveTo>
                  <a:pt x="704" y="116"/>
                </a:moveTo>
                <a:cubicBezTo>
                  <a:pt x="0" y="138"/>
                  <a:pt x="0" y="138"/>
                  <a:pt x="0" y="138"/>
                </a:cubicBezTo>
                <a:cubicBezTo>
                  <a:pt x="0" y="168"/>
                  <a:pt x="0" y="168"/>
                  <a:pt x="0" y="168"/>
                </a:cubicBezTo>
                <a:cubicBezTo>
                  <a:pt x="706" y="190"/>
                  <a:pt x="706" y="190"/>
                  <a:pt x="706" y="190"/>
                </a:cubicBezTo>
                <a:cubicBezTo>
                  <a:pt x="1529" y="214"/>
                  <a:pt x="1529" y="214"/>
                  <a:pt x="1529" y="214"/>
                </a:cubicBezTo>
                <a:cubicBezTo>
                  <a:pt x="1602" y="209"/>
                  <a:pt x="1602" y="209"/>
                  <a:pt x="1602" y="209"/>
                </a:cubicBezTo>
                <a:cubicBezTo>
                  <a:pt x="1607" y="0"/>
                  <a:pt x="1607" y="0"/>
                  <a:pt x="1607" y="0"/>
                </a:cubicBezTo>
                <a:cubicBezTo>
                  <a:pt x="1607" y="0"/>
                  <a:pt x="1090" y="92"/>
                  <a:pt x="704" y="116"/>
                </a:cubicBezTo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srgbClr val="737572"/>
              </a:solidFill>
              <a:ea typeface="微软雅黑" panose="020B0503020204020204" pitchFamily="34" charset="-122"/>
            </a:endParaRPr>
          </a:p>
        </p:txBody>
      </p:sp>
      <p:sp>
        <p:nvSpPr>
          <p:cNvPr id="4" name="MH_Other_2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2807927" y="4255042"/>
            <a:ext cx="3801775" cy="1568183"/>
          </a:xfrm>
          <a:custGeom>
            <a:avLst/>
            <a:gdLst>
              <a:gd name="T0" fmla="*/ 2320916 w 1672"/>
              <a:gd name="T1" fmla="*/ 341207 h 690"/>
              <a:gd name="T2" fmla="*/ 1625197 w 1672"/>
              <a:gd name="T3" fmla="*/ 122389 h 690"/>
              <a:gd name="T4" fmla="*/ 530601 w 1672"/>
              <a:gd name="T5" fmla="*/ 31525 h 690"/>
              <a:gd name="T6" fmla="*/ 0 w 1672"/>
              <a:gd name="T7" fmla="*/ 0 h 690"/>
              <a:gd name="T8" fmla="*/ 0 w 1672"/>
              <a:gd name="T9" fmla="*/ 46360 h 690"/>
              <a:gd name="T10" fmla="*/ 532456 w 1672"/>
              <a:gd name="T11" fmla="*/ 74175 h 690"/>
              <a:gd name="T12" fmla="*/ 1549132 w 1672"/>
              <a:gd name="T13" fmla="*/ 224380 h 690"/>
              <a:gd name="T14" fmla="*/ 2755044 w 1672"/>
              <a:gd name="T15" fmla="*/ 1108922 h 690"/>
              <a:gd name="T16" fmla="*/ 3064870 w 1672"/>
              <a:gd name="T17" fmla="*/ 1272107 h 690"/>
              <a:gd name="T18" fmla="*/ 3101975 w 1672"/>
              <a:gd name="T19" fmla="*/ 725064 h 690"/>
              <a:gd name="T20" fmla="*/ 2320916 w 1672"/>
              <a:gd name="T21" fmla="*/ 341207 h 69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672" h="690">
                <a:moveTo>
                  <a:pt x="1251" y="184"/>
                </a:moveTo>
                <a:cubicBezTo>
                  <a:pt x="1047" y="98"/>
                  <a:pt x="876" y="66"/>
                  <a:pt x="876" y="66"/>
                </a:cubicBezTo>
                <a:cubicBezTo>
                  <a:pt x="712" y="24"/>
                  <a:pt x="286" y="17"/>
                  <a:pt x="286" y="17"/>
                </a:cubicBezTo>
                <a:cubicBezTo>
                  <a:pt x="0" y="0"/>
                  <a:pt x="0" y="0"/>
                  <a:pt x="0" y="0"/>
                </a:cubicBezTo>
                <a:cubicBezTo>
                  <a:pt x="0" y="25"/>
                  <a:pt x="0" y="25"/>
                  <a:pt x="0" y="25"/>
                </a:cubicBezTo>
                <a:cubicBezTo>
                  <a:pt x="287" y="40"/>
                  <a:pt x="287" y="40"/>
                  <a:pt x="287" y="40"/>
                </a:cubicBezTo>
                <a:cubicBezTo>
                  <a:pt x="684" y="66"/>
                  <a:pt x="835" y="121"/>
                  <a:pt x="835" y="121"/>
                </a:cubicBezTo>
                <a:cubicBezTo>
                  <a:pt x="1038" y="197"/>
                  <a:pt x="1313" y="435"/>
                  <a:pt x="1485" y="598"/>
                </a:cubicBezTo>
                <a:cubicBezTo>
                  <a:pt x="1583" y="690"/>
                  <a:pt x="1652" y="686"/>
                  <a:pt x="1652" y="686"/>
                </a:cubicBezTo>
                <a:cubicBezTo>
                  <a:pt x="1672" y="391"/>
                  <a:pt x="1672" y="391"/>
                  <a:pt x="1672" y="391"/>
                </a:cubicBezTo>
                <a:lnTo>
                  <a:pt x="1251" y="184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srgbClr val="737572"/>
              </a:solidFill>
              <a:ea typeface="微软雅黑" panose="020B0503020204020204" pitchFamily="34" charset="-122"/>
            </a:endParaRPr>
          </a:p>
        </p:txBody>
      </p:sp>
      <p:sp>
        <p:nvSpPr>
          <p:cNvPr id="5" name="MH_Other_3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2807927" y="4186940"/>
            <a:ext cx="3364007" cy="741288"/>
          </a:xfrm>
          <a:custGeom>
            <a:avLst/>
            <a:gdLst>
              <a:gd name="T0" fmla="*/ 0 w 1480"/>
              <a:gd name="T1" fmla="*/ 0 h 326"/>
              <a:gd name="T2" fmla="*/ 0 w 1480"/>
              <a:gd name="T3" fmla="*/ 2147483646 h 326"/>
              <a:gd name="T4" fmla="*/ 2147483646 w 1480"/>
              <a:gd name="T5" fmla="*/ 2147483646 h 326"/>
              <a:gd name="T6" fmla="*/ 2147483646 w 1480"/>
              <a:gd name="T7" fmla="*/ 2147483646 h 326"/>
              <a:gd name="T8" fmla="*/ 2147483646 w 1480"/>
              <a:gd name="T9" fmla="*/ 2147483646 h 326"/>
              <a:gd name="T10" fmla="*/ 2147483646 w 1480"/>
              <a:gd name="T11" fmla="*/ 2147483646 h 326"/>
              <a:gd name="T12" fmla="*/ 0 w 1480"/>
              <a:gd name="T13" fmla="*/ 0 h 32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480" h="326">
                <a:moveTo>
                  <a:pt x="0" y="0"/>
                </a:moveTo>
                <a:cubicBezTo>
                  <a:pt x="0" y="31"/>
                  <a:pt x="0" y="31"/>
                  <a:pt x="0" y="31"/>
                </a:cubicBezTo>
                <a:cubicBezTo>
                  <a:pt x="726" y="76"/>
                  <a:pt x="726" y="76"/>
                  <a:pt x="726" y="76"/>
                </a:cubicBezTo>
                <a:cubicBezTo>
                  <a:pt x="1000" y="98"/>
                  <a:pt x="1244" y="210"/>
                  <a:pt x="1382" y="285"/>
                </a:cubicBezTo>
                <a:cubicBezTo>
                  <a:pt x="1457" y="326"/>
                  <a:pt x="1471" y="316"/>
                  <a:pt x="1471" y="316"/>
                </a:cubicBezTo>
                <a:cubicBezTo>
                  <a:pt x="1480" y="45"/>
                  <a:pt x="1480" y="45"/>
                  <a:pt x="1480" y="45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ts val="1500"/>
              </a:lnSpc>
            </a:pPr>
            <a:endParaRPr lang="zh-CN" altLang="en-US" sz="1200">
              <a:solidFill>
                <a:srgbClr val="737572"/>
              </a:solidFill>
              <a:ea typeface="微软雅黑" panose="020B0503020204020204" pitchFamily="34" charset="-122"/>
            </a:endParaRPr>
          </a:p>
        </p:txBody>
      </p:sp>
      <p:sp>
        <p:nvSpPr>
          <p:cNvPr id="6" name="MH_Other_4"/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2807927" y="3295840"/>
            <a:ext cx="3572189" cy="842461"/>
          </a:xfrm>
          <a:custGeom>
            <a:avLst/>
            <a:gdLst>
              <a:gd name="T0" fmla="*/ 2766227 w 1571"/>
              <a:gd name="T1" fmla="*/ 0 h 371"/>
              <a:gd name="T2" fmla="*/ 1346936 w 1571"/>
              <a:gd name="T3" fmla="*/ 531753 h 371"/>
              <a:gd name="T4" fmla="*/ 0 w 1571"/>
              <a:gd name="T5" fmla="*/ 635510 h 371"/>
              <a:gd name="T6" fmla="*/ 0 w 1571"/>
              <a:gd name="T7" fmla="*/ 687388 h 371"/>
              <a:gd name="T8" fmla="*/ 1020406 w 1571"/>
              <a:gd name="T9" fmla="*/ 668860 h 371"/>
              <a:gd name="T10" fmla="*/ 2914650 w 1571"/>
              <a:gd name="T11" fmla="*/ 453935 h 371"/>
              <a:gd name="T12" fmla="*/ 2766227 w 1571"/>
              <a:gd name="T13" fmla="*/ 0 h 37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571" h="371">
                <a:moveTo>
                  <a:pt x="1491" y="0"/>
                </a:moveTo>
                <a:cubicBezTo>
                  <a:pt x="1491" y="0"/>
                  <a:pt x="1040" y="255"/>
                  <a:pt x="726" y="287"/>
                </a:cubicBezTo>
                <a:cubicBezTo>
                  <a:pt x="726" y="287"/>
                  <a:pt x="451" y="323"/>
                  <a:pt x="0" y="343"/>
                </a:cubicBezTo>
                <a:cubicBezTo>
                  <a:pt x="0" y="371"/>
                  <a:pt x="0" y="371"/>
                  <a:pt x="0" y="371"/>
                </a:cubicBezTo>
                <a:cubicBezTo>
                  <a:pt x="159" y="368"/>
                  <a:pt x="408" y="363"/>
                  <a:pt x="550" y="361"/>
                </a:cubicBezTo>
                <a:cubicBezTo>
                  <a:pt x="1064" y="334"/>
                  <a:pt x="1571" y="245"/>
                  <a:pt x="1571" y="245"/>
                </a:cubicBezTo>
                <a:lnTo>
                  <a:pt x="1491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srgbClr val="737572"/>
              </a:solidFill>
              <a:ea typeface="微软雅黑" panose="020B0503020204020204" pitchFamily="34" charset="-122"/>
            </a:endParaRPr>
          </a:p>
        </p:txBody>
      </p:sp>
      <p:sp>
        <p:nvSpPr>
          <p:cNvPr id="7" name="MH_Other_5"/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2807927" y="1972807"/>
            <a:ext cx="3741460" cy="2033191"/>
          </a:xfrm>
          <a:custGeom>
            <a:avLst/>
            <a:gdLst>
              <a:gd name="T0" fmla="*/ 2147483646 w 1646"/>
              <a:gd name="T1" fmla="*/ 0 h 895"/>
              <a:gd name="T2" fmla="*/ 2147483646 w 1646"/>
              <a:gd name="T3" fmla="*/ 2147483646 h 895"/>
              <a:gd name="T4" fmla="*/ 2147483646 w 1646"/>
              <a:gd name="T5" fmla="*/ 2147483646 h 895"/>
              <a:gd name="T6" fmla="*/ 0 w 1646"/>
              <a:gd name="T7" fmla="*/ 2147483646 h 895"/>
              <a:gd name="T8" fmla="*/ 0 w 1646"/>
              <a:gd name="T9" fmla="*/ 2147483646 h 895"/>
              <a:gd name="T10" fmla="*/ 2147483646 w 1646"/>
              <a:gd name="T11" fmla="*/ 2147483646 h 895"/>
              <a:gd name="T12" fmla="*/ 2147483646 w 1646"/>
              <a:gd name="T13" fmla="*/ 2147483646 h 895"/>
              <a:gd name="T14" fmla="*/ 2147483646 w 1646"/>
              <a:gd name="T15" fmla="*/ 2147483646 h 895"/>
              <a:gd name="T16" fmla="*/ 2147483646 w 1646"/>
              <a:gd name="T17" fmla="*/ 0 h 89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646" h="895">
                <a:moveTo>
                  <a:pt x="1354" y="0"/>
                </a:moveTo>
                <a:cubicBezTo>
                  <a:pt x="1354" y="0"/>
                  <a:pt x="1024" y="570"/>
                  <a:pt x="821" y="718"/>
                </a:cubicBezTo>
                <a:cubicBezTo>
                  <a:pt x="821" y="718"/>
                  <a:pt x="705" y="816"/>
                  <a:pt x="195" y="846"/>
                </a:cubicBezTo>
                <a:cubicBezTo>
                  <a:pt x="0" y="863"/>
                  <a:pt x="0" y="863"/>
                  <a:pt x="0" y="863"/>
                </a:cubicBezTo>
                <a:cubicBezTo>
                  <a:pt x="0" y="895"/>
                  <a:pt x="0" y="895"/>
                  <a:pt x="0" y="895"/>
                </a:cubicBezTo>
                <a:cubicBezTo>
                  <a:pt x="194" y="885"/>
                  <a:pt x="194" y="885"/>
                  <a:pt x="194" y="885"/>
                </a:cubicBezTo>
                <a:cubicBezTo>
                  <a:pt x="194" y="885"/>
                  <a:pt x="682" y="877"/>
                  <a:pt x="874" y="779"/>
                </a:cubicBezTo>
                <a:cubicBezTo>
                  <a:pt x="874" y="779"/>
                  <a:pt x="1338" y="484"/>
                  <a:pt x="1646" y="164"/>
                </a:cubicBezTo>
                <a:lnTo>
                  <a:pt x="135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ts val="1500"/>
              </a:lnSpc>
            </a:pPr>
            <a:endParaRPr lang="zh-CN" altLang="en-US" sz="1200">
              <a:solidFill>
                <a:srgbClr val="737572"/>
              </a:solidFill>
              <a:ea typeface="微软雅黑" panose="020B0503020204020204" pitchFamily="34" charset="-122"/>
            </a:endParaRPr>
          </a:p>
        </p:txBody>
      </p:sp>
      <p:sp>
        <p:nvSpPr>
          <p:cNvPr id="8" name="MH_Other_6"/>
          <p:cNvSpPr>
            <a:spLocks/>
          </p:cNvSpPr>
          <p:nvPr>
            <p:custDataLst>
              <p:tags r:id="rId6"/>
            </p:custDataLst>
          </p:nvPr>
        </p:nvSpPr>
        <p:spPr bwMode="auto">
          <a:xfrm>
            <a:off x="2807927" y="2385283"/>
            <a:ext cx="3914621" cy="1690759"/>
          </a:xfrm>
          <a:custGeom>
            <a:avLst/>
            <a:gdLst>
              <a:gd name="T0" fmla="*/ 3053081 w 1722"/>
              <a:gd name="T1" fmla="*/ 83440 h 744"/>
              <a:gd name="T2" fmla="*/ 2910258 w 1722"/>
              <a:gd name="T3" fmla="*/ 81586 h 744"/>
              <a:gd name="T4" fmla="*/ 1550654 w 1722"/>
              <a:gd name="T5" fmla="*/ 1138490 h 744"/>
              <a:gd name="T6" fmla="*/ 534197 w 1722"/>
              <a:gd name="T7" fmla="*/ 1288681 h 744"/>
              <a:gd name="T8" fmla="*/ 0 w 1722"/>
              <a:gd name="T9" fmla="*/ 1320203 h 744"/>
              <a:gd name="T10" fmla="*/ 0 w 1722"/>
              <a:gd name="T11" fmla="*/ 1379538 h 744"/>
              <a:gd name="T12" fmla="*/ 530487 w 1722"/>
              <a:gd name="T13" fmla="*/ 1349871 h 744"/>
              <a:gd name="T14" fmla="*/ 1582186 w 1722"/>
              <a:gd name="T15" fmla="*/ 1242326 h 744"/>
              <a:gd name="T16" fmla="*/ 2264771 w 1722"/>
              <a:gd name="T17" fmla="*/ 1003132 h 744"/>
              <a:gd name="T18" fmla="*/ 3194050 w 1722"/>
              <a:gd name="T19" fmla="*/ 559974 h 744"/>
              <a:gd name="T20" fmla="*/ 3053081 w 1722"/>
              <a:gd name="T21" fmla="*/ 83440 h 74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722" h="744">
                <a:moveTo>
                  <a:pt x="1646" y="45"/>
                </a:moveTo>
                <a:cubicBezTo>
                  <a:pt x="1646" y="45"/>
                  <a:pt x="1618" y="0"/>
                  <a:pt x="1569" y="44"/>
                </a:cubicBezTo>
                <a:cubicBezTo>
                  <a:pt x="1407" y="188"/>
                  <a:pt x="1036" y="511"/>
                  <a:pt x="836" y="614"/>
                </a:cubicBezTo>
                <a:cubicBezTo>
                  <a:pt x="836" y="614"/>
                  <a:pt x="661" y="680"/>
                  <a:pt x="288" y="695"/>
                </a:cubicBezTo>
                <a:cubicBezTo>
                  <a:pt x="0" y="712"/>
                  <a:pt x="0" y="712"/>
                  <a:pt x="0" y="712"/>
                </a:cubicBezTo>
                <a:cubicBezTo>
                  <a:pt x="0" y="744"/>
                  <a:pt x="0" y="744"/>
                  <a:pt x="0" y="744"/>
                </a:cubicBezTo>
                <a:cubicBezTo>
                  <a:pt x="286" y="728"/>
                  <a:pt x="286" y="728"/>
                  <a:pt x="286" y="728"/>
                </a:cubicBezTo>
                <a:cubicBezTo>
                  <a:pt x="286" y="728"/>
                  <a:pt x="689" y="712"/>
                  <a:pt x="853" y="670"/>
                </a:cubicBezTo>
                <a:cubicBezTo>
                  <a:pt x="853" y="670"/>
                  <a:pt x="1018" y="627"/>
                  <a:pt x="1221" y="541"/>
                </a:cubicBezTo>
                <a:cubicBezTo>
                  <a:pt x="1722" y="302"/>
                  <a:pt x="1722" y="302"/>
                  <a:pt x="1722" y="302"/>
                </a:cubicBezTo>
                <a:lnTo>
                  <a:pt x="1646" y="45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srgbClr val="737572"/>
              </a:solidFill>
              <a:ea typeface="微软雅黑" panose="020B0503020204020204" pitchFamily="34" charset="-122"/>
            </a:endParaRPr>
          </a:p>
        </p:txBody>
      </p:sp>
      <p:sp>
        <p:nvSpPr>
          <p:cNvPr id="10" name="MH_Other_7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094109" y="3241362"/>
            <a:ext cx="607039" cy="608985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1500"/>
              </a:lnSpc>
              <a:spcBef>
                <a:spcPct val="0"/>
              </a:spcBef>
              <a:buNone/>
            </a:pPr>
            <a:endParaRPr lang="zh-CN" altLang="en-US" sz="1200">
              <a:solidFill>
                <a:srgbClr val="737572"/>
              </a:solidFill>
              <a:ea typeface="微软雅黑" panose="020B0503020204020204" pitchFamily="34" charset="-122"/>
            </a:endParaRPr>
          </a:p>
        </p:txBody>
      </p:sp>
      <p:sp>
        <p:nvSpPr>
          <p:cNvPr id="11" name="MH_Other_8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5858684" y="1690692"/>
            <a:ext cx="807440" cy="80354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srgbClr val="737572"/>
              </a:solidFill>
              <a:ea typeface="微软雅黑" panose="020B0503020204020204" pitchFamily="34" charset="-122"/>
            </a:endParaRPr>
          </a:p>
        </p:txBody>
      </p:sp>
      <p:sp>
        <p:nvSpPr>
          <p:cNvPr id="12" name="MH_Other_9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911219" y="4272550"/>
            <a:ext cx="710157" cy="708212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srgbClr val="737572"/>
              </a:solidFill>
              <a:ea typeface="微软雅黑" panose="020B0503020204020204" pitchFamily="34" charset="-122"/>
            </a:endParaRPr>
          </a:p>
        </p:txBody>
      </p:sp>
      <p:sp>
        <p:nvSpPr>
          <p:cNvPr id="13" name="MH_Other_10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6205005" y="5136409"/>
            <a:ext cx="677083" cy="677083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1500"/>
              </a:lnSpc>
              <a:spcBef>
                <a:spcPct val="0"/>
              </a:spcBef>
              <a:buNone/>
            </a:pPr>
            <a:endParaRPr lang="zh-CN" altLang="en-US" sz="1200">
              <a:solidFill>
                <a:srgbClr val="737572"/>
              </a:solidFill>
              <a:ea typeface="微软雅黑" panose="020B0503020204020204" pitchFamily="34" charset="-122"/>
            </a:endParaRPr>
          </a:p>
        </p:txBody>
      </p:sp>
      <p:sp>
        <p:nvSpPr>
          <p:cNvPr id="14" name="MH_Other_11"/>
          <p:cNvSpPr>
            <a:spLocks/>
          </p:cNvSpPr>
          <p:nvPr>
            <p:custDataLst>
              <p:tags r:id="rId11"/>
            </p:custDataLst>
          </p:nvPr>
        </p:nvSpPr>
        <p:spPr bwMode="auto">
          <a:xfrm>
            <a:off x="2753449" y="4307571"/>
            <a:ext cx="3749243" cy="2031245"/>
          </a:xfrm>
          <a:custGeom>
            <a:avLst/>
            <a:gdLst>
              <a:gd name="T0" fmla="*/ 2147483646 w 1649"/>
              <a:gd name="T1" fmla="*/ 2147483646 h 894"/>
              <a:gd name="T2" fmla="*/ 2147483646 w 1649"/>
              <a:gd name="T3" fmla="*/ 2147483646 h 894"/>
              <a:gd name="T4" fmla="*/ 2147483646 w 1649"/>
              <a:gd name="T5" fmla="*/ 0 h 894"/>
              <a:gd name="T6" fmla="*/ 0 w 1649"/>
              <a:gd name="T7" fmla="*/ 2147483646 h 894"/>
              <a:gd name="T8" fmla="*/ 2147483646 w 1649"/>
              <a:gd name="T9" fmla="*/ 2147483646 h 894"/>
              <a:gd name="T10" fmla="*/ 2147483646 w 1649"/>
              <a:gd name="T11" fmla="*/ 2147483646 h 894"/>
              <a:gd name="T12" fmla="*/ 2147483646 w 1649"/>
              <a:gd name="T13" fmla="*/ 2147483646 h 894"/>
              <a:gd name="T14" fmla="*/ 2147483646 w 1649"/>
              <a:gd name="T15" fmla="*/ 2147483646 h 894"/>
              <a:gd name="T16" fmla="*/ 2147483646 w 1649"/>
              <a:gd name="T17" fmla="*/ 2147483646 h 89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649" h="894">
                <a:moveTo>
                  <a:pt x="904" y="117"/>
                </a:moveTo>
                <a:cubicBezTo>
                  <a:pt x="741" y="33"/>
                  <a:pt x="224" y="10"/>
                  <a:pt x="224" y="10"/>
                </a:cubicBezTo>
                <a:cubicBezTo>
                  <a:pt x="24" y="0"/>
                  <a:pt x="24" y="0"/>
                  <a:pt x="24" y="0"/>
                </a:cubicBezTo>
                <a:cubicBezTo>
                  <a:pt x="0" y="32"/>
                  <a:pt x="0" y="32"/>
                  <a:pt x="0" y="32"/>
                </a:cubicBezTo>
                <a:cubicBezTo>
                  <a:pt x="225" y="49"/>
                  <a:pt x="225" y="49"/>
                  <a:pt x="225" y="49"/>
                </a:cubicBezTo>
                <a:cubicBezTo>
                  <a:pt x="735" y="79"/>
                  <a:pt x="850" y="177"/>
                  <a:pt x="850" y="177"/>
                </a:cubicBezTo>
                <a:cubicBezTo>
                  <a:pt x="1054" y="325"/>
                  <a:pt x="1387" y="894"/>
                  <a:pt x="1387" y="894"/>
                </a:cubicBezTo>
                <a:cubicBezTo>
                  <a:pt x="1649" y="681"/>
                  <a:pt x="1649" y="681"/>
                  <a:pt x="1649" y="681"/>
                </a:cubicBezTo>
                <a:cubicBezTo>
                  <a:pt x="1291" y="256"/>
                  <a:pt x="904" y="117"/>
                  <a:pt x="904" y="117"/>
                </a:cubicBezTo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ts val="1500"/>
              </a:lnSpc>
            </a:pPr>
            <a:endParaRPr lang="zh-CN" altLang="en-US" sz="1200">
              <a:solidFill>
                <a:srgbClr val="737572"/>
              </a:solidFill>
              <a:ea typeface="微软雅黑" panose="020B0503020204020204" pitchFamily="34" charset="-122"/>
            </a:endParaRPr>
          </a:p>
        </p:txBody>
      </p:sp>
      <p:sp>
        <p:nvSpPr>
          <p:cNvPr id="15" name="MH_Other_12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5821719" y="5706486"/>
            <a:ext cx="787983" cy="787983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srgbClr val="737572"/>
              </a:solidFill>
              <a:ea typeface="微软雅黑" panose="020B0503020204020204" pitchFamily="34" charset="-122"/>
            </a:endParaRPr>
          </a:p>
        </p:txBody>
      </p:sp>
      <p:sp>
        <p:nvSpPr>
          <p:cNvPr id="16" name="MH_Other_13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6245867" y="2408631"/>
            <a:ext cx="692647" cy="690703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1500"/>
              </a:lnSpc>
              <a:spcBef>
                <a:spcPct val="0"/>
              </a:spcBef>
              <a:buNone/>
            </a:pPr>
            <a:endParaRPr lang="zh-CN" altLang="en-US" sz="1200">
              <a:solidFill>
                <a:srgbClr val="737572"/>
              </a:solidFill>
              <a:ea typeface="微软雅黑" panose="020B0503020204020204" pitchFamily="34" charset="-122"/>
            </a:endParaRPr>
          </a:p>
        </p:txBody>
      </p:sp>
      <p:sp>
        <p:nvSpPr>
          <p:cNvPr id="17" name="MH_Other_14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6212789" y="3840619"/>
            <a:ext cx="459171" cy="46111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srgbClr val="737572"/>
              </a:solidFill>
              <a:ea typeface="微软雅黑" panose="020B0503020204020204" pitchFamily="34" charset="-122"/>
            </a:endParaRPr>
          </a:p>
        </p:txBody>
      </p:sp>
      <p:sp>
        <p:nvSpPr>
          <p:cNvPr id="18" name="MH_Other_15"/>
          <p:cNvSpPr>
            <a:spLocks noEditPoints="1"/>
          </p:cNvSpPr>
          <p:nvPr>
            <p:custDataLst>
              <p:tags r:id="rId15"/>
            </p:custDataLst>
          </p:nvPr>
        </p:nvSpPr>
        <p:spPr bwMode="auto">
          <a:xfrm>
            <a:off x="574336" y="3704425"/>
            <a:ext cx="2523491" cy="947527"/>
          </a:xfrm>
          <a:custGeom>
            <a:avLst/>
            <a:gdLst>
              <a:gd name="T0" fmla="*/ 12973 w 1111"/>
              <a:gd name="T1" fmla="*/ 491307 h 417"/>
              <a:gd name="T2" fmla="*/ 172355 w 1111"/>
              <a:gd name="T3" fmla="*/ 539511 h 417"/>
              <a:gd name="T4" fmla="*/ 313203 w 1111"/>
              <a:gd name="T5" fmla="*/ 546926 h 417"/>
              <a:gd name="T6" fmla="*/ 316910 w 1111"/>
              <a:gd name="T7" fmla="*/ 546926 h 417"/>
              <a:gd name="T8" fmla="*/ 368802 w 1111"/>
              <a:gd name="T9" fmla="*/ 546926 h 417"/>
              <a:gd name="T10" fmla="*/ 774669 w 1111"/>
              <a:gd name="T11" fmla="*/ 546926 h 417"/>
              <a:gd name="T12" fmla="*/ 1262080 w 1111"/>
              <a:gd name="T13" fmla="*/ 773113 h 417"/>
              <a:gd name="T14" fmla="*/ 1499299 w 1111"/>
              <a:gd name="T15" fmla="*/ 773113 h 417"/>
              <a:gd name="T16" fmla="*/ 1219455 w 1111"/>
              <a:gd name="T17" fmla="*/ 546926 h 417"/>
              <a:gd name="T18" fmla="*/ 1454821 w 1111"/>
              <a:gd name="T19" fmla="*/ 546926 h 417"/>
              <a:gd name="T20" fmla="*/ 1821769 w 1111"/>
              <a:gd name="T21" fmla="*/ 537657 h 417"/>
              <a:gd name="T22" fmla="*/ 1899606 w 1111"/>
              <a:gd name="T23" fmla="*/ 361528 h 417"/>
              <a:gd name="T24" fmla="*/ 1940378 w 1111"/>
              <a:gd name="T25" fmla="*/ 270682 h 417"/>
              <a:gd name="T26" fmla="*/ 1947792 w 1111"/>
              <a:gd name="T27" fmla="*/ 255850 h 417"/>
              <a:gd name="T28" fmla="*/ 1966324 w 1111"/>
              <a:gd name="T29" fmla="*/ 265120 h 417"/>
              <a:gd name="T30" fmla="*/ 2055281 w 1111"/>
              <a:gd name="T31" fmla="*/ 265120 h 417"/>
              <a:gd name="T32" fmla="*/ 1977444 w 1111"/>
              <a:gd name="T33" fmla="*/ 189107 h 417"/>
              <a:gd name="T34" fmla="*/ 1984857 w 1111"/>
              <a:gd name="T35" fmla="*/ 172421 h 417"/>
              <a:gd name="T36" fmla="*/ 2051575 w 1111"/>
              <a:gd name="T37" fmla="*/ 22248 h 417"/>
              <a:gd name="T38" fmla="*/ 2058988 w 1111"/>
              <a:gd name="T39" fmla="*/ 0 h 417"/>
              <a:gd name="T40" fmla="*/ 1897753 w 1111"/>
              <a:gd name="T41" fmla="*/ 0 h 417"/>
              <a:gd name="T42" fmla="*/ 1812502 w 1111"/>
              <a:gd name="T43" fmla="*/ 77867 h 417"/>
              <a:gd name="T44" fmla="*/ 1760611 w 1111"/>
              <a:gd name="T45" fmla="*/ 127925 h 417"/>
              <a:gd name="T46" fmla="*/ 1658681 w 1111"/>
              <a:gd name="T47" fmla="*/ 226187 h 417"/>
              <a:gd name="T48" fmla="*/ 1056366 w 1111"/>
              <a:gd name="T49" fmla="*/ 226187 h 417"/>
              <a:gd name="T50" fmla="*/ 1126791 w 1111"/>
              <a:gd name="T51" fmla="*/ 100115 h 417"/>
              <a:gd name="T52" fmla="*/ 952583 w 1111"/>
              <a:gd name="T53" fmla="*/ 100115 h 417"/>
              <a:gd name="T54" fmla="*/ 761696 w 1111"/>
              <a:gd name="T55" fmla="*/ 226187 h 417"/>
              <a:gd name="T56" fmla="*/ 452199 w 1111"/>
              <a:gd name="T57" fmla="*/ 226187 h 417"/>
              <a:gd name="T58" fmla="*/ 331736 w 1111"/>
              <a:gd name="T59" fmla="*/ 250288 h 417"/>
              <a:gd name="T60" fmla="*/ 385481 w 1111"/>
              <a:gd name="T61" fmla="*/ 276244 h 417"/>
              <a:gd name="T62" fmla="*/ 298377 w 1111"/>
              <a:gd name="T63" fmla="*/ 365236 h 417"/>
              <a:gd name="T64" fmla="*/ 209420 w 1111"/>
              <a:gd name="T65" fmla="*/ 365236 h 417"/>
              <a:gd name="T66" fmla="*/ 181621 w 1111"/>
              <a:gd name="T67" fmla="*/ 365236 h 417"/>
              <a:gd name="T68" fmla="*/ 161235 w 1111"/>
              <a:gd name="T69" fmla="*/ 367090 h 417"/>
              <a:gd name="T70" fmla="*/ 100077 w 1111"/>
              <a:gd name="T71" fmla="*/ 385630 h 417"/>
              <a:gd name="T72" fmla="*/ 12973 w 1111"/>
              <a:gd name="T73" fmla="*/ 491307 h 417"/>
              <a:gd name="T74" fmla="*/ 1260227 w 1111"/>
              <a:gd name="T75" fmla="*/ 302200 h 417"/>
              <a:gd name="T76" fmla="*/ 1382543 w 1111"/>
              <a:gd name="T77" fmla="*/ 302200 h 417"/>
              <a:gd name="T78" fmla="*/ 1399222 w 1111"/>
              <a:gd name="T79" fmla="*/ 365236 h 417"/>
              <a:gd name="T80" fmla="*/ 1276906 w 1111"/>
              <a:gd name="T81" fmla="*/ 365236 h 417"/>
              <a:gd name="T82" fmla="*/ 1260227 w 1111"/>
              <a:gd name="T83" fmla="*/ 302200 h 417"/>
              <a:gd name="T84" fmla="*/ 1056366 w 1111"/>
              <a:gd name="T85" fmla="*/ 302200 h 417"/>
              <a:gd name="T86" fmla="*/ 1178683 w 1111"/>
              <a:gd name="T87" fmla="*/ 302200 h 417"/>
              <a:gd name="T88" fmla="*/ 1195362 w 1111"/>
              <a:gd name="T89" fmla="*/ 365236 h 417"/>
              <a:gd name="T90" fmla="*/ 1073046 w 1111"/>
              <a:gd name="T91" fmla="*/ 365236 h 417"/>
              <a:gd name="T92" fmla="*/ 1056366 w 1111"/>
              <a:gd name="T93" fmla="*/ 302200 h 417"/>
              <a:gd name="T94" fmla="*/ 854360 w 1111"/>
              <a:gd name="T95" fmla="*/ 302200 h 417"/>
              <a:gd name="T96" fmla="*/ 976676 w 1111"/>
              <a:gd name="T97" fmla="*/ 302200 h 417"/>
              <a:gd name="T98" fmla="*/ 993355 w 1111"/>
              <a:gd name="T99" fmla="*/ 365236 h 417"/>
              <a:gd name="T100" fmla="*/ 871039 w 1111"/>
              <a:gd name="T101" fmla="*/ 365236 h 417"/>
              <a:gd name="T102" fmla="*/ 854360 w 1111"/>
              <a:gd name="T103" fmla="*/ 302200 h 417"/>
              <a:gd name="T104" fmla="*/ 650499 w 1111"/>
              <a:gd name="T105" fmla="*/ 302200 h 417"/>
              <a:gd name="T106" fmla="*/ 772815 w 1111"/>
              <a:gd name="T107" fmla="*/ 302200 h 417"/>
              <a:gd name="T108" fmla="*/ 789495 w 1111"/>
              <a:gd name="T109" fmla="*/ 365236 h 417"/>
              <a:gd name="T110" fmla="*/ 667179 w 1111"/>
              <a:gd name="T111" fmla="*/ 365236 h 417"/>
              <a:gd name="T112" fmla="*/ 650499 w 1111"/>
              <a:gd name="T113" fmla="*/ 302200 h 417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1111" h="417">
                <a:moveTo>
                  <a:pt x="7" y="265"/>
                </a:moveTo>
                <a:cubicBezTo>
                  <a:pt x="7" y="265"/>
                  <a:pt x="10" y="289"/>
                  <a:pt x="93" y="291"/>
                </a:cubicBezTo>
                <a:cubicBezTo>
                  <a:pt x="166" y="295"/>
                  <a:pt x="132" y="294"/>
                  <a:pt x="169" y="295"/>
                </a:cubicBezTo>
                <a:cubicBezTo>
                  <a:pt x="170" y="295"/>
                  <a:pt x="170" y="295"/>
                  <a:pt x="171" y="295"/>
                </a:cubicBezTo>
                <a:cubicBezTo>
                  <a:pt x="199" y="295"/>
                  <a:pt x="199" y="295"/>
                  <a:pt x="199" y="295"/>
                </a:cubicBezTo>
                <a:cubicBezTo>
                  <a:pt x="418" y="295"/>
                  <a:pt x="418" y="295"/>
                  <a:pt x="418" y="295"/>
                </a:cubicBezTo>
                <a:cubicBezTo>
                  <a:pt x="681" y="417"/>
                  <a:pt x="681" y="417"/>
                  <a:pt x="681" y="417"/>
                </a:cubicBezTo>
                <a:cubicBezTo>
                  <a:pt x="809" y="417"/>
                  <a:pt x="809" y="417"/>
                  <a:pt x="809" y="417"/>
                </a:cubicBezTo>
                <a:cubicBezTo>
                  <a:pt x="658" y="295"/>
                  <a:pt x="658" y="295"/>
                  <a:pt x="658" y="295"/>
                </a:cubicBezTo>
                <a:cubicBezTo>
                  <a:pt x="785" y="295"/>
                  <a:pt x="785" y="295"/>
                  <a:pt x="785" y="295"/>
                </a:cubicBezTo>
                <a:cubicBezTo>
                  <a:pt x="804" y="297"/>
                  <a:pt x="941" y="295"/>
                  <a:pt x="983" y="290"/>
                </a:cubicBezTo>
                <a:cubicBezTo>
                  <a:pt x="1025" y="195"/>
                  <a:pt x="1025" y="195"/>
                  <a:pt x="1025" y="195"/>
                </a:cubicBezTo>
                <a:cubicBezTo>
                  <a:pt x="1047" y="146"/>
                  <a:pt x="1047" y="146"/>
                  <a:pt x="1047" y="146"/>
                </a:cubicBezTo>
                <a:cubicBezTo>
                  <a:pt x="1051" y="138"/>
                  <a:pt x="1051" y="138"/>
                  <a:pt x="1051" y="138"/>
                </a:cubicBezTo>
                <a:cubicBezTo>
                  <a:pt x="1061" y="143"/>
                  <a:pt x="1061" y="143"/>
                  <a:pt x="1061" y="143"/>
                </a:cubicBezTo>
                <a:cubicBezTo>
                  <a:pt x="1109" y="143"/>
                  <a:pt x="1109" y="143"/>
                  <a:pt x="1109" y="143"/>
                </a:cubicBezTo>
                <a:cubicBezTo>
                  <a:pt x="1067" y="102"/>
                  <a:pt x="1067" y="102"/>
                  <a:pt x="1067" y="102"/>
                </a:cubicBezTo>
                <a:cubicBezTo>
                  <a:pt x="1071" y="93"/>
                  <a:pt x="1071" y="93"/>
                  <a:pt x="1071" y="93"/>
                </a:cubicBezTo>
                <a:cubicBezTo>
                  <a:pt x="1107" y="12"/>
                  <a:pt x="1107" y="12"/>
                  <a:pt x="1107" y="12"/>
                </a:cubicBezTo>
                <a:cubicBezTo>
                  <a:pt x="1111" y="0"/>
                  <a:pt x="1111" y="0"/>
                  <a:pt x="1111" y="0"/>
                </a:cubicBezTo>
                <a:cubicBezTo>
                  <a:pt x="1024" y="0"/>
                  <a:pt x="1024" y="0"/>
                  <a:pt x="1024" y="0"/>
                </a:cubicBezTo>
                <a:cubicBezTo>
                  <a:pt x="978" y="42"/>
                  <a:pt x="978" y="42"/>
                  <a:pt x="978" y="42"/>
                </a:cubicBezTo>
                <a:cubicBezTo>
                  <a:pt x="950" y="69"/>
                  <a:pt x="950" y="69"/>
                  <a:pt x="950" y="69"/>
                </a:cubicBezTo>
                <a:cubicBezTo>
                  <a:pt x="895" y="122"/>
                  <a:pt x="895" y="122"/>
                  <a:pt x="895" y="122"/>
                </a:cubicBezTo>
                <a:cubicBezTo>
                  <a:pt x="570" y="122"/>
                  <a:pt x="570" y="122"/>
                  <a:pt x="570" y="122"/>
                </a:cubicBezTo>
                <a:cubicBezTo>
                  <a:pt x="608" y="54"/>
                  <a:pt x="608" y="54"/>
                  <a:pt x="608" y="54"/>
                </a:cubicBezTo>
                <a:cubicBezTo>
                  <a:pt x="514" y="54"/>
                  <a:pt x="514" y="54"/>
                  <a:pt x="514" y="54"/>
                </a:cubicBezTo>
                <a:cubicBezTo>
                  <a:pt x="411" y="122"/>
                  <a:pt x="411" y="122"/>
                  <a:pt x="411" y="122"/>
                </a:cubicBezTo>
                <a:cubicBezTo>
                  <a:pt x="244" y="122"/>
                  <a:pt x="244" y="122"/>
                  <a:pt x="244" y="122"/>
                </a:cubicBezTo>
                <a:cubicBezTo>
                  <a:pt x="228" y="122"/>
                  <a:pt x="203" y="127"/>
                  <a:pt x="179" y="135"/>
                </a:cubicBezTo>
                <a:cubicBezTo>
                  <a:pt x="195" y="133"/>
                  <a:pt x="208" y="134"/>
                  <a:pt x="208" y="149"/>
                </a:cubicBezTo>
                <a:cubicBezTo>
                  <a:pt x="208" y="176"/>
                  <a:pt x="187" y="197"/>
                  <a:pt x="161" y="197"/>
                </a:cubicBezTo>
                <a:cubicBezTo>
                  <a:pt x="113" y="197"/>
                  <a:pt x="113" y="197"/>
                  <a:pt x="113" y="197"/>
                </a:cubicBezTo>
                <a:cubicBezTo>
                  <a:pt x="98" y="197"/>
                  <a:pt x="98" y="197"/>
                  <a:pt x="98" y="197"/>
                </a:cubicBezTo>
                <a:cubicBezTo>
                  <a:pt x="94" y="197"/>
                  <a:pt x="90" y="197"/>
                  <a:pt x="87" y="198"/>
                </a:cubicBezTo>
                <a:cubicBezTo>
                  <a:pt x="82" y="199"/>
                  <a:pt x="70" y="202"/>
                  <a:pt x="54" y="208"/>
                </a:cubicBezTo>
                <a:cubicBezTo>
                  <a:pt x="0" y="232"/>
                  <a:pt x="6" y="252"/>
                  <a:pt x="7" y="265"/>
                </a:cubicBezTo>
                <a:moveTo>
                  <a:pt x="680" y="163"/>
                </a:moveTo>
                <a:cubicBezTo>
                  <a:pt x="746" y="163"/>
                  <a:pt x="746" y="163"/>
                  <a:pt x="746" y="163"/>
                </a:cubicBezTo>
                <a:cubicBezTo>
                  <a:pt x="755" y="197"/>
                  <a:pt x="755" y="197"/>
                  <a:pt x="755" y="197"/>
                </a:cubicBezTo>
                <a:cubicBezTo>
                  <a:pt x="689" y="197"/>
                  <a:pt x="689" y="197"/>
                  <a:pt x="689" y="197"/>
                </a:cubicBezTo>
                <a:lnTo>
                  <a:pt x="680" y="163"/>
                </a:lnTo>
                <a:close/>
                <a:moveTo>
                  <a:pt x="570" y="163"/>
                </a:moveTo>
                <a:cubicBezTo>
                  <a:pt x="636" y="163"/>
                  <a:pt x="636" y="163"/>
                  <a:pt x="636" y="163"/>
                </a:cubicBezTo>
                <a:cubicBezTo>
                  <a:pt x="645" y="197"/>
                  <a:pt x="645" y="197"/>
                  <a:pt x="645" y="197"/>
                </a:cubicBezTo>
                <a:cubicBezTo>
                  <a:pt x="579" y="197"/>
                  <a:pt x="579" y="197"/>
                  <a:pt x="579" y="197"/>
                </a:cubicBezTo>
                <a:lnTo>
                  <a:pt x="570" y="163"/>
                </a:lnTo>
                <a:close/>
                <a:moveTo>
                  <a:pt x="461" y="163"/>
                </a:moveTo>
                <a:cubicBezTo>
                  <a:pt x="527" y="163"/>
                  <a:pt x="527" y="163"/>
                  <a:pt x="527" y="163"/>
                </a:cubicBezTo>
                <a:cubicBezTo>
                  <a:pt x="536" y="197"/>
                  <a:pt x="536" y="197"/>
                  <a:pt x="536" y="197"/>
                </a:cubicBezTo>
                <a:cubicBezTo>
                  <a:pt x="470" y="197"/>
                  <a:pt x="470" y="197"/>
                  <a:pt x="470" y="197"/>
                </a:cubicBezTo>
                <a:lnTo>
                  <a:pt x="461" y="163"/>
                </a:lnTo>
                <a:close/>
                <a:moveTo>
                  <a:pt x="351" y="163"/>
                </a:moveTo>
                <a:cubicBezTo>
                  <a:pt x="417" y="163"/>
                  <a:pt x="417" y="163"/>
                  <a:pt x="417" y="163"/>
                </a:cubicBezTo>
                <a:cubicBezTo>
                  <a:pt x="426" y="197"/>
                  <a:pt x="426" y="197"/>
                  <a:pt x="426" y="197"/>
                </a:cubicBezTo>
                <a:cubicBezTo>
                  <a:pt x="360" y="197"/>
                  <a:pt x="360" y="197"/>
                  <a:pt x="360" y="197"/>
                </a:cubicBezTo>
                <a:lnTo>
                  <a:pt x="351" y="163"/>
                </a:ln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srgbClr val="737572"/>
              </a:solidFill>
              <a:ea typeface="微软雅黑" panose="020B0503020204020204" pitchFamily="34" charset="-122"/>
            </a:endParaRPr>
          </a:p>
        </p:txBody>
      </p:sp>
      <p:sp>
        <p:nvSpPr>
          <p:cNvPr id="19" name="MH_Other_16"/>
          <p:cNvSpPr>
            <a:spLocks/>
          </p:cNvSpPr>
          <p:nvPr>
            <p:custDataLst>
              <p:tags r:id="rId16"/>
            </p:custDataLst>
          </p:nvPr>
        </p:nvSpPr>
        <p:spPr bwMode="auto">
          <a:xfrm>
            <a:off x="2442149" y="4262824"/>
            <a:ext cx="369671" cy="175107"/>
          </a:xfrm>
          <a:custGeom>
            <a:avLst/>
            <a:gdLst>
              <a:gd name="T0" fmla="*/ 0 w 163"/>
              <a:gd name="T1" fmla="*/ 0 h 77"/>
              <a:gd name="T2" fmla="*/ 2147483646 w 163"/>
              <a:gd name="T3" fmla="*/ 2147483646 h 77"/>
              <a:gd name="T4" fmla="*/ 2147483646 w 163"/>
              <a:gd name="T5" fmla="*/ 2147483646 h 77"/>
              <a:gd name="T6" fmla="*/ 0 w 163"/>
              <a:gd name="T7" fmla="*/ 2147483646 h 77"/>
              <a:gd name="T8" fmla="*/ 2147483646 w 163"/>
              <a:gd name="T9" fmla="*/ 2147483646 h 77"/>
              <a:gd name="T10" fmla="*/ 2147483646 w 163"/>
              <a:gd name="T11" fmla="*/ 2147483646 h 77"/>
              <a:gd name="T12" fmla="*/ 2147483646 w 163"/>
              <a:gd name="T13" fmla="*/ 2147483646 h 77"/>
              <a:gd name="T14" fmla="*/ 2147483646 w 163"/>
              <a:gd name="T15" fmla="*/ 2147483646 h 77"/>
              <a:gd name="T16" fmla="*/ 0 w 163"/>
              <a:gd name="T17" fmla="*/ 0 h 7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63" h="77">
                <a:moveTo>
                  <a:pt x="0" y="0"/>
                </a:moveTo>
                <a:cubicBezTo>
                  <a:pt x="6" y="8"/>
                  <a:pt x="9" y="22"/>
                  <a:pt x="9" y="38"/>
                </a:cubicBezTo>
                <a:cubicBezTo>
                  <a:pt x="9" y="42"/>
                  <a:pt x="9" y="46"/>
                  <a:pt x="9" y="50"/>
                </a:cubicBezTo>
                <a:cubicBezTo>
                  <a:pt x="7" y="61"/>
                  <a:pt x="4" y="70"/>
                  <a:pt x="0" y="77"/>
                </a:cubicBezTo>
                <a:cubicBezTo>
                  <a:pt x="75" y="75"/>
                  <a:pt x="131" y="64"/>
                  <a:pt x="153" y="50"/>
                </a:cubicBezTo>
                <a:cubicBezTo>
                  <a:pt x="156" y="49"/>
                  <a:pt x="158" y="47"/>
                  <a:pt x="160" y="45"/>
                </a:cubicBezTo>
                <a:cubicBezTo>
                  <a:pt x="162" y="43"/>
                  <a:pt x="163" y="40"/>
                  <a:pt x="163" y="38"/>
                </a:cubicBezTo>
                <a:cubicBezTo>
                  <a:pt x="163" y="38"/>
                  <a:pt x="163" y="38"/>
                  <a:pt x="163" y="38"/>
                </a:cubicBezTo>
                <a:cubicBezTo>
                  <a:pt x="162" y="20"/>
                  <a:pt x="96" y="1"/>
                  <a:pt x="0" y="0"/>
                </a:cubicBezTo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ts val="1500"/>
              </a:lnSpc>
            </a:pPr>
            <a:endParaRPr lang="zh-CN" altLang="en-US" sz="1200">
              <a:solidFill>
                <a:srgbClr val="737572"/>
              </a:solidFill>
              <a:ea typeface="微软雅黑" panose="020B0503020204020204" pitchFamily="34" charset="-122"/>
            </a:endParaRPr>
          </a:p>
        </p:txBody>
      </p:sp>
      <p:sp>
        <p:nvSpPr>
          <p:cNvPr id="20" name="MH_Other_17"/>
          <p:cNvSpPr>
            <a:spLocks/>
          </p:cNvSpPr>
          <p:nvPr>
            <p:custDataLst>
              <p:tags r:id="rId17"/>
            </p:custDataLst>
          </p:nvPr>
        </p:nvSpPr>
        <p:spPr bwMode="auto">
          <a:xfrm>
            <a:off x="2407125" y="4262824"/>
            <a:ext cx="66152" cy="175107"/>
          </a:xfrm>
          <a:custGeom>
            <a:avLst/>
            <a:gdLst>
              <a:gd name="T0" fmla="*/ 52114 w 29"/>
              <a:gd name="T1" fmla="*/ 92776 h 77"/>
              <a:gd name="T2" fmla="*/ 53975 w 29"/>
              <a:gd name="T3" fmla="*/ 70510 h 77"/>
              <a:gd name="T4" fmla="*/ 33502 w 29"/>
              <a:gd name="T5" fmla="*/ 3711 h 77"/>
              <a:gd name="T6" fmla="*/ 26057 w 29"/>
              <a:gd name="T7" fmla="*/ 0 h 77"/>
              <a:gd name="T8" fmla="*/ 26057 w 29"/>
              <a:gd name="T9" fmla="*/ 0 h 77"/>
              <a:gd name="T10" fmla="*/ 16751 w 29"/>
              <a:gd name="T11" fmla="*/ 5567 h 77"/>
              <a:gd name="T12" fmla="*/ 0 w 29"/>
              <a:gd name="T13" fmla="*/ 70510 h 77"/>
              <a:gd name="T14" fmla="*/ 1861 w 29"/>
              <a:gd name="T15" fmla="*/ 92776 h 77"/>
              <a:gd name="T16" fmla="*/ 16751 w 29"/>
              <a:gd name="T17" fmla="*/ 135453 h 77"/>
              <a:gd name="T18" fmla="*/ 26057 w 29"/>
              <a:gd name="T19" fmla="*/ 142875 h 77"/>
              <a:gd name="T20" fmla="*/ 26057 w 29"/>
              <a:gd name="T21" fmla="*/ 142875 h 77"/>
              <a:gd name="T22" fmla="*/ 33502 w 29"/>
              <a:gd name="T23" fmla="*/ 139164 h 77"/>
              <a:gd name="T24" fmla="*/ 52114 w 29"/>
              <a:gd name="T25" fmla="*/ 92776 h 7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9" h="77">
                <a:moveTo>
                  <a:pt x="28" y="50"/>
                </a:moveTo>
                <a:cubicBezTo>
                  <a:pt x="28" y="47"/>
                  <a:pt x="29" y="43"/>
                  <a:pt x="29" y="38"/>
                </a:cubicBezTo>
                <a:cubicBezTo>
                  <a:pt x="29" y="20"/>
                  <a:pt x="23" y="7"/>
                  <a:pt x="18" y="2"/>
                </a:cubicBezTo>
                <a:cubicBezTo>
                  <a:pt x="17" y="0"/>
                  <a:pt x="16" y="0"/>
                  <a:pt x="14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2" y="0"/>
                  <a:pt x="11" y="1"/>
                  <a:pt x="9" y="3"/>
                </a:cubicBezTo>
                <a:cubicBezTo>
                  <a:pt x="5" y="9"/>
                  <a:pt x="0" y="21"/>
                  <a:pt x="0" y="38"/>
                </a:cubicBezTo>
                <a:cubicBezTo>
                  <a:pt x="0" y="43"/>
                  <a:pt x="0" y="47"/>
                  <a:pt x="1" y="50"/>
                </a:cubicBezTo>
                <a:cubicBezTo>
                  <a:pt x="2" y="61"/>
                  <a:pt x="6" y="69"/>
                  <a:pt x="9" y="73"/>
                </a:cubicBezTo>
                <a:cubicBezTo>
                  <a:pt x="11" y="75"/>
                  <a:pt x="12" y="76"/>
                  <a:pt x="14" y="77"/>
                </a:cubicBezTo>
                <a:cubicBezTo>
                  <a:pt x="14" y="77"/>
                  <a:pt x="14" y="77"/>
                  <a:pt x="14" y="77"/>
                </a:cubicBezTo>
                <a:cubicBezTo>
                  <a:pt x="16" y="77"/>
                  <a:pt x="17" y="76"/>
                  <a:pt x="18" y="75"/>
                </a:cubicBezTo>
                <a:cubicBezTo>
                  <a:pt x="22" y="71"/>
                  <a:pt x="26" y="62"/>
                  <a:pt x="28" y="50"/>
                </a:cubicBezTo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srgbClr val="737572"/>
              </a:solidFill>
              <a:ea typeface="微软雅黑" panose="020B0503020204020204" pitchFamily="34" charset="-122"/>
            </a:endParaRPr>
          </a:p>
        </p:txBody>
      </p:sp>
      <p:sp>
        <p:nvSpPr>
          <p:cNvPr id="21" name="MH_Other_18"/>
          <p:cNvSpPr>
            <a:spLocks/>
          </p:cNvSpPr>
          <p:nvPr>
            <p:custDataLst>
              <p:tags r:id="rId18"/>
            </p:custDataLst>
          </p:nvPr>
        </p:nvSpPr>
        <p:spPr bwMode="auto">
          <a:xfrm>
            <a:off x="1510187" y="3827000"/>
            <a:ext cx="447496" cy="155651"/>
          </a:xfrm>
          <a:custGeom>
            <a:avLst/>
            <a:gdLst>
              <a:gd name="T0" fmla="*/ 2147483646 w 266"/>
              <a:gd name="T1" fmla="*/ 2147483646 h 92"/>
              <a:gd name="T2" fmla="*/ 2147483646 w 266"/>
              <a:gd name="T3" fmla="*/ 0 h 92"/>
              <a:gd name="T4" fmla="*/ 2147483646 w 266"/>
              <a:gd name="T5" fmla="*/ 0 h 92"/>
              <a:gd name="T6" fmla="*/ 0 w 266"/>
              <a:gd name="T7" fmla="*/ 2147483646 h 92"/>
              <a:gd name="T8" fmla="*/ 2147483646 w 266"/>
              <a:gd name="T9" fmla="*/ 2147483646 h 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6" h="92">
                <a:moveTo>
                  <a:pt x="214" y="92"/>
                </a:moveTo>
                <a:lnTo>
                  <a:pt x="266" y="0"/>
                </a:lnTo>
                <a:lnTo>
                  <a:pt x="138" y="0"/>
                </a:lnTo>
                <a:lnTo>
                  <a:pt x="0" y="92"/>
                </a:lnTo>
                <a:lnTo>
                  <a:pt x="214" y="9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ts val="1500"/>
              </a:lnSpc>
            </a:pPr>
            <a:endParaRPr lang="zh-CN" altLang="en-US" sz="1200">
              <a:solidFill>
                <a:srgbClr val="737572"/>
              </a:solidFill>
              <a:ea typeface="微软雅黑" panose="020B0503020204020204" pitchFamily="34" charset="-122"/>
            </a:endParaRPr>
          </a:p>
        </p:txBody>
      </p:sp>
      <p:sp>
        <p:nvSpPr>
          <p:cNvPr id="22" name="MH_Other_19"/>
          <p:cNvSpPr>
            <a:spLocks/>
          </p:cNvSpPr>
          <p:nvPr>
            <p:custDataLst>
              <p:tags r:id="rId19"/>
            </p:custDataLst>
          </p:nvPr>
        </p:nvSpPr>
        <p:spPr bwMode="auto">
          <a:xfrm>
            <a:off x="1510187" y="3827000"/>
            <a:ext cx="447496" cy="155651"/>
          </a:xfrm>
          <a:custGeom>
            <a:avLst/>
            <a:gdLst>
              <a:gd name="T0" fmla="*/ 2147483646 w 266"/>
              <a:gd name="T1" fmla="*/ 2147483646 h 92"/>
              <a:gd name="T2" fmla="*/ 2147483646 w 266"/>
              <a:gd name="T3" fmla="*/ 0 h 92"/>
              <a:gd name="T4" fmla="*/ 2147483646 w 266"/>
              <a:gd name="T5" fmla="*/ 0 h 92"/>
              <a:gd name="T6" fmla="*/ 0 w 266"/>
              <a:gd name="T7" fmla="*/ 2147483646 h 9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66" h="92">
                <a:moveTo>
                  <a:pt x="214" y="92"/>
                </a:moveTo>
                <a:lnTo>
                  <a:pt x="266" y="0"/>
                </a:lnTo>
                <a:lnTo>
                  <a:pt x="138" y="0"/>
                </a:lnTo>
                <a:lnTo>
                  <a:pt x="0" y="9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ts val="1500"/>
              </a:lnSpc>
            </a:pPr>
            <a:endParaRPr lang="zh-CN" altLang="en-US" sz="1200">
              <a:solidFill>
                <a:srgbClr val="737572"/>
              </a:solidFill>
              <a:ea typeface="微软雅黑" panose="020B0503020204020204" pitchFamily="34" charset="-122"/>
            </a:endParaRPr>
          </a:p>
        </p:txBody>
      </p:sp>
      <p:sp>
        <p:nvSpPr>
          <p:cNvPr id="23" name="MH_Other_20"/>
          <p:cNvSpPr>
            <a:spLocks/>
          </p:cNvSpPr>
          <p:nvPr>
            <p:custDataLst>
              <p:tags r:id="rId20"/>
            </p:custDataLst>
          </p:nvPr>
        </p:nvSpPr>
        <p:spPr bwMode="auto">
          <a:xfrm>
            <a:off x="768899" y="4005998"/>
            <a:ext cx="282119" cy="147868"/>
          </a:xfrm>
          <a:custGeom>
            <a:avLst/>
            <a:gdLst>
              <a:gd name="T0" fmla="*/ 174497 w 124"/>
              <a:gd name="T1" fmla="*/ 1856 h 65"/>
              <a:gd name="T2" fmla="*/ 230188 w 124"/>
              <a:gd name="T3" fmla="*/ 29698 h 65"/>
              <a:gd name="T4" fmla="*/ 139227 w 124"/>
              <a:gd name="T5" fmla="*/ 118794 h 65"/>
              <a:gd name="T6" fmla="*/ 50122 w 124"/>
              <a:gd name="T7" fmla="*/ 118794 h 65"/>
              <a:gd name="T8" fmla="*/ 24133 w 124"/>
              <a:gd name="T9" fmla="*/ 118794 h 65"/>
              <a:gd name="T10" fmla="*/ 0 w 124"/>
              <a:gd name="T11" fmla="*/ 120650 h 65"/>
              <a:gd name="T12" fmla="*/ 174497 w 124"/>
              <a:gd name="T13" fmla="*/ 1856 h 6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24" h="65">
                <a:moveTo>
                  <a:pt x="94" y="1"/>
                </a:moveTo>
                <a:cubicBezTo>
                  <a:pt x="111" y="0"/>
                  <a:pt x="124" y="1"/>
                  <a:pt x="124" y="16"/>
                </a:cubicBezTo>
                <a:cubicBezTo>
                  <a:pt x="124" y="42"/>
                  <a:pt x="102" y="64"/>
                  <a:pt x="75" y="64"/>
                </a:cubicBezTo>
                <a:cubicBezTo>
                  <a:pt x="27" y="64"/>
                  <a:pt x="27" y="64"/>
                  <a:pt x="27" y="64"/>
                </a:cubicBezTo>
                <a:cubicBezTo>
                  <a:pt x="13" y="64"/>
                  <a:pt x="13" y="64"/>
                  <a:pt x="13" y="64"/>
                </a:cubicBezTo>
                <a:cubicBezTo>
                  <a:pt x="9" y="64"/>
                  <a:pt x="4" y="65"/>
                  <a:pt x="0" y="65"/>
                </a:cubicBezTo>
                <a:cubicBezTo>
                  <a:pt x="0" y="65"/>
                  <a:pt x="25" y="12"/>
                  <a:pt x="94" y="1"/>
                </a:cubicBezTo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pPr>
              <a:lnSpc>
                <a:spcPts val="1500"/>
              </a:lnSpc>
              <a:defRPr/>
            </a:pPr>
            <a:endParaRPr lang="zh-CN" altLang="en-US" sz="1200">
              <a:solidFill>
                <a:srgbClr val="737572"/>
              </a:solidFill>
              <a:ea typeface="微软雅黑" panose="020B0503020204020204" pitchFamily="34" charset="-122"/>
            </a:endParaRPr>
          </a:p>
        </p:txBody>
      </p:sp>
      <p:pic>
        <p:nvPicPr>
          <p:cNvPr id="24" name="MH_Other_21"/>
          <p:cNvPicPr>
            <a:picLocks noChangeArrowheads="1"/>
          </p:cNvPicPr>
          <p:nvPr>
            <p:custDataLst>
              <p:tags r:id="rId21"/>
            </p:custDataLst>
          </p:nvPr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066" y="4389289"/>
            <a:ext cx="500028" cy="449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MH_Other_22"/>
          <p:cNvSpPr>
            <a:spLocks noEditPoints="1"/>
          </p:cNvSpPr>
          <p:nvPr>
            <p:custDataLst>
              <p:tags r:id="rId22"/>
            </p:custDataLst>
          </p:nvPr>
        </p:nvSpPr>
        <p:spPr bwMode="auto">
          <a:xfrm>
            <a:off x="6498800" y="2507858"/>
            <a:ext cx="212075" cy="505865"/>
          </a:xfrm>
          <a:custGeom>
            <a:avLst/>
            <a:gdLst>
              <a:gd name="T0" fmla="*/ 2147483646 w 93"/>
              <a:gd name="T1" fmla="*/ 2147483646 h 223"/>
              <a:gd name="T2" fmla="*/ 2147483646 w 93"/>
              <a:gd name="T3" fmla="*/ 2147483646 h 223"/>
              <a:gd name="T4" fmla="*/ 2147483646 w 93"/>
              <a:gd name="T5" fmla="*/ 2147483646 h 223"/>
              <a:gd name="T6" fmla="*/ 2147483646 w 93"/>
              <a:gd name="T7" fmla="*/ 2147483646 h 223"/>
              <a:gd name="T8" fmla="*/ 2147483646 w 93"/>
              <a:gd name="T9" fmla="*/ 2147483646 h 223"/>
              <a:gd name="T10" fmla="*/ 2147483646 w 93"/>
              <a:gd name="T11" fmla="*/ 2147483646 h 223"/>
              <a:gd name="T12" fmla="*/ 2147483646 w 93"/>
              <a:gd name="T13" fmla="*/ 0 h 223"/>
              <a:gd name="T14" fmla="*/ 2147483646 w 93"/>
              <a:gd name="T15" fmla="*/ 2147483646 h 223"/>
              <a:gd name="T16" fmla="*/ 2147483646 w 93"/>
              <a:gd name="T17" fmla="*/ 2147483646 h 223"/>
              <a:gd name="T18" fmla="*/ 2147483646 w 93"/>
              <a:gd name="T19" fmla="*/ 2147483646 h 223"/>
              <a:gd name="T20" fmla="*/ 2147483646 w 93"/>
              <a:gd name="T21" fmla="*/ 2147483646 h 223"/>
              <a:gd name="T22" fmla="*/ 2147483646 w 93"/>
              <a:gd name="T23" fmla="*/ 2147483646 h 223"/>
              <a:gd name="T24" fmla="*/ 0 w 93"/>
              <a:gd name="T25" fmla="*/ 2147483646 h 223"/>
              <a:gd name="T26" fmla="*/ 2147483646 w 93"/>
              <a:gd name="T27" fmla="*/ 2147483646 h 223"/>
              <a:gd name="T28" fmla="*/ 2147483646 w 93"/>
              <a:gd name="T29" fmla="*/ 2147483646 h 223"/>
              <a:gd name="T30" fmla="*/ 2147483646 w 93"/>
              <a:gd name="T31" fmla="*/ 2147483646 h 223"/>
              <a:gd name="T32" fmla="*/ 2147483646 w 93"/>
              <a:gd name="T33" fmla="*/ 2147483646 h 223"/>
              <a:gd name="T34" fmla="*/ 2147483646 w 93"/>
              <a:gd name="T35" fmla="*/ 2147483646 h 223"/>
              <a:gd name="T36" fmla="*/ 2147483646 w 93"/>
              <a:gd name="T37" fmla="*/ 2147483646 h 223"/>
              <a:gd name="T38" fmla="*/ 2147483646 w 93"/>
              <a:gd name="T39" fmla="*/ 2147483646 h 223"/>
              <a:gd name="T40" fmla="*/ 2147483646 w 93"/>
              <a:gd name="T41" fmla="*/ 2147483646 h 223"/>
              <a:gd name="T42" fmla="*/ 2147483646 w 93"/>
              <a:gd name="T43" fmla="*/ 2147483646 h 223"/>
              <a:gd name="T44" fmla="*/ 2147483646 w 93"/>
              <a:gd name="T45" fmla="*/ 2147483646 h 223"/>
              <a:gd name="T46" fmla="*/ 2147483646 w 93"/>
              <a:gd name="T47" fmla="*/ 2147483646 h 223"/>
              <a:gd name="T48" fmla="*/ 2147483646 w 93"/>
              <a:gd name="T49" fmla="*/ 2147483646 h 223"/>
              <a:gd name="T50" fmla="*/ 2147483646 w 93"/>
              <a:gd name="T51" fmla="*/ 2147483646 h 223"/>
              <a:gd name="T52" fmla="*/ 2147483646 w 93"/>
              <a:gd name="T53" fmla="*/ 2147483646 h 223"/>
              <a:gd name="T54" fmla="*/ 2147483646 w 93"/>
              <a:gd name="T55" fmla="*/ 2147483646 h 223"/>
              <a:gd name="T56" fmla="*/ 2147483646 w 93"/>
              <a:gd name="T57" fmla="*/ 2147483646 h 223"/>
              <a:gd name="T58" fmla="*/ 2147483646 w 93"/>
              <a:gd name="T59" fmla="*/ 2147483646 h 223"/>
              <a:gd name="T60" fmla="*/ 2147483646 w 93"/>
              <a:gd name="T61" fmla="*/ 2147483646 h 223"/>
              <a:gd name="T62" fmla="*/ 2147483646 w 93"/>
              <a:gd name="T63" fmla="*/ 2147483646 h 223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93" h="223">
                <a:moveTo>
                  <a:pt x="76" y="116"/>
                </a:moveTo>
                <a:cubicBezTo>
                  <a:pt x="76" y="107"/>
                  <a:pt x="67" y="77"/>
                  <a:pt x="76" y="52"/>
                </a:cubicBezTo>
                <a:cubicBezTo>
                  <a:pt x="75" y="51"/>
                  <a:pt x="75" y="51"/>
                  <a:pt x="75" y="51"/>
                </a:cubicBezTo>
                <a:cubicBezTo>
                  <a:pt x="59" y="51"/>
                  <a:pt x="59" y="51"/>
                  <a:pt x="59" y="51"/>
                </a:cubicBezTo>
                <a:cubicBezTo>
                  <a:pt x="67" y="30"/>
                  <a:pt x="67" y="30"/>
                  <a:pt x="67" y="30"/>
                </a:cubicBezTo>
                <a:cubicBezTo>
                  <a:pt x="93" y="42"/>
                  <a:pt x="93" y="42"/>
                  <a:pt x="93" y="42"/>
                </a:cubicBezTo>
                <a:cubicBezTo>
                  <a:pt x="77" y="0"/>
                  <a:pt x="77" y="0"/>
                  <a:pt x="77" y="0"/>
                </a:cubicBezTo>
                <a:cubicBezTo>
                  <a:pt x="35" y="16"/>
                  <a:pt x="35" y="16"/>
                  <a:pt x="35" y="16"/>
                </a:cubicBezTo>
                <a:cubicBezTo>
                  <a:pt x="61" y="28"/>
                  <a:pt x="61" y="28"/>
                  <a:pt x="61" y="28"/>
                </a:cubicBezTo>
                <a:cubicBezTo>
                  <a:pt x="52" y="51"/>
                  <a:pt x="52" y="51"/>
                  <a:pt x="52" y="51"/>
                </a:cubicBezTo>
                <a:cubicBezTo>
                  <a:pt x="1" y="51"/>
                  <a:pt x="1" y="51"/>
                  <a:pt x="1" y="51"/>
                </a:cubicBezTo>
                <a:cubicBezTo>
                  <a:pt x="1" y="52"/>
                  <a:pt x="1" y="52"/>
                  <a:pt x="1" y="52"/>
                </a:cubicBezTo>
                <a:cubicBezTo>
                  <a:pt x="8" y="93"/>
                  <a:pt x="0" y="107"/>
                  <a:pt x="0" y="116"/>
                </a:cubicBezTo>
                <a:cubicBezTo>
                  <a:pt x="0" y="138"/>
                  <a:pt x="14" y="157"/>
                  <a:pt x="33" y="160"/>
                </a:cubicBezTo>
                <a:cubicBezTo>
                  <a:pt x="33" y="215"/>
                  <a:pt x="33" y="215"/>
                  <a:pt x="33" y="215"/>
                </a:cubicBezTo>
                <a:cubicBezTo>
                  <a:pt x="22" y="215"/>
                  <a:pt x="14" y="217"/>
                  <a:pt x="14" y="219"/>
                </a:cubicBezTo>
                <a:cubicBezTo>
                  <a:pt x="14" y="221"/>
                  <a:pt x="25" y="223"/>
                  <a:pt x="38" y="223"/>
                </a:cubicBezTo>
                <a:cubicBezTo>
                  <a:pt x="52" y="223"/>
                  <a:pt x="63" y="221"/>
                  <a:pt x="63" y="219"/>
                </a:cubicBezTo>
                <a:cubicBezTo>
                  <a:pt x="63" y="217"/>
                  <a:pt x="55" y="215"/>
                  <a:pt x="44" y="215"/>
                </a:cubicBezTo>
                <a:cubicBezTo>
                  <a:pt x="44" y="160"/>
                  <a:pt x="44" y="160"/>
                  <a:pt x="44" y="160"/>
                </a:cubicBezTo>
                <a:cubicBezTo>
                  <a:pt x="62" y="157"/>
                  <a:pt x="76" y="138"/>
                  <a:pt x="76" y="116"/>
                </a:cubicBezTo>
                <a:moveTo>
                  <a:pt x="71" y="56"/>
                </a:moveTo>
                <a:cubicBezTo>
                  <a:pt x="68" y="61"/>
                  <a:pt x="67" y="71"/>
                  <a:pt x="68" y="83"/>
                </a:cubicBezTo>
                <a:cubicBezTo>
                  <a:pt x="68" y="83"/>
                  <a:pt x="59" y="76"/>
                  <a:pt x="49" y="77"/>
                </a:cubicBezTo>
                <a:cubicBezTo>
                  <a:pt x="57" y="56"/>
                  <a:pt x="57" y="56"/>
                  <a:pt x="57" y="56"/>
                </a:cubicBezTo>
                <a:cubicBezTo>
                  <a:pt x="71" y="56"/>
                  <a:pt x="71" y="56"/>
                  <a:pt x="71" y="56"/>
                </a:cubicBezTo>
                <a:close/>
                <a:moveTo>
                  <a:pt x="8" y="82"/>
                </a:moveTo>
                <a:cubicBezTo>
                  <a:pt x="9" y="71"/>
                  <a:pt x="8" y="61"/>
                  <a:pt x="5" y="56"/>
                </a:cubicBezTo>
                <a:cubicBezTo>
                  <a:pt x="51" y="56"/>
                  <a:pt x="51" y="56"/>
                  <a:pt x="51" y="56"/>
                </a:cubicBezTo>
                <a:cubicBezTo>
                  <a:pt x="41" y="80"/>
                  <a:pt x="41" y="80"/>
                  <a:pt x="41" y="80"/>
                </a:cubicBezTo>
                <a:cubicBezTo>
                  <a:pt x="40" y="81"/>
                  <a:pt x="40" y="81"/>
                  <a:pt x="39" y="82"/>
                </a:cubicBezTo>
                <a:cubicBezTo>
                  <a:pt x="29" y="90"/>
                  <a:pt x="14" y="84"/>
                  <a:pt x="8" y="82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ts val="1500"/>
              </a:lnSpc>
            </a:pPr>
            <a:endParaRPr lang="zh-CN" altLang="en-US" sz="1200">
              <a:solidFill>
                <a:srgbClr val="737572"/>
              </a:solidFill>
              <a:ea typeface="微软雅黑" panose="020B0503020204020204" pitchFamily="34" charset="-122"/>
            </a:endParaRPr>
          </a:p>
        </p:txBody>
      </p:sp>
      <p:pic>
        <p:nvPicPr>
          <p:cNvPr id="26" name="MH_Other_23"/>
          <p:cNvPicPr>
            <a:picLocks noChangeArrowheads="1"/>
          </p:cNvPicPr>
          <p:nvPr>
            <p:custDataLst>
              <p:tags r:id="rId23"/>
            </p:custDataLst>
          </p:nvPr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3747" y="5899102"/>
            <a:ext cx="507812" cy="396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MH_Other_24"/>
          <p:cNvPicPr>
            <a:picLocks noChangeArrowheads="1"/>
          </p:cNvPicPr>
          <p:nvPr>
            <p:custDataLst>
              <p:tags r:id="rId24"/>
            </p:custDataLst>
          </p:nvPr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466" y="3418415"/>
            <a:ext cx="352161" cy="2548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MH_Other_25"/>
          <p:cNvSpPr>
            <a:spLocks noEditPoints="1"/>
          </p:cNvSpPr>
          <p:nvPr>
            <p:custDataLst>
              <p:tags r:id="rId25"/>
            </p:custDataLst>
          </p:nvPr>
        </p:nvSpPr>
        <p:spPr bwMode="auto">
          <a:xfrm>
            <a:off x="6031847" y="1822993"/>
            <a:ext cx="465007" cy="459171"/>
          </a:xfrm>
          <a:custGeom>
            <a:avLst/>
            <a:gdLst>
              <a:gd name="T0" fmla="*/ 0 w 205"/>
              <a:gd name="T1" fmla="*/ 2147483646 h 202"/>
              <a:gd name="T2" fmla="*/ 2147483646 w 205"/>
              <a:gd name="T3" fmla="*/ 2147483646 h 202"/>
              <a:gd name="T4" fmla="*/ 2147483646 w 205"/>
              <a:gd name="T5" fmla="*/ 2147483646 h 202"/>
              <a:gd name="T6" fmla="*/ 2147483646 w 205"/>
              <a:gd name="T7" fmla="*/ 2147483646 h 202"/>
              <a:gd name="T8" fmla="*/ 2147483646 w 205"/>
              <a:gd name="T9" fmla="*/ 2147483646 h 202"/>
              <a:gd name="T10" fmla="*/ 2147483646 w 205"/>
              <a:gd name="T11" fmla="*/ 2147483646 h 202"/>
              <a:gd name="T12" fmla="*/ 2147483646 w 205"/>
              <a:gd name="T13" fmla="*/ 2147483646 h 202"/>
              <a:gd name="T14" fmla="*/ 2147483646 w 205"/>
              <a:gd name="T15" fmla="*/ 2147483646 h 202"/>
              <a:gd name="T16" fmla="*/ 2147483646 w 205"/>
              <a:gd name="T17" fmla="*/ 2147483646 h 202"/>
              <a:gd name="T18" fmla="*/ 2147483646 w 205"/>
              <a:gd name="T19" fmla="*/ 2147483646 h 202"/>
              <a:gd name="T20" fmla="*/ 2147483646 w 205"/>
              <a:gd name="T21" fmla="*/ 0 h 202"/>
              <a:gd name="T22" fmla="*/ 2147483646 w 205"/>
              <a:gd name="T23" fmla="*/ 2147483646 h 202"/>
              <a:gd name="T24" fmla="*/ 2147483646 w 205"/>
              <a:gd name="T25" fmla="*/ 2147483646 h 202"/>
              <a:gd name="T26" fmla="*/ 2147483646 w 205"/>
              <a:gd name="T27" fmla="*/ 2147483646 h 202"/>
              <a:gd name="T28" fmla="*/ 2147483646 w 205"/>
              <a:gd name="T29" fmla="*/ 2147483646 h 202"/>
              <a:gd name="T30" fmla="*/ 2147483646 w 205"/>
              <a:gd name="T31" fmla="*/ 2147483646 h 202"/>
              <a:gd name="T32" fmla="*/ 2147483646 w 205"/>
              <a:gd name="T33" fmla="*/ 2147483646 h 202"/>
              <a:gd name="T34" fmla="*/ 2147483646 w 205"/>
              <a:gd name="T35" fmla="*/ 2147483646 h 202"/>
              <a:gd name="T36" fmla="*/ 2147483646 w 205"/>
              <a:gd name="T37" fmla="*/ 2147483646 h 202"/>
              <a:gd name="T38" fmla="*/ 0 w 205"/>
              <a:gd name="T39" fmla="*/ 2147483646 h 202"/>
              <a:gd name="T40" fmla="*/ 2147483646 w 205"/>
              <a:gd name="T41" fmla="*/ 2147483646 h 202"/>
              <a:gd name="T42" fmla="*/ 2147483646 w 205"/>
              <a:gd name="T43" fmla="*/ 2147483646 h 202"/>
              <a:gd name="T44" fmla="*/ 2147483646 w 205"/>
              <a:gd name="T45" fmla="*/ 2147483646 h 202"/>
              <a:gd name="T46" fmla="*/ 2147483646 w 205"/>
              <a:gd name="T47" fmla="*/ 2147483646 h 202"/>
              <a:gd name="T48" fmla="*/ 2147483646 w 205"/>
              <a:gd name="T49" fmla="*/ 2147483646 h 202"/>
              <a:gd name="T50" fmla="*/ 2147483646 w 205"/>
              <a:gd name="T51" fmla="*/ 2147483646 h 202"/>
              <a:gd name="T52" fmla="*/ 2147483646 w 205"/>
              <a:gd name="T53" fmla="*/ 2147483646 h 202"/>
              <a:gd name="T54" fmla="*/ 2147483646 w 205"/>
              <a:gd name="T55" fmla="*/ 2147483646 h 202"/>
              <a:gd name="T56" fmla="*/ 2147483646 w 205"/>
              <a:gd name="T57" fmla="*/ 2147483646 h 202"/>
              <a:gd name="T58" fmla="*/ 2147483646 w 205"/>
              <a:gd name="T59" fmla="*/ 2147483646 h 202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05" h="202">
                <a:moveTo>
                  <a:pt x="0" y="202"/>
                </a:moveTo>
                <a:cubicBezTo>
                  <a:pt x="205" y="202"/>
                  <a:pt x="205" y="202"/>
                  <a:pt x="205" y="202"/>
                </a:cubicBezTo>
                <a:cubicBezTo>
                  <a:pt x="174" y="185"/>
                  <a:pt x="140" y="177"/>
                  <a:pt x="106" y="176"/>
                </a:cubicBezTo>
                <a:cubicBezTo>
                  <a:pt x="106" y="81"/>
                  <a:pt x="106" y="81"/>
                  <a:pt x="106" y="81"/>
                </a:cubicBezTo>
                <a:cubicBezTo>
                  <a:pt x="110" y="76"/>
                  <a:pt x="116" y="74"/>
                  <a:pt x="122" y="74"/>
                </a:cubicBezTo>
                <a:cubicBezTo>
                  <a:pt x="130" y="74"/>
                  <a:pt x="138" y="79"/>
                  <a:pt x="141" y="86"/>
                </a:cubicBezTo>
                <a:cubicBezTo>
                  <a:pt x="145" y="79"/>
                  <a:pt x="152" y="74"/>
                  <a:pt x="161" y="74"/>
                </a:cubicBezTo>
                <a:cubicBezTo>
                  <a:pt x="169" y="74"/>
                  <a:pt x="177" y="79"/>
                  <a:pt x="180" y="86"/>
                </a:cubicBezTo>
                <a:cubicBezTo>
                  <a:pt x="180" y="45"/>
                  <a:pt x="147" y="11"/>
                  <a:pt x="106" y="10"/>
                </a:cubicBezTo>
                <a:cubicBezTo>
                  <a:pt x="106" y="3"/>
                  <a:pt x="106" y="3"/>
                  <a:pt x="106" y="3"/>
                </a:cubicBezTo>
                <a:cubicBezTo>
                  <a:pt x="106" y="1"/>
                  <a:pt x="105" y="0"/>
                  <a:pt x="103" y="0"/>
                </a:cubicBezTo>
                <a:cubicBezTo>
                  <a:pt x="101" y="0"/>
                  <a:pt x="100" y="1"/>
                  <a:pt x="100" y="3"/>
                </a:cubicBezTo>
                <a:cubicBezTo>
                  <a:pt x="100" y="10"/>
                  <a:pt x="100" y="10"/>
                  <a:pt x="100" y="10"/>
                </a:cubicBezTo>
                <a:cubicBezTo>
                  <a:pt x="59" y="11"/>
                  <a:pt x="26" y="45"/>
                  <a:pt x="26" y="86"/>
                </a:cubicBezTo>
                <a:cubicBezTo>
                  <a:pt x="29" y="79"/>
                  <a:pt x="37" y="74"/>
                  <a:pt x="45" y="74"/>
                </a:cubicBezTo>
                <a:cubicBezTo>
                  <a:pt x="53" y="74"/>
                  <a:pt x="61" y="79"/>
                  <a:pt x="64" y="86"/>
                </a:cubicBezTo>
                <a:cubicBezTo>
                  <a:pt x="67" y="79"/>
                  <a:pt x="75" y="74"/>
                  <a:pt x="84" y="74"/>
                </a:cubicBezTo>
                <a:cubicBezTo>
                  <a:pt x="90" y="74"/>
                  <a:pt x="96" y="76"/>
                  <a:pt x="100" y="81"/>
                </a:cubicBezTo>
                <a:cubicBezTo>
                  <a:pt x="100" y="176"/>
                  <a:pt x="100" y="176"/>
                  <a:pt x="100" y="176"/>
                </a:cubicBezTo>
                <a:cubicBezTo>
                  <a:pt x="65" y="177"/>
                  <a:pt x="31" y="185"/>
                  <a:pt x="0" y="202"/>
                </a:cubicBezTo>
                <a:moveTo>
                  <a:pt x="106" y="16"/>
                </a:moveTo>
                <a:cubicBezTo>
                  <a:pt x="106" y="16"/>
                  <a:pt x="130" y="25"/>
                  <a:pt x="141" y="75"/>
                </a:cubicBezTo>
                <a:cubicBezTo>
                  <a:pt x="136" y="70"/>
                  <a:pt x="129" y="67"/>
                  <a:pt x="122" y="67"/>
                </a:cubicBezTo>
                <a:cubicBezTo>
                  <a:pt x="116" y="67"/>
                  <a:pt x="111" y="69"/>
                  <a:pt x="106" y="73"/>
                </a:cubicBezTo>
                <a:lnTo>
                  <a:pt x="106" y="16"/>
                </a:lnTo>
                <a:close/>
                <a:moveTo>
                  <a:pt x="64" y="75"/>
                </a:moveTo>
                <a:cubicBezTo>
                  <a:pt x="59" y="70"/>
                  <a:pt x="52" y="67"/>
                  <a:pt x="45" y="67"/>
                </a:cubicBezTo>
                <a:cubicBezTo>
                  <a:pt x="41" y="67"/>
                  <a:pt x="38" y="68"/>
                  <a:pt x="34" y="69"/>
                </a:cubicBezTo>
                <a:cubicBezTo>
                  <a:pt x="42" y="40"/>
                  <a:pt x="68" y="18"/>
                  <a:pt x="100" y="16"/>
                </a:cubicBezTo>
                <a:cubicBezTo>
                  <a:pt x="72" y="27"/>
                  <a:pt x="64" y="75"/>
                  <a:pt x="64" y="75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ts val="1500"/>
              </a:lnSpc>
            </a:pPr>
            <a:endParaRPr lang="zh-CN" altLang="en-US" sz="1200">
              <a:solidFill>
                <a:srgbClr val="737572"/>
              </a:solidFill>
              <a:ea typeface="微软雅黑" panose="020B0503020204020204" pitchFamily="34" charset="-122"/>
            </a:endParaRPr>
          </a:p>
        </p:txBody>
      </p:sp>
      <p:sp>
        <p:nvSpPr>
          <p:cNvPr id="29" name="MH_Other_26"/>
          <p:cNvSpPr>
            <a:spLocks noEditPoints="1"/>
          </p:cNvSpPr>
          <p:nvPr>
            <p:custDataLst>
              <p:tags r:id="rId26"/>
            </p:custDataLst>
          </p:nvPr>
        </p:nvSpPr>
        <p:spPr bwMode="auto">
          <a:xfrm>
            <a:off x="6308127" y="5317357"/>
            <a:ext cx="476680" cy="307411"/>
          </a:xfrm>
          <a:custGeom>
            <a:avLst/>
            <a:gdLst>
              <a:gd name="T0" fmla="*/ 2147483646 w 210"/>
              <a:gd name="T1" fmla="*/ 2147483646 h 136"/>
              <a:gd name="T2" fmla="*/ 2147483646 w 210"/>
              <a:gd name="T3" fmla="*/ 2147483646 h 136"/>
              <a:gd name="T4" fmla="*/ 2147483646 w 210"/>
              <a:gd name="T5" fmla="*/ 2147483646 h 136"/>
              <a:gd name="T6" fmla="*/ 2147483646 w 210"/>
              <a:gd name="T7" fmla="*/ 2147483646 h 136"/>
              <a:gd name="T8" fmla="*/ 2147483646 w 210"/>
              <a:gd name="T9" fmla="*/ 2147483646 h 136"/>
              <a:gd name="T10" fmla="*/ 2147483646 w 210"/>
              <a:gd name="T11" fmla="*/ 2147483646 h 136"/>
              <a:gd name="T12" fmla="*/ 2147483646 w 210"/>
              <a:gd name="T13" fmla="*/ 2147483646 h 136"/>
              <a:gd name="T14" fmla="*/ 2147483646 w 210"/>
              <a:gd name="T15" fmla="*/ 2147483646 h 136"/>
              <a:gd name="T16" fmla="*/ 2147483646 w 210"/>
              <a:gd name="T17" fmla="*/ 2147483646 h 136"/>
              <a:gd name="T18" fmla="*/ 2147483646 w 210"/>
              <a:gd name="T19" fmla="*/ 2147483646 h 136"/>
              <a:gd name="T20" fmla="*/ 2147483646 w 210"/>
              <a:gd name="T21" fmla="*/ 2147483646 h 136"/>
              <a:gd name="T22" fmla="*/ 2147483646 w 210"/>
              <a:gd name="T23" fmla="*/ 2147483646 h 136"/>
              <a:gd name="T24" fmla="*/ 2147483646 w 210"/>
              <a:gd name="T25" fmla="*/ 2147483646 h 136"/>
              <a:gd name="T26" fmla="*/ 2147483646 w 210"/>
              <a:gd name="T27" fmla="*/ 2147483646 h 136"/>
              <a:gd name="T28" fmla="*/ 2147483646 w 210"/>
              <a:gd name="T29" fmla="*/ 2147483646 h 136"/>
              <a:gd name="T30" fmla="*/ 2147483646 w 210"/>
              <a:gd name="T31" fmla="*/ 2147483646 h 136"/>
              <a:gd name="T32" fmla="*/ 2147483646 w 210"/>
              <a:gd name="T33" fmla="*/ 2147483646 h 136"/>
              <a:gd name="T34" fmla="*/ 2147483646 w 210"/>
              <a:gd name="T35" fmla="*/ 2147483646 h 136"/>
              <a:gd name="T36" fmla="*/ 2147483646 w 210"/>
              <a:gd name="T37" fmla="*/ 2147483646 h 136"/>
              <a:gd name="T38" fmla="*/ 2147483646 w 210"/>
              <a:gd name="T39" fmla="*/ 2147483646 h 136"/>
              <a:gd name="T40" fmla="*/ 2147483646 w 210"/>
              <a:gd name="T41" fmla="*/ 2147483646 h 136"/>
              <a:gd name="T42" fmla="*/ 2147483646 w 210"/>
              <a:gd name="T43" fmla="*/ 2147483646 h 136"/>
              <a:gd name="T44" fmla="*/ 2147483646 w 210"/>
              <a:gd name="T45" fmla="*/ 2147483646 h 136"/>
              <a:gd name="T46" fmla="*/ 2147483646 w 210"/>
              <a:gd name="T47" fmla="*/ 2147483646 h 136"/>
              <a:gd name="T48" fmla="*/ 2147483646 w 210"/>
              <a:gd name="T49" fmla="*/ 2147483646 h 136"/>
              <a:gd name="T50" fmla="*/ 2147483646 w 210"/>
              <a:gd name="T51" fmla="*/ 2147483646 h 136"/>
              <a:gd name="T52" fmla="*/ 2147483646 w 210"/>
              <a:gd name="T53" fmla="*/ 2147483646 h 136"/>
              <a:gd name="T54" fmla="*/ 2147483646 w 210"/>
              <a:gd name="T55" fmla="*/ 2147483646 h 136"/>
              <a:gd name="T56" fmla="*/ 2147483646 w 210"/>
              <a:gd name="T57" fmla="*/ 2147483646 h 136"/>
              <a:gd name="T58" fmla="*/ 2147483646 w 210"/>
              <a:gd name="T59" fmla="*/ 2147483646 h 136"/>
              <a:gd name="T60" fmla="*/ 2147483646 w 210"/>
              <a:gd name="T61" fmla="*/ 2147483646 h 136"/>
              <a:gd name="T62" fmla="*/ 2147483646 w 210"/>
              <a:gd name="T63" fmla="*/ 2147483646 h 136"/>
              <a:gd name="T64" fmla="*/ 2147483646 w 210"/>
              <a:gd name="T65" fmla="*/ 2147483646 h 136"/>
              <a:gd name="T66" fmla="*/ 2147483646 w 210"/>
              <a:gd name="T67" fmla="*/ 2147483646 h 136"/>
              <a:gd name="T68" fmla="*/ 2147483646 w 210"/>
              <a:gd name="T69" fmla="*/ 2147483646 h 136"/>
              <a:gd name="T70" fmla="*/ 2147483646 w 210"/>
              <a:gd name="T71" fmla="*/ 2147483646 h 136"/>
              <a:gd name="T72" fmla="*/ 2147483646 w 210"/>
              <a:gd name="T73" fmla="*/ 2147483646 h 136"/>
              <a:gd name="T74" fmla="*/ 2147483646 w 210"/>
              <a:gd name="T75" fmla="*/ 2147483646 h 136"/>
              <a:gd name="T76" fmla="*/ 2147483646 w 210"/>
              <a:gd name="T77" fmla="*/ 2147483646 h 136"/>
              <a:gd name="T78" fmla="*/ 2147483646 w 210"/>
              <a:gd name="T79" fmla="*/ 2147483646 h 136"/>
              <a:gd name="T80" fmla="*/ 2147483646 w 210"/>
              <a:gd name="T81" fmla="*/ 2147483646 h 136"/>
              <a:gd name="T82" fmla="*/ 2147483646 w 210"/>
              <a:gd name="T83" fmla="*/ 2147483646 h 136"/>
              <a:gd name="T84" fmla="*/ 2147483646 w 210"/>
              <a:gd name="T85" fmla="*/ 2147483646 h 136"/>
              <a:gd name="T86" fmla="*/ 2147483646 w 210"/>
              <a:gd name="T87" fmla="*/ 2147483646 h 136"/>
              <a:gd name="T88" fmla="*/ 2147483646 w 210"/>
              <a:gd name="T89" fmla="*/ 2147483646 h 136"/>
              <a:gd name="T90" fmla="*/ 2147483646 w 210"/>
              <a:gd name="T91" fmla="*/ 2147483646 h 136"/>
              <a:gd name="T92" fmla="*/ 2147483646 w 210"/>
              <a:gd name="T93" fmla="*/ 2147483646 h 136"/>
              <a:gd name="T94" fmla="*/ 2147483646 w 210"/>
              <a:gd name="T95" fmla="*/ 2147483646 h 136"/>
              <a:gd name="T96" fmla="*/ 2147483646 w 210"/>
              <a:gd name="T97" fmla="*/ 2147483646 h 136"/>
              <a:gd name="T98" fmla="*/ 2147483646 w 210"/>
              <a:gd name="T99" fmla="*/ 2147483646 h 136"/>
              <a:gd name="T100" fmla="*/ 2147483646 w 210"/>
              <a:gd name="T101" fmla="*/ 2147483646 h 136"/>
              <a:gd name="T102" fmla="*/ 2147483646 w 210"/>
              <a:gd name="T103" fmla="*/ 2147483646 h 136"/>
              <a:gd name="T104" fmla="*/ 2147483646 w 210"/>
              <a:gd name="T105" fmla="*/ 2147483646 h 1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210" h="136">
                <a:moveTo>
                  <a:pt x="187" y="59"/>
                </a:moveTo>
                <a:cubicBezTo>
                  <a:pt x="188" y="58"/>
                  <a:pt x="188" y="57"/>
                  <a:pt x="188" y="56"/>
                </a:cubicBezTo>
                <a:cubicBezTo>
                  <a:pt x="188" y="53"/>
                  <a:pt x="186" y="51"/>
                  <a:pt x="184" y="51"/>
                </a:cubicBezTo>
                <a:cubicBezTo>
                  <a:pt x="160" y="51"/>
                  <a:pt x="160" y="51"/>
                  <a:pt x="160" y="51"/>
                </a:cubicBezTo>
                <a:cubicBezTo>
                  <a:pt x="154" y="33"/>
                  <a:pt x="154" y="33"/>
                  <a:pt x="154" y="33"/>
                </a:cubicBezTo>
                <a:cubicBezTo>
                  <a:pt x="162" y="34"/>
                  <a:pt x="162" y="34"/>
                  <a:pt x="162" y="34"/>
                </a:cubicBezTo>
                <a:cubicBezTo>
                  <a:pt x="165" y="34"/>
                  <a:pt x="167" y="28"/>
                  <a:pt x="167" y="26"/>
                </a:cubicBezTo>
                <a:cubicBezTo>
                  <a:pt x="167" y="23"/>
                  <a:pt x="165" y="17"/>
                  <a:pt x="162" y="17"/>
                </a:cubicBezTo>
                <a:cubicBezTo>
                  <a:pt x="137" y="20"/>
                  <a:pt x="137" y="20"/>
                  <a:pt x="137" y="20"/>
                </a:cubicBezTo>
                <a:cubicBezTo>
                  <a:pt x="135" y="20"/>
                  <a:pt x="132" y="23"/>
                  <a:pt x="132" y="26"/>
                </a:cubicBezTo>
                <a:cubicBezTo>
                  <a:pt x="132" y="28"/>
                  <a:pt x="135" y="31"/>
                  <a:pt x="137" y="31"/>
                </a:cubicBezTo>
                <a:cubicBezTo>
                  <a:pt x="146" y="32"/>
                  <a:pt x="146" y="32"/>
                  <a:pt x="146" y="32"/>
                </a:cubicBezTo>
                <a:cubicBezTo>
                  <a:pt x="131" y="77"/>
                  <a:pt x="131" y="77"/>
                  <a:pt x="131" y="77"/>
                </a:cubicBezTo>
                <a:cubicBezTo>
                  <a:pt x="94" y="66"/>
                  <a:pt x="71" y="31"/>
                  <a:pt x="66" y="23"/>
                </a:cubicBezTo>
                <a:cubicBezTo>
                  <a:pt x="71" y="17"/>
                  <a:pt x="83" y="9"/>
                  <a:pt x="92" y="7"/>
                </a:cubicBezTo>
                <a:cubicBezTo>
                  <a:pt x="95" y="6"/>
                  <a:pt x="96" y="6"/>
                  <a:pt x="96" y="3"/>
                </a:cubicBezTo>
                <a:cubicBezTo>
                  <a:pt x="96" y="0"/>
                  <a:pt x="93" y="0"/>
                  <a:pt x="93" y="0"/>
                </a:cubicBezTo>
                <a:cubicBezTo>
                  <a:pt x="81" y="3"/>
                  <a:pt x="72" y="8"/>
                  <a:pt x="66" y="14"/>
                </a:cubicBezTo>
                <a:cubicBezTo>
                  <a:pt x="36" y="14"/>
                  <a:pt x="36" y="14"/>
                  <a:pt x="36" y="14"/>
                </a:cubicBezTo>
                <a:cubicBezTo>
                  <a:pt x="30" y="14"/>
                  <a:pt x="25" y="19"/>
                  <a:pt x="25" y="26"/>
                </a:cubicBezTo>
                <a:cubicBezTo>
                  <a:pt x="25" y="39"/>
                  <a:pt x="25" y="39"/>
                  <a:pt x="25" y="39"/>
                </a:cubicBezTo>
                <a:cubicBezTo>
                  <a:pt x="25" y="45"/>
                  <a:pt x="28" y="51"/>
                  <a:pt x="34" y="51"/>
                </a:cubicBezTo>
                <a:cubicBezTo>
                  <a:pt x="48" y="51"/>
                  <a:pt x="48" y="51"/>
                  <a:pt x="48" y="51"/>
                </a:cubicBezTo>
                <a:cubicBezTo>
                  <a:pt x="49" y="51"/>
                  <a:pt x="50" y="50"/>
                  <a:pt x="52" y="50"/>
                </a:cubicBezTo>
                <a:cubicBezTo>
                  <a:pt x="51" y="52"/>
                  <a:pt x="51" y="54"/>
                  <a:pt x="50" y="56"/>
                </a:cubicBezTo>
                <a:cubicBezTo>
                  <a:pt x="47" y="55"/>
                  <a:pt x="44" y="55"/>
                  <a:pt x="40" y="55"/>
                </a:cubicBezTo>
                <a:cubicBezTo>
                  <a:pt x="18" y="55"/>
                  <a:pt x="0" y="73"/>
                  <a:pt x="0" y="95"/>
                </a:cubicBezTo>
                <a:cubicBezTo>
                  <a:pt x="0" y="117"/>
                  <a:pt x="18" y="136"/>
                  <a:pt x="40" y="136"/>
                </a:cubicBezTo>
                <a:cubicBezTo>
                  <a:pt x="63" y="136"/>
                  <a:pt x="81" y="117"/>
                  <a:pt x="81" y="95"/>
                </a:cubicBezTo>
                <a:cubicBezTo>
                  <a:pt x="81" y="79"/>
                  <a:pt x="71" y="65"/>
                  <a:pt x="56" y="58"/>
                </a:cubicBezTo>
                <a:cubicBezTo>
                  <a:pt x="57" y="55"/>
                  <a:pt x="58" y="50"/>
                  <a:pt x="58" y="46"/>
                </a:cubicBezTo>
                <a:cubicBezTo>
                  <a:pt x="65" y="55"/>
                  <a:pt x="81" y="73"/>
                  <a:pt x="97" y="86"/>
                </a:cubicBezTo>
                <a:cubicBezTo>
                  <a:pt x="96" y="87"/>
                  <a:pt x="96" y="88"/>
                  <a:pt x="96" y="88"/>
                </a:cubicBezTo>
                <a:cubicBezTo>
                  <a:pt x="96" y="93"/>
                  <a:pt x="98" y="96"/>
                  <a:pt x="101" y="99"/>
                </a:cubicBezTo>
                <a:cubicBezTo>
                  <a:pt x="99" y="102"/>
                  <a:pt x="99" y="102"/>
                  <a:pt x="99" y="102"/>
                </a:cubicBezTo>
                <a:cubicBezTo>
                  <a:pt x="96" y="105"/>
                  <a:pt x="96" y="105"/>
                  <a:pt x="96" y="105"/>
                </a:cubicBezTo>
                <a:cubicBezTo>
                  <a:pt x="94" y="102"/>
                  <a:pt x="94" y="102"/>
                  <a:pt x="94" y="102"/>
                </a:cubicBezTo>
                <a:cubicBezTo>
                  <a:pt x="91" y="104"/>
                  <a:pt x="91" y="104"/>
                  <a:pt x="91" y="104"/>
                </a:cubicBezTo>
                <a:cubicBezTo>
                  <a:pt x="95" y="108"/>
                  <a:pt x="95" y="108"/>
                  <a:pt x="95" y="108"/>
                </a:cubicBezTo>
                <a:cubicBezTo>
                  <a:pt x="94" y="108"/>
                  <a:pt x="94" y="108"/>
                  <a:pt x="94" y="108"/>
                </a:cubicBezTo>
                <a:cubicBezTo>
                  <a:pt x="100" y="114"/>
                  <a:pt x="100" y="114"/>
                  <a:pt x="100" y="114"/>
                </a:cubicBezTo>
                <a:cubicBezTo>
                  <a:pt x="102" y="113"/>
                  <a:pt x="102" y="113"/>
                  <a:pt x="102" y="113"/>
                </a:cubicBezTo>
                <a:cubicBezTo>
                  <a:pt x="98" y="108"/>
                  <a:pt x="98" y="108"/>
                  <a:pt x="98" y="108"/>
                </a:cubicBezTo>
                <a:cubicBezTo>
                  <a:pt x="104" y="101"/>
                  <a:pt x="104" y="101"/>
                  <a:pt x="104" y="101"/>
                </a:cubicBezTo>
                <a:cubicBezTo>
                  <a:pt x="106" y="102"/>
                  <a:pt x="108" y="103"/>
                  <a:pt x="111" y="103"/>
                </a:cubicBezTo>
                <a:cubicBezTo>
                  <a:pt x="114" y="103"/>
                  <a:pt x="118" y="101"/>
                  <a:pt x="121" y="98"/>
                </a:cubicBezTo>
                <a:cubicBezTo>
                  <a:pt x="130" y="98"/>
                  <a:pt x="130" y="98"/>
                  <a:pt x="130" y="98"/>
                </a:cubicBezTo>
                <a:cubicBezTo>
                  <a:pt x="131" y="119"/>
                  <a:pt x="148" y="136"/>
                  <a:pt x="170" y="136"/>
                </a:cubicBezTo>
                <a:cubicBezTo>
                  <a:pt x="192" y="136"/>
                  <a:pt x="210" y="117"/>
                  <a:pt x="210" y="95"/>
                </a:cubicBezTo>
                <a:cubicBezTo>
                  <a:pt x="210" y="79"/>
                  <a:pt x="201" y="66"/>
                  <a:pt x="187" y="59"/>
                </a:cubicBezTo>
                <a:moveTo>
                  <a:pt x="167" y="61"/>
                </a:moveTo>
                <a:cubicBezTo>
                  <a:pt x="167" y="71"/>
                  <a:pt x="167" y="71"/>
                  <a:pt x="167" y="71"/>
                </a:cubicBezTo>
                <a:cubicBezTo>
                  <a:pt x="163" y="62"/>
                  <a:pt x="163" y="62"/>
                  <a:pt x="163" y="62"/>
                </a:cubicBezTo>
                <a:cubicBezTo>
                  <a:pt x="164" y="62"/>
                  <a:pt x="166" y="61"/>
                  <a:pt x="167" y="61"/>
                </a:cubicBezTo>
                <a:moveTo>
                  <a:pt x="148" y="46"/>
                </a:moveTo>
                <a:cubicBezTo>
                  <a:pt x="153" y="59"/>
                  <a:pt x="153" y="59"/>
                  <a:pt x="153" y="59"/>
                </a:cubicBezTo>
                <a:cubicBezTo>
                  <a:pt x="148" y="61"/>
                  <a:pt x="144" y="64"/>
                  <a:pt x="141" y="67"/>
                </a:cubicBezTo>
                <a:lnTo>
                  <a:pt x="148" y="46"/>
                </a:lnTo>
                <a:close/>
                <a:moveTo>
                  <a:pt x="156" y="64"/>
                </a:moveTo>
                <a:cubicBezTo>
                  <a:pt x="167" y="91"/>
                  <a:pt x="167" y="91"/>
                  <a:pt x="167" y="91"/>
                </a:cubicBezTo>
                <a:cubicBezTo>
                  <a:pt x="167" y="92"/>
                  <a:pt x="167" y="92"/>
                  <a:pt x="167" y="92"/>
                </a:cubicBezTo>
                <a:cubicBezTo>
                  <a:pt x="136" y="92"/>
                  <a:pt x="136" y="92"/>
                  <a:pt x="136" y="92"/>
                </a:cubicBezTo>
                <a:cubicBezTo>
                  <a:pt x="137" y="80"/>
                  <a:pt x="145" y="69"/>
                  <a:pt x="156" y="64"/>
                </a:cubicBezTo>
                <a:moveTo>
                  <a:pt x="48" y="46"/>
                </a:moveTo>
                <a:cubicBezTo>
                  <a:pt x="34" y="46"/>
                  <a:pt x="34" y="46"/>
                  <a:pt x="34" y="46"/>
                </a:cubicBezTo>
                <a:cubicBezTo>
                  <a:pt x="30" y="46"/>
                  <a:pt x="30" y="43"/>
                  <a:pt x="30" y="39"/>
                </a:cubicBezTo>
                <a:cubicBezTo>
                  <a:pt x="30" y="35"/>
                  <a:pt x="30" y="35"/>
                  <a:pt x="30" y="35"/>
                </a:cubicBezTo>
                <a:cubicBezTo>
                  <a:pt x="38" y="35"/>
                  <a:pt x="38" y="35"/>
                  <a:pt x="38" y="35"/>
                </a:cubicBezTo>
                <a:cubicBezTo>
                  <a:pt x="54" y="35"/>
                  <a:pt x="54" y="35"/>
                  <a:pt x="54" y="35"/>
                </a:cubicBezTo>
                <a:cubicBezTo>
                  <a:pt x="53" y="37"/>
                  <a:pt x="53" y="38"/>
                  <a:pt x="53" y="38"/>
                </a:cubicBezTo>
                <a:cubicBezTo>
                  <a:pt x="53" y="40"/>
                  <a:pt x="53" y="42"/>
                  <a:pt x="52" y="44"/>
                </a:cubicBezTo>
                <a:cubicBezTo>
                  <a:pt x="51" y="45"/>
                  <a:pt x="49" y="46"/>
                  <a:pt x="48" y="46"/>
                </a:cubicBezTo>
                <a:moveTo>
                  <a:pt x="74" y="95"/>
                </a:moveTo>
                <a:cubicBezTo>
                  <a:pt x="74" y="114"/>
                  <a:pt x="59" y="129"/>
                  <a:pt x="40" y="129"/>
                </a:cubicBezTo>
                <a:cubicBezTo>
                  <a:pt x="22" y="129"/>
                  <a:pt x="6" y="114"/>
                  <a:pt x="6" y="95"/>
                </a:cubicBezTo>
                <a:cubicBezTo>
                  <a:pt x="6" y="76"/>
                  <a:pt x="22" y="61"/>
                  <a:pt x="40" y="61"/>
                </a:cubicBezTo>
                <a:cubicBezTo>
                  <a:pt x="43" y="61"/>
                  <a:pt x="46" y="62"/>
                  <a:pt x="49" y="62"/>
                </a:cubicBezTo>
                <a:cubicBezTo>
                  <a:pt x="44" y="84"/>
                  <a:pt x="37" y="96"/>
                  <a:pt x="36" y="96"/>
                </a:cubicBezTo>
                <a:cubicBezTo>
                  <a:pt x="42" y="99"/>
                  <a:pt x="42" y="99"/>
                  <a:pt x="42" y="99"/>
                </a:cubicBezTo>
                <a:cubicBezTo>
                  <a:pt x="42" y="99"/>
                  <a:pt x="50" y="87"/>
                  <a:pt x="55" y="65"/>
                </a:cubicBezTo>
                <a:cubicBezTo>
                  <a:pt x="66" y="70"/>
                  <a:pt x="74" y="82"/>
                  <a:pt x="74" y="95"/>
                </a:cubicBezTo>
                <a:moveTo>
                  <a:pt x="56" y="30"/>
                </a:moveTo>
                <a:cubicBezTo>
                  <a:pt x="30" y="30"/>
                  <a:pt x="30" y="30"/>
                  <a:pt x="30" y="30"/>
                </a:cubicBezTo>
                <a:cubicBezTo>
                  <a:pt x="30" y="26"/>
                  <a:pt x="30" y="26"/>
                  <a:pt x="30" y="26"/>
                </a:cubicBezTo>
                <a:cubicBezTo>
                  <a:pt x="30" y="22"/>
                  <a:pt x="33" y="19"/>
                  <a:pt x="36" y="19"/>
                </a:cubicBezTo>
                <a:cubicBezTo>
                  <a:pt x="62" y="19"/>
                  <a:pt x="62" y="19"/>
                  <a:pt x="62" y="19"/>
                </a:cubicBezTo>
                <a:cubicBezTo>
                  <a:pt x="59" y="23"/>
                  <a:pt x="57" y="27"/>
                  <a:pt x="56" y="30"/>
                </a:cubicBezTo>
                <a:moveTo>
                  <a:pt x="60" y="36"/>
                </a:moveTo>
                <a:cubicBezTo>
                  <a:pt x="60" y="35"/>
                  <a:pt x="61" y="32"/>
                  <a:pt x="63" y="29"/>
                </a:cubicBezTo>
                <a:cubicBezTo>
                  <a:pt x="69" y="39"/>
                  <a:pt x="85" y="61"/>
                  <a:pt x="110" y="74"/>
                </a:cubicBezTo>
                <a:cubicBezTo>
                  <a:pt x="105" y="75"/>
                  <a:pt x="102" y="77"/>
                  <a:pt x="99" y="80"/>
                </a:cubicBezTo>
                <a:cubicBezTo>
                  <a:pt x="84" y="66"/>
                  <a:pt x="67" y="46"/>
                  <a:pt x="60" y="36"/>
                </a:cubicBezTo>
                <a:moveTo>
                  <a:pt x="130" y="92"/>
                </a:moveTo>
                <a:cubicBezTo>
                  <a:pt x="124" y="92"/>
                  <a:pt x="124" y="92"/>
                  <a:pt x="124" y="92"/>
                </a:cubicBezTo>
                <a:cubicBezTo>
                  <a:pt x="124" y="91"/>
                  <a:pt x="125" y="90"/>
                  <a:pt x="125" y="88"/>
                </a:cubicBezTo>
                <a:cubicBezTo>
                  <a:pt x="125" y="85"/>
                  <a:pt x="124" y="82"/>
                  <a:pt x="122" y="80"/>
                </a:cubicBezTo>
                <a:cubicBezTo>
                  <a:pt x="125" y="81"/>
                  <a:pt x="128" y="82"/>
                  <a:pt x="131" y="83"/>
                </a:cubicBezTo>
                <a:cubicBezTo>
                  <a:pt x="130" y="86"/>
                  <a:pt x="130" y="89"/>
                  <a:pt x="130" y="92"/>
                </a:cubicBezTo>
                <a:moveTo>
                  <a:pt x="170" y="129"/>
                </a:moveTo>
                <a:cubicBezTo>
                  <a:pt x="152" y="129"/>
                  <a:pt x="137" y="116"/>
                  <a:pt x="136" y="98"/>
                </a:cubicBezTo>
                <a:cubicBezTo>
                  <a:pt x="176" y="98"/>
                  <a:pt x="176" y="98"/>
                  <a:pt x="176" y="98"/>
                </a:cubicBezTo>
                <a:cubicBezTo>
                  <a:pt x="176" y="94"/>
                  <a:pt x="176" y="94"/>
                  <a:pt x="176" y="94"/>
                </a:cubicBezTo>
                <a:cubicBezTo>
                  <a:pt x="176" y="94"/>
                  <a:pt x="176" y="94"/>
                  <a:pt x="176" y="94"/>
                </a:cubicBezTo>
                <a:cubicBezTo>
                  <a:pt x="176" y="62"/>
                  <a:pt x="176" y="62"/>
                  <a:pt x="176" y="62"/>
                </a:cubicBezTo>
                <a:cubicBezTo>
                  <a:pt x="192" y="65"/>
                  <a:pt x="204" y="79"/>
                  <a:pt x="204" y="95"/>
                </a:cubicBezTo>
                <a:cubicBezTo>
                  <a:pt x="204" y="114"/>
                  <a:pt x="188" y="129"/>
                  <a:pt x="170" y="129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ts val="1500"/>
              </a:lnSpc>
            </a:pPr>
            <a:endParaRPr lang="zh-CN" altLang="en-US" sz="1200">
              <a:solidFill>
                <a:srgbClr val="737572"/>
              </a:solidFill>
              <a:ea typeface="微软雅黑" panose="020B0503020204020204" pitchFamily="34" charset="-122"/>
            </a:endParaRPr>
          </a:p>
        </p:txBody>
      </p:sp>
      <p:sp>
        <p:nvSpPr>
          <p:cNvPr id="30" name="MH_Other_27"/>
          <p:cNvSpPr>
            <a:spLocks/>
          </p:cNvSpPr>
          <p:nvPr>
            <p:custDataLst>
              <p:tags r:id="rId27"/>
            </p:custDataLst>
          </p:nvPr>
        </p:nvSpPr>
        <p:spPr bwMode="auto">
          <a:xfrm>
            <a:off x="6331475" y="3978760"/>
            <a:ext cx="243204" cy="206237"/>
          </a:xfrm>
          <a:custGeom>
            <a:avLst/>
            <a:gdLst>
              <a:gd name="T0" fmla="*/ 2147483646 w 107"/>
              <a:gd name="T1" fmla="*/ 0 h 90"/>
              <a:gd name="T2" fmla="*/ 2147483646 w 107"/>
              <a:gd name="T3" fmla="*/ 2147483646 h 90"/>
              <a:gd name="T4" fmla="*/ 2147483646 w 107"/>
              <a:gd name="T5" fmla="*/ 0 h 90"/>
              <a:gd name="T6" fmla="*/ 2147483646 w 107"/>
              <a:gd name="T7" fmla="*/ 2147483646 h 90"/>
              <a:gd name="T8" fmla="*/ 2147483646 w 107"/>
              <a:gd name="T9" fmla="*/ 2147483646 h 90"/>
              <a:gd name="T10" fmla="*/ 2147483646 w 107"/>
              <a:gd name="T11" fmla="*/ 2147483646 h 90"/>
              <a:gd name="T12" fmla="*/ 2147483646 w 107"/>
              <a:gd name="T13" fmla="*/ 0 h 9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07" h="90">
                <a:moveTo>
                  <a:pt x="74" y="0"/>
                </a:moveTo>
                <a:cubicBezTo>
                  <a:pt x="65" y="0"/>
                  <a:pt x="57" y="4"/>
                  <a:pt x="54" y="12"/>
                </a:cubicBezTo>
                <a:cubicBezTo>
                  <a:pt x="50" y="4"/>
                  <a:pt x="42" y="0"/>
                  <a:pt x="33" y="0"/>
                </a:cubicBezTo>
                <a:cubicBezTo>
                  <a:pt x="18" y="0"/>
                  <a:pt x="0" y="11"/>
                  <a:pt x="8" y="42"/>
                </a:cubicBezTo>
                <a:cubicBezTo>
                  <a:pt x="18" y="72"/>
                  <a:pt x="54" y="90"/>
                  <a:pt x="54" y="90"/>
                </a:cubicBezTo>
                <a:cubicBezTo>
                  <a:pt x="54" y="90"/>
                  <a:pt x="89" y="72"/>
                  <a:pt x="99" y="42"/>
                </a:cubicBezTo>
                <a:cubicBezTo>
                  <a:pt x="107" y="11"/>
                  <a:pt x="88" y="0"/>
                  <a:pt x="74" y="0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lnSpc>
                <a:spcPts val="1500"/>
              </a:lnSpc>
            </a:pPr>
            <a:endParaRPr lang="zh-CN" altLang="en-US" sz="1200">
              <a:solidFill>
                <a:srgbClr val="737572"/>
              </a:solidFill>
              <a:ea typeface="微软雅黑" panose="020B0503020204020204" pitchFamily="34" charset="-122"/>
            </a:endParaRPr>
          </a:p>
        </p:txBody>
      </p:sp>
      <p:sp>
        <p:nvSpPr>
          <p:cNvPr id="31" name="TextBox 26"/>
          <p:cNvSpPr txBox="1"/>
          <p:nvPr/>
        </p:nvSpPr>
        <p:spPr>
          <a:xfrm>
            <a:off x="6938513" y="1586057"/>
            <a:ext cx="2774124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en-US" altLang="zh-CN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TextBox 26"/>
          <p:cNvSpPr txBox="1"/>
          <p:nvPr/>
        </p:nvSpPr>
        <p:spPr>
          <a:xfrm>
            <a:off x="6975481" y="2428948"/>
            <a:ext cx="2774124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en-US" altLang="zh-CN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TextBox 26"/>
          <p:cNvSpPr txBox="1"/>
          <p:nvPr/>
        </p:nvSpPr>
        <p:spPr>
          <a:xfrm>
            <a:off x="6975481" y="3476813"/>
            <a:ext cx="2774124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en-US" altLang="zh-CN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TextBox 26"/>
          <p:cNvSpPr txBox="1"/>
          <p:nvPr/>
        </p:nvSpPr>
        <p:spPr>
          <a:xfrm>
            <a:off x="7116223" y="4321621"/>
            <a:ext cx="2774124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en-US" altLang="zh-CN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26"/>
          <p:cNvSpPr txBox="1"/>
          <p:nvPr/>
        </p:nvSpPr>
        <p:spPr>
          <a:xfrm>
            <a:off x="7094513" y="5224341"/>
            <a:ext cx="2774124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en-US" altLang="zh-CN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TextBox 26"/>
          <p:cNvSpPr txBox="1"/>
          <p:nvPr/>
        </p:nvSpPr>
        <p:spPr>
          <a:xfrm>
            <a:off x="6644720" y="6069149"/>
            <a:ext cx="2774124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内容双击</a:t>
            </a: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en-US" altLang="zh-CN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87971559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7859">
              <a:alpha val="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2711287" y="2705725"/>
            <a:ext cx="80427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9600" b="1">
                <a:solidFill>
                  <a:srgbClr val="FF3D5C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8800" dirty="0" smtClean="0"/>
              <a:t>难忘师恩</a:t>
            </a:r>
            <a:endParaRPr lang="zh-CN" altLang="en-US" sz="8800" dirty="0"/>
          </a:p>
        </p:txBody>
      </p:sp>
      <p:grpSp>
        <p:nvGrpSpPr>
          <p:cNvPr id="6" name="组合 5"/>
          <p:cNvGrpSpPr/>
          <p:nvPr/>
        </p:nvGrpSpPr>
        <p:grpSpPr>
          <a:xfrm>
            <a:off x="-467333" y="5434328"/>
            <a:ext cx="13509333" cy="1616400"/>
            <a:chOff x="-213333" y="5349662"/>
            <a:chExt cx="13509333" cy="16164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13333" y="5349662"/>
              <a:ext cx="7200000" cy="1616400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096000" y="5349662"/>
              <a:ext cx="7200000" cy="1616400"/>
            </a:xfrm>
            <a:prstGeom prst="rect">
              <a:avLst/>
            </a:prstGeom>
          </p:spPr>
        </p:pic>
      </p:grp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42"/>
          <a:stretch/>
        </p:blipFill>
        <p:spPr>
          <a:xfrm flipH="1">
            <a:off x="523902" y="-143219"/>
            <a:ext cx="3286098" cy="2656216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705"/>
          <a:stretch/>
        </p:blipFill>
        <p:spPr>
          <a:xfrm flipH="1">
            <a:off x="9042400" y="0"/>
            <a:ext cx="2853000" cy="2794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85007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144066" y="397628"/>
            <a:ext cx="5257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FF3D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难忘师恩</a:t>
            </a:r>
            <a:endParaRPr lang="zh-CN" altLang="en-US" sz="2400" b="1" dirty="0">
              <a:solidFill>
                <a:srgbClr val="FF3D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Freeform 76"/>
          <p:cNvSpPr/>
          <p:nvPr/>
        </p:nvSpPr>
        <p:spPr bwMode="auto">
          <a:xfrm>
            <a:off x="6094413" y="2032652"/>
            <a:ext cx="2205363" cy="2203315"/>
          </a:xfrm>
          <a:custGeom>
            <a:avLst/>
            <a:gdLst/>
            <a:ahLst/>
            <a:cxnLst>
              <a:cxn ang="0">
                <a:pos x="183" y="603"/>
              </a:cxn>
              <a:cxn ang="0">
                <a:pos x="256" y="638"/>
              </a:cxn>
              <a:cxn ang="0">
                <a:pos x="218" y="731"/>
              </a:cxn>
              <a:cxn ang="0">
                <a:pos x="386" y="731"/>
              </a:cxn>
              <a:cxn ang="0">
                <a:pos x="347" y="638"/>
              </a:cxn>
              <a:cxn ang="0">
                <a:pos x="420" y="603"/>
              </a:cxn>
              <a:cxn ang="0">
                <a:pos x="603" y="603"/>
              </a:cxn>
              <a:cxn ang="0">
                <a:pos x="603" y="420"/>
              </a:cxn>
              <a:cxn ang="0">
                <a:pos x="639" y="347"/>
              </a:cxn>
              <a:cxn ang="0">
                <a:pos x="731" y="385"/>
              </a:cxn>
              <a:cxn ang="0">
                <a:pos x="731" y="217"/>
              </a:cxn>
              <a:cxn ang="0">
                <a:pos x="639" y="256"/>
              </a:cxn>
              <a:cxn ang="0">
                <a:pos x="603" y="183"/>
              </a:cxn>
              <a:cxn ang="0">
                <a:pos x="603" y="0"/>
              </a:cxn>
              <a:cxn ang="0">
                <a:pos x="420" y="0"/>
              </a:cxn>
              <a:cxn ang="0">
                <a:pos x="347" y="35"/>
              </a:cxn>
              <a:cxn ang="0">
                <a:pos x="386" y="128"/>
              </a:cxn>
              <a:cxn ang="0">
                <a:pos x="218" y="128"/>
              </a:cxn>
              <a:cxn ang="0">
                <a:pos x="256" y="35"/>
              </a:cxn>
              <a:cxn ang="0">
                <a:pos x="183" y="0"/>
              </a:cxn>
              <a:cxn ang="0">
                <a:pos x="0" y="0"/>
              </a:cxn>
              <a:cxn ang="0">
                <a:pos x="0" y="183"/>
              </a:cxn>
              <a:cxn ang="0">
                <a:pos x="35" y="256"/>
              </a:cxn>
              <a:cxn ang="0">
                <a:pos x="128" y="217"/>
              </a:cxn>
              <a:cxn ang="0">
                <a:pos x="128" y="385"/>
              </a:cxn>
              <a:cxn ang="0">
                <a:pos x="35" y="347"/>
              </a:cxn>
              <a:cxn ang="0">
                <a:pos x="0" y="420"/>
              </a:cxn>
              <a:cxn ang="0">
                <a:pos x="0" y="603"/>
              </a:cxn>
              <a:cxn ang="0">
                <a:pos x="183" y="603"/>
              </a:cxn>
            </a:cxnLst>
            <a:rect l="0" t="0" r="r" b="b"/>
            <a:pathLst>
              <a:path w="819" h="819">
                <a:moveTo>
                  <a:pt x="183" y="603"/>
                </a:moveTo>
                <a:cubicBezTo>
                  <a:pt x="249" y="603"/>
                  <a:pt x="265" y="619"/>
                  <a:pt x="256" y="638"/>
                </a:cubicBezTo>
                <a:cubicBezTo>
                  <a:pt x="239" y="675"/>
                  <a:pt x="210" y="680"/>
                  <a:pt x="218" y="731"/>
                </a:cubicBezTo>
                <a:cubicBezTo>
                  <a:pt x="231" y="819"/>
                  <a:pt x="372" y="819"/>
                  <a:pt x="386" y="731"/>
                </a:cubicBezTo>
                <a:cubicBezTo>
                  <a:pt x="394" y="680"/>
                  <a:pt x="364" y="675"/>
                  <a:pt x="347" y="638"/>
                </a:cubicBezTo>
                <a:cubicBezTo>
                  <a:pt x="339" y="619"/>
                  <a:pt x="354" y="603"/>
                  <a:pt x="420" y="603"/>
                </a:cubicBezTo>
                <a:cubicBezTo>
                  <a:pt x="603" y="603"/>
                  <a:pt x="603" y="603"/>
                  <a:pt x="603" y="603"/>
                </a:cubicBezTo>
                <a:cubicBezTo>
                  <a:pt x="603" y="420"/>
                  <a:pt x="603" y="420"/>
                  <a:pt x="603" y="420"/>
                </a:cubicBezTo>
                <a:cubicBezTo>
                  <a:pt x="603" y="354"/>
                  <a:pt x="619" y="338"/>
                  <a:pt x="639" y="347"/>
                </a:cubicBezTo>
                <a:cubicBezTo>
                  <a:pt x="675" y="364"/>
                  <a:pt x="680" y="393"/>
                  <a:pt x="731" y="385"/>
                </a:cubicBezTo>
                <a:cubicBezTo>
                  <a:pt x="819" y="372"/>
                  <a:pt x="819" y="231"/>
                  <a:pt x="731" y="217"/>
                </a:cubicBezTo>
                <a:cubicBezTo>
                  <a:pt x="680" y="209"/>
                  <a:pt x="675" y="239"/>
                  <a:pt x="639" y="256"/>
                </a:cubicBezTo>
                <a:cubicBezTo>
                  <a:pt x="619" y="264"/>
                  <a:pt x="603" y="249"/>
                  <a:pt x="603" y="183"/>
                </a:cubicBezTo>
                <a:cubicBezTo>
                  <a:pt x="603" y="0"/>
                  <a:pt x="603" y="0"/>
                  <a:pt x="603" y="0"/>
                </a:cubicBezTo>
                <a:cubicBezTo>
                  <a:pt x="420" y="0"/>
                  <a:pt x="420" y="0"/>
                  <a:pt x="420" y="0"/>
                </a:cubicBezTo>
                <a:cubicBezTo>
                  <a:pt x="354" y="0"/>
                  <a:pt x="339" y="16"/>
                  <a:pt x="347" y="35"/>
                </a:cubicBezTo>
                <a:cubicBezTo>
                  <a:pt x="364" y="72"/>
                  <a:pt x="394" y="76"/>
                  <a:pt x="386" y="128"/>
                </a:cubicBezTo>
                <a:cubicBezTo>
                  <a:pt x="372" y="216"/>
                  <a:pt x="231" y="216"/>
                  <a:pt x="218" y="128"/>
                </a:cubicBezTo>
                <a:cubicBezTo>
                  <a:pt x="210" y="76"/>
                  <a:pt x="239" y="72"/>
                  <a:pt x="256" y="35"/>
                </a:cubicBezTo>
                <a:cubicBezTo>
                  <a:pt x="265" y="16"/>
                  <a:pt x="249" y="0"/>
                  <a:pt x="18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249"/>
                  <a:pt x="16" y="264"/>
                  <a:pt x="35" y="256"/>
                </a:cubicBezTo>
                <a:cubicBezTo>
                  <a:pt x="72" y="239"/>
                  <a:pt x="77" y="209"/>
                  <a:pt x="128" y="217"/>
                </a:cubicBezTo>
                <a:cubicBezTo>
                  <a:pt x="216" y="231"/>
                  <a:pt x="216" y="372"/>
                  <a:pt x="128" y="385"/>
                </a:cubicBezTo>
                <a:cubicBezTo>
                  <a:pt x="77" y="393"/>
                  <a:pt x="72" y="364"/>
                  <a:pt x="35" y="347"/>
                </a:cubicBezTo>
                <a:cubicBezTo>
                  <a:pt x="16" y="338"/>
                  <a:pt x="0" y="354"/>
                  <a:pt x="0" y="420"/>
                </a:cubicBezTo>
                <a:cubicBezTo>
                  <a:pt x="0" y="603"/>
                  <a:pt x="0" y="603"/>
                  <a:pt x="0" y="603"/>
                </a:cubicBezTo>
                <a:lnTo>
                  <a:pt x="183" y="603"/>
                </a:lnTo>
                <a:close/>
              </a:path>
            </a:pathLst>
          </a:custGeom>
          <a:solidFill>
            <a:schemeClr val="accent4"/>
          </a:solidFill>
          <a:ln w="19050">
            <a:solidFill>
              <a:srgbClr val="FFFFFF"/>
            </a:solidFill>
            <a:round/>
          </a:ln>
        </p:spPr>
        <p:txBody>
          <a:bodyPr vert="horz" wrap="square" lIns="45720" tIns="22860" rIns="45720" bIns="22860" numCol="1" anchor="t" anchorCtr="0" compatLnSpc="1"/>
          <a:lstStyle/>
          <a:p>
            <a:pPr defTabSz="457178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1200" kern="0">
              <a:solidFill>
                <a:sysClr val="windowText" lastClr="000000"/>
              </a:solidFill>
              <a:latin typeface="Arial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Freeform 78"/>
          <p:cNvSpPr/>
          <p:nvPr/>
        </p:nvSpPr>
        <p:spPr bwMode="auto">
          <a:xfrm>
            <a:off x="3889049" y="3073845"/>
            <a:ext cx="2205363" cy="2203315"/>
          </a:xfrm>
          <a:custGeom>
            <a:avLst/>
            <a:gdLst/>
            <a:ahLst/>
            <a:cxnLst>
              <a:cxn ang="0">
                <a:pos x="399" y="216"/>
              </a:cxn>
              <a:cxn ang="0">
                <a:pos x="472" y="181"/>
              </a:cxn>
              <a:cxn ang="0">
                <a:pos x="433" y="88"/>
              </a:cxn>
              <a:cxn ang="0">
                <a:pos x="601" y="88"/>
              </a:cxn>
              <a:cxn ang="0">
                <a:pos x="563" y="181"/>
              </a:cxn>
              <a:cxn ang="0">
                <a:pos x="636" y="216"/>
              </a:cxn>
              <a:cxn ang="0">
                <a:pos x="819" y="216"/>
              </a:cxn>
              <a:cxn ang="0">
                <a:pos x="819" y="399"/>
              </a:cxn>
              <a:cxn ang="0">
                <a:pos x="784" y="472"/>
              </a:cxn>
              <a:cxn ang="0">
                <a:pos x="691" y="434"/>
              </a:cxn>
              <a:cxn ang="0">
                <a:pos x="691" y="602"/>
              </a:cxn>
              <a:cxn ang="0">
                <a:pos x="784" y="563"/>
              </a:cxn>
              <a:cxn ang="0">
                <a:pos x="819" y="636"/>
              </a:cxn>
              <a:cxn ang="0">
                <a:pos x="819" y="819"/>
              </a:cxn>
              <a:cxn ang="0">
                <a:pos x="636" y="819"/>
              </a:cxn>
              <a:cxn ang="0">
                <a:pos x="563" y="784"/>
              </a:cxn>
              <a:cxn ang="0">
                <a:pos x="601" y="691"/>
              </a:cxn>
              <a:cxn ang="0">
                <a:pos x="433" y="691"/>
              </a:cxn>
              <a:cxn ang="0">
                <a:pos x="472" y="784"/>
              </a:cxn>
              <a:cxn ang="0">
                <a:pos x="399" y="819"/>
              </a:cxn>
              <a:cxn ang="0">
                <a:pos x="216" y="819"/>
              </a:cxn>
              <a:cxn ang="0">
                <a:pos x="216" y="636"/>
              </a:cxn>
              <a:cxn ang="0">
                <a:pos x="180" y="563"/>
              </a:cxn>
              <a:cxn ang="0">
                <a:pos x="88" y="602"/>
              </a:cxn>
              <a:cxn ang="0">
                <a:pos x="88" y="434"/>
              </a:cxn>
              <a:cxn ang="0">
                <a:pos x="180" y="472"/>
              </a:cxn>
              <a:cxn ang="0">
                <a:pos x="216" y="399"/>
              </a:cxn>
              <a:cxn ang="0">
                <a:pos x="216" y="216"/>
              </a:cxn>
              <a:cxn ang="0">
                <a:pos x="399" y="216"/>
              </a:cxn>
            </a:cxnLst>
            <a:rect l="0" t="0" r="r" b="b"/>
            <a:pathLst>
              <a:path w="819" h="819">
                <a:moveTo>
                  <a:pt x="399" y="216"/>
                </a:moveTo>
                <a:cubicBezTo>
                  <a:pt x="465" y="216"/>
                  <a:pt x="480" y="200"/>
                  <a:pt x="472" y="181"/>
                </a:cubicBezTo>
                <a:cubicBezTo>
                  <a:pt x="455" y="144"/>
                  <a:pt x="425" y="139"/>
                  <a:pt x="433" y="88"/>
                </a:cubicBezTo>
                <a:cubicBezTo>
                  <a:pt x="447" y="0"/>
                  <a:pt x="588" y="0"/>
                  <a:pt x="601" y="88"/>
                </a:cubicBezTo>
                <a:cubicBezTo>
                  <a:pt x="609" y="139"/>
                  <a:pt x="580" y="144"/>
                  <a:pt x="563" y="181"/>
                </a:cubicBezTo>
                <a:cubicBezTo>
                  <a:pt x="554" y="200"/>
                  <a:pt x="570" y="216"/>
                  <a:pt x="636" y="216"/>
                </a:cubicBezTo>
                <a:cubicBezTo>
                  <a:pt x="819" y="216"/>
                  <a:pt x="819" y="216"/>
                  <a:pt x="819" y="216"/>
                </a:cubicBezTo>
                <a:cubicBezTo>
                  <a:pt x="819" y="399"/>
                  <a:pt x="819" y="399"/>
                  <a:pt x="819" y="399"/>
                </a:cubicBezTo>
                <a:cubicBezTo>
                  <a:pt x="819" y="465"/>
                  <a:pt x="803" y="481"/>
                  <a:pt x="784" y="472"/>
                </a:cubicBezTo>
                <a:cubicBezTo>
                  <a:pt x="747" y="455"/>
                  <a:pt x="742" y="426"/>
                  <a:pt x="691" y="434"/>
                </a:cubicBezTo>
                <a:cubicBezTo>
                  <a:pt x="603" y="447"/>
                  <a:pt x="603" y="588"/>
                  <a:pt x="691" y="602"/>
                </a:cubicBezTo>
                <a:cubicBezTo>
                  <a:pt x="742" y="610"/>
                  <a:pt x="747" y="580"/>
                  <a:pt x="784" y="563"/>
                </a:cubicBezTo>
                <a:cubicBezTo>
                  <a:pt x="803" y="555"/>
                  <a:pt x="819" y="570"/>
                  <a:pt x="819" y="636"/>
                </a:cubicBezTo>
                <a:cubicBezTo>
                  <a:pt x="819" y="819"/>
                  <a:pt x="819" y="819"/>
                  <a:pt x="819" y="819"/>
                </a:cubicBezTo>
                <a:cubicBezTo>
                  <a:pt x="636" y="819"/>
                  <a:pt x="636" y="819"/>
                  <a:pt x="636" y="819"/>
                </a:cubicBezTo>
                <a:cubicBezTo>
                  <a:pt x="570" y="819"/>
                  <a:pt x="554" y="803"/>
                  <a:pt x="563" y="784"/>
                </a:cubicBezTo>
                <a:cubicBezTo>
                  <a:pt x="580" y="747"/>
                  <a:pt x="609" y="743"/>
                  <a:pt x="601" y="691"/>
                </a:cubicBezTo>
                <a:cubicBezTo>
                  <a:pt x="588" y="603"/>
                  <a:pt x="447" y="603"/>
                  <a:pt x="433" y="691"/>
                </a:cubicBezTo>
                <a:cubicBezTo>
                  <a:pt x="425" y="743"/>
                  <a:pt x="455" y="747"/>
                  <a:pt x="472" y="784"/>
                </a:cubicBezTo>
                <a:cubicBezTo>
                  <a:pt x="480" y="803"/>
                  <a:pt x="465" y="819"/>
                  <a:pt x="399" y="819"/>
                </a:cubicBezTo>
                <a:cubicBezTo>
                  <a:pt x="216" y="819"/>
                  <a:pt x="216" y="819"/>
                  <a:pt x="216" y="819"/>
                </a:cubicBezTo>
                <a:cubicBezTo>
                  <a:pt x="216" y="636"/>
                  <a:pt x="216" y="636"/>
                  <a:pt x="216" y="636"/>
                </a:cubicBezTo>
                <a:cubicBezTo>
                  <a:pt x="216" y="570"/>
                  <a:pt x="200" y="555"/>
                  <a:pt x="180" y="563"/>
                </a:cubicBezTo>
                <a:cubicBezTo>
                  <a:pt x="144" y="580"/>
                  <a:pt x="139" y="610"/>
                  <a:pt x="88" y="602"/>
                </a:cubicBezTo>
                <a:cubicBezTo>
                  <a:pt x="0" y="588"/>
                  <a:pt x="0" y="447"/>
                  <a:pt x="88" y="434"/>
                </a:cubicBezTo>
                <a:cubicBezTo>
                  <a:pt x="139" y="426"/>
                  <a:pt x="144" y="455"/>
                  <a:pt x="180" y="472"/>
                </a:cubicBezTo>
                <a:cubicBezTo>
                  <a:pt x="200" y="481"/>
                  <a:pt x="216" y="465"/>
                  <a:pt x="216" y="399"/>
                </a:cubicBezTo>
                <a:cubicBezTo>
                  <a:pt x="216" y="216"/>
                  <a:pt x="216" y="216"/>
                  <a:pt x="216" y="216"/>
                </a:cubicBezTo>
                <a:lnTo>
                  <a:pt x="399" y="216"/>
                </a:lnTo>
                <a:close/>
              </a:path>
            </a:pathLst>
          </a:custGeom>
          <a:solidFill>
            <a:schemeClr val="accent3"/>
          </a:solidFill>
          <a:ln w="19050">
            <a:solidFill>
              <a:srgbClr val="FFFFFF"/>
            </a:solidFill>
            <a:round/>
          </a:ln>
        </p:spPr>
        <p:txBody>
          <a:bodyPr vert="horz" wrap="square" lIns="45720" tIns="22860" rIns="45720" bIns="22860" numCol="1" anchor="t" anchorCtr="0" compatLnSpc="1"/>
          <a:lstStyle/>
          <a:p>
            <a:pPr defTabSz="457178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1200" kern="0">
              <a:solidFill>
                <a:sysClr val="windowText" lastClr="000000"/>
              </a:solidFill>
              <a:latin typeface="Arial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Freeform 77"/>
          <p:cNvSpPr/>
          <p:nvPr/>
        </p:nvSpPr>
        <p:spPr bwMode="auto">
          <a:xfrm>
            <a:off x="4471136" y="1450565"/>
            <a:ext cx="2205363" cy="2203315"/>
          </a:xfrm>
          <a:custGeom>
            <a:avLst/>
            <a:gdLst/>
            <a:ahLst/>
            <a:cxnLst>
              <a:cxn ang="0">
                <a:pos x="183" y="216"/>
              </a:cxn>
              <a:cxn ang="0">
                <a:pos x="256" y="180"/>
              </a:cxn>
              <a:cxn ang="0">
                <a:pos x="217" y="88"/>
              </a:cxn>
              <a:cxn ang="0">
                <a:pos x="385" y="88"/>
              </a:cxn>
              <a:cxn ang="0">
                <a:pos x="347" y="180"/>
              </a:cxn>
              <a:cxn ang="0">
                <a:pos x="420" y="216"/>
              </a:cxn>
              <a:cxn ang="0">
                <a:pos x="603" y="216"/>
              </a:cxn>
              <a:cxn ang="0">
                <a:pos x="603" y="399"/>
              </a:cxn>
              <a:cxn ang="0">
                <a:pos x="638" y="472"/>
              </a:cxn>
              <a:cxn ang="0">
                <a:pos x="731" y="433"/>
              </a:cxn>
              <a:cxn ang="0">
                <a:pos x="731" y="601"/>
              </a:cxn>
              <a:cxn ang="0">
                <a:pos x="638" y="563"/>
              </a:cxn>
              <a:cxn ang="0">
                <a:pos x="603" y="636"/>
              </a:cxn>
              <a:cxn ang="0">
                <a:pos x="603" y="819"/>
              </a:cxn>
              <a:cxn ang="0">
                <a:pos x="420" y="819"/>
              </a:cxn>
              <a:cxn ang="0">
                <a:pos x="347" y="784"/>
              </a:cxn>
              <a:cxn ang="0">
                <a:pos x="385" y="691"/>
              </a:cxn>
              <a:cxn ang="0">
                <a:pos x="217" y="691"/>
              </a:cxn>
              <a:cxn ang="0">
                <a:pos x="256" y="784"/>
              </a:cxn>
              <a:cxn ang="0">
                <a:pos x="183" y="819"/>
              </a:cxn>
              <a:cxn ang="0">
                <a:pos x="0" y="819"/>
              </a:cxn>
              <a:cxn ang="0">
                <a:pos x="0" y="636"/>
              </a:cxn>
              <a:cxn ang="0">
                <a:pos x="35" y="563"/>
              </a:cxn>
              <a:cxn ang="0">
                <a:pos x="128" y="601"/>
              </a:cxn>
              <a:cxn ang="0">
                <a:pos x="128" y="433"/>
              </a:cxn>
              <a:cxn ang="0">
                <a:pos x="35" y="472"/>
              </a:cxn>
              <a:cxn ang="0">
                <a:pos x="0" y="399"/>
              </a:cxn>
              <a:cxn ang="0">
                <a:pos x="0" y="216"/>
              </a:cxn>
              <a:cxn ang="0">
                <a:pos x="183" y="216"/>
              </a:cxn>
            </a:cxnLst>
            <a:rect l="0" t="0" r="r" b="b"/>
            <a:pathLst>
              <a:path w="819" h="819">
                <a:moveTo>
                  <a:pt x="183" y="216"/>
                </a:moveTo>
                <a:cubicBezTo>
                  <a:pt x="249" y="216"/>
                  <a:pt x="264" y="200"/>
                  <a:pt x="256" y="180"/>
                </a:cubicBezTo>
                <a:cubicBezTo>
                  <a:pt x="239" y="144"/>
                  <a:pt x="209" y="139"/>
                  <a:pt x="217" y="88"/>
                </a:cubicBezTo>
                <a:cubicBezTo>
                  <a:pt x="231" y="0"/>
                  <a:pt x="372" y="0"/>
                  <a:pt x="385" y="88"/>
                </a:cubicBezTo>
                <a:cubicBezTo>
                  <a:pt x="393" y="139"/>
                  <a:pt x="364" y="144"/>
                  <a:pt x="347" y="180"/>
                </a:cubicBezTo>
                <a:cubicBezTo>
                  <a:pt x="338" y="200"/>
                  <a:pt x="354" y="216"/>
                  <a:pt x="420" y="216"/>
                </a:cubicBezTo>
                <a:cubicBezTo>
                  <a:pt x="603" y="216"/>
                  <a:pt x="603" y="216"/>
                  <a:pt x="603" y="216"/>
                </a:cubicBezTo>
                <a:cubicBezTo>
                  <a:pt x="603" y="399"/>
                  <a:pt x="603" y="399"/>
                  <a:pt x="603" y="399"/>
                </a:cubicBezTo>
                <a:cubicBezTo>
                  <a:pt x="603" y="465"/>
                  <a:pt x="619" y="480"/>
                  <a:pt x="638" y="472"/>
                </a:cubicBezTo>
                <a:cubicBezTo>
                  <a:pt x="675" y="455"/>
                  <a:pt x="680" y="425"/>
                  <a:pt x="731" y="433"/>
                </a:cubicBezTo>
                <a:cubicBezTo>
                  <a:pt x="819" y="447"/>
                  <a:pt x="819" y="588"/>
                  <a:pt x="731" y="601"/>
                </a:cubicBezTo>
                <a:cubicBezTo>
                  <a:pt x="680" y="609"/>
                  <a:pt x="675" y="580"/>
                  <a:pt x="638" y="563"/>
                </a:cubicBezTo>
                <a:cubicBezTo>
                  <a:pt x="619" y="554"/>
                  <a:pt x="603" y="570"/>
                  <a:pt x="603" y="636"/>
                </a:cubicBezTo>
                <a:cubicBezTo>
                  <a:pt x="603" y="819"/>
                  <a:pt x="603" y="819"/>
                  <a:pt x="603" y="819"/>
                </a:cubicBezTo>
                <a:cubicBezTo>
                  <a:pt x="420" y="819"/>
                  <a:pt x="420" y="819"/>
                  <a:pt x="420" y="819"/>
                </a:cubicBezTo>
                <a:cubicBezTo>
                  <a:pt x="354" y="819"/>
                  <a:pt x="338" y="803"/>
                  <a:pt x="347" y="784"/>
                </a:cubicBezTo>
                <a:cubicBezTo>
                  <a:pt x="364" y="747"/>
                  <a:pt x="393" y="742"/>
                  <a:pt x="385" y="691"/>
                </a:cubicBezTo>
                <a:cubicBezTo>
                  <a:pt x="372" y="603"/>
                  <a:pt x="231" y="603"/>
                  <a:pt x="217" y="691"/>
                </a:cubicBezTo>
                <a:cubicBezTo>
                  <a:pt x="209" y="742"/>
                  <a:pt x="239" y="747"/>
                  <a:pt x="256" y="784"/>
                </a:cubicBezTo>
                <a:cubicBezTo>
                  <a:pt x="264" y="803"/>
                  <a:pt x="249" y="819"/>
                  <a:pt x="183" y="819"/>
                </a:cubicBezTo>
                <a:cubicBezTo>
                  <a:pt x="0" y="819"/>
                  <a:pt x="0" y="819"/>
                  <a:pt x="0" y="819"/>
                </a:cubicBezTo>
                <a:cubicBezTo>
                  <a:pt x="0" y="636"/>
                  <a:pt x="0" y="636"/>
                  <a:pt x="0" y="636"/>
                </a:cubicBezTo>
                <a:cubicBezTo>
                  <a:pt x="0" y="570"/>
                  <a:pt x="16" y="554"/>
                  <a:pt x="35" y="563"/>
                </a:cubicBezTo>
                <a:cubicBezTo>
                  <a:pt x="72" y="580"/>
                  <a:pt x="76" y="609"/>
                  <a:pt x="128" y="601"/>
                </a:cubicBezTo>
                <a:cubicBezTo>
                  <a:pt x="216" y="588"/>
                  <a:pt x="216" y="447"/>
                  <a:pt x="128" y="433"/>
                </a:cubicBezTo>
                <a:cubicBezTo>
                  <a:pt x="76" y="425"/>
                  <a:pt x="72" y="455"/>
                  <a:pt x="35" y="472"/>
                </a:cubicBezTo>
                <a:cubicBezTo>
                  <a:pt x="16" y="480"/>
                  <a:pt x="0" y="465"/>
                  <a:pt x="0" y="399"/>
                </a:cubicBezTo>
                <a:cubicBezTo>
                  <a:pt x="0" y="216"/>
                  <a:pt x="0" y="216"/>
                  <a:pt x="0" y="216"/>
                </a:cubicBezTo>
                <a:lnTo>
                  <a:pt x="183" y="216"/>
                </a:lnTo>
                <a:close/>
              </a:path>
            </a:pathLst>
          </a:custGeom>
          <a:solidFill>
            <a:schemeClr val="accent2"/>
          </a:solidFill>
          <a:ln w="19050">
            <a:solidFill>
              <a:srgbClr val="FFFFFF"/>
            </a:solidFill>
            <a:round/>
          </a:ln>
        </p:spPr>
        <p:txBody>
          <a:bodyPr vert="horz" wrap="square" lIns="45720" tIns="22860" rIns="45720" bIns="22860" numCol="1" anchor="t" anchorCtr="0" compatLnSpc="1"/>
          <a:lstStyle/>
          <a:p>
            <a:pPr defTabSz="457178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1200" kern="0">
              <a:solidFill>
                <a:sysClr val="windowText" lastClr="000000"/>
              </a:solidFill>
              <a:latin typeface="Arial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Freeform 79"/>
          <p:cNvSpPr/>
          <p:nvPr/>
        </p:nvSpPr>
        <p:spPr bwMode="auto">
          <a:xfrm>
            <a:off x="5512329" y="3653879"/>
            <a:ext cx="2205363" cy="2205364"/>
          </a:xfrm>
          <a:custGeom>
            <a:avLst/>
            <a:gdLst/>
            <a:ahLst/>
            <a:cxnLst>
              <a:cxn ang="0">
                <a:pos x="216" y="420"/>
              </a:cxn>
              <a:cxn ang="0">
                <a:pos x="181" y="347"/>
              </a:cxn>
              <a:cxn ang="0">
                <a:pos x="88" y="386"/>
              </a:cxn>
              <a:cxn ang="0">
                <a:pos x="88" y="218"/>
              </a:cxn>
              <a:cxn ang="0">
                <a:pos x="181" y="256"/>
              </a:cxn>
              <a:cxn ang="0">
                <a:pos x="216" y="183"/>
              </a:cxn>
              <a:cxn ang="0">
                <a:pos x="216" y="0"/>
              </a:cxn>
              <a:cxn ang="0">
                <a:pos x="399" y="0"/>
              </a:cxn>
              <a:cxn ang="0">
                <a:pos x="472" y="35"/>
              </a:cxn>
              <a:cxn ang="0">
                <a:pos x="434" y="128"/>
              </a:cxn>
              <a:cxn ang="0">
                <a:pos x="602" y="128"/>
              </a:cxn>
              <a:cxn ang="0">
                <a:pos x="563" y="35"/>
              </a:cxn>
              <a:cxn ang="0">
                <a:pos x="636" y="0"/>
              </a:cxn>
              <a:cxn ang="0">
                <a:pos x="819" y="0"/>
              </a:cxn>
              <a:cxn ang="0">
                <a:pos x="819" y="183"/>
              </a:cxn>
              <a:cxn ang="0">
                <a:pos x="784" y="256"/>
              </a:cxn>
              <a:cxn ang="0">
                <a:pos x="691" y="218"/>
              </a:cxn>
              <a:cxn ang="0">
                <a:pos x="691" y="386"/>
              </a:cxn>
              <a:cxn ang="0">
                <a:pos x="784" y="347"/>
              </a:cxn>
              <a:cxn ang="0">
                <a:pos x="819" y="420"/>
              </a:cxn>
              <a:cxn ang="0">
                <a:pos x="819" y="603"/>
              </a:cxn>
              <a:cxn ang="0">
                <a:pos x="636" y="603"/>
              </a:cxn>
              <a:cxn ang="0">
                <a:pos x="563" y="639"/>
              </a:cxn>
              <a:cxn ang="0">
                <a:pos x="602" y="731"/>
              </a:cxn>
              <a:cxn ang="0">
                <a:pos x="434" y="731"/>
              </a:cxn>
              <a:cxn ang="0">
                <a:pos x="472" y="639"/>
              </a:cxn>
              <a:cxn ang="0">
                <a:pos x="399" y="603"/>
              </a:cxn>
              <a:cxn ang="0">
                <a:pos x="216" y="603"/>
              </a:cxn>
              <a:cxn ang="0">
                <a:pos x="216" y="420"/>
              </a:cxn>
            </a:cxnLst>
            <a:rect l="0" t="0" r="r" b="b"/>
            <a:pathLst>
              <a:path w="819" h="819">
                <a:moveTo>
                  <a:pt x="216" y="420"/>
                </a:moveTo>
                <a:cubicBezTo>
                  <a:pt x="216" y="354"/>
                  <a:pt x="200" y="339"/>
                  <a:pt x="181" y="347"/>
                </a:cubicBezTo>
                <a:cubicBezTo>
                  <a:pt x="144" y="364"/>
                  <a:pt x="139" y="394"/>
                  <a:pt x="88" y="386"/>
                </a:cubicBezTo>
                <a:cubicBezTo>
                  <a:pt x="0" y="372"/>
                  <a:pt x="0" y="231"/>
                  <a:pt x="88" y="218"/>
                </a:cubicBezTo>
                <a:cubicBezTo>
                  <a:pt x="139" y="210"/>
                  <a:pt x="144" y="239"/>
                  <a:pt x="181" y="256"/>
                </a:cubicBezTo>
                <a:cubicBezTo>
                  <a:pt x="200" y="265"/>
                  <a:pt x="216" y="249"/>
                  <a:pt x="216" y="183"/>
                </a:cubicBezTo>
                <a:cubicBezTo>
                  <a:pt x="216" y="0"/>
                  <a:pt x="216" y="0"/>
                  <a:pt x="216" y="0"/>
                </a:cubicBezTo>
                <a:cubicBezTo>
                  <a:pt x="399" y="0"/>
                  <a:pt x="399" y="0"/>
                  <a:pt x="399" y="0"/>
                </a:cubicBezTo>
                <a:cubicBezTo>
                  <a:pt x="465" y="0"/>
                  <a:pt x="481" y="16"/>
                  <a:pt x="472" y="35"/>
                </a:cubicBezTo>
                <a:cubicBezTo>
                  <a:pt x="455" y="72"/>
                  <a:pt x="426" y="77"/>
                  <a:pt x="434" y="128"/>
                </a:cubicBezTo>
                <a:cubicBezTo>
                  <a:pt x="447" y="216"/>
                  <a:pt x="588" y="216"/>
                  <a:pt x="602" y="128"/>
                </a:cubicBezTo>
                <a:cubicBezTo>
                  <a:pt x="610" y="77"/>
                  <a:pt x="580" y="72"/>
                  <a:pt x="563" y="35"/>
                </a:cubicBezTo>
                <a:cubicBezTo>
                  <a:pt x="555" y="16"/>
                  <a:pt x="570" y="0"/>
                  <a:pt x="636" y="0"/>
                </a:cubicBezTo>
                <a:cubicBezTo>
                  <a:pt x="819" y="0"/>
                  <a:pt x="819" y="0"/>
                  <a:pt x="819" y="0"/>
                </a:cubicBezTo>
                <a:cubicBezTo>
                  <a:pt x="819" y="183"/>
                  <a:pt x="819" y="183"/>
                  <a:pt x="819" y="183"/>
                </a:cubicBezTo>
                <a:cubicBezTo>
                  <a:pt x="819" y="249"/>
                  <a:pt x="803" y="265"/>
                  <a:pt x="784" y="256"/>
                </a:cubicBezTo>
                <a:cubicBezTo>
                  <a:pt x="747" y="239"/>
                  <a:pt x="743" y="210"/>
                  <a:pt x="691" y="218"/>
                </a:cubicBezTo>
                <a:cubicBezTo>
                  <a:pt x="603" y="231"/>
                  <a:pt x="603" y="372"/>
                  <a:pt x="691" y="386"/>
                </a:cubicBezTo>
                <a:cubicBezTo>
                  <a:pt x="743" y="394"/>
                  <a:pt x="747" y="364"/>
                  <a:pt x="784" y="347"/>
                </a:cubicBezTo>
                <a:cubicBezTo>
                  <a:pt x="803" y="339"/>
                  <a:pt x="819" y="354"/>
                  <a:pt x="819" y="420"/>
                </a:cubicBezTo>
                <a:cubicBezTo>
                  <a:pt x="819" y="603"/>
                  <a:pt x="819" y="603"/>
                  <a:pt x="819" y="603"/>
                </a:cubicBezTo>
                <a:cubicBezTo>
                  <a:pt x="636" y="603"/>
                  <a:pt x="636" y="603"/>
                  <a:pt x="636" y="603"/>
                </a:cubicBezTo>
                <a:cubicBezTo>
                  <a:pt x="570" y="603"/>
                  <a:pt x="555" y="619"/>
                  <a:pt x="563" y="639"/>
                </a:cubicBezTo>
                <a:cubicBezTo>
                  <a:pt x="580" y="675"/>
                  <a:pt x="610" y="680"/>
                  <a:pt x="602" y="731"/>
                </a:cubicBezTo>
                <a:cubicBezTo>
                  <a:pt x="588" y="819"/>
                  <a:pt x="447" y="819"/>
                  <a:pt x="434" y="731"/>
                </a:cubicBezTo>
                <a:cubicBezTo>
                  <a:pt x="426" y="680"/>
                  <a:pt x="455" y="675"/>
                  <a:pt x="472" y="639"/>
                </a:cubicBezTo>
                <a:cubicBezTo>
                  <a:pt x="481" y="619"/>
                  <a:pt x="465" y="603"/>
                  <a:pt x="399" y="603"/>
                </a:cubicBezTo>
                <a:cubicBezTo>
                  <a:pt x="216" y="603"/>
                  <a:pt x="216" y="603"/>
                  <a:pt x="216" y="603"/>
                </a:cubicBezTo>
                <a:lnTo>
                  <a:pt x="216" y="420"/>
                </a:lnTo>
                <a:close/>
              </a:path>
            </a:pathLst>
          </a:custGeom>
          <a:solidFill>
            <a:schemeClr val="accent5"/>
          </a:solidFill>
          <a:ln w="19050">
            <a:solidFill>
              <a:srgbClr val="FFFFFF"/>
            </a:solidFill>
            <a:round/>
          </a:ln>
        </p:spPr>
        <p:txBody>
          <a:bodyPr vert="horz" wrap="square" lIns="45720" tIns="22860" rIns="45720" bIns="22860" numCol="1" anchor="t" anchorCtr="0" compatLnSpc="1"/>
          <a:lstStyle/>
          <a:p>
            <a:pPr defTabSz="457178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1200" kern="0">
              <a:solidFill>
                <a:sysClr val="windowText" lastClr="000000"/>
              </a:solidFill>
              <a:latin typeface="Arial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TextBox 26"/>
          <p:cNvSpPr txBox="1"/>
          <p:nvPr/>
        </p:nvSpPr>
        <p:spPr>
          <a:xfrm>
            <a:off x="382691" y="2240413"/>
            <a:ext cx="4317999" cy="12350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en-US" altLang="zh-CN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en-US" altLang="zh-CN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en-US" altLang="zh-CN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en-US" altLang="zh-CN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en-US" altLang="zh-CN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TextBox 26"/>
          <p:cNvSpPr txBox="1"/>
          <p:nvPr/>
        </p:nvSpPr>
        <p:spPr>
          <a:xfrm>
            <a:off x="7478203" y="2222117"/>
            <a:ext cx="4317999" cy="12350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en-US" altLang="zh-CN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en-US" altLang="zh-CN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en-US" altLang="zh-CN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en-US" altLang="zh-CN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en-US" altLang="zh-CN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TextBox 26"/>
          <p:cNvSpPr txBox="1"/>
          <p:nvPr/>
        </p:nvSpPr>
        <p:spPr>
          <a:xfrm>
            <a:off x="318158" y="4427505"/>
            <a:ext cx="4317999" cy="12350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en-US" altLang="zh-CN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en-US" altLang="zh-CN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en-US" altLang="zh-CN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en-US" altLang="zh-CN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en-US" altLang="zh-CN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TextBox 26"/>
          <p:cNvSpPr txBox="1"/>
          <p:nvPr/>
        </p:nvSpPr>
        <p:spPr>
          <a:xfrm>
            <a:off x="7358251" y="4606633"/>
            <a:ext cx="4317999" cy="12350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en-US" altLang="zh-CN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en-US" altLang="zh-CN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en-US" altLang="zh-CN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en-US" altLang="zh-CN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双击输入替换</a:t>
            </a:r>
            <a:r>
              <a:rPr lang="zh-CN" altLang="en-US" sz="1200" dirty="0" smtClean="0">
                <a:solidFill>
                  <a:srgbClr val="7375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内容</a:t>
            </a:r>
            <a:endParaRPr lang="en-US" altLang="zh-CN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rgbClr val="73757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3100459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/>
      <p:bldP spid="8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144066" y="397628"/>
            <a:ext cx="5257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FF3D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难忘师恩</a:t>
            </a:r>
            <a:endParaRPr lang="zh-CN" altLang="en-US" sz="2400" b="1" dirty="0">
              <a:solidFill>
                <a:srgbClr val="FF3D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그림 개체 틀 8"/>
          <p:cNvSpPr txBox="1">
            <a:spLocks/>
          </p:cNvSpPr>
          <p:nvPr/>
        </p:nvSpPr>
        <p:spPr>
          <a:xfrm>
            <a:off x="8046674" y="3352281"/>
            <a:ext cx="907911" cy="908136"/>
          </a:xfrm>
          <a:prstGeom prst="ellipse">
            <a:avLst/>
          </a:prstGeom>
          <a:solidFill>
            <a:schemeClr val="accent2">
              <a:lumMod val="75000"/>
              <a:alpha val="52000"/>
            </a:schemeClr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10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endParaRPr lang="en-US" sz="1200">
              <a:solidFill>
                <a:prstClr val="white">
                  <a:lumMod val="65000"/>
                </a:prst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4" name="그림 개체 틀 8"/>
          <p:cNvSpPr txBox="1">
            <a:spLocks/>
          </p:cNvSpPr>
          <p:nvPr/>
        </p:nvSpPr>
        <p:spPr>
          <a:xfrm>
            <a:off x="8720879" y="4800238"/>
            <a:ext cx="722103" cy="722281"/>
          </a:xfrm>
          <a:prstGeom prst="ellipse">
            <a:avLst/>
          </a:prstGeom>
          <a:solidFill>
            <a:schemeClr val="accent2">
              <a:lumMod val="75000"/>
              <a:alpha val="49000"/>
            </a:schemeClr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10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endParaRPr lang="en-US" sz="1200">
              <a:solidFill>
                <a:prstClr val="white">
                  <a:lumMod val="65000"/>
                </a:prst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5" name="그림 개체 틀 8"/>
          <p:cNvSpPr txBox="1">
            <a:spLocks/>
          </p:cNvSpPr>
          <p:nvPr/>
        </p:nvSpPr>
        <p:spPr>
          <a:xfrm>
            <a:off x="8751853" y="3523595"/>
            <a:ext cx="561875" cy="562012"/>
          </a:xfrm>
          <a:prstGeom prst="ellipse">
            <a:avLst/>
          </a:prstGeom>
          <a:solidFill>
            <a:schemeClr val="accent2">
              <a:lumMod val="50000"/>
              <a:alpha val="49000"/>
            </a:schemeClr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10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endParaRPr lang="en-US" sz="1200">
              <a:solidFill>
                <a:prstClr val="white">
                  <a:lumMod val="65000"/>
                </a:prst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6" name="그림 개체 틀 8"/>
          <p:cNvSpPr txBox="1">
            <a:spLocks/>
          </p:cNvSpPr>
          <p:nvPr/>
        </p:nvSpPr>
        <p:spPr>
          <a:xfrm>
            <a:off x="7673892" y="3680139"/>
            <a:ext cx="366829" cy="366919"/>
          </a:xfrm>
          <a:prstGeom prst="ellipse">
            <a:avLst/>
          </a:prstGeom>
          <a:solidFill>
            <a:schemeClr val="accent2">
              <a:lumMod val="50000"/>
              <a:alpha val="67000"/>
            </a:schemeClr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10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endParaRPr lang="en-US" sz="1200">
              <a:solidFill>
                <a:prstClr val="white">
                  <a:lumMod val="65000"/>
                </a:prst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7" name="그림 개체 틀 8"/>
          <p:cNvSpPr txBox="1">
            <a:spLocks/>
          </p:cNvSpPr>
          <p:nvPr/>
        </p:nvSpPr>
        <p:spPr>
          <a:xfrm>
            <a:off x="7822427" y="4185683"/>
            <a:ext cx="1108983" cy="1109256"/>
          </a:xfrm>
          <a:prstGeom prst="ellipse">
            <a:avLst/>
          </a:prstGeom>
          <a:solidFill>
            <a:schemeClr val="accent2">
              <a:alpha val="52000"/>
            </a:schemeClr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10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endParaRPr lang="en-US" sz="1200">
              <a:solidFill>
                <a:prstClr val="white">
                  <a:lumMod val="65000"/>
                </a:prst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8" name="그림 개체 틀 8"/>
          <p:cNvSpPr txBox="1">
            <a:spLocks/>
          </p:cNvSpPr>
          <p:nvPr/>
        </p:nvSpPr>
        <p:spPr>
          <a:xfrm>
            <a:off x="9032791" y="3834018"/>
            <a:ext cx="722103" cy="722281"/>
          </a:xfrm>
          <a:prstGeom prst="ellipse">
            <a:avLst/>
          </a:prstGeom>
          <a:solidFill>
            <a:schemeClr val="tx2">
              <a:alpha val="49000"/>
            </a:schemeClr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10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endParaRPr lang="en-US" sz="1200">
              <a:solidFill>
                <a:prstClr val="white">
                  <a:lumMod val="65000"/>
                </a:prst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0" name="그림 개체 틀 8"/>
          <p:cNvSpPr txBox="1">
            <a:spLocks/>
          </p:cNvSpPr>
          <p:nvPr/>
        </p:nvSpPr>
        <p:spPr>
          <a:xfrm>
            <a:off x="7229299" y="3824310"/>
            <a:ext cx="722103" cy="722281"/>
          </a:xfrm>
          <a:prstGeom prst="ellipse">
            <a:avLst/>
          </a:prstGeom>
          <a:solidFill>
            <a:schemeClr val="accent2">
              <a:lumMod val="75000"/>
              <a:alpha val="49000"/>
            </a:schemeClr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10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endParaRPr lang="en-US" sz="1200">
              <a:solidFill>
                <a:prstClr val="white">
                  <a:lumMod val="65000"/>
                </a:prst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1" name="그림 개체 틀 8"/>
          <p:cNvSpPr txBox="1">
            <a:spLocks/>
          </p:cNvSpPr>
          <p:nvPr/>
        </p:nvSpPr>
        <p:spPr>
          <a:xfrm>
            <a:off x="9602395" y="3841983"/>
            <a:ext cx="504576" cy="504701"/>
          </a:xfrm>
          <a:prstGeom prst="ellipse">
            <a:avLst/>
          </a:prstGeom>
          <a:solidFill>
            <a:schemeClr val="accent2">
              <a:lumMod val="75000"/>
              <a:alpha val="52000"/>
            </a:schemeClr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10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endParaRPr lang="en-US" sz="1200">
              <a:solidFill>
                <a:prstClr val="white">
                  <a:lumMod val="65000"/>
                </a:prst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2" name="그림 개체 틀 8"/>
          <p:cNvSpPr txBox="1">
            <a:spLocks/>
          </p:cNvSpPr>
          <p:nvPr/>
        </p:nvSpPr>
        <p:spPr>
          <a:xfrm>
            <a:off x="7669311" y="4438431"/>
            <a:ext cx="252287" cy="252351"/>
          </a:xfrm>
          <a:prstGeom prst="ellipse">
            <a:avLst/>
          </a:prstGeom>
          <a:solidFill>
            <a:schemeClr val="tx2">
              <a:alpha val="49000"/>
            </a:schemeClr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10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endParaRPr lang="en-US" sz="1200">
              <a:solidFill>
                <a:prstClr val="white">
                  <a:lumMod val="65000"/>
                </a:prst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3" name="그림 개체 틀 8"/>
          <p:cNvSpPr txBox="1">
            <a:spLocks/>
          </p:cNvSpPr>
          <p:nvPr/>
        </p:nvSpPr>
        <p:spPr>
          <a:xfrm>
            <a:off x="8673015" y="3096596"/>
            <a:ext cx="504576" cy="504701"/>
          </a:xfrm>
          <a:prstGeom prst="ellipse">
            <a:avLst/>
          </a:prstGeom>
          <a:solidFill>
            <a:schemeClr val="accent2">
              <a:lumMod val="40000"/>
              <a:lumOff val="60000"/>
              <a:alpha val="52000"/>
            </a:schemeClr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10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endParaRPr lang="en-US" sz="1200">
              <a:solidFill>
                <a:prstClr val="white">
                  <a:lumMod val="65000"/>
                </a:prst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4" name="그림 개체 틀 8"/>
          <p:cNvSpPr txBox="1">
            <a:spLocks/>
          </p:cNvSpPr>
          <p:nvPr/>
        </p:nvSpPr>
        <p:spPr>
          <a:xfrm>
            <a:off x="7048147" y="2987808"/>
            <a:ext cx="722103" cy="722281"/>
          </a:xfrm>
          <a:prstGeom prst="ellipse">
            <a:avLst/>
          </a:prstGeom>
          <a:solidFill>
            <a:schemeClr val="accent2">
              <a:lumMod val="75000"/>
              <a:alpha val="52000"/>
            </a:schemeClr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10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endParaRPr lang="en-US" sz="1200">
              <a:solidFill>
                <a:prstClr val="white">
                  <a:lumMod val="65000"/>
                </a:prst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15" name="도넛 9"/>
          <p:cNvSpPr/>
          <p:nvPr/>
        </p:nvSpPr>
        <p:spPr>
          <a:xfrm rot="5400000" flipH="1" flipV="1">
            <a:off x="9278295" y="3903659"/>
            <a:ext cx="192143" cy="192092"/>
          </a:xfrm>
          <a:custGeom>
            <a:avLst/>
            <a:gdLst/>
            <a:ahLst/>
            <a:cxnLst/>
            <a:rect l="l" t="t" r="r" b="b"/>
            <a:pathLst>
              <a:path w="900000" h="900000">
                <a:moveTo>
                  <a:pt x="0" y="0"/>
                </a:moveTo>
                <a:cubicBezTo>
                  <a:pt x="497056" y="0"/>
                  <a:pt x="900000" y="402944"/>
                  <a:pt x="900000" y="900000"/>
                </a:cubicBezTo>
                <a:lnTo>
                  <a:pt x="450000" y="900000"/>
                </a:lnTo>
                <a:cubicBezTo>
                  <a:pt x="450000" y="651472"/>
                  <a:pt x="248528" y="450000"/>
                  <a:pt x="0" y="450000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0"/>
              </a:lnSpc>
            </a:pPr>
            <a:endParaRPr lang="ko-KR" altLang="en-US" sz="1200" dirty="0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16" name="직사각형 217"/>
          <p:cNvSpPr/>
          <p:nvPr/>
        </p:nvSpPr>
        <p:spPr>
          <a:xfrm rot="16200000" flipH="1" flipV="1">
            <a:off x="8964974" y="4407679"/>
            <a:ext cx="722735" cy="96047"/>
          </a:xfrm>
          <a:prstGeom prst="rect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0"/>
              </a:lnSpc>
            </a:pPr>
            <a:r>
              <a:rPr lang="en-US" altLang="ko-KR" sz="1200" dirty="0">
                <a:solidFill>
                  <a:prstClr val="white"/>
                </a:solidFill>
                <a:latin typeface="Calibri Light"/>
                <a:ea typeface="微软雅黑" panose="020B0503020204020204" pitchFamily="34" charset="-122"/>
              </a:rPr>
              <a:t> </a:t>
            </a:r>
            <a:endParaRPr lang="ko-KR" altLang="en-US" sz="1200" dirty="0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17" name="도넛 9"/>
          <p:cNvSpPr/>
          <p:nvPr/>
        </p:nvSpPr>
        <p:spPr>
          <a:xfrm rot="5400000">
            <a:off x="9183626" y="4817095"/>
            <a:ext cx="192143" cy="192092"/>
          </a:xfrm>
          <a:custGeom>
            <a:avLst/>
            <a:gdLst/>
            <a:ahLst/>
            <a:cxnLst/>
            <a:rect l="l" t="t" r="r" b="b"/>
            <a:pathLst>
              <a:path w="900000" h="900000">
                <a:moveTo>
                  <a:pt x="0" y="0"/>
                </a:moveTo>
                <a:cubicBezTo>
                  <a:pt x="497056" y="0"/>
                  <a:pt x="900000" y="402944"/>
                  <a:pt x="900000" y="900000"/>
                </a:cubicBezTo>
                <a:lnTo>
                  <a:pt x="450000" y="900000"/>
                </a:lnTo>
                <a:cubicBezTo>
                  <a:pt x="450000" y="651472"/>
                  <a:pt x="248528" y="450000"/>
                  <a:pt x="0" y="450000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0"/>
              </a:lnSpc>
            </a:pPr>
            <a:endParaRPr lang="ko-KR" altLang="en-US" sz="1200" dirty="0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18" name="직사각형 220"/>
          <p:cNvSpPr/>
          <p:nvPr/>
        </p:nvSpPr>
        <p:spPr>
          <a:xfrm rot="10800000" flipH="1" flipV="1">
            <a:off x="8998658" y="4913129"/>
            <a:ext cx="184999" cy="96071"/>
          </a:xfrm>
          <a:prstGeom prst="rect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0"/>
              </a:lnSpc>
            </a:pPr>
            <a:r>
              <a:rPr lang="en-US" altLang="ko-KR" sz="1200" dirty="0">
                <a:solidFill>
                  <a:prstClr val="white"/>
                </a:solidFill>
                <a:latin typeface="Calibri Light"/>
                <a:ea typeface="微软雅黑" panose="020B0503020204020204" pitchFamily="34" charset="-122"/>
              </a:rPr>
              <a:t> </a:t>
            </a:r>
            <a:endParaRPr lang="ko-KR" altLang="en-US" sz="1200" dirty="0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19" name="도넛 9"/>
          <p:cNvSpPr/>
          <p:nvPr/>
        </p:nvSpPr>
        <p:spPr>
          <a:xfrm rot="16200000" flipV="1">
            <a:off x="8142875" y="3863626"/>
            <a:ext cx="192143" cy="192092"/>
          </a:xfrm>
          <a:custGeom>
            <a:avLst/>
            <a:gdLst/>
            <a:ahLst/>
            <a:cxnLst/>
            <a:rect l="l" t="t" r="r" b="b"/>
            <a:pathLst>
              <a:path w="900000" h="900000">
                <a:moveTo>
                  <a:pt x="0" y="0"/>
                </a:moveTo>
                <a:cubicBezTo>
                  <a:pt x="497056" y="0"/>
                  <a:pt x="900000" y="402944"/>
                  <a:pt x="900000" y="900000"/>
                </a:cubicBezTo>
                <a:lnTo>
                  <a:pt x="450000" y="900000"/>
                </a:lnTo>
                <a:cubicBezTo>
                  <a:pt x="450000" y="651472"/>
                  <a:pt x="248528" y="450000"/>
                  <a:pt x="0" y="450000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0"/>
              </a:lnSpc>
            </a:pPr>
            <a:endParaRPr lang="ko-KR" altLang="en-US" sz="1200" dirty="0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20" name="직사각형 223"/>
          <p:cNvSpPr/>
          <p:nvPr/>
        </p:nvSpPr>
        <p:spPr>
          <a:xfrm rot="5400000" flipV="1">
            <a:off x="8007594" y="4287095"/>
            <a:ext cx="558751" cy="96045"/>
          </a:xfrm>
          <a:prstGeom prst="rect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0"/>
              </a:lnSpc>
            </a:pPr>
            <a:r>
              <a:rPr lang="en-US" altLang="ko-KR" sz="1200" dirty="0">
                <a:solidFill>
                  <a:prstClr val="white"/>
                </a:solidFill>
                <a:latin typeface="Calibri Light"/>
                <a:ea typeface="微软雅黑" panose="020B0503020204020204" pitchFamily="34" charset="-122"/>
              </a:rPr>
              <a:t> </a:t>
            </a:r>
            <a:endParaRPr lang="ko-KR" altLang="en-US" sz="1200" dirty="0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21" name="도넛 9"/>
          <p:cNvSpPr/>
          <p:nvPr/>
        </p:nvSpPr>
        <p:spPr>
          <a:xfrm rot="16200000" flipH="1">
            <a:off x="7951377" y="3767638"/>
            <a:ext cx="192143" cy="192092"/>
          </a:xfrm>
          <a:custGeom>
            <a:avLst/>
            <a:gdLst/>
            <a:ahLst/>
            <a:cxnLst/>
            <a:rect l="l" t="t" r="r" b="b"/>
            <a:pathLst>
              <a:path w="900000" h="900000">
                <a:moveTo>
                  <a:pt x="0" y="0"/>
                </a:moveTo>
                <a:cubicBezTo>
                  <a:pt x="497056" y="0"/>
                  <a:pt x="900000" y="402944"/>
                  <a:pt x="900000" y="900000"/>
                </a:cubicBezTo>
                <a:lnTo>
                  <a:pt x="450000" y="900000"/>
                </a:lnTo>
                <a:cubicBezTo>
                  <a:pt x="450000" y="651472"/>
                  <a:pt x="248528" y="450000"/>
                  <a:pt x="0" y="450000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0"/>
              </a:lnSpc>
            </a:pPr>
            <a:endParaRPr lang="ko-KR" altLang="en-US" sz="1200" dirty="0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22" name="직사각형 226"/>
          <p:cNvSpPr/>
          <p:nvPr/>
        </p:nvSpPr>
        <p:spPr>
          <a:xfrm rot="5400000" flipV="1">
            <a:off x="7925686" y="3645852"/>
            <a:ext cx="147473" cy="96045"/>
          </a:xfrm>
          <a:prstGeom prst="rect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0"/>
              </a:lnSpc>
            </a:pPr>
            <a:r>
              <a:rPr lang="en-US" altLang="ko-KR" sz="1200" dirty="0">
                <a:solidFill>
                  <a:prstClr val="white"/>
                </a:solidFill>
                <a:latin typeface="Calibri Light"/>
                <a:ea typeface="微软雅黑" panose="020B0503020204020204" pitchFamily="34" charset="-122"/>
              </a:rPr>
              <a:t> </a:t>
            </a:r>
            <a:endParaRPr lang="ko-KR" altLang="en-US" sz="1200" dirty="0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23" name="도넛 9"/>
          <p:cNvSpPr/>
          <p:nvPr/>
        </p:nvSpPr>
        <p:spPr>
          <a:xfrm rot="16200000" flipH="1">
            <a:off x="8237545" y="4614519"/>
            <a:ext cx="192143" cy="192092"/>
          </a:xfrm>
          <a:custGeom>
            <a:avLst/>
            <a:gdLst/>
            <a:ahLst/>
            <a:cxnLst/>
            <a:rect l="l" t="t" r="r" b="b"/>
            <a:pathLst>
              <a:path w="900000" h="900000">
                <a:moveTo>
                  <a:pt x="0" y="0"/>
                </a:moveTo>
                <a:cubicBezTo>
                  <a:pt x="497056" y="0"/>
                  <a:pt x="900000" y="402944"/>
                  <a:pt x="900000" y="900000"/>
                </a:cubicBezTo>
                <a:lnTo>
                  <a:pt x="450000" y="900000"/>
                </a:lnTo>
                <a:cubicBezTo>
                  <a:pt x="450000" y="651472"/>
                  <a:pt x="248528" y="450000"/>
                  <a:pt x="0" y="450000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0"/>
              </a:lnSpc>
            </a:pPr>
            <a:endParaRPr lang="ko-KR" altLang="en-US" sz="1200" dirty="0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24" name="직사각형 228"/>
          <p:cNvSpPr/>
          <p:nvPr/>
        </p:nvSpPr>
        <p:spPr>
          <a:xfrm rot="10800000" flipV="1">
            <a:off x="8429660" y="4710565"/>
            <a:ext cx="72035" cy="96071"/>
          </a:xfrm>
          <a:prstGeom prst="rect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0"/>
              </a:lnSpc>
            </a:pPr>
            <a:r>
              <a:rPr lang="en-US" altLang="ko-KR" sz="1200" dirty="0">
                <a:solidFill>
                  <a:prstClr val="white"/>
                </a:solidFill>
                <a:latin typeface="Calibri Light"/>
                <a:ea typeface="微软雅黑" panose="020B0503020204020204" pitchFamily="34" charset="-122"/>
              </a:rPr>
              <a:t> </a:t>
            </a:r>
            <a:endParaRPr lang="ko-KR" altLang="en-US" sz="1200" dirty="0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25" name="직사각형 202"/>
          <p:cNvSpPr/>
          <p:nvPr/>
        </p:nvSpPr>
        <p:spPr>
          <a:xfrm flipV="1">
            <a:off x="7582166" y="4089613"/>
            <a:ext cx="323817" cy="96072"/>
          </a:xfrm>
          <a:prstGeom prst="rect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0"/>
              </a:lnSpc>
            </a:pPr>
            <a:r>
              <a:rPr lang="en-US" altLang="ko-KR" sz="1200" dirty="0">
                <a:solidFill>
                  <a:prstClr val="white"/>
                </a:solidFill>
                <a:latin typeface="Calibri Light"/>
                <a:ea typeface="微软雅黑" panose="020B0503020204020204" pitchFamily="34" charset="-122"/>
              </a:rPr>
              <a:t> </a:t>
            </a:r>
            <a:endParaRPr lang="ko-KR" altLang="en-US" sz="1200" dirty="0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26" name="도넛 9"/>
          <p:cNvSpPr/>
          <p:nvPr/>
        </p:nvSpPr>
        <p:spPr>
          <a:xfrm rot="16200000" flipV="1">
            <a:off x="7905961" y="4089642"/>
            <a:ext cx="192143" cy="192092"/>
          </a:xfrm>
          <a:custGeom>
            <a:avLst/>
            <a:gdLst/>
            <a:ahLst/>
            <a:cxnLst/>
            <a:rect l="l" t="t" r="r" b="b"/>
            <a:pathLst>
              <a:path w="900000" h="900000">
                <a:moveTo>
                  <a:pt x="0" y="0"/>
                </a:moveTo>
                <a:cubicBezTo>
                  <a:pt x="497056" y="0"/>
                  <a:pt x="900000" y="402944"/>
                  <a:pt x="900000" y="900000"/>
                </a:cubicBezTo>
                <a:lnTo>
                  <a:pt x="450000" y="900000"/>
                </a:lnTo>
                <a:cubicBezTo>
                  <a:pt x="450000" y="651472"/>
                  <a:pt x="248528" y="450000"/>
                  <a:pt x="0" y="450000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0"/>
              </a:lnSpc>
            </a:pPr>
            <a:endParaRPr lang="ko-KR" altLang="en-US" sz="1200" dirty="0">
              <a:solidFill>
                <a:prstClr val="black"/>
              </a:solidFill>
              <a:latin typeface="Calibri Light"/>
            </a:endParaRPr>
          </a:p>
        </p:txBody>
      </p:sp>
      <p:sp>
        <p:nvSpPr>
          <p:cNvPr id="27" name="한쪽 모서리가 둥근 사각형 194"/>
          <p:cNvSpPr/>
          <p:nvPr/>
        </p:nvSpPr>
        <p:spPr>
          <a:xfrm>
            <a:off x="8501699" y="4710559"/>
            <a:ext cx="496951" cy="1407028"/>
          </a:xfrm>
          <a:prstGeom prst="round1Rect">
            <a:avLst>
              <a:gd name="adj" fmla="val 27451"/>
            </a:avLst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0"/>
              </a:lnSpc>
            </a:pPr>
            <a:endParaRPr lang="ko-KR" altLang="en-US" sz="1200" dirty="0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28" name="직사각형 217"/>
          <p:cNvSpPr/>
          <p:nvPr/>
        </p:nvSpPr>
        <p:spPr>
          <a:xfrm rot="16200000" flipH="1" flipV="1">
            <a:off x="9193006" y="4877953"/>
            <a:ext cx="722735" cy="96047"/>
          </a:xfrm>
          <a:prstGeom prst="rect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0"/>
              </a:lnSpc>
            </a:pPr>
            <a:r>
              <a:rPr lang="en-US" altLang="ko-KR" sz="1200" dirty="0">
                <a:solidFill>
                  <a:prstClr val="white"/>
                </a:solidFill>
                <a:latin typeface="Calibri Light"/>
                <a:ea typeface="微软雅黑" panose="020B0503020204020204" pitchFamily="34" charset="-122"/>
              </a:rPr>
              <a:t> </a:t>
            </a:r>
            <a:endParaRPr lang="ko-KR" altLang="en-US" sz="1200" dirty="0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29" name="도넛 9"/>
          <p:cNvSpPr/>
          <p:nvPr/>
        </p:nvSpPr>
        <p:spPr>
          <a:xfrm rot="5400000">
            <a:off x="9411658" y="5287367"/>
            <a:ext cx="192143" cy="192092"/>
          </a:xfrm>
          <a:custGeom>
            <a:avLst/>
            <a:gdLst/>
            <a:ahLst/>
            <a:cxnLst/>
            <a:rect l="l" t="t" r="r" b="b"/>
            <a:pathLst>
              <a:path w="900000" h="900000">
                <a:moveTo>
                  <a:pt x="0" y="0"/>
                </a:moveTo>
                <a:cubicBezTo>
                  <a:pt x="497056" y="0"/>
                  <a:pt x="900000" y="402944"/>
                  <a:pt x="900000" y="900000"/>
                </a:cubicBezTo>
                <a:lnTo>
                  <a:pt x="450000" y="900000"/>
                </a:lnTo>
                <a:cubicBezTo>
                  <a:pt x="450000" y="651472"/>
                  <a:pt x="248528" y="450000"/>
                  <a:pt x="0" y="450000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0"/>
              </a:lnSpc>
            </a:pPr>
            <a:endParaRPr lang="ko-KR" altLang="en-US" sz="1200" dirty="0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30" name="직사각형 220"/>
          <p:cNvSpPr/>
          <p:nvPr/>
        </p:nvSpPr>
        <p:spPr>
          <a:xfrm rot="10800000" flipH="1" flipV="1">
            <a:off x="8998657" y="5383401"/>
            <a:ext cx="413025" cy="96071"/>
          </a:xfrm>
          <a:prstGeom prst="rect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0"/>
              </a:lnSpc>
            </a:pPr>
            <a:r>
              <a:rPr lang="en-US" altLang="ko-KR" sz="1200" dirty="0">
                <a:solidFill>
                  <a:prstClr val="white"/>
                </a:solidFill>
                <a:latin typeface="Calibri Light"/>
                <a:ea typeface="微软雅黑" panose="020B0503020204020204" pitchFamily="34" charset="-122"/>
              </a:rPr>
              <a:t> </a:t>
            </a:r>
            <a:endParaRPr lang="ko-KR" altLang="en-US" sz="1200" dirty="0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31" name="도넛 9"/>
          <p:cNvSpPr/>
          <p:nvPr/>
        </p:nvSpPr>
        <p:spPr>
          <a:xfrm rot="16200000" flipH="1">
            <a:off x="8002005" y="5003315"/>
            <a:ext cx="192143" cy="192092"/>
          </a:xfrm>
          <a:custGeom>
            <a:avLst/>
            <a:gdLst/>
            <a:ahLst/>
            <a:cxnLst/>
            <a:rect l="l" t="t" r="r" b="b"/>
            <a:pathLst>
              <a:path w="900000" h="900000">
                <a:moveTo>
                  <a:pt x="0" y="0"/>
                </a:moveTo>
                <a:cubicBezTo>
                  <a:pt x="497056" y="0"/>
                  <a:pt x="900000" y="402944"/>
                  <a:pt x="900000" y="900000"/>
                </a:cubicBezTo>
                <a:lnTo>
                  <a:pt x="450000" y="900000"/>
                </a:lnTo>
                <a:cubicBezTo>
                  <a:pt x="450000" y="651472"/>
                  <a:pt x="248528" y="450000"/>
                  <a:pt x="0" y="450000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0"/>
              </a:lnSpc>
            </a:pPr>
            <a:endParaRPr lang="ko-KR" altLang="en-US" sz="1200" dirty="0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32" name="직사각형 220"/>
          <p:cNvSpPr/>
          <p:nvPr/>
        </p:nvSpPr>
        <p:spPr>
          <a:xfrm rot="10800000" flipV="1">
            <a:off x="8195496" y="5099347"/>
            <a:ext cx="306203" cy="96071"/>
          </a:xfrm>
          <a:prstGeom prst="rect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0"/>
              </a:lnSpc>
            </a:pPr>
            <a:r>
              <a:rPr lang="en-US" altLang="ko-KR" sz="1200" dirty="0">
                <a:solidFill>
                  <a:prstClr val="white"/>
                </a:solidFill>
                <a:latin typeface="Calibri Light"/>
                <a:ea typeface="微软雅黑" panose="020B0503020204020204" pitchFamily="34" charset="-122"/>
              </a:rPr>
              <a:t> </a:t>
            </a:r>
            <a:endParaRPr lang="ko-KR" altLang="en-US" sz="1200" dirty="0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33" name="직사각형 217"/>
          <p:cNvSpPr/>
          <p:nvPr/>
        </p:nvSpPr>
        <p:spPr>
          <a:xfrm rot="16200000" flipH="1" flipV="1">
            <a:off x="7688686" y="4595105"/>
            <a:ext cx="722735" cy="96047"/>
          </a:xfrm>
          <a:prstGeom prst="rect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0"/>
              </a:lnSpc>
            </a:pPr>
            <a:r>
              <a:rPr lang="en-US" altLang="ko-KR" sz="1200" dirty="0">
                <a:solidFill>
                  <a:prstClr val="white"/>
                </a:solidFill>
                <a:latin typeface="Calibri Light"/>
                <a:ea typeface="微软雅黑" panose="020B0503020204020204" pitchFamily="34" charset="-122"/>
              </a:rPr>
              <a:t> </a:t>
            </a:r>
            <a:endParaRPr lang="ko-KR" altLang="en-US" sz="1200" dirty="0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34" name="도넛 9"/>
          <p:cNvSpPr/>
          <p:nvPr/>
        </p:nvSpPr>
        <p:spPr>
          <a:xfrm rot="5400000" flipH="1" flipV="1">
            <a:off x="9506325" y="4372490"/>
            <a:ext cx="192143" cy="192092"/>
          </a:xfrm>
          <a:custGeom>
            <a:avLst/>
            <a:gdLst/>
            <a:ahLst/>
            <a:cxnLst/>
            <a:rect l="l" t="t" r="r" b="b"/>
            <a:pathLst>
              <a:path w="900000" h="900000">
                <a:moveTo>
                  <a:pt x="0" y="0"/>
                </a:moveTo>
                <a:cubicBezTo>
                  <a:pt x="497056" y="0"/>
                  <a:pt x="900000" y="402944"/>
                  <a:pt x="900000" y="900000"/>
                </a:cubicBezTo>
                <a:lnTo>
                  <a:pt x="450000" y="900000"/>
                </a:lnTo>
                <a:cubicBezTo>
                  <a:pt x="450000" y="651472"/>
                  <a:pt x="248528" y="450000"/>
                  <a:pt x="0" y="450000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0"/>
              </a:lnSpc>
            </a:pPr>
            <a:endParaRPr lang="ko-KR" altLang="en-US" sz="1200" dirty="0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35" name="직사각형 215"/>
          <p:cNvSpPr/>
          <p:nvPr/>
        </p:nvSpPr>
        <p:spPr>
          <a:xfrm flipH="1" flipV="1">
            <a:off x="9698441" y="4372465"/>
            <a:ext cx="335475" cy="96071"/>
          </a:xfrm>
          <a:prstGeom prst="rect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0"/>
              </a:lnSpc>
            </a:pPr>
            <a:r>
              <a:rPr lang="en-US" altLang="ko-KR" sz="1200" dirty="0">
                <a:solidFill>
                  <a:prstClr val="white"/>
                </a:solidFill>
                <a:latin typeface="Calibri Light"/>
                <a:ea typeface="微软雅黑" panose="020B0503020204020204" pitchFamily="34" charset="-122"/>
              </a:rPr>
              <a:t> </a:t>
            </a:r>
            <a:endParaRPr lang="ko-KR" altLang="en-US" sz="1200" dirty="0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36" name="도넛 9"/>
          <p:cNvSpPr/>
          <p:nvPr/>
        </p:nvSpPr>
        <p:spPr>
          <a:xfrm rot="5400000">
            <a:off x="9466463" y="3805882"/>
            <a:ext cx="192143" cy="192092"/>
          </a:xfrm>
          <a:custGeom>
            <a:avLst/>
            <a:gdLst/>
            <a:ahLst/>
            <a:cxnLst/>
            <a:rect l="l" t="t" r="r" b="b"/>
            <a:pathLst>
              <a:path w="900000" h="900000">
                <a:moveTo>
                  <a:pt x="0" y="0"/>
                </a:moveTo>
                <a:cubicBezTo>
                  <a:pt x="497056" y="0"/>
                  <a:pt x="900000" y="402944"/>
                  <a:pt x="900000" y="900000"/>
                </a:cubicBezTo>
                <a:lnTo>
                  <a:pt x="450000" y="900000"/>
                </a:lnTo>
                <a:cubicBezTo>
                  <a:pt x="450000" y="651472"/>
                  <a:pt x="248528" y="450000"/>
                  <a:pt x="0" y="450000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500"/>
              </a:lnSpc>
            </a:pPr>
            <a:endParaRPr lang="ko-KR" altLang="en-US" sz="1200" dirty="0">
              <a:solidFill>
                <a:prstClr val="white"/>
              </a:solidFill>
              <a:latin typeface="Calibri Light"/>
            </a:endParaRPr>
          </a:p>
        </p:txBody>
      </p:sp>
      <p:sp>
        <p:nvSpPr>
          <p:cNvPr id="37" name="그림 개체 틀 8"/>
          <p:cNvSpPr txBox="1">
            <a:spLocks/>
          </p:cNvSpPr>
          <p:nvPr/>
        </p:nvSpPr>
        <p:spPr>
          <a:xfrm>
            <a:off x="8812491" y="4252220"/>
            <a:ext cx="372328" cy="372421"/>
          </a:xfrm>
          <a:prstGeom prst="ellipse">
            <a:avLst/>
          </a:prstGeom>
          <a:solidFill>
            <a:schemeClr val="accent2">
              <a:lumMod val="75000"/>
              <a:alpha val="52000"/>
            </a:schemeClr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10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endParaRPr lang="en-US" sz="1200">
              <a:solidFill>
                <a:prstClr val="white">
                  <a:lumMod val="65000"/>
                </a:prst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38" name="그림 개체 틀 8"/>
          <p:cNvSpPr txBox="1">
            <a:spLocks/>
          </p:cNvSpPr>
          <p:nvPr/>
        </p:nvSpPr>
        <p:spPr>
          <a:xfrm>
            <a:off x="6240192" y="3464328"/>
            <a:ext cx="1341973" cy="1342307"/>
          </a:xfrm>
          <a:prstGeom prst="ellipse">
            <a:avLst/>
          </a:prstGeom>
          <a:solidFill>
            <a:schemeClr val="accent1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10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endParaRPr lang="en-US" sz="1200">
              <a:solidFill>
                <a:prstClr val="white">
                  <a:lumMod val="65000"/>
                </a:prst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grpSp>
        <p:nvGrpSpPr>
          <p:cNvPr id="39" name="Group 161"/>
          <p:cNvGrpSpPr/>
          <p:nvPr/>
        </p:nvGrpSpPr>
        <p:grpSpPr>
          <a:xfrm>
            <a:off x="6714957" y="3713046"/>
            <a:ext cx="389823" cy="344775"/>
            <a:chOff x="6950300" y="2347916"/>
            <a:chExt cx="483524" cy="427536"/>
          </a:xfrm>
          <a:solidFill>
            <a:schemeClr val="bg1"/>
          </a:solidFill>
        </p:grpSpPr>
        <p:sp>
          <p:nvSpPr>
            <p:cNvPr id="40" name="Freeform 533"/>
            <p:cNvSpPr>
              <a:spLocks noChangeArrowheads="1"/>
            </p:cNvSpPr>
            <p:nvPr/>
          </p:nvSpPr>
          <p:spPr bwMode="auto">
            <a:xfrm>
              <a:off x="7018163" y="2563380"/>
              <a:ext cx="45808" cy="42415"/>
            </a:xfrm>
            <a:custGeom>
              <a:avLst/>
              <a:gdLst>
                <a:gd name="T0" fmla="*/ 0 w 118"/>
                <a:gd name="T1" fmla="*/ 0 h 110"/>
                <a:gd name="T2" fmla="*/ 117 w 118"/>
                <a:gd name="T3" fmla="*/ 0 h 110"/>
                <a:gd name="T4" fmla="*/ 117 w 118"/>
                <a:gd name="T5" fmla="*/ 109 h 110"/>
                <a:gd name="T6" fmla="*/ 0 w 118"/>
                <a:gd name="T7" fmla="*/ 109 h 110"/>
                <a:gd name="T8" fmla="*/ 0 w 118"/>
                <a:gd name="T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10">
                  <a:moveTo>
                    <a:pt x="0" y="0"/>
                  </a:moveTo>
                  <a:lnTo>
                    <a:pt x="117" y="0"/>
                  </a:lnTo>
                  <a:lnTo>
                    <a:pt x="117" y="109"/>
                  </a:lnTo>
                  <a:lnTo>
                    <a:pt x="0" y="109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ts val="1500"/>
                </a:lnSpc>
                <a:defRPr/>
              </a:pPr>
              <a:endParaRPr lang="en-US" sz="1200" dirty="0">
                <a:solidFill>
                  <a:prstClr val="black"/>
                </a:solidFill>
                <a:latin typeface="Calibri Light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534"/>
            <p:cNvSpPr>
              <a:spLocks noChangeArrowheads="1"/>
            </p:cNvSpPr>
            <p:nvPr/>
          </p:nvSpPr>
          <p:spPr bwMode="auto">
            <a:xfrm>
              <a:off x="7018163" y="2631243"/>
              <a:ext cx="45808" cy="42415"/>
            </a:xfrm>
            <a:custGeom>
              <a:avLst/>
              <a:gdLst>
                <a:gd name="T0" fmla="*/ 0 w 118"/>
                <a:gd name="T1" fmla="*/ 0 h 110"/>
                <a:gd name="T2" fmla="*/ 117 w 118"/>
                <a:gd name="T3" fmla="*/ 0 h 110"/>
                <a:gd name="T4" fmla="*/ 117 w 118"/>
                <a:gd name="T5" fmla="*/ 109 h 110"/>
                <a:gd name="T6" fmla="*/ 0 w 118"/>
                <a:gd name="T7" fmla="*/ 109 h 110"/>
                <a:gd name="T8" fmla="*/ 0 w 118"/>
                <a:gd name="T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110">
                  <a:moveTo>
                    <a:pt x="0" y="0"/>
                  </a:moveTo>
                  <a:lnTo>
                    <a:pt x="117" y="0"/>
                  </a:lnTo>
                  <a:lnTo>
                    <a:pt x="117" y="109"/>
                  </a:lnTo>
                  <a:lnTo>
                    <a:pt x="0" y="109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ts val="1500"/>
                </a:lnSpc>
                <a:defRPr/>
              </a:pPr>
              <a:endParaRPr lang="en-US" sz="1200" dirty="0">
                <a:solidFill>
                  <a:prstClr val="black"/>
                </a:solidFill>
                <a:latin typeface="Calibri Light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535"/>
            <p:cNvSpPr>
              <a:spLocks noChangeArrowheads="1"/>
            </p:cNvSpPr>
            <p:nvPr/>
          </p:nvSpPr>
          <p:spPr bwMode="auto">
            <a:xfrm>
              <a:off x="7092812" y="2495517"/>
              <a:ext cx="42415" cy="42415"/>
            </a:xfrm>
            <a:custGeom>
              <a:avLst/>
              <a:gdLst>
                <a:gd name="T0" fmla="*/ 0 w 110"/>
                <a:gd name="T1" fmla="*/ 0 h 110"/>
                <a:gd name="T2" fmla="*/ 109 w 110"/>
                <a:gd name="T3" fmla="*/ 0 h 110"/>
                <a:gd name="T4" fmla="*/ 109 w 110"/>
                <a:gd name="T5" fmla="*/ 109 h 110"/>
                <a:gd name="T6" fmla="*/ 0 w 110"/>
                <a:gd name="T7" fmla="*/ 109 h 110"/>
                <a:gd name="T8" fmla="*/ 0 w 110"/>
                <a:gd name="T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110">
                  <a:moveTo>
                    <a:pt x="0" y="0"/>
                  </a:moveTo>
                  <a:lnTo>
                    <a:pt x="109" y="0"/>
                  </a:lnTo>
                  <a:lnTo>
                    <a:pt x="109" y="109"/>
                  </a:lnTo>
                  <a:lnTo>
                    <a:pt x="0" y="109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ts val="1500"/>
                </a:lnSpc>
                <a:defRPr/>
              </a:pPr>
              <a:endParaRPr lang="en-US" sz="1200" dirty="0">
                <a:solidFill>
                  <a:prstClr val="black"/>
                </a:solidFill>
                <a:latin typeface="Calibri Light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 536"/>
            <p:cNvSpPr>
              <a:spLocks noChangeArrowheads="1"/>
            </p:cNvSpPr>
            <p:nvPr/>
          </p:nvSpPr>
          <p:spPr bwMode="auto">
            <a:xfrm>
              <a:off x="7092812" y="2563380"/>
              <a:ext cx="42415" cy="42415"/>
            </a:xfrm>
            <a:custGeom>
              <a:avLst/>
              <a:gdLst>
                <a:gd name="T0" fmla="*/ 0 w 110"/>
                <a:gd name="T1" fmla="*/ 0 h 110"/>
                <a:gd name="T2" fmla="*/ 109 w 110"/>
                <a:gd name="T3" fmla="*/ 0 h 110"/>
                <a:gd name="T4" fmla="*/ 109 w 110"/>
                <a:gd name="T5" fmla="*/ 109 h 110"/>
                <a:gd name="T6" fmla="*/ 0 w 110"/>
                <a:gd name="T7" fmla="*/ 109 h 110"/>
                <a:gd name="T8" fmla="*/ 0 w 110"/>
                <a:gd name="T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110">
                  <a:moveTo>
                    <a:pt x="0" y="0"/>
                  </a:moveTo>
                  <a:lnTo>
                    <a:pt x="109" y="0"/>
                  </a:lnTo>
                  <a:lnTo>
                    <a:pt x="109" y="109"/>
                  </a:lnTo>
                  <a:lnTo>
                    <a:pt x="0" y="109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ts val="1500"/>
                </a:lnSpc>
                <a:defRPr/>
              </a:pPr>
              <a:endParaRPr lang="en-US" sz="1200" dirty="0">
                <a:solidFill>
                  <a:prstClr val="black"/>
                </a:solidFill>
                <a:latin typeface="Calibri Light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537"/>
            <p:cNvSpPr>
              <a:spLocks noChangeArrowheads="1"/>
            </p:cNvSpPr>
            <p:nvPr/>
          </p:nvSpPr>
          <p:spPr bwMode="auto">
            <a:xfrm>
              <a:off x="7092812" y="2631243"/>
              <a:ext cx="42415" cy="42415"/>
            </a:xfrm>
            <a:custGeom>
              <a:avLst/>
              <a:gdLst>
                <a:gd name="T0" fmla="*/ 0 w 110"/>
                <a:gd name="T1" fmla="*/ 0 h 110"/>
                <a:gd name="T2" fmla="*/ 109 w 110"/>
                <a:gd name="T3" fmla="*/ 0 h 110"/>
                <a:gd name="T4" fmla="*/ 109 w 110"/>
                <a:gd name="T5" fmla="*/ 109 h 110"/>
                <a:gd name="T6" fmla="*/ 0 w 110"/>
                <a:gd name="T7" fmla="*/ 109 h 110"/>
                <a:gd name="T8" fmla="*/ 0 w 110"/>
                <a:gd name="T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" h="110">
                  <a:moveTo>
                    <a:pt x="0" y="0"/>
                  </a:moveTo>
                  <a:lnTo>
                    <a:pt x="109" y="0"/>
                  </a:lnTo>
                  <a:lnTo>
                    <a:pt x="109" y="109"/>
                  </a:lnTo>
                  <a:lnTo>
                    <a:pt x="0" y="109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ts val="1500"/>
                </a:lnSpc>
                <a:defRPr/>
              </a:pPr>
              <a:endParaRPr lang="en-US" sz="1200" dirty="0">
                <a:solidFill>
                  <a:prstClr val="black"/>
                </a:solidFill>
                <a:latin typeface="Calibri Light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538"/>
            <p:cNvSpPr>
              <a:spLocks noChangeArrowheads="1"/>
            </p:cNvSpPr>
            <p:nvPr/>
          </p:nvSpPr>
          <p:spPr bwMode="auto">
            <a:xfrm>
              <a:off x="6950300" y="2347916"/>
              <a:ext cx="483524" cy="427536"/>
            </a:xfrm>
            <a:custGeom>
              <a:avLst/>
              <a:gdLst>
                <a:gd name="T0" fmla="*/ 1029 w 1255"/>
                <a:gd name="T1" fmla="*/ 75 h 1113"/>
                <a:gd name="T2" fmla="*/ 75 w 1255"/>
                <a:gd name="T3" fmla="*/ 0 h 1113"/>
                <a:gd name="T4" fmla="*/ 0 w 1255"/>
                <a:gd name="T5" fmla="*/ 953 h 1113"/>
                <a:gd name="T6" fmla="*/ 644 w 1255"/>
                <a:gd name="T7" fmla="*/ 1029 h 1113"/>
                <a:gd name="T8" fmla="*/ 1254 w 1255"/>
                <a:gd name="T9" fmla="*/ 736 h 1113"/>
                <a:gd name="T10" fmla="*/ 335 w 1255"/>
                <a:gd name="T11" fmla="*/ 75 h 1113"/>
                <a:gd name="T12" fmla="*/ 694 w 1255"/>
                <a:gd name="T13" fmla="*/ 167 h 1113"/>
                <a:gd name="T14" fmla="*/ 335 w 1255"/>
                <a:gd name="T15" fmla="*/ 75 h 1113"/>
                <a:gd name="T16" fmla="*/ 937 w 1255"/>
                <a:gd name="T17" fmla="*/ 251 h 1113"/>
                <a:gd name="T18" fmla="*/ 878 w 1255"/>
                <a:gd name="T19" fmla="*/ 368 h 1113"/>
                <a:gd name="T20" fmla="*/ 661 w 1255"/>
                <a:gd name="T21" fmla="*/ 385 h 1113"/>
                <a:gd name="T22" fmla="*/ 552 w 1255"/>
                <a:gd name="T23" fmla="*/ 494 h 1113"/>
                <a:gd name="T24" fmla="*/ 510 w 1255"/>
                <a:gd name="T25" fmla="*/ 736 h 1113"/>
                <a:gd name="T26" fmla="*/ 92 w 1255"/>
                <a:gd name="T27" fmla="*/ 920 h 1113"/>
                <a:gd name="T28" fmla="*/ 845 w 1255"/>
                <a:gd name="T29" fmla="*/ 435 h 1113"/>
                <a:gd name="T30" fmla="*/ 911 w 1255"/>
                <a:gd name="T31" fmla="*/ 435 h 1113"/>
                <a:gd name="T32" fmla="*/ 845 w 1255"/>
                <a:gd name="T33" fmla="*/ 435 h 1113"/>
                <a:gd name="T34" fmla="*/ 577 w 1255"/>
                <a:gd name="T35" fmla="*/ 769 h 1113"/>
                <a:gd name="T36" fmla="*/ 577 w 1255"/>
                <a:gd name="T37" fmla="*/ 703 h 1113"/>
                <a:gd name="T38" fmla="*/ 878 w 1255"/>
                <a:gd name="T39" fmla="*/ 1079 h 1113"/>
                <a:gd name="T40" fmla="*/ 878 w 1255"/>
                <a:gd name="T41" fmla="*/ 1004 h 1113"/>
                <a:gd name="T42" fmla="*/ 878 w 1255"/>
                <a:gd name="T43" fmla="*/ 1079 h 1113"/>
                <a:gd name="T44" fmla="*/ 945 w 1255"/>
                <a:gd name="T45" fmla="*/ 728 h 1113"/>
                <a:gd name="T46" fmla="*/ 878 w 1255"/>
                <a:gd name="T47" fmla="*/ 803 h 1113"/>
                <a:gd name="T48" fmla="*/ 661 w 1255"/>
                <a:gd name="T49" fmla="*/ 627 h 1113"/>
                <a:gd name="T50" fmla="*/ 694 w 1255"/>
                <a:gd name="T51" fmla="*/ 585 h 1113"/>
                <a:gd name="T52" fmla="*/ 878 w 1255"/>
                <a:gd name="T53" fmla="*/ 669 h 1113"/>
                <a:gd name="T54" fmla="*/ 1045 w 1255"/>
                <a:gd name="T55" fmla="*/ 544 h 1113"/>
                <a:gd name="T56" fmla="*/ 1087 w 1255"/>
                <a:gd name="T57" fmla="*/ 585 h 1113"/>
                <a:gd name="T58" fmla="*/ 1146 w 1255"/>
                <a:gd name="T59" fmla="*/ 736 h 1113"/>
                <a:gd name="T60" fmla="*/ 1221 w 1255"/>
                <a:gd name="T61" fmla="*/ 736 h 1113"/>
                <a:gd name="T62" fmla="*/ 1179 w 1255"/>
                <a:gd name="T63" fmla="*/ 769 h 1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55" h="1113">
                  <a:moveTo>
                    <a:pt x="1029" y="402"/>
                  </a:moveTo>
                  <a:cubicBezTo>
                    <a:pt x="1029" y="75"/>
                    <a:pt x="1029" y="75"/>
                    <a:pt x="1029" y="75"/>
                  </a:cubicBezTo>
                  <a:cubicBezTo>
                    <a:pt x="1029" y="34"/>
                    <a:pt x="995" y="0"/>
                    <a:pt x="953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34" y="0"/>
                    <a:pt x="0" y="34"/>
                    <a:pt x="0" y="75"/>
                  </a:cubicBezTo>
                  <a:cubicBezTo>
                    <a:pt x="0" y="953"/>
                    <a:pt x="0" y="953"/>
                    <a:pt x="0" y="953"/>
                  </a:cubicBezTo>
                  <a:cubicBezTo>
                    <a:pt x="0" y="995"/>
                    <a:pt x="34" y="1029"/>
                    <a:pt x="75" y="1029"/>
                  </a:cubicBezTo>
                  <a:cubicBezTo>
                    <a:pt x="644" y="1029"/>
                    <a:pt x="644" y="1029"/>
                    <a:pt x="644" y="1029"/>
                  </a:cubicBezTo>
                  <a:cubicBezTo>
                    <a:pt x="711" y="1079"/>
                    <a:pt x="795" y="1112"/>
                    <a:pt x="878" y="1112"/>
                  </a:cubicBezTo>
                  <a:cubicBezTo>
                    <a:pt x="1087" y="1112"/>
                    <a:pt x="1254" y="945"/>
                    <a:pt x="1254" y="736"/>
                  </a:cubicBezTo>
                  <a:cubicBezTo>
                    <a:pt x="1254" y="585"/>
                    <a:pt x="1162" y="460"/>
                    <a:pt x="1029" y="402"/>
                  </a:cubicBezTo>
                  <a:close/>
                  <a:moveTo>
                    <a:pt x="335" y="75"/>
                  </a:moveTo>
                  <a:cubicBezTo>
                    <a:pt x="694" y="75"/>
                    <a:pt x="694" y="75"/>
                    <a:pt x="694" y="75"/>
                  </a:cubicBezTo>
                  <a:cubicBezTo>
                    <a:pt x="694" y="167"/>
                    <a:pt x="694" y="167"/>
                    <a:pt x="694" y="167"/>
                  </a:cubicBezTo>
                  <a:cubicBezTo>
                    <a:pt x="335" y="167"/>
                    <a:pt x="335" y="167"/>
                    <a:pt x="335" y="167"/>
                  </a:cubicBezTo>
                  <a:lnTo>
                    <a:pt x="335" y="75"/>
                  </a:lnTo>
                  <a:close/>
                  <a:moveTo>
                    <a:pt x="92" y="251"/>
                  </a:moveTo>
                  <a:cubicBezTo>
                    <a:pt x="937" y="251"/>
                    <a:pt x="937" y="251"/>
                    <a:pt x="937" y="251"/>
                  </a:cubicBezTo>
                  <a:cubicBezTo>
                    <a:pt x="937" y="368"/>
                    <a:pt x="937" y="368"/>
                    <a:pt x="937" y="368"/>
                  </a:cubicBezTo>
                  <a:cubicBezTo>
                    <a:pt x="920" y="368"/>
                    <a:pt x="895" y="368"/>
                    <a:pt x="878" y="368"/>
                  </a:cubicBezTo>
                  <a:cubicBezTo>
                    <a:pt x="795" y="368"/>
                    <a:pt x="719" y="393"/>
                    <a:pt x="661" y="435"/>
                  </a:cubicBezTo>
                  <a:cubicBezTo>
                    <a:pt x="661" y="385"/>
                    <a:pt x="661" y="385"/>
                    <a:pt x="661" y="385"/>
                  </a:cubicBezTo>
                  <a:cubicBezTo>
                    <a:pt x="552" y="385"/>
                    <a:pt x="552" y="385"/>
                    <a:pt x="552" y="385"/>
                  </a:cubicBezTo>
                  <a:cubicBezTo>
                    <a:pt x="552" y="494"/>
                    <a:pt x="552" y="494"/>
                    <a:pt x="552" y="494"/>
                  </a:cubicBezTo>
                  <a:cubicBezTo>
                    <a:pt x="602" y="494"/>
                    <a:pt x="602" y="494"/>
                    <a:pt x="602" y="494"/>
                  </a:cubicBezTo>
                  <a:cubicBezTo>
                    <a:pt x="544" y="560"/>
                    <a:pt x="510" y="644"/>
                    <a:pt x="510" y="736"/>
                  </a:cubicBezTo>
                  <a:cubicBezTo>
                    <a:pt x="510" y="803"/>
                    <a:pt x="527" y="870"/>
                    <a:pt x="560" y="920"/>
                  </a:cubicBezTo>
                  <a:cubicBezTo>
                    <a:pt x="92" y="920"/>
                    <a:pt x="92" y="920"/>
                    <a:pt x="92" y="920"/>
                  </a:cubicBezTo>
                  <a:lnTo>
                    <a:pt x="92" y="251"/>
                  </a:lnTo>
                  <a:close/>
                  <a:moveTo>
                    <a:pt x="845" y="435"/>
                  </a:moveTo>
                  <a:cubicBezTo>
                    <a:pt x="845" y="418"/>
                    <a:pt x="861" y="402"/>
                    <a:pt x="878" y="402"/>
                  </a:cubicBezTo>
                  <a:cubicBezTo>
                    <a:pt x="895" y="402"/>
                    <a:pt x="911" y="418"/>
                    <a:pt x="911" y="435"/>
                  </a:cubicBezTo>
                  <a:cubicBezTo>
                    <a:pt x="911" y="452"/>
                    <a:pt x="895" y="468"/>
                    <a:pt x="878" y="468"/>
                  </a:cubicBezTo>
                  <a:cubicBezTo>
                    <a:pt x="861" y="468"/>
                    <a:pt x="845" y="452"/>
                    <a:pt x="845" y="435"/>
                  </a:cubicBezTo>
                  <a:close/>
                  <a:moveTo>
                    <a:pt x="610" y="736"/>
                  </a:moveTo>
                  <a:cubicBezTo>
                    <a:pt x="610" y="761"/>
                    <a:pt x="594" y="769"/>
                    <a:pt x="577" y="769"/>
                  </a:cubicBezTo>
                  <a:cubicBezTo>
                    <a:pt x="560" y="769"/>
                    <a:pt x="544" y="761"/>
                    <a:pt x="544" y="736"/>
                  </a:cubicBezTo>
                  <a:cubicBezTo>
                    <a:pt x="544" y="719"/>
                    <a:pt x="560" y="703"/>
                    <a:pt x="577" y="703"/>
                  </a:cubicBezTo>
                  <a:cubicBezTo>
                    <a:pt x="594" y="703"/>
                    <a:pt x="610" y="719"/>
                    <a:pt x="610" y="736"/>
                  </a:cubicBezTo>
                  <a:close/>
                  <a:moveTo>
                    <a:pt x="878" y="1079"/>
                  </a:moveTo>
                  <a:cubicBezTo>
                    <a:pt x="861" y="1079"/>
                    <a:pt x="845" y="1062"/>
                    <a:pt x="845" y="1045"/>
                  </a:cubicBezTo>
                  <a:cubicBezTo>
                    <a:pt x="845" y="1020"/>
                    <a:pt x="861" y="1004"/>
                    <a:pt x="878" y="1004"/>
                  </a:cubicBezTo>
                  <a:cubicBezTo>
                    <a:pt x="895" y="1004"/>
                    <a:pt x="911" y="1020"/>
                    <a:pt x="911" y="1045"/>
                  </a:cubicBezTo>
                  <a:cubicBezTo>
                    <a:pt x="911" y="1062"/>
                    <a:pt x="895" y="1079"/>
                    <a:pt x="878" y="1079"/>
                  </a:cubicBezTo>
                  <a:close/>
                  <a:moveTo>
                    <a:pt x="1087" y="585"/>
                  </a:moveTo>
                  <a:cubicBezTo>
                    <a:pt x="945" y="728"/>
                    <a:pt x="945" y="728"/>
                    <a:pt x="945" y="728"/>
                  </a:cubicBezTo>
                  <a:lnTo>
                    <a:pt x="945" y="736"/>
                  </a:lnTo>
                  <a:cubicBezTo>
                    <a:pt x="945" y="778"/>
                    <a:pt x="920" y="803"/>
                    <a:pt x="878" y="803"/>
                  </a:cubicBezTo>
                  <a:cubicBezTo>
                    <a:pt x="845" y="803"/>
                    <a:pt x="811" y="778"/>
                    <a:pt x="811" y="744"/>
                  </a:cubicBezTo>
                  <a:cubicBezTo>
                    <a:pt x="661" y="627"/>
                    <a:pt x="661" y="627"/>
                    <a:pt x="661" y="627"/>
                  </a:cubicBezTo>
                  <a:cubicBezTo>
                    <a:pt x="652" y="619"/>
                    <a:pt x="644" y="594"/>
                    <a:pt x="652" y="585"/>
                  </a:cubicBezTo>
                  <a:cubicBezTo>
                    <a:pt x="661" y="577"/>
                    <a:pt x="686" y="569"/>
                    <a:pt x="694" y="585"/>
                  </a:cubicBezTo>
                  <a:cubicBezTo>
                    <a:pt x="836" y="686"/>
                    <a:pt x="836" y="686"/>
                    <a:pt x="836" y="686"/>
                  </a:cubicBezTo>
                  <a:cubicBezTo>
                    <a:pt x="845" y="677"/>
                    <a:pt x="861" y="669"/>
                    <a:pt x="878" y="669"/>
                  </a:cubicBezTo>
                  <a:cubicBezTo>
                    <a:pt x="895" y="669"/>
                    <a:pt x="903" y="677"/>
                    <a:pt x="911" y="677"/>
                  </a:cubicBezTo>
                  <a:cubicBezTo>
                    <a:pt x="1045" y="544"/>
                    <a:pt x="1045" y="544"/>
                    <a:pt x="1045" y="544"/>
                  </a:cubicBezTo>
                  <a:cubicBezTo>
                    <a:pt x="1062" y="535"/>
                    <a:pt x="1079" y="535"/>
                    <a:pt x="1087" y="544"/>
                  </a:cubicBezTo>
                  <a:cubicBezTo>
                    <a:pt x="1104" y="552"/>
                    <a:pt x="1096" y="569"/>
                    <a:pt x="1087" y="585"/>
                  </a:cubicBezTo>
                  <a:close/>
                  <a:moveTo>
                    <a:pt x="1179" y="769"/>
                  </a:moveTo>
                  <a:cubicBezTo>
                    <a:pt x="1162" y="769"/>
                    <a:pt x="1146" y="761"/>
                    <a:pt x="1146" y="736"/>
                  </a:cubicBezTo>
                  <a:cubicBezTo>
                    <a:pt x="1146" y="719"/>
                    <a:pt x="1162" y="703"/>
                    <a:pt x="1179" y="703"/>
                  </a:cubicBezTo>
                  <a:cubicBezTo>
                    <a:pt x="1204" y="703"/>
                    <a:pt x="1221" y="719"/>
                    <a:pt x="1221" y="736"/>
                  </a:cubicBezTo>
                  <a:cubicBezTo>
                    <a:pt x="1221" y="761"/>
                    <a:pt x="1204" y="769"/>
                    <a:pt x="1179" y="769"/>
                  </a:cubicBezTo>
                  <a:close/>
                  <a:moveTo>
                    <a:pt x="1179" y="769"/>
                  </a:moveTo>
                  <a:lnTo>
                    <a:pt x="1179" y="769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ts val="1500"/>
                </a:lnSpc>
                <a:defRPr/>
              </a:pPr>
              <a:endParaRPr lang="en-US" sz="1200" dirty="0">
                <a:solidFill>
                  <a:prstClr val="black"/>
                </a:solidFill>
                <a:latin typeface="Calibri Light"/>
                <a:ea typeface="微软雅黑" panose="020B0503020204020204" pitchFamily="34" charset="-122"/>
              </a:endParaRPr>
            </a:p>
          </p:txBody>
        </p:sp>
      </p:grpSp>
      <p:sp>
        <p:nvSpPr>
          <p:cNvPr id="46" name="그림 개체 틀 8"/>
          <p:cNvSpPr txBox="1">
            <a:spLocks/>
          </p:cNvSpPr>
          <p:nvPr/>
        </p:nvSpPr>
        <p:spPr>
          <a:xfrm>
            <a:off x="7331043" y="2277830"/>
            <a:ext cx="1341973" cy="1342308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10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endParaRPr lang="en-US" sz="1200">
              <a:solidFill>
                <a:prstClr val="white">
                  <a:lumMod val="65000"/>
                </a:prst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47" name="AutoShape 114"/>
          <p:cNvSpPr>
            <a:spLocks/>
          </p:cNvSpPr>
          <p:nvPr/>
        </p:nvSpPr>
        <p:spPr bwMode="auto">
          <a:xfrm>
            <a:off x="7867415" y="2485757"/>
            <a:ext cx="318108" cy="35001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050" y="9182"/>
                </a:moveTo>
                <a:cubicBezTo>
                  <a:pt x="21200" y="9182"/>
                  <a:pt x="21329" y="9229"/>
                  <a:pt x="21435" y="9326"/>
                </a:cubicBezTo>
                <a:cubicBezTo>
                  <a:pt x="21544" y="9426"/>
                  <a:pt x="21599" y="9549"/>
                  <a:pt x="21599" y="9699"/>
                </a:cubicBezTo>
                <a:lnTo>
                  <a:pt x="21599" y="11867"/>
                </a:lnTo>
                <a:cubicBezTo>
                  <a:pt x="21599" y="12232"/>
                  <a:pt x="21415" y="12414"/>
                  <a:pt x="21050" y="12414"/>
                </a:cubicBezTo>
                <a:lnTo>
                  <a:pt x="18746" y="12414"/>
                </a:lnTo>
                <a:cubicBezTo>
                  <a:pt x="18575" y="13204"/>
                  <a:pt x="18299" y="13947"/>
                  <a:pt x="17915" y="14646"/>
                </a:cubicBezTo>
                <a:cubicBezTo>
                  <a:pt x="17530" y="15342"/>
                  <a:pt x="17066" y="15965"/>
                  <a:pt x="16517" y="16514"/>
                </a:cubicBezTo>
                <a:cubicBezTo>
                  <a:pt x="15968" y="17061"/>
                  <a:pt x="15346" y="17528"/>
                  <a:pt x="14647" y="17913"/>
                </a:cubicBezTo>
                <a:cubicBezTo>
                  <a:pt x="13948" y="18298"/>
                  <a:pt x="13206" y="18577"/>
                  <a:pt x="12419" y="18741"/>
                </a:cubicBezTo>
                <a:lnTo>
                  <a:pt x="12419" y="21050"/>
                </a:lnTo>
                <a:cubicBezTo>
                  <a:pt x="12419" y="21197"/>
                  <a:pt x="12369" y="21329"/>
                  <a:pt x="12269" y="21435"/>
                </a:cubicBezTo>
                <a:cubicBezTo>
                  <a:pt x="12172" y="21544"/>
                  <a:pt x="12049" y="21599"/>
                  <a:pt x="11896" y="21599"/>
                </a:cubicBezTo>
                <a:lnTo>
                  <a:pt x="9732" y="21599"/>
                </a:lnTo>
                <a:cubicBezTo>
                  <a:pt x="9368" y="21599"/>
                  <a:pt x="9183" y="21417"/>
                  <a:pt x="9183" y="21050"/>
                </a:cubicBezTo>
                <a:lnTo>
                  <a:pt x="9183" y="18741"/>
                </a:lnTo>
                <a:cubicBezTo>
                  <a:pt x="8396" y="18577"/>
                  <a:pt x="7654" y="18298"/>
                  <a:pt x="6955" y="17913"/>
                </a:cubicBezTo>
                <a:cubicBezTo>
                  <a:pt x="6259" y="17528"/>
                  <a:pt x="5634" y="17061"/>
                  <a:pt x="5085" y="16514"/>
                </a:cubicBezTo>
                <a:cubicBezTo>
                  <a:pt x="4536" y="15965"/>
                  <a:pt x="4069" y="15342"/>
                  <a:pt x="3687" y="14646"/>
                </a:cubicBezTo>
                <a:cubicBezTo>
                  <a:pt x="3300" y="13947"/>
                  <a:pt x="3024" y="13204"/>
                  <a:pt x="2856" y="12414"/>
                </a:cubicBezTo>
                <a:lnTo>
                  <a:pt x="551" y="12414"/>
                </a:lnTo>
                <a:cubicBezTo>
                  <a:pt x="187" y="12414"/>
                  <a:pt x="0" y="12231"/>
                  <a:pt x="0" y="11867"/>
                </a:cubicBezTo>
                <a:lnTo>
                  <a:pt x="0" y="9699"/>
                </a:lnTo>
                <a:cubicBezTo>
                  <a:pt x="0" y="9549"/>
                  <a:pt x="58" y="9426"/>
                  <a:pt x="167" y="9326"/>
                </a:cubicBezTo>
                <a:cubicBezTo>
                  <a:pt x="273" y="9229"/>
                  <a:pt x="402" y="9182"/>
                  <a:pt x="551" y="9182"/>
                </a:cubicBezTo>
                <a:lnTo>
                  <a:pt x="2856" y="9182"/>
                </a:lnTo>
                <a:cubicBezTo>
                  <a:pt x="3026" y="8392"/>
                  <a:pt x="3300" y="7652"/>
                  <a:pt x="3687" y="6953"/>
                </a:cubicBezTo>
                <a:cubicBezTo>
                  <a:pt x="4069" y="6251"/>
                  <a:pt x="4536" y="5631"/>
                  <a:pt x="5085" y="5081"/>
                </a:cubicBezTo>
                <a:cubicBezTo>
                  <a:pt x="5634" y="4532"/>
                  <a:pt x="6256" y="4065"/>
                  <a:pt x="6955" y="3680"/>
                </a:cubicBezTo>
                <a:cubicBezTo>
                  <a:pt x="7654" y="3298"/>
                  <a:pt x="8396" y="3022"/>
                  <a:pt x="9183" y="2852"/>
                </a:cubicBezTo>
                <a:lnTo>
                  <a:pt x="9183" y="546"/>
                </a:lnTo>
                <a:cubicBezTo>
                  <a:pt x="9183" y="181"/>
                  <a:pt x="9365" y="0"/>
                  <a:pt x="9732" y="0"/>
                </a:cubicBezTo>
                <a:lnTo>
                  <a:pt x="11896" y="0"/>
                </a:lnTo>
                <a:cubicBezTo>
                  <a:pt x="12049" y="0"/>
                  <a:pt x="12172" y="50"/>
                  <a:pt x="12269" y="158"/>
                </a:cubicBezTo>
                <a:cubicBezTo>
                  <a:pt x="12369" y="267"/>
                  <a:pt x="12419" y="396"/>
                  <a:pt x="12419" y="546"/>
                </a:cubicBezTo>
                <a:lnTo>
                  <a:pt x="12419" y="2852"/>
                </a:lnTo>
                <a:cubicBezTo>
                  <a:pt x="13206" y="3022"/>
                  <a:pt x="13948" y="3298"/>
                  <a:pt x="14647" y="3680"/>
                </a:cubicBezTo>
                <a:cubicBezTo>
                  <a:pt x="15343" y="4065"/>
                  <a:pt x="15968" y="4532"/>
                  <a:pt x="16517" y="5082"/>
                </a:cubicBezTo>
                <a:cubicBezTo>
                  <a:pt x="17066" y="5631"/>
                  <a:pt x="17530" y="6251"/>
                  <a:pt x="17915" y="6953"/>
                </a:cubicBezTo>
                <a:cubicBezTo>
                  <a:pt x="18299" y="7652"/>
                  <a:pt x="18578" y="8392"/>
                  <a:pt x="18746" y="9182"/>
                </a:cubicBezTo>
                <a:lnTo>
                  <a:pt x="21050" y="9182"/>
                </a:lnTo>
                <a:close/>
                <a:moveTo>
                  <a:pt x="12419" y="16465"/>
                </a:moveTo>
                <a:cubicBezTo>
                  <a:pt x="13411" y="16194"/>
                  <a:pt x="14268" y="15698"/>
                  <a:pt x="14991" y="14981"/>
                </a:cubicBezTo>
                <a:cubicBezTo>
                  <a:pt x="15710" y="14264"/>
                  <a:pt x="16203" y="13410"/>
                  <a:pt x="16467" y="12414"/>
                </a:cubicBezTo>
                <a:lnTo>
                  <a:pt x="14048" y="12414"/>
                </a:lnTo>
                <a:cubicBezTo>
                  <a:pt x="13684" y="12414"/>
                  <a:pt x="13505" y="12231"/>
                  <a:pt x="13514" y="11867"/>
                </a:cubicBezTo>
                <a:lnTo>
                  <a:pt x="13514" y="9699"/>
                </a:lnTo>
                <a:cubicBezTo>
                  <a:pt x="13514" y="9549"/>
                  <a:pt x="13567" y="9426"/>
                  <a:pt x="13669" y="9326"/>
                </a:cubicBezTo>
                <a:cubicBezTo>
                  <a:pt x="13772" y="9229"/>
                  <a:pt x="13898" y="9182"/>
                  <a:pt x="14048" y="9182"/>
                </a:cubicBezTo>
                <a:lnTo>
                  <a:pt x="16467" y="9182"/>
                </a:lnTo>
                <a:cubicBezTo>
                  <a:pt x="16194" y="8186"/>
                  <a:pt x="15698" y="7332"/>
                  <a:pt x="14982" y="6609"/>
                </a:cubicBezTo>
                <a:cubicBezTo>
                  <a:pt x="14265" y="5883"/>
                  <a:pt x="13411" y="5390"/>
                  <a:pt x="12419" y="5131"/>
                </a:cubicBezTo>
                <a:lnTo>
                  <a:pt x="12419" y="7549"/>
                </a:lnTo>
                <a:cubicBezTo>
                  <a:pt x="12419" y="7699"/>
                  <a:pt x="12369" y="7828"/>
                  <a:pt x="12269" y="7928"/>
                </a:cubicBezTo>
                <a:cubicBezTo>
                  <a:pt x="12172" y="8031"/>
                  <a:pt x="12049" y="8081"/>
                  <a:pt x="11896" y="8081"/>
                </a:cubicBezTo>
                <a:lnTo>
                  <a:pt x="9732" y="8081"/>
                </a:lnTo>
                <a:cubicBezTo>
                  <a:pt x="9368" y="8081"/>
                  <a:pt x="9183" y="7905"/>
                  <a:pt x="9183" y="7549"/>
                </a:cubicBezTo>
                <a:lnTo>
                  <a:pt x="9183" y="5131"/>
                </a:lnTo>
                <a:cubicBezTo>
                  <a:pt x="8191" y="5402"/>
                  <a:pt x="7334" y="5895"/>
                  <a:pt x="6608" y="6612"/>
                </a:cubicBezTo>
                <a:cubicBezTo>
                  <a:pt x="5889" y="7332"/>
                  <a:pt x="5399" y="8187"/>
                  <a:pt x="5135" y="9182"/>
                </a:cubicBezTo>
                <a:lnTo>
                  <a:pt x="7580" y="9182"/>
                </a:lnTo>
                <a:cubicBezTo>
                  <a:pt x="7733" y="9182"/>
                  <a:pt x="7853" y="9229"/>
                  <a:pt x="7947" y="9326"/>
                </a:cubicBezTo>
                <a:cubicBezTo>
                  <a:pt x="8038" y="9426"/>
                  <a:pt x="8088" y="9550"/>
                  <a:pt x="8088" y="9700"/>
                </a:cubicBezTo>
                <a:lnTo>
                  <a:pt x="8088" y="11867"/>
                </a:lnTo>
                <a:cubicBezTo>
                  <a:pt x="8088" y="12017"/>
                  <a:pt x="8038" y="12144"/>
                  <a:pt x="7947" y="12252"/>
                </a:cubicBezTo>
                <a:cubicBezTo>
                  <a:pt x="7853" y="12364"/>
                  <a:pt x="7733" y="12414"/>
                  <a:pt x="7580" y="12414"/>
                </a:cubicBezTo>
                <a:lnTo>
                  <a:pt x="5135" y="12414"/>
                </a:lnTo>
                <a:cubicBezTo>
                  <a:pt x="5408" y="13410"/>
                  <a:pt x="5904" y="14267"/>
                  <a:pt x="6620" y="14990"/>
                </a:cubicBezTo>
                <a:cubicBezTo>
                  <a:pt x="7337" y="15710"/>
                  <a:pt x="8191" y="16203"/>
                  <a:pt x="9183" y="16465"/>
                </a:cubicBezTo>
                <a:lnTo>
                  <a:pt x="9183" y="14018"/>
                </a:lnTo>
                <a:cubicBezTo>
                  <a:pt x="9183" y="13868"/>
                  <a:pt x="9239" y="13744"/>
                  <a:pt x="9348" y="13653"/>
                </a:cubicBezTo>
                <a:cubicBezTo>
                  <a:pt x="9453" y="13559"/>
                  <a:pt x="9583" y="13512"/>
                  <a:pt x="9732" y="13512"/>
                </a:cubicBezTo>
                <a:lnTo>
                  <a:pt x="11896" y="13512"/>
                </a:lnTo>
                <a:cubicBezTo>
                  <a:pt x="12049" y="13512"/>
                  <a:pt x="12172" y="13559"/>
                  <a:pt x="12269" y="13653"/>
                </a:cubicBezTo>
                <a:cubicBezTo>
                  <a:pt x="12369" y="13744"/>
                  <a:pt x="12419" y="13868"/>
                  <a:pt x="12419" y="14018"/>
                </a:cubicBezTo>
                <a:lnTo>
                  <a:pt x="12419" y="1646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50789" tIns="50789" rIns="50789" bIns="50789" anchor="ctr"/>
          <a:lstStyle/>
          <a:p>
            <a:pPr defTabSz="457075">
              <a:lnSpc>
                <a:spcPts val="1500"/>
              </a:lnSpc>
              <a:defRPr/>
            </a:pPr>
            <a:endParaRPr lang="es-ES" sz="12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微软雅黑" panose="020B0503020204020204" pitchFamily="34" charset="-122"/>
              <a:cs typeface="Gill Sans" charset="0"/>
              <a:sym typeface="Gill Sans" charset="0"/>
            </a:endParaRPr>
          </a:p>
        </p:txBody>
      </p:sp>
      <p:sp>
        <p:nvSpPr>
          <p:cNvPr id="48" name="그림 개체 틀 8"/>
          <p:cNvSpPr txBox="1">
            <a:spLocks/>
          </p:cNvSpPr>
          <p:nvPr/>
        </p:nvSpPr>
        <p:spPr>
          <a:xfrm>
            <a:off x="8931408" y="2462295"/>
            <a:ext cx="1341973" cy="1342308"/>
          </a:xfrm>
          <a:prstGeom prst="ellipse">
            <a:avLst/>
          </a:prstGeom>
          <a:solidFill>
            <a:schemeClr val="accent3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10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endParaRPr lang="en-US" sz="1200">
              <a:solidFill>
                <a:prstClr val="white">
                  <a:lumMod val="65000"/>
                </a:prst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49" name="AutoShape 125"/>
          <p:cNvSpPr>
            <a:spLocks/>
          </p:cNvSpPr>
          <p:nvPr/>
        </p:nvSpPr>
        <p:spPr bwMode="auto">
          <a:xfrm>
            <a:off x="9495585" y="2748307"/>
            <a:ext cx="284139" cy="283076"/>
          </a:xfrm>
          <a:custGeom>
            <a:avLst/>
            <a:gdLst>
              <a:gd name="T0" fmla="+- 0 10797 26"/>
              <a:gd name="T1" fmla="*/ T0 w 21542"/>
              <a:gd name="T2" fmla="*/ 10800 h 21600"/>
              <a:gd name="T3" fmla="+- 0 10797 26"/>
              <a:gd name="T4" fmla="*/ T3 w 21542"/>
              <a:gd name="T5" fmla="*/ 10800 h 21600"/>
              <a:gd name="T6" fmla="+- 0 10797 26"/>
              <a:gd name="T7" fmla="*/ T6 w 21542"/>
              <a:gd name="T8" fmla="*/ 10800 h 21600"/>
              <a:gd name="T9" fmla="+- 0 10797 26"/>
              <a:gd name="T10" fmla="*/ T9 w 21542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2" h="21600">
                <a:moveTo>
                  <a:pt x="11685" y="1798"/>
                </a:moveTo>
                <a:cubicBezTo>
                  <a:pt x="12903" y="1906"/>
                  <a:pt x="14055" y="2202"/>
                  <a:pt x="15143" y="2682"/>
                </a:cubicBezTo>
                <a:cubicBezTo>
                  <a:pt x="16233" y="3165"/>
                  <a:pt x="17213" y="3803"/>
                  <a:pt x="18089" y="4596"/>
                </a:cubicBezTo>
                <a:cubicBezTo>
                  <a:pt x="18964" y="5390"/>
                  <a:pt x="19696" y="6307"/>
                  <a:pt x="20286" y="7355"/>
                </a:cubicBezTo>
                <a:cubicBezTo>
                  <a:pt x="20875" y="8400"/>
                  <a:pt x="21290" y="9537"/>
                  <a:pt x="21528" y="10774"/>
                </a:cubicBezTo>
                <a:cubicBezTo>
                  <a:pt x="21573" y="11034"/>
                  <a:pt x="21497" y="11229"/>
                  <a:pt x="21299" y="11356"/>
                </a:cubicBezTo>
                <a:cubicBezTo>
                  <a:pt x="21223" y="11407"/>
                  <a:pt x="21151" y="11435"/>
                  <a:pt x="21077" y="11435"/>
                </a:cubicBezTo>
                <a:cubicBezTo>
                  <a:pt x="20930" y="11435"/>
                  <a:pt x="20822" y="11381"/>
                  <a:pt x="20760" y="11271"/>
                </a:cubicBezTo>
                <a:cubicBezTo>
                  <a:pt x="20016" y="10353"/>
                  <a:pt x="19186" y="9890"/>
                  <a:pt x="18272" y="9879"/>
                </a:cubicBezTo>
                <a:cubicBezTo>
                  <a:pt x="17616" y="9879"/>
                  <a:pt x="16994" y="10128"/>
                  <a:pt x="16402" y="10619"/>
                </a:cubicBezTo>
                <a:cubicBezTo>
                  <a:pt x="15813" y="11110"/>
                  <a:pt x="15320" y="11796"/>
                  <a:pt x="14912" y="12680"/>
                </a:cubicBezTo>
                <a:cubicBezTo>
                  <a:pt x="14840" y="12886"/>
                  <a:pt x="14704" y="12991"/>
                  <a:pt x="14516" y="12991"/>
                </a:cubicBezTo>
                <a:cubicBezTo>
                  <a:pt x="14323" y="12991"/>
                  <a:pt x="14191" y="12886"/>
                  <a:pt x="14115" y="12680"/>
                </a:cubicBezTo>
                <a:cubicBezTo>
                  <a:pt x="13490" y="11328"/>
                  <a:pt x="12679" y="10452"/>
                  <a:pt x="11682" y="10057"/>
                </a:cubicBezTo>
                <a:lnTo>
                  <a:pt x="11682" y="17164"/>
                </a:lnTo>
                <a:cubicBezTo>
                  <a:pt x="11682" y="17779"/>
                  <a:pt x="11594" y="18350"/>
                  <a:pt x="11415" y="18883"/>
                </a:cubicBezTo>
                <a:cubicBezTo>
                  <a:pt x="11234" y="19414"/>
                  <a:pt x="10993" y="19886"/>
                  <a:pt x="10690" y="20298"/>
                </a:cubicBezTo>
                <a:cubicBezTo>
                  <a:pt x="10385" y="20704"/>
                  <a:pt x="10029" y="21026"/>
                  <a:pt x="9621" y="21258"/>
                </a:cubicBezTo>
                <a:cubicBezTo>
                  <a:pt x="9214" y="21487"/>
                  <a:pt x="8777" y="21599"/>
                  <a:pt x="8314" y="21599"/>
                </a:cubicBezTo>
                <a:cubicBezTo>
                  <a:pt x="7852" y="21599"/>
                  <a:pt x="7410" y="21487"/>
                  <a:pt x="6995" y="21258"/>
                </a:cubicBezTo>
                <a:cubicBezTo>
                  <a:pt x="6580" y="21027"/>
                  <a:pt x="6220" y="20705"/>
                  <a:pt x="5915" y="20298"/>
                </a:cubicBezTo>
                <a:cubicBezTo>
                  <a:pt x="5612" y="19886"/>
                  <a:pt x="5369" y="19417"/>
                  <a:pt x="5190" y="18883"/>
                </a:cubicBezTo>
                <a:cubicBezTo>
                  <a:pt x="5011" y="18350"/>
                  <a:pt x="4923" y="17779"/>
                  <a:pt x="4923" y="17164"/>
                </a:cubicBezTo>
                <a:cubicBezTo>
                  <a:pt x="4923" y="16850"/>
                  <a:pt x="5011" y="16591"/>
                  <a:pt x="5190" y="16390"/>
                </a:cubicBezTo>
                <a:cubicBezTo>
                  <a:pt x="5369" y="16187"/>
                  <a:pt x="5583" y="16085"/>
                  <a:pt x="5836" y="16085"/>
                </a:cubicBezTo>
                <a:cubicBezTo>
                  <a:pt x="6103" y="16085"/>
                  <a:pt x="6320" y="16187"/>
                  <a:pt x="6492" y="16390"/>
                </a:cubicBezTo>
                <a:cubicBezTo>
                  <a:pt x="6661" y="16591"/>
                  <a:pt x="6747" y="16851"/>
                  <a:pt x="6747" y="17164"/>
                </a:cubicBezTo>
                <a:cubicBezTo>
                  <a:pt x="6747" y="17799"/>
                  <a:pt x="6900" y="18333"/>
                  <a:pt x="7203" y="18776"/>
                </a:cubicBezTo>
                <a:cubicBezTo>
                  <a:pt x="7508" y="19216"/>
                  <a:pt x="7878" y="19437"/>
                  <a:pt x="8312" y="19437"/>
                </a:cubicBezTo>
                <a:cubicBezTo>
                  <a:pt x="8732" y="19437"/>
                  <a:pt x="9092" y="19216"/>
                  <a:pt x="9397" y="18776"/>
                </a:cubicBezTo>
                <a:cubicBezTo>
                  <a:pt x="9700" y="18333"/>
                  <a:pt x="9853" y="17799"/>
                  <a:pt x="9853" y="17164"/>
                </a:cubicBezTo>
                <a:lnTo>
                  <a:pt x="9853" y="10057"/>
                </a:lnTo>
                <a:cubicBezTo>
                  <a:pt x="8856" y="10461"/>
                  <a:pt x="8042" y="11336"/>
                  <a:pt x="7420" y="12680"/>
                </a:cubicBezTo>
                <a:cubicBezTo>
                  <a:pt x="7344" y="12886"/>
                  <a:pt x="7210" y="12991"/>
                  <a:pt x="7019" y="12991"/>
                </a:cubicBezTo>
                <a:cubicBezTo>
                  <a:pt x="6828" y="12991"/>
                  <a:pt x="6700" y="12886"/>
                  <a:pt x="6631" y="12680"/>
                </a:cubicBezTo>
                <a:cubicBezTo>
                  <a:pt x="6227" y="11796"/>
                  <a:pt x="5734" y="11110"/>
                  <a:pt x="5147" y="10619"/>
                </a:cubicBezTo>
                <a:cubicBezTo>
                  <a:pt x="4560" y="10128"/>
                  <a:pt x="3940" y="9879"/>
                  <a:pt x="3284" y="9879"/>
                </a:cubicBezTo>
                <a:cubicBezTo>
                  <a:pt x="2363" y="9879"/>
                  <a:pt x="1541" y="10345"/>
                  <a:pt x="808" y="11271"/>
                </a:cubicBezTo>
                <a:cubicBezTo>
                  <a:pt x="718" y="11381"/>
                  <a:pt x="596" y="11435"/>
                  <a:pt x="455" y="11435"/>
                </a:cubicBezTo>
                <a:cubicBezTo>
                  <a:pt x="381" y="11435"/>
                  <a:pt x="305" y="11407"/>
                  <a:pt x="238" y="11356"/>
                </a:cubicBezTo>
                <a:cubicBezTo>
                  <a:pt x="47" y="11229"/>
                  <a:pt x="-26" y="11034"/>
                  <a:pt x="7" y="10774"/>
                </a:cubicBezTo>
                <a:cubicBezTo>
                  <a:pt x="245" y="9537"/>
                  <a:pt x="660" y="8400"/>
                  <a:pt x="1259" y="7355"/>
                </a:cubicBezTo>
                <a:cubicBezTo>
                  <a:pt x="1855" y="6307"/>
                  <a:pt x="2595" y="5390"/>
                  <a:pt x="3468" y="4596"/>
                </a:cubicBezTo>
                <a:cubicBezTo>
                  <a:pt x="4343" y="3803"/>
                  <a:pt x="5321" y="3168"/>
                  <a:pt x="6402" y="2688"/>
                </a:cubicBezTo>
                <a:cubicBezTo>
                  <a:pt x="7482" y="2213"/>
                  <a:pt x="8634" y="1917"/>
                  <a:pt x="9850" y="1798"/>
                </a:cubicBezTo>
                <a:lnTo>
                  <a:pt x="9850" y="1081"/>
                </a:lnTo>
                <a:cubicBezTo>
                  <a:pt x="9850" y="767"/>
                  <a:pt x="9936" y="508"/>
                  <a:pt x="10118" y="304"/>
                </a:cubicBezTo>
                <a:cubicBezTo>
                  <a:pt x="10296" y="101"/>
                  <a:pt x="10511" y="0"/>
                  <a:pt x="10764" y="0"/>
                </a:cubicBezTo>
                <a:cubicBezTo>
                  <a:pt x="11029" y="0"/>
                  <a:pt x="11248" y="101"/>
                  <a:pt x="11420" y="304"/>
                </a:cubicBezTo>
                <a:cubicBezTo>
                  <a:pt x="11589" y="508"/>
                  <a:pt x="11675" y="767"/>
                  <a:pt x="11675" y="1081"/>
                </a:cubicBezTo>
                <a:lnTo>
                  <a:pt x="11675" y="179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50789" tIns="50789" rIns="50789" bIns="50789" anchor="ctr"/>
          <a:lstStyle/>
          <a:p>
            <a:pPr defTabSz="457075">
              <a:lnSpc>
                <a:spcPts val="1500"/>
              </a:lnSpc>
              <a:defRPr/>
            </a:pPr>
            <a:endParaRPr lang="es-ES" sz="12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微软雅黑" panose="020B0503020204020204" pitchFamily="34" charset="-122"/>
              <a:cs typeface="Gill Sans" charset="0"/>
              <a:sym typeface="Gill Sans" charset="0"/>
            </a:endParaRPr>
          </a:p>
        </p:txBody>
      </p:sp>
      <p:sp>
        <p:nvSpPr>
          <p:cNvPr id="50" name="그림 개체 틀 8"/>
          <p:cNvSpPr txBox="1">
            <a:spLocks/>
          </p:cNvSpPr>
          <p:nvPr/>
        </p:nvSpPr>
        <p:spPr>
          <a:xfrm>
            <a:off x="10033916" y="3753956"/>
            <a:ext cx="1341973" cy="1342307"/>
          </a:xfrm>
          <a:prstGeom prst="ellipse">
            <a:avLst/>
          </a:prstGeom>
          <a:solidFill>
            <a:schemeClr val="accent4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lang="ko-KR" altLang="en-US" sz="1000" kern="1200" dirty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endParaRPr lang="en-US" sz="1200">
              <a:solidFill>
                <a:prstClr val="white">
                  <a:lumMod val="65000"/>
                </a:prstClr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51" name="AutoShape 41"/>
          <p:cNvSpPr>
            <a:spLocks/>
          </p:cNvSpPr>
          <p:nvPr/>
        </p:nvSpPr>
        <p:spPr bwMode="auto">
          <a:xfrm>
            <a:off x="10539274" y="3964967"/>
            <a:ext cx="358564" cy="35722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7" y="0"/>
                </a:moveTo>
                <a:cubicBezTo>
                  <a:pt x="12301" y="0"/>
                  <a:pt x="13705" y="282"/>
                  <a:pt x="15011" y="847"/>
                </a:cubicBezTo>
                <a:cubicBezTo>
                  <a:pt x="16319" y="1408"/>
                  <a:pt x="17463" y="2176"/>
                  <a:pt x="18449" y="3156"/>
                </a:cubicBezTo>
                <a:cubicBezTo>
                  <a:pt x="19432" y="4133"/>
                  <a:pt x="20201" y="5277"/>
                  <a:pt x="20760" y="6590"/>
                </a:cubicBezTo>
                <a:cubicBezTo>
                  <a:pt x="21317" y="7900"/>
                  <a:pt x="21599" y="9306"/>
                  <a:pt x="21599" y="10800"/>
                </a:cubicBezTo>
                <a:cubicBezTo>
                  <a:pt x="21599" y="12293"/>
                  <a:pt x="21317" y="13699"/>
                  <a:pt x="20760" y="15009"/>
                </a:cubicBezTo>
                <a:cubicBezTo>
                  <a:pt x="20201" y="16320"/>
                  <a:pt x="19430" y="17466"/>
                  <a:pt x="18449" y="18443"/>
                </a:cubicBezTo>
                <a:cubicBezTo>
                  <a:pt x="17463" y="19423"/>
                  <a:pt x="16319" y="20191"/>
                  <a:pt x="15011" y="20752"/>
                </a:cubicBezTo>
                <a:cubicBezTo>
                  <a:pt x="13705" y="21317"/>
                  <a:pt x="12301" y="21599"/>
                  <a:pt x="10807" y="21599"/>
                </a:cubicBezTo>
                <a:cubicBezTo>
                  <a:pt x="9309" y="21599"/>
                  <a:pt x="7905" y="21317"/>
                  <a:pt x="6594" y="20752"/>
                </a:cubicBezTo>
                <a:cubicBezTo>
                  <a:pt x="5280" y="20191"/>
                  <a:pt x="4136" y="19423"/>
                  <a:pt x="3158" y="18443"/>
                </a:cubicBezTo>
                <a:cubicBezTo>
                  <a:pt x="2178" y="17466"/>
                  <a:pt x="1409" y="16320"/>
                  <a:pt x="847" y="15009"/>
                </a:cubicBezTo>
                <a:cubicBezTo>
                  <a:pt x="282" y="13699"/>
                  <a:pt x="0" y="12293"/>
                  <a:pt x="0" y="10800"/>
                </a:cubicBezTo>
                <a:cubicBezTo>
                  <a:pt x="0" y="9306"/>
                  <a:pt x="282" y="7900"/>
                  <a:pt x="847" y="6590"/>
                </a:cubicBezTo>
                <a:cubicBezTo>
                  <a:pt x="1409" y="5277"/>
                  <a:pt x="2181" y="4133"/>
                  <a:pt x="3158" y="3156"/>
                </a:cubicBezTo>
                <a:cubicBezTo>
                  <a:pt x="4136" y="2176"/>
                  <a:pt x="5280" y="1408"/>
                  <a:pt x="6594" y="847"/>
                </a:cubicBezTo>
                <a:cubicBezTo>
                  <a:pt x="7902" y="282"/>
                  <a:pt x="9306" y="0"/>
                  <a:pt x="10807" y="0"/>
                </a:cubicBezTo>
                <a:moveTo>
                  <a:pt x="18164" y="8812"/>
                </a:moveTo>
                <a:cubicBezTo>
                  <a:pt x="18288" y="8688"/>
                  <a:pt x="18353" y="8532"/>
                  <a:pt x="18359" y="8354"/>
                </a:cubicBezTo>
                <a:cubicBezTo>
                  <a:pt x="18362" y="8171"/>
                  <a:pt x="18299" y="8021"/>
                  <a:pt x="18164" y="7894"/>
                </a:cubicBezTo>
                <a:lnTo>
                  <a:pt x="16757" y="6448"/>
                </a:lnTo>
                <a:cubicBezTo>
                  <a:pt x="16613" y="6321"/>
                  <a:pt x="16454" y="6259"/>
                  <a:pt x="16276" y="6259"/>
                </a:cubicBezTo>
                <a:cubicBezTo>
                  <a:pt x="16099" y="6259"/>
                  <a:pt x="15946" y="6321"/>
                  <a:pt x="15810" y="6448"/>
                </a:cubicBezTo>
                <a:lnTo>
                  <a:pt x="9696" y="12570"/>
                </a:lnTo>
                <a:cubicBezTo>
                  <a:pt x="9569" y="12697"/>
                  <a:pt x="9416" y="12759"/>
                  <a:pt x="9244" y="12759"/>
                </a:cubicBezTo>
                <a:cubicBezTo>
                  <a:pt x="9069" y="12759"/>
                  <a:pt x="8914" y="12697"/>
                  <a:pt x="8778" y="12570"/>
                </a:cubicBezTo>
                <a:lnTo>
                  <a:pt x="5786" y="9583"/>
                </a:lnTo>
                <a:cubicBezTo>
                  <a:pt x="5659" y="9458"/>
                  <a:pt x="5506" y="9393"/>
                  <a:pt x="5334" y="9393"/>
                </a:cubicBezTo>
                <a:cubicBezTo>
                  <a:pt x="5156" y="9393"/>
                  <a:pt x="4995" y="9458"/>
                  <a:pt x="4839" y="9583"/>
                </a:cubicBezTo>
                <a:lnTo>
                  <a:pt x="3432" y="11014"/>
                </a:lnTo>
                <a:cubicBezTo>
                  <a:pt x="3305" y="11141"/>
                  <a:pt x="3246" y="11297"/>
                  <a:pt x="3246" y="11474"/>
                </a:cubicBezTo>
                <a:cubicBezTo>
                  <a:pt x="3246" y="11655"/>
                  <a:pt x="3305" y="11810"/>
                  <a:pt x="3432" y="11935"/>
                </a:cubicBezTo>
                <a:lnTo>
                  <a:pt x="7747" y="16249"/>
                </a:lnTo>
                <a:cubicBezTo>
                  <a:pt x="7874" y="16373"/>
                  <a:pt x="8043" y="16483"/>
                  <a:pt x="8261" y="16579"/>
                </a:cubicBezTo>
                <a:cubicBezTo>
                  <a:pt x="8478" y="16673"/>
                  <a:pt x="8676" y="16720"/>
                  <a:pt x="8857" y="16720"/>
                </a:cubicBezTo>
                <a:lnTo>
                  <a:pt x="9617" y="16720"/>
                </a:lnTo>
                <a:cubicBezTo>
                  <a:pt x="9795" y="16720"/>
                  <a:pt x="9993" y="16675"/>
                  <a:pt x="10205" y="16585"/>
                </a:cubicBezTo>
                <a:cubicBezTo>
                  <a:pt x="10417" y="16495"/>
                  <a:pt x="10592" y="16382"/>
                  <a:pt x="10727" y="16249"/>
                </a:cubicBezTo>
                <a:lnTo>
                  <a:pt x="18164" y="88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50789" tIns="50789" rIns="50789" bIns="50789" anchor="ctr"/>
          <a:lstStyle/>
          <a:p>
            <a:pPr defTabSz="457075">
              <a:lnSpc>
                <a:spcPts val="1500"/>
              </a:lnSpc>
              <a:defRPr/>
            </a:pPr>
            <a:endParaRPr lang="es-ES" sz="12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微软雅黑" panose="020B0503020204020204" pitchFamily="34" charset="-122"/>
              <a:cs typeface="Gill Sans" charset="0"/>
              <a:sym typeface="Gill Sans" charset="0"/>
            </a:endParaRPr>
          </a:p>
        </p:txBody>
      </p:sp>
      <p:sp>
        <p:nvSpPr>
          <p:cNvPr id="52" name="Freeform 538"/>
          <p:cNvSpPr>
            <a:spLocks noChangeArrowheads="1"/>
          </p:cNvSpPr>
          <p:nvPr/>
        </p:nvSpPr>
        <p:spPr bwMode="auto">
          <a:xfrm>
            <a:off x="1160194" y="4118124"/>
            <a:ext cx="389823" cy="344776"/>
          </a:xfrm>
          <a:custGeom>
            <a:avLst/>
            <a:gdLst>
              <a:gd name="T0" fmla="*/ 1029 w 1255"/>
              <a:gd name="T1" fmla="*/ 75 h 1113"/>
              <a:gd name="T2" fmla="*/ 75 w 1255"/>
              <a:gd name="T3" fmla="*/ 0 h 1113"/>
              <a:gd name="T4" fmla="*/ 0 w 1255"/>
              <a:gd name="T5" fmla="*/ 953 h 1113"/>
              <a:gd name="T6" fmla="*/ 644 w 1255"/>
              <a:gd name="T7" fmla="*/ 1029 h 1113"/>
              <a:gd name="T8" fmla="*/ 1254 w 1255"/>
              <a:gd name="T9" fmla="*/ 736 h 1113"/>
              <a:gd name="T10" fmla="*/ 335 w 1255"/>
              <a:gd name="T11" fmla="*/ 75 h 1113"/>
              <a:gd name="T12" fmla="*/ 694 w 1255"/>
              <a:gd name="T13" fmla="*/ 167 h 1113"/>
              <a:gd name="T14" fmla="*/ 335 w 1255"/>
              <a:gd name="T15" fmla="*/ 75 h 1113"/>
              <a:gd name="T16" fmla="*/ 937 w 1255"/>
              <a:gd name="T17" fmla="*/ 251 h 1113"/>
              <a:gd name="T18" fmla="*/ 878 w 1255"/>
              <a:gd name="T19" fmla="*/ 368 h 1113"/>
              <a:gd name="T20" fmla="*/ 661 w 1255"/>
              <a:gd name="T21" fmla="*/ 385 h 1113"/>
              <a:gd name="T22" fmla="*/ 552 w 1255"/>
              <a:gd name="T23" fmla="*/ 494 h 1113"/>
              <a:gd name="T24" fmla="*/ 510 w 1255"/>
              <a:gd name="T25" fmla="*/ 736 h 1113"/>
              <a:gd name="T26" fmla="*/ 92 w 1255"/>
              <a:gd name="T27" fmla="*/ 920 h 1113"/>
              <a:gd name="T28" fmla="*/ 845 w 1255"/>
              <a:gd name="T29" fmla="*/ 435 h 1113"/>
              <a:gd name="T30" fmla="*/ 911 w 1255"/>
              <a:gd name="T31" fmla="*/ 435 h 1113"/>
              <a:gd name="T32" fmla="*/ 845 w 1255"/>
              <a:gd name="T33" fmla="*/ 435 h 1113"/>
              <a:gd name="T34" fmla="*/ 577 w 1255"/>
              <a:gd name="T35" fmla="*/ 769 h 1113"/>
              <a:gd name="T36" fmla="*/ 577 w 1255"/>
              <a:gd name="T37" fmla="*/ 703 h 1113"/>
              <a:gd name="T38" fmla="*/ 878 w 1255"/>
              <a:gd name="T39" fmla="*/ 1079 h 1113"/>
              <a:gd name="T40" fmla="*/ 878 w 1255"/>
              <a:gd name="T41" fmla="*/ 1004 h 1113"/>
              <a:gd name="T42" fmla="*/ 878 w 1255"/>
              <a:gd name="T43" fmla="*/ 1079 h 1113"/>
              <a:gd name="T44" fmla="*/ 945 w 1255"/>
              <a:gd name="T45" fmla="*/ 728 h 1113"/>
              <a:gd name="T46" fmla="*/ 878 w 1255"/>
              <a:gd name="T47" fmla="*/ 803 h 1113"/>
              <a:gd name="T48" fmla="*/ 661 w 1255"/>
              <a:gd name="T49" fmla="*/ 627 h 1113"/>
              <a:gd name="T50" fmla="*/ 694 w 1255"/>
              <a:gd name="T51" fmla="*/ 585 h 1113"/>
              <a:gd name="T52" fmla="*/ 878 w 1255"/>
              <a:gd name="T53" fmla="*/ 669 h 1113"/>
              <a:gd name="T54" fmla="*/ 1045 w 1255"/>
              <a:gd name="T55" fmla="*/ 544 h 1113"/>
              <a:gd name="T56" fmla="*/ 1087 w 1255"/>
              <a:gd name="T57" fmla="*/ 585 h 1113"/>
              <a:gd name="T58" fmla="*/ 1146 w 1255"/>
              <a:gd name="T59" fmla="*/ 736 h 1113"/>
              <a:gd name="T60" fmla="*/ 1221 w 1255"/>
              <a:gd name="T61" fmla="*/ 736 h 1113"/>
              <a:gd name="T62" fmla="*/ 1179 w 1255"/>
              <a:gd name="T63" fmla="*/ 769 h 1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55" h="1113">
                <a:moveTo>
                  <a:pt x="1029" y="402"/>
                </a:moveTo>
                <a:cubicBezTo>
                  <a:pt x="1029" y="75"/>
                  <a:pt x="1029" y="75"/>
                  <a:pt x="1029" y="75"/>
                </a:cubicBezTo>
                <a:cubicBezTo>
                  <a:pt x="1029" y="34"/>
                  <a:pt x="995" y="0"/>
                  <a:pt x="953" y="0"/>
                </a:cubicBezTo>
                <a:cubicBezTo>
                  <a:pt x="75" y="0"/>
                  <a:pt x="75" y="0"/>
                  <a:pt x="75" y="0"/>
                </a:cubicBezTo>
                <a:cubicBezTo>
                  <a:pt x="34" y="0"/>
                  <a:pt x="0" y="34"/>
                  <a:pt x="0" y="75"/>
                </a:cubicBezTo>
                <a:cubicBezTo>
                  <a:pt x="0" y="953"/>
                  <a:pt x="0" y="953"/>
                  <a:pt x="0" y="953"/>
                </a:cubicBezTo>
                <a:cubicBezTo>
                  <a:pt x="0" y="995"/>
                  <a:pt x="34" y="1029"/>
                  <a:pt x="75" y="1029"/>
                </a:cubicBezTo>
                <a:cubicBezTo>
                  <a:pt x="644" y="1029"/>
                  <a:pt x="644" y="1029"/>
                  <a:pt x="644" y="1029"/>
                </a:cubicBezTo>
                <a:cubicBezTo>
                  <a:pt x="711" y="1079"/>
                  <a:pt x="795" y="1112"/>
                  <a:pt x="878" y="1112"/>
                </a:cubicBezTo>
                <a:cubicBezTo>
                  <a:pt x="1087" y="1112"/>
                  <a:pt x="1254" y="945"/>
                  <a:pt x="1254" y="736"/>
                </a:cubicBezTo>
                <a:cubicBezTo>
                  <a:pt x="1254" y="585"/>
                  <a:pt x="1162" y="460"/>
                  <a:pt x="1029" y="402"/>
                </a:cubicBezTo>
                <a:close/>
                <a:moveTo>
                  <a:pt x="335" y="75"/>
                </a:moveTo>
                <a:cubicBezTo>
                  <a:pt x="694" y="75"/>
                  <a:pt x="694" y="75"/>
                  <a:pt x="694" y="75"/>
                </a:cubicBezTo>
                <a:cubicBezTo>
                  <a:pt x="694" y="167"/>
                  <a:pt x="694" y="167"/>
                  <a:pt x="694" y="167"/>
                </a:cubicBezTo>
                <a:cubicBezTo>
                  <a:pt x="335" y="167"/>
                  <a:pt x="335" y="167"/>
                  <a:pt x="335" y="167"/>
                </a:cubicBezTo>
                <a:lnTo>
                  <a:pt x="335" y="75"/>
                </a:lnTo>
                <a:close/>
                <a:moveTo>
                  <a:pt x="92" y="251"/>
                </a:moveTo>
                <a:cubicBezTo>
                  <a:pt x="937" y="251"/>
                  <a:pt x="937" y="251"/>
                  <a:pt x="937" y="251"/>
                </a:cubicBezTo>
                <a:cubicBezTo>
                  <a:pt x="937" y="368"/>
                  <a:pt x="937" y="368"/>
                  <a:pt x="937" y="368"/>
                </a:cubicBezTo>
                <a:cubicBezTo>
                  <a:pt x="920" y="368"/>
                  <a:pt x="895" y="368"/>
                  <a:pt x="878" y="368"/>
                </a:cubicBezTo>
                <a:cubicBezTo>
                  <a:pt x="795" y="368"/>
                  <a:pt x="719" y="393"/>
                  <a:pt x="661" y="435"/>
                </a:cubicBezTo>
                <a:cubicBezTo>
                  <a:pt x="661" y="385"/>
                  <a:pt x="661" y="385"/>
                  <a:pt x="661" y="385"/>
                </a:cubicBezTo>
                <a:cubicBezTo>
                  <a:pt x="552" y="385"/>
                  <a:pt x="552" y="385"/>
                  <a:pt x="552" y="385"/>
                </a:cubicBezTo>
                <a:cubicBezTo>
                  <a:pt x="552" y="494"/>
                  <a:pt x="552" y="494"/>
                  <a:pt x="552" y="494"/>
                </a:cubicBezTo>
                <a:cubicBezTo>
                  <a:pt x="602" y="494"/>
                  <a:pt x="602" y="494"/>
                  <a:pt x="602" y="494"/>
                </a:cubicBezTo>
                <a:cubicBezTo>
                  <a:pt x="544" y="560"/>
                  <a:pt x="510" y="644"/>
                  <a:pt x="510" y="736"/>
                </a:cubicBezTo>
                <a:cubicBezTo>
                  <a:pt x="510" y="803"/>
                  <a:pt x="527" y="870"/>
                  <a:pt x="560" y="920"/>
                </a:cubicBezTo>
                <a:cubicBezTo>
                  <a:pt x="92" y="920"/>
                  <a:pt x="92" y="920"/>
                  <a:pt x="92" y="920"/>
                </a:cubicBezTo>
                <a:lnTo>
                  <a:pt x="92" y="251"/>
                </a:lnTo>
                <a:close/>
                <a:moveTo>
                  <a:pt x="845" y="435"/>
                </a:moveTo>
                <a:cubicBezTo>
                  <a:pt x="845" y="418"/>
                  <a:pt x="861" y="402"/>
                  <a:pt x="878" y="402"/>
                </a:cubicBezTo>
                <a:cubicBezTo>
                  <a:pt x="895" y="402"/>
                  <a:pt x="911" y="418"/>
                  <a:pt x="911" y="435"/>
                </a:cubicBezTo>
                <a:cubicBezTo>
                  <a:pt x="911" y="452"/>
                  <a:pt x="895" y="468"/>
                  <a:pt x="878" y="468"/>
                </a:cubicBezTo>
                <a:cubicBezTo>
                  <a:pt x="861" y="468"/>
                  <a:pt x="845" y="452"/>
                  <a:pt x="845" y="435"/>
                </a:cubicBezTo>
                <a:close/>
                <a:moveTo>
                  <a:pt x="610" y="736"/>
                </a:moveTo>
                <a:cubicBezTo>
                  <a:pt x="610" y="761"/>
                  <a:pt x="594" y="769"/>
                  <a:pt x="577" y="769"/>
                </a:cubicBezTo>
                <a:cubicBezTo>
                  <a:pt x="560" y="769"/>
                  <a:pt x="544" y="761"/>
                  <a:pt x="544" y="736"/>
                </a:cubicBezTo>
                <a:cubicBezTo>
                  <a:pt x="544" y="719"/>
                  <a:pt x="560" y="703"/>
                  <a:pt x="577" y="703"/>
                </a:cubicBezTo>
                <a:cubicBezTo>
                  <a:pt x="594" y="703"/>
                  <a:pt x="610" y="719"/>
                  <a:pt x="610" y="736"/>
                </a:cubicBezTo>
                <a:close/>
                <a:moveTo>
                  <a:pt x="878" y="1079"/>
                </a:moveTo>
                <a:cubicBezTo>
                  <a:pt x="861" y="1079"/>
                  <a:pt x="845" y="1062"/>
                  <a:pt x="845" y="1045"/>
                </a:cubicBezTo>
                <a:cubicBezTo>
                  <a:pt x="845" y="1020"/>
                  <a:pt x="861" y="1004"/>
                  <a:pt x="878" y="1004"/>
                </a:cubicBezTo>
                <a:cubicBezTo>
                  <a:pt x="895" y="1004"/>
                  <a:pt x="911" y="1020"/>
                  <a:pt x="911" y="1045"/>
                </a:cubicBezTo>
                <a:cubicBezTo>
                  <a:pt x="911" y="1062"/>
                  <a:pt x="895" y="1079"/>
                  <a:pt x="878" y="1079"/>
                </a:cubicBezTo>
                <a:close/>
                <a:moveTo>
                  <a:pt x="1087" y="585"/>
                </a:moveTo>
                <a:cubicBezTo>
                  <a:pt x="945" y="728"/>
                  <a:pt x="945" y="728"/>
                  <a:pt x="945" y="728"/>
                </a:cubicBezTo>
                <a:lnTo>
                  <a:pt x="945" y="736"/>
                </a:lnTo>
                <a:cubicBezTo>
                  <a:pt x="945" y="778"/>
                  <a:pt x="920" y="803"/>
                  <a:pt x="878" y="803"/>
                </a:cubicBezTo>
                <a:cubicBezTo>
                  <a:pt x="845" y="803"/>
                  <a:pt x="811" y="778"/>
                  <a:pt x="811" y="744"/>
                </a:cubicBezTo>
                <a:cubicBezTo>
                  <a:pt x="661" y="627"/>
                  <a:pt x="661" y="627"/>
                  <a:pt x="661" y="627"/>
                </a:cubicBezTo>
                <a:cubicBezTo>
                  <a:pt x="652" y="619"/>
                  <a:pt x="644" y="594"/>
                  <a:pt x="652" y="585"/>
                </a:cubicBezTo>
                <a:cubicBezTo>
                  <a:pt x="661" y="577"/>
                  <a:pt x="686" y="569"/>
                  <a:pt x="694" y="585"/>
                </a:cubicBezTo>
                <a:cubicBezTo>
                  <a:pt x="836" y="686"/>
                  <a:pt x="836" y="686"/>
                  <a:pt x="836" y="686"/>
                </a:cubicBezTo>
                <a:cubicBezTo>
                  <a:pt x="845" y="677"/>
                  <a:pt x="861" y="669"/>
                  <a:pt x="878" y="669"/>
                </a:cubicBezTo>
                <a:cubicBezTo>
                  <a:pt x="895" y="669"/>
                  <a:pt x="903" y="677"/>
                  <a:pt x="911" y="677"/>
                </a:cubicBezTo>
                <a:cubicBezTo>
                  <a:pt x="1045" y="544"/>
                  <a:pt x="1045" y="544"/>
                  <a:pt x="1045" y="544"/>
                </a:cubicBezTo>
                <a:cubicBezTo>
                  <a:pt x="1062" y="535"/>
                  <a:pt x="1079" y="535"/>
                  <a:pt x="1087" y="544"/>
                </a:cubicBezTo>
                <a:cubicBezTo>
                  <a:pt x="1104" y="552"/>
                  <a:pt x="1096" y="569"/>
                  <a:pt x="1087" y="585"/>
                </a:cubicBezTo>
                <a:close/>
                <a:moveTo>
                  <a:pt x="1179" y="769"/>
                </a:moveTo>
                <a:cubicBezTo>
                  <a:pt x="1162" y="769"/>
                  <a:pt x="1146" y="761"/>
                  <a:pt x="1146" y="736"/>
                </a:cubicBezTo>
                <a:cubicBezTo>
                  <a:pt x="1146" y="719"/>
                  <a:pt x="1162" y="703"/>
                  <a:pt x="1179" y="703"/>
                </a:cubicBezTo>
                <a:cubicBezTo>
                  <a:pt x="1204" y="703"/>
                  <a:pt x="1221" y="719"/>
                  <a:pt x="1221" y="736"/>
                </a:cubicBezTo>
                <a:cubicBezTo>
                  <a:pt x="1221" y="761"/>
                  <a:pt x="1204" y="769"/>
                  <a:pt x="1179" y="769"/>
                </a:cubicBezTo>
                <a:close/>
                <a:moveTo>
                  <a:pt x="1179" y="769"/>
                </a:moveTo>
                <a:lnTo>
                  <a:pt x="1179" y="76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wrap="none" anchor="ctr"/>
          <a:lstStyle/>
          <a:p>
            <a:pPr>
              <a:lnSpc>
                <a:spcPts val="1500"/>
              </a:lnSpc>
              <a:defRPr/>
            </a:pPr>
            <a:endParaRPr lang="en-US" sz="1200" dirty="0">
              <a:solidFill>
                <a:prstClr val="black"/>
              </a:solidFill>
              <a:latin typeface="Calibri Light"/>
              <a:ea typeface="微软雅黑" panose="020B0503020204020204" pitchFamily="34" charset="-122"/>
            </a:endParaRPr>
          </a:p>
        </p:txBody>
      </p:sp>
      <p:sp>
        <p:nvSpPr>
          <p:cNvPr id="53" name="AutoShape 125"/>
          <p:cNvSpPr>
            <a:spLocks/>
          </p:cNvSpPr>
          <p:nvPr/>
        </p:nvSpPr>
        <p:spPr bwMode="auto">
          <a:xfrm>
            <a:off x="1154641" y="4927810"/>
            <a:ext cx="393903" cy="392431"/>
          </a:xfrm>
          <a:custGeom>
            <a:avLst/>
            <a:gdLst>
              <a:gd name="T0" fmla="+- 0 10797 26"/>
              <a:gd name="T1" fmla="*/ T0 w 21542"/>
              <a:gd name="T2" fmla="*/ 10800 h 21600"/>
              <a:gd name="T3" fmla="+- 0 10797 26"/>
              <a:gd name="T4" fmla="*/ T3 w 21542"/>
              <a:gd name="T5" fmla="*/ 10800 h 21600"/>
              <a:gd name="T6" fmla="+- 0 10797 26"/>
              <a:gd name="T7" fmla="*/ T6 w 21542"/>
              <a:gd name="T8" fmla="*/ 10800 h 21600"/>
              <a:gd name="T9" fmla="+- 0 10797 26"/>
              <a:gd name="T10" fmla="*/ T9 w 21542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2" h="21600">
                <a:moveTo>
                  <a:pt x="11685" y="1798"/>
                </a:moveTo>
                <a:cubicBezTo>
                  <a:pt x="12903" y="1906"/>
                  <a:pt x="14055" y="2202"/>
                  <a:pt x="15143" y="2682"/>
                </a:cubicBezTo>
                <a:cubicBezTo>
                  <a:pt x="16233" y="3165"/>
                  <a:pt x="17213" y="3803"/>
                  <a:pt x="18089" y="4596"/>
                </a:cubicBezTo>
                <a:cubicBezTo>
                  <a:pt x="18964" y="5390"/>
                  <a:pt x="19696" y="6307"/>
                  <a:pt x="20286" y="7355"/>
                </a:cubicBezTo>
                <a:cubicBezTo>
                  <a:pt x="20875" y="8400"/>
                  <a:pt x="21290" y="9537"/>
                  <a:pt x="21528" y="10774"/>
                </a:cubicBezTo>
                <a:cubicBezTo>
                  <a:pt x="21573" y="11034"/>
                  <a:pt x="21497" y="11229"/>
                  <a:pt x="21299" y="11356"/>
                </a:cubicBezTo>
                <a:cubicBezTo>
                  <a:pt x="21223" y="11407"/>
                  <a:pt x="21151" y="11435"/>
                  <a:pt x="21077" y="11435"/>
                </a:cubicBezTo>
                <a:cubicBezTo>
                  <a:pt x="20930" y="11435"/>
                  <a:pt x="20822" y="11381"/>
                  <a:pt x="20760" y="11271"/>
                </a:cubicBezTo>
                <a:cubicBezTo>
                  <a:pt x="20016" y="10353"/>
                  <a:pt x="19186" y="9890"/>
                  <a:pt x="18272" y="9879"/>
                </a:cubicBezTo>
                <a:cubicBezTo>
                  <a:pt x="17616" y="9879"/>
                  <a:pt x="16994" y="10128"/>
                  <a:pt x="16402" y="10619"/>
                </a:cubicBezTo>
                <a:cubicBezTo>
                  <a:pt x="15813" y="11110"/>
                  <a:pt x="15320" y="11796"/>
                  <a:pt x="14912" y="12680"/>
                </a:cubicBezTo>
                <a:cubicBezTo>
                  <a:pt x="14840" y="12886"/>
                  <a:pt x="14704" y="12991"/>
                  <a:pt x="14516" y="12991"/>
                </a:cubicBezTo>
                <a:cubicBezTo>
                  <a:pt x="14323" y="12991"/>
                  <a:pt x="14191" y="12886"/>
                  <a:pt x="14115" y="12680"/>
                </a:cubicBezTo>
                <a:cubicBezTo>
                  <a:pt x="13490" y="11328"/>
                  <a:pt x="12679" y="10452"/>
                  <a:pt x="11682" y="10057"/>
                </a:cubicBezTo>
                <a:lnTo>
                  <a:pt x="11682" y="17164"/>
                </a:lnTo>
                <a:cubicBezTo>
                  <a:pt x="11682" y="17779"/>
                  <a:pt x="11594" y="18350"/>
                  <a:pt x="11415" y="18883"/>
                </a:cubicBezTo>
                <a:cubicBezTo>
                  <a:pt x="11234" y="19414"/>
                  <a:pt x="10993" y="19886"/>
                  <a:pt x="10690" y="20298"/>
                </a:cubicBezTo>
                <a:cubicBezTo>
                  <a:pt x="10385" y="20704"/>
                  <a:pt x="10029" y="21026"/>
                  <a:pt x="9621" y="21258"/>
                </a:cubicBezTo>
                <a:cubicBezTo>
                  <a:pt x="9214" y="21487"/>
                  <a:pt x="8777" y="21599"/>
                  <a:pt x="8314" y="21599"/>
                </a:cubicBezTo>
                <a:cubicBezTo>
                  <a:pt x="7852" y="21599"/>
                  <a:pt x="7410" y="21487"/>
                  <a:pt x="6995" y="21258"/>
                </a:cubicBezTo>
                <a:cubicBezTo>
                  <a:pt x="6580" y="21027"/>
                  <a:pt x="6220" y="20705"/>
                  <a:pt x="5915" y="20298"/>
                </a:cubicBezTo>
                <a:cubicBezTo>
                  <a:pt x="5612" y="19886"/>
                  <a:pt x="5369" y="19417"/>
                  <a:pt x="5190" y="18883"/>
                </a:cubicBezTo>
                <a:cubicBezTo>
                  <a:pt x="5011" y="18350"/>
                  <a:pt x="4923" y="17779"/>
                  <a:pt x="4923" y="17164"/>
                </a:cubicBezTo>
                <a:cubicBezTo>
                  <a:pt x="4923" y="16850"/>
                  <a:pt x="5011" y="16591"/>
                  <a:pt x="5190" y="16390"/>
                </a:cubicBezTo>
                <a:cubicBezTo>
                  <a:pt x="5369" y="16187"/>
                  <a:pt x="5583" y="16085"/>
                  <a:pt x="5836" y="16085"/>
                </a:cubicBezTo>
                <a:cubicBezTo>
                  <a:pt x="6103" y="16085"/>
                  <a:pt x="6320" y="16187"/>
                  <a:pt x="6492" y="16390"/>
                </a:cubicBezTo>
                <a:cubicBezTo>
                  <a:pt x="6661" y="16591"/>
                  <a:pt x="6747" y="16851"/>
                  <a:pt x="6747" y="17164"/>
                </a:cubicBezTo>
                <a:cubicBezTo>
                  <a:pt x="6747" y="17799"/>
                  <a:pt x="6900" y="18333"/>
                  <a:pt x="7203" y="18776"/>
                </a:cubicBezTo>
                <a:cubicBezTo>
                  <a:pt x="7508" y="19216"/>
                  <a:pt x="7878" y="19437"/>
                  <a:pt x="8312" y="19437"/>
                </a:cubicBezTo>
                <a:cubicBezTo>
                  <a:pt x="8732" y="19437"/>
                  <a:pt x="9092" y="19216"/>
                  <a:pt x="9397" y="18776"/>
                </a:cubicBezTo>
                <a:cubicBezTo>
                  <a:pt x="9700" y="18333"/>
                  <a:pt x="9853" y="17799"/>
                  <a:pt x="9853" y="17164"/>
                </a:cubicBezTo>
                <a:lnTo>
                  <a:pt x="9853" y="10057"/>
                </a:lnTo>
                <a:cubicBezTo>
                  <a:pt x="8856" y="10461"/>
                  <a:pt x="8042" y="11336"/>
                  <a:pt x="7420" y="12680"/>
                </a:cubicBezTo>
                <a:cubicBezTo>
                  <a:pt x="7344" y="12886"/>
                  <a:pt x="7210" y="12991"/>
                  <a:pt x="7019" y="12991"/>
                </a:cubicBezTo>
                <a:cubicBezTo>
                  <a:pt x="6828" y="12991"/>
                  <a:pt x="6700" y="12886"/>
                  <a:pt x="6631" y="12680"/>
                </a:cubicBezTo>
                <a:cubicBezTo>
                  <a:pt x="6227" y="11796"/>
                  <a:pt x="5734" y="11110"/>
                  <a:pt x="5147" y="10619"/>
                </a:cubicBezTo>
                <a:cubicBezTo>
                  <a:pt x="4560" y="10128"/>
                  <a:pt x="3940" y="9879"/>
                  <a:pt x="3284" y="9879"/>
                </a:cubicBezTo>
                <a:cubicBezTo>
                  <a:pt x="2363" y="9879"/>
                  <a:pt x="1541" y="10345"/>
                  <a:pt x="808" y="11271"/>
                </a:cubicBezTo>
                <a:cubicBezTo>
                  <a:pt x="718" y="11381"/>
                  <a:pt x="596" y="11435"/>
                  <a:pt x="455" y="11435"/>
                </a:cubicBezTo>
                <a:cubicBezTo>
                  <a:pt x="381" y="11435"/>
                  <a:pt x="305" y="11407"/>
                  <a:pt x="238" y="11356"/>
                </a:cubicBezTo>
                <a:cubicBezTo>
                  <a:pt x="47" y="11229"/>
                  <a:pt x="-26" y="11034"/>
                  <a:pt x="7" y="10774"/>
                </a:cubicBezTo>
                <a:cubicBezTo>
                  <a:pt x="245" y="9537"/>
                  <a:pt x="660" y="8400"/>
                  <a:pt x="1259" y="7355"/>
                </a:cubicBezTo>
                <a:cubicBezTo>
                  <a:pt x="1855" y="6307"/>
                  <a:pt x="2595" y="5390"/>
                  <a:pt x="3468" y="4596"/>
                </a:cubicBezTo>
                <a:cubicBezTo>
                  <a:pt x="4343" y="3803"/>
                  <a:pt x="5321" y="3168"/>
                  <a:pt x="6402" y="2688"/>
                </a:cubicBezTo>
                <a:cubicBezTo>
                  <a:pt x="7482" y="2213"/>
                  <a:pt x="8634" y="1917"/>
                  <a:pt x="9850" y="1798"/>
                </a:cubicBezTo>
                <a:lnTo>
                  <a:pt x="9850" y="1081"/>
                </a:lnTo>
                <a:cubicBezTo>
                  <a:pt x="9850" y="767"/>
                  <a:pt x="9936" y="508"/>
                  <a:pt x="10118" y="304"/>
                </a:cubicBezTo>
                <a:cubicBezTo>
                  <a:pt x="10296" y="101"/>
                  <a:pt x="10511" y="0"/>
                  <a:pt x="10764" y="0"/>
                </a:cubicBezTo>
                <a:cubicBezTo>
                  <a:pt x="11029" y="0"/>
                  <a:pt x="11248" y="101"/>
                  <a:pt x="11420" y="304"/>
                </a:cubicBezTo>
                <a:cubicBezTo>
                  <a:pt x="11589" y="508"/>
                  <a:pt x="11675" y="767"/>
                  <a:pt x="11675" y="1081"/>
                </a:cubicBezTo>
                <a:lnTo>
                  <a:pt x="11675" y="179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50789" tIns="50789" rIns="50789" bIns="50789" anchor="ctr"/>
          <a:lstStyle/>
          <a:p>
            <a:pPr defTabSz="457075">
              <a:lnSpc>
                <a:spcPts val="1500"/>
              </a:lnSpc>
              <a:defRPr/>
            </a:pPr>
            <a:endParaRPr lang="es-ES" sz="12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微软雅黑" panose="020B0503020204020204" pitchFamily="34" charset="-122"/>
              <a:cs typeface="Gill Sans" charset="0"/>
              <a:sym typeface="Gill Sans" charset="0"/>
            </a:endParaRPr>
          </a:p>
        </p:txBody>
      </p:sp>
      <p:sp>
        <p:nvSpPr>
          <p:cNvPr id="54" name="AutoShape 41"/>
          <p:cNvSpPr>
            <a:spLocks/>
          </p:cNvSpPr>
          <p:nvPr/>
        </p:nvSpPr>
        <p:spPr bwMode="auto">
          <a:xfrm>
            <a:off x="3666159" y="4908747"/>
            <a:ext cx="358564" cy="35722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7" y="0"/>
                </a:moveTo>
                <a:cubicBezTo>
                  <a:pt x="12301" y="0"/>
                  <a:pt x="13705" y="282"/>
                  <a:pt x="15011" y="847"/>
                </a:cubicBezTo>
                <a:cubicBezTo>
                  <a:pt x="16319" y="1408"/>
                  <a:pt x="17463" y="2176"/>
                  <a:pt x="18449" y="3156"/>
                </a:cubicBezTo>
                <a:cubicBezTo>
                  <a:pt x="19432" y="4133"/>
                  <a:pt x="20201" y="5277"/>
                  <a:pt x="20760" y="6590"/>
                </a:cubicBezTo>
                <a:cubicBezTo>
                  <a:pt x="21317" y="7900"/>
                  <a:pt x="21599" y="9306"/>
                  <a:pt x="21599" y="10800"/>
                </a:cubicBezTo>
                <a:cubicBezTo>
                  <a:pt x="21599" y="12293"/>
                  <a:pt x="21317" y="13699"/>
                  <a:pt x="20760" y="15009"/>
                </a:cubicBezTo>
                <a:cubicBezTo>
                  <a:pt x="20201" y="16320"/>
                  <a:pt x="19430" y="17466"/>
                  <a:pt x="18449" y="18443"/>
                </a:cubicBezTo>
                <a:cubicBezTo>
                  <a:pt x="17463" y="19423"/>
                  <a:pt x="16319" y="20191"/>
                  <a:pt x="15011" y="20752"/>
                </a:cubicBezTo>
                <a:cubicBezTo>
                  <a:pt x="13705" y="21317"/>
                  <a:pt x="12301" y="21599"/>
                  <a:pt x="10807" y="21599"/>
                </a:cubicBezTo>
                <a:cubicBezTo>
                  <a:pt x="9309" y="21599"/>
                  <a:pt x="7905" y="21317"/>
                  <a:pt x="6594" y="20752"/>
                </a:cubicBezTo>
                <a:cubicBezTo>
                  <a:pt x="5280" y="20191"/>
                  <a:pt x="4136" y="19423"/>
                  <a:pt x="3158" y="18443"/>
                </a:cubicBezTo>
                <a:cubicBezTo>
                  <a:pt x="2178" y="17466"/>
                  <a:pt x="1409" y="16320"/>
                  <a:pt x="847" y="15009"/>
                </a:cubicBezTo>
                <a:cubicBezTo>
                  <a:pt x="282" y="13699"/>
                  <a:pt x="0" y="12293"/>
                  <a:pt x="0" y="10800"/>
                </a:cubicBezTo>
                <a:cubicBezTo>
                  <a:pt x="0" y="9306"/>
                  <a:pt x="282" y="7900"/>
                  <a:pt x="847" y="6590"/>
                </a:cubicBezTo>
                <a:cubicBezTo>
                  <a:pt x="1409" y="5277"/>
                  <a:pt x="2181" y="4133"/>
                  <a:pt x="3158" y="3156"/>
                </a:cubicBezTo>
                <a:cubicBezTo>
                  <a:pt x="4136" y="2176"/>
                  <a:pt x="5280" y="1408"/>
                  <a:pt x="6594" y="847"/>
                </a:cubicBezTo>
                <a:cubicBezTo>
                  <a:pt x="7902" y="282"/>
                  <a:pt x="9306" y="0"/>
                  <a:pt x="10807" y="0"/>
                </a:cubicBezTo>
                <a:moveTo>
                  <a:pt x="18164" y="8812"/>
                </a:moveTo>
                <a:cubicBezTo>
                  <a:pt x="18288" y="8688"/>
                  <a:pt x="18353" y="8532"/>
                  <a:pt x="18359" y="8354"/>
                </a:cubicBezTo>
                <a:cubicBezTo>
                  <a:pt x="18362" y="8171"/>
                  <a:pt x="18299" y="8021"/>
                  <a:pt x="18164" y="7894"/>
                </a:cubicBezTo>
                <a:lnTo>
                  <a:pt x="16757" y="6448"/>
                </a:lnTo>
                <a:cubicBezTo>
                  <a:pt x="16613" y="6321"/>
                  <a:pt x="16454" y="6259"/>
                  <a:pt x="16276" y="6259"/>
                </a:cubicBezTo>
                <a:cubicBezTo>
                  <a:pt x="16099" y="6259"/>
                  <a:pt x="15946" y="6321"/>
                  <a:pt x="15810" y="6448"/>
                </a:cubicBezTo>
                <a:lnTo>
                  <a:pt x="9696" y="12570"/>
                </a:lnTo>
                <a:cubicBezTo>
                  <a:pt x="9569" y="12697"/>
                  <a:pt x="9416" y="12759"/>
                  <a:pt x="9244" y="12759"/>
                </a:cubicBezTo>
                <a:cubicBezTo>
                  <a:pt x="9069" y="12759"/>
                  <a:pt x="8914" y="12697"/>
                  <a:pt x="8778" y="12570"/>
                </a:cubicBezTo>
                <a:lnTo>
                  <a:pt x="5786" y="9583"/>
                </a:lnTo>
                <a:cubicBezTo>
                  <a:pt x="5659" y="9458"/>
                  <a:pt x="5506" y="9393"/>
                  <a:pt x="5334" y="9393"/>
                </a:cubicBezTo>
                <a:cubicBezTo>
                  <a:pt x="5156" y="9393"/>
                  <a:pt x="4995" y="9458"/>
                  <a:pt x="4839" y="9583"/>
                </a:cubicBezTo>
                <a:lnTo>
                  <a:pt x="3432" y="11014"/>
                </a:lnTo>
                <a:cubicBezTo>
                  <a:pt x="3305" y="11141"/>
                  <a:pt x="3246" y="11297"/>
                  <a:pt x="3246" y="11474"/>
                </a:cubicBezTo>
                <a:cubicBezTo>
                  <a:pt x="3246" y="11655"/>
                  <a:pt x="3305" y="11810"/>
                  <a:pt x="3432" y="11935"/>
                </a:cubicBezTo>
                <a:lnTo>
                  <a:pt x="7747" y="16249"/>
                </a:lnTo>
                <a:cubicBezTo>
                  <a:pt x="7874" y="16373"/>
                  <a:pt x="8043" y="16483"/>
                  <a:pt x="8261" y="16579"/>
                </a:cubicBezTo>
                <a:cubicBezTo>
                  <a:pt x="8478" y="16673"/>
                  <a:pt x="8676" y="16720"/>
                  <a:pt x="8857" y="16720"/>
                </a:cubicBezTo>
                <a:lnTo>
                  <a:pt x="9617" y="16720"/>
                </a:lnTo>
                <a:cubicBezTo>
                  <a:pt x="9795" y="16720"/>
                  <a:pt x="9993" y="16675"/>
                  <a:pt x="10205" y="16585"/>
                </a:cubicBezTo>
                <a:cubicBezTo>
                  <a:pt x="10417" y="16495"/>
                  <a:pt x="10592" y="16382"/>
                  <a:pt x="10727" y="16249"/>
                </a:cubicBezTo>
                <a:lnTo>
                  <a:pt x="18164" y="881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50789" tIns="50789" rIns="50789" bIns="50789" anchor="ctr"/>
          <a:lstStyle/>
          <a:p>
            <a:pPr defTabSz="457075">
              <a:lnSpc>
                <a:spcPts val="1500"/>
              </a:lnSpc>
              <a:defRPr/>
            </a:pPr>
            <a:endParaRPr lang="es-ES" sz="12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微软雅黑" panose="020B0503020204020204" pitchFamily="34" charset="-122"/>
              <a:cs typeface="Gill Sans" charset="0"/>
              <a:sym typeface="Gill Sans" charset="0"/>
            </a:endParaRPr>
          </a:p>
        </p:txBody>
      </p:sp>
      <p:sp>
        <p:nvSpPr>
          <p:cNvPr id="55" name="AutoShape 114"/>
          <p:cNvSpPr>
            <a:spLocks/>
          </p:cNvSpPr>
          <p:nvPr/>
        </p:nvSpPr>
        <p:spPr bwMode="auto">
          <a:xfrm>
            <a:off x="3632737" y="4054052"/>
            <a:ext cx="439675" cy="44984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050" y="9182"/>
                </a:moveTo>
                <a:cubicBezTo>
                  <a:pt x="21200" y="9182"/>
                  <a:pt x="21329" y="9229"/>
                  <a:pt x="21435" y="9326"/>
                </a:cubicBezTo>
                <a:cubicBezTo>
                  <a:pt x="21544" y="9426"/>
                  <a:pt x="21599" y="9549"/>
                  <a:pt x="21599" y="9699"/>
                </a:cubicBezTo>
                <a:lnTo>
                  <a:pt x="21599" y="11867"/>
                </a:lnTo>
                <a:cubicBezTo>
                  <a:pt x="21599" y="12232"/>
                  <a:pt x="21415" y="12414"/>
                  <a:pt x="21050" y="12414"/>
                </a:cubicBezTo>
                <a:lnTo>
                  <a:pt x="18746" y="12414"/>
                </a:lnTo>
                <a:cubicBezTo>
                  <a:pt x="18575" y="13204"/>
                  <a:pt x="18299" y="13947"/>
                  <a:pt x="17915" y="14646"/>
                </a:cubicBezTo>
                <a:cubicBezTo>
                  <a:pt x="17530" y="15342"/>
                  <a:pt x="17066" y="15965"/>
                  <a:pt x="16517" y="16514"/>
                </a:cubicBezTo>
                <a:cubicBezTo>
                  <a:pt x="15968" y="17061"/>
                  <a:pt x="15346" y="17528"/>
                  <a:pt x="14647" y="17913"/>
                </a:cubicBezTo>
                <a:cubicBezTo>
                  <a:pt x="13948" y="18298"/>
                  <a:pt x="13206" y="18577"/>
                  <a:pt x="12419" y="18741"/>
                </a:cubicBezTo>
                <a:lnTo>
                  <a:pt x="12419" y="21050"/>
                </a:lnTo>
                <a:cubicBezTo>
                  <a:pt x="12419" y="21197"/>
                  <a:pt x="12369" y="21329"/>
                  <a:pt x="12269" y="21435"/>
                </a:cubicBezTo>
                <a:cubicBezTo>
                  <a:pt x="12172" y="21544"/>
                  <a:pt x="12049" y="21599"/>
                  <a:pt x="11896" y="21599"/>
                </a:cubicBezTo>
                <a:lnTo>
                  <a:pt x="9732" y="21599"/>
                </a:lnTo>
                <a:cubicBezTo>
                  <a:pt x="9368" y="21599"/>
                  <a:pt x="9183" y="21417"/>
                  <a:pt x="9183" y="21050"/>
                </a:cubicBezTo>
                <a:lnTo>
                  <a:pt x="9183" y="18741"/>
                </a:lnTo>
                <a:cubicBezTo>
                  <a:pt x="8396" y="18577"/>
                  <a:pt x="7654" y="18298"/>
                  <a:pt x="6955" y="17913"/>
                </a:cubicBezTo>
                <a:cubicBezTo>
                  <a:pt x="6259" y="17528"/>
                  <a:pt x="5634" y="17061"/>
                  <a:pt x="5085" y="16514"/>
                </a:cubicBezTo>
                <a:cubicBezTo>
                  <a:pt x="4536" y="15965"/>
                  <a:pt x="4069" y="15342"/>
                  <a:pt x="3687" y="14646"/>
                </a:cubicBezTo>
                <a:cubicBezTo>
                  <a:pt x="3300" y="13947"/>
                  <a:pt x="3024" y="13204"/>
                  <a:pt x="2856" y="12414"/>
                </a:cubicBezTo>
                <a:lnTo>
                  <a:pt x="551" y="12414"/>
                </a:lnTo>
                <a:cubicBezTo>
                  <a:pt x="187" y="12414"/>
                  <a:pt x="0" y="12231"/>
                  <a:pt x="0" y="11867"/>
                </a:cubicBezTo>
                <a:lnTo>
                  <a:pt x="0" y="9699"/>
                </a:lnTo>
                <a:cubicBezTo>
                  <a:pt x="0" y="9549"/>
                  <a:pt x="58" y="9426"/>
                  <a:pt x="167" y="9326"/>
                </a:cubicBezTo>
                <a:cubicBezTo>
                  <a:pt x="273" y="9229"/>
                  <a:pt x="402" y="9182"/>
                  <a:pt x="551" y="9182"/>
                </a:cubicBezTo>
                <a:lnTo>
                  <a:pt x="2856" y="9182"/>
                </a:lnTo>
                <a:cubicBezTo>
                  <a:pt x="3026" y="8392"/>
                  <a:pt x="3300" y="7652"/>
                  <a:pt x="3687" y="6953"/>
                </a:cubicBezTo>
                <a:cubicBezTo>
                  <a:pt x="4069" y="6251"/>
                  <a:pt x="4536" y="5631"/>
                  <a:pt x="5085" y="5081"/>
                </a:cubicBezTo>
                <a:cubicBezTo>
                  <a:pt x="5634" y="4532"/>
                  <a:pt x="6256" y="4065"/>
                  <a:pt x="6955" y="3680"/>
                </a:cubicBezTo>
                <a:cubicBezTo>
                  <a:pt x="7654" y="3298"/>
                  <a:pt x="8396" y="3022"/>
                  <a:pt x="9183" y="2852"/>
                </a:cubicBezTo>
                <a:lnTo>
                  <a:pt x="9183" y="546"/>
                </a:lnTo>
                <a:cubicBezTo>
                  <a:pt x="9183" y="181"/>
                  <a:pt x="9365" y="0"/>
                  <a:pt x="9732" y="0"/>
                </a:cubicBezTo>
                <a:lnTo>
                  <a:pt x="11896" y="0"/>
                </a:lnTo>
                <a:cubicBezTo>
                  <a:pt x="12049" y="0"/>
                  <a:pt x="12172" y="50"/>
                  <a:pt x="12269" y="158"/>
                </a:cubicBezTo>
                <a:cubicBezTo>
                  <a:pt x="12369" y="267"/>
                  <a:pt x="12419" y="396"/>
                  <a:pt x="12419" y="546"/>
                </a:cubicBezTo>
                <a:lnTo>
                  <a:pt x="12419" y="2852"/>
                </a:lnTo>
                <a:cubicBezTo>
                  <a:pt x="13206" y="3022"/>
                  <a:pt x="13948" y="3298"/>
                  <a:pt x="14647" y="3680"/>
                </a:cubicBezTo>
                <a:cubicBezTo>
                  <a:pt x="15343" y="4065"/>
                  <a:pt x="15968" y="4532"/>
                  <a:pt x="16517" y="5082"/>
                </a:cubicBezTo>
                <a:cubicBezTo>
                  <a:pt x="17066" y="5631"/>
                  <a:pt x="17530" y="6251"/>
                  <a:pt x="17915" y="6953"/>
                </a:cubicBezTo>
                <a:cubicBezTo>
                  <a:pt x="18299" y="7652"/>
                  <a:pt x="18578" y="8392"/>
                  <a:pt x="18746" y="9182"/>
                </a:cubicBezTo>
                <a:lnTo>
                  <a:pt x="21050" y="9182"/>
                </a:lnTo>
                <a:close/>
                <a:moveTo>
                  <a:pt x="12419" y="16465"/>
                </a:moveTo>
                <a:cubicBezTo>
                  <a:pt x="13411" y="16194"/>
                  <a:pt x="14268" y="15698"/>
                  <a:pt x="14991" y="14981"/>
                </a:cubicBezTo>
                <a:cubicBezTo>
                  <a:pt x="15710" y="14264"/>
                  <a:pt x="16203" y="13410"/>
                  <a:pt x="16467" y="12414"/>
                </a:cubicBezTo>
                <a:lnTo>
                  <a:pt x="14048" y="12414"/>
                </a:lnTo>
                <a:cubicBezTo>
                  <a:pt x="13684" y="12414"/>
                  <a:pt x="13505" y="12231"/>
                  <a:pt x="13514" y="11867"/>
                </a:cubicBezTo>
                <a:lnTo>
                  <a:pt x="13514" y="9699"/>
                </a:lnTo>
                <a:cubicBezTo>
                  <a:pt x="13514" y="9549"/>
                  <a:pt x="13567" y="9426"/>
                  <a:pt x="13669" y="9326"/>
                </a:cubicBezTo>
                <a:cubicBezTo>
                  <a:pt x="13772" y="9229"/>
                  <a:pt x="13898" y="9182"/>
                  <a:pt x="14048" y="9182"/>
                </a:cubicBezTo>
                <a:lnTo>
                  <a:pt x="16467" y="9182"/>
                </a:lnTo>
                <a:cubicBezTo>
                  <a:pt x="16194" y="8186"/>
                  <a:pt x="15698" y="7332"/>
                  <a:pt x="14982" y="6609"/>
                </a:cubicBezTo>
                <a:cubicBezTo>
                  <a:pt x="14265" y="5883"/>
                  <a:pt x="13411" y="5390"/>
                  <a:pt x="12419" y="5131"/>
                </a:cubicBezTo>
                <a:lnTo>
                  <a:pt x="12419" y="7549"/>
                </a:lnTo>
                <a:cubicBezTo>
                  <a:pt x="12419" y="7699"/>
                  <a:pt x="12369" y="7828"/>
                  <a:pt x="12269" y="7928"/>
                </a:cubicBezTo>
                <a:cubicBezTo>
                  <a:pt x="12172" y="8031"/>
                  <a:pt x="12049" y="8081"/>
                  <a:pt x="11896" y="8081"/>
                </a:cubicBezTo>
                <a:lnTo>
                  <a:pt x="9732" y="8081"/>
                </a:lnTo>
                <a:cubicBezTo>
                  <a:pt x="9368" y="8081"/>
                  <a:pt x="9183" y="7905"/>
                  <a:pt x="9183" y="7549"/>
                </a:cubicBezTo>
                <a:lnTo>
                  <a:pt x="9183" y="5131"/>
                </a:lnTo>
                <a:cubicBezTo>
                  <a:pt x="8191" y="5402"/>
                  <a:pt x="7334" y="5895"/>
                  <a:pt x="6608" y="6612"/>
                </a:cubicBezTo>
                <a:cubicBezTo>
                  <a:pt x="5889" y="7332"/>
                  <a:pt x="5399" y="8187"/>
                  <a:pt x="5135" y="9182"/>
                </a:cubicBezTo>
                <a:lnTo>
                  <a:pt x="7580" y="9182"/>
                </a:lnTo>
                <a:cubicBezTo>
                  <a:pt x="7733" y="9182"/>
                  <a:pt x="7853" y="9229"/>
                  <a:pt x="7947" y="9326"/>
                </a:cubicBezTo>
                <a:cubicBezTo>
                  <a:pt x="8038" y="9426"/>
                  <a:pt x="8088" y="9550"/>
                  <a:pt x="8088" y="9700"/>
                </a:cubicBezTo>
                <a:lnTo>
                  <a:pt x="8088" y="11867"/>
                </a:lnTo>
                <a:cubicBezTo>
                  <a:pt x="8088" y="12017"/>
                  <a:pt x="8038" y="12144"/>
                  <a:pt x="7947" y="12252"/>
                </a:cubicBezTo>
                <a:cubicBezTo>
                  <a:pt x="7853" y="12364"/>
                  <a:pt x="7733" y="12414"/>
                  <a:pt x="7580" y="12414"/>
                </a:cubicBezTo>
                <a:lnTo>
                  <a:pt x="5135" y="12414"/>
                </a:lnTo>
                <a:cubicBezTo>
                  <a:pt x="5408" y="13410"/>
                  <a:pt x="5904" y="14267"/>
                  <a:pt x="6620" y="14990"/>
                </a:cubicBezTo>
                <a:cubicBezTo>
                  <a:pt x="7337" y="15710"/>
                  <a:pt x="8191" y="16203"/>
                  <a:pt x="9183" y="16465"/>
                </a:cubicBezTo>
                <a:lnTo>
                  <a:pt x="9183" y="14018"/>
                </a:lnTo>
                <a:cubicBezTo>
                  <a:pt x="9183" y="13868"/>
                  <a:pt x="9239" y="13744"/>
                  <a:pt x="9348" y="13653"/>
                </a:cubicBezTo>
                <a:cubicBezTo>
                  <a:pt x="9453" y="13559"/>
                  <a:pt x="9583" y="13512"/>
                  <a:pt x="9732" y="13512"/>
                </a:cubicBezTo>
                <a:lnTo>
                  <a:pt x="11896" y="13512"/>
                </a:lnTo>
                <a:cubicBezTo>
                  <a:pt x="12049" y="13512"/>
                  <a:pt x="12172" y="13559"/>
                  <a:pt x="12269" y="13653"/>
                </a:cubicBezTo>
                <a:cubicBezTo>
                  <a:pt x="12369" y="13744"/>
                  <a:pt x="12419" y="13868"/>
                  <a:pt x="12419" y="14018"/>
                </a:cubicBezTo>
                <a:lnTo>
                  <a:pt x="12419" y="1646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50789" tIns="50789" rIns="50789" bIns="50789" anchor="ctr"/>
          <a:lstStyle/>
          <a:p>
            <a:pPr defTabSz="457075">
              <a:lnSpc>
                <a:spcPts val="1500"/>
              </a:lnSpc>
              <a:defRPr/>
            </a:pPr>
            <a:endParaRPr lang="es-ES" sz="12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ea typeface="微软雅黑" panose="020B0503020204020204" pitchFamily="34" charset="-122"/>
              <a:cs typeface="Gill Sans" charset="0"/>
              <a:sym typeface="Gill Sans" charset="0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1561846" y="4075228"/>
            <a:ext cx="1758183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4284753" y="4094333"/>
            <a:ext cx="1758183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4243905" y="4894172"/>
            <a:ext cx="1758183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1510350" y="4910591"/>
            <a:ext cx="1758183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1178072" y="2636981"/>
            <a:ext cx="4426861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6276203" y="4058710"/>
            <a:ext cx="1415080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7342511" y="2810765"/>
            <a:ext cx="1415080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8914924" y="3021142"/>
            <a:ext cx="1415080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9997361" y="4316865"/>
            <a:ext cx="1415080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11466642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37" grpId="0" animBg="1"/>
      <p:bldP spid="52" grpId="0" animBg="1"/>
      <p:bldP spid="53" grpId="0" animBg="1"/>
      <p:bldP spid="54" grpId="0" animBg="1"/>
      <p:bldP spid="55" grpId="0" animBg="1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144066" y="397628"/>
            <a:ext cx="5257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FF3D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难忘师恩</a:t>
            </a:r>
            <a:endParaRPr lang="zh-CN" altLang="en-US" sz="2400" b="1" dirty="0">
              <a:solidFill>
                <a:srgbClr val="FF3D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6" name="组合 145"/>
          <p:cNvGrpSpPr/>
          <p:nvPr/>
        </p:nvGrpSpPr>
        <p:grpSpPr>
          <a:xfrm>
            <a:off x="1593090" y="3523505"/>
            <a:ext cx="687003" cy="687003"/>
            <a:chOff x="847703" y="2490228"/>
            <a:chExt cx="515252" cy="515252"/>
          </a:xfrm>
        </p:grpSpPr>
        <p:sp>
          <p:nvSpPr>
            <p:cNvPr id="147" name="Donut 133"/>
            <p:cNvSpPr/>
            <p:nvPr/>
          </p:nvSpPr>
          <p:spPr>
            <a:xfrm>
              <a:off x="847703" y="2490228"/>
              <a:ext cx="515252" cy="515252"/>
            </a:xfrm>
            <a:prstGeom prst="donut">
              <a:avLst>
                <a:gd name="adj" fmla="val 6804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500"/>
                </a:lnSpc>
              </a:pPr>
              <a:endParaRPr lang="en-GB" sz="1200">
                <a:solidFill>
                  <a:srgbClr val="6D6F7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48" name="Freeform 134"/>
            <p:cNvSpPr>
              <a:spLocks noEditPoints="1"/>
            </p:cNvSpPr>
            <p:nvPr/>
          </p:nvSpPr>
          <p:spPr bwMode="auto">
            <a:xfrm>
              <a:off x="994036" y="2630645"/>
              <a:ext cx="222587" cy="234416"/>
            </a:xfrm>
            <a:custGeom>
              <a:avLst/>
              <a:gdLst>
                <a:gd name="T0" fmla="*/ 20 w 96"/>
                <a:gd name="T1" fmla="*/ 86 h 101"/>
                <a:gd name="T2" fmla="*/ 7 w 96"/>
                <a:gd name="T3" fmla="*/ 58 h 101"/>
                <a:gd name="T4" fmla="*/ 18 w 96"/>
                <a:gd name="T5" fmla="*/ 29 h 101"/>
                <a:gd name="T6" fmla="*/ 42 w 96"/>
                <a:gd name="T7" fmla="*/ 17 h 101"/>
                <a:gd name="T8" fmla="*/ 41 w 96"/>
                <a:gd name="T9" fmla="*/ 9 h 101"/>
                <a:gd name="T10" fmla="*/ 36 w 96"/>
                <a:gd name="T11" fmla="*/ 10 h 101"/>
                <a:gd name="T12" fmla="*/ 35 w 96"/>
                <a:gd name="T13" fmla="*/ 5 h 101"/>
                <a:gd name="T14" fmla="*/ 48 w 96"/>
                <a:gd name="T15" fmla="*/ 3 h 101"/>
                <a:gd name="T16" fmla="*/ 49 w 96"/>
                <a:gd name="T17" fmla="*/ 8 h 101"/>
                <a:gd name="T18" fmla="*/ 44 w 96"/>
                <a:gd name="T19" fmla="*/ 9 h 101"/>
                <a:gd name="T20" fmla="*/ 46 w 96"/>
                <a:gd name="T21" fmla="*/ 16 h 101"/>
                <a:gd name="T22" fmla="*/ 74 w 96"/>
                <a:gd name="T23" fmla="*/ 27 h 101"/>
                <a:gd name="T24" fmla="*/ 87 w 96"/>
                <a:gd name="T25" fmla="*/ 54 h 101"/>
                <a:gd name="T26" fmla="*/ 77 w 96"/>
                <a:gd name="T27" fmla="*/ 83 h 101"/>
                <a:gd name="T28" fmla="*/ 75 w 96"/>
                <a:gd name="T29" fmla="*/ 85 h 101"/>
                <a:gd name="T30" fmla="*/ 79 w 96"/>
                <a:gd name="T31" fmla="*/ 101 h 101"/>
                <a:gd name="T32" fmla="*/ 74 w 96"/>
                <a:gd name="T33" fmla="*/ 101 h 101"/>
                <a:gd name="T34" fmla="*/ 63 w 96"/>
                <a:gd name="T35" fmla="*/ 93 h 101"/>
                <a:gd name="T36" fmla="*/ 49 w 96"/>
                <a:gd name="T37" fmla="*/ 96 h 101"/>
                <a:gd name="T38" fmla="*/ 32 w 96"/>
                <a:gd name="T39" fmla="*/ 93 h 101"/>
                <a:gd name="T40" fmla="*/ 22 w 96"/>
                <a:gd name="T41" fmla="*/ 101 h 101"/>
                <a:gd name="T42" fmla="*/ 17 w 96"/>
                <a:gd name="T43" fmla="*/ 101 h 101"/>
                <a:gd name="T44" fmla="*/ 21 w 96"/>
                <a:gd name="T45" fmla="*/ 86 h 101"/>
                <a:gd name="T46" fmla="*/ 20 w 96"/>
                <a:gd name="T47" fmla="*/ 86 h 101"/>
                <a:gd name="T48" fmla="*/ 82 w 96"/>
                <a:gd name="T49" fmla="*/ 6 h 101"/>
                <a:gd name="T50" fmla="*/ 60 w 96"/>
                <a:gd name="T51" fmla="*/ 11 h 101"/>
                <a:gd name="T52" fmla="*/ 92 w 96"/>
                <a:gd name="T53" fmla="*/ 31 h 101"/>
                <a:gd name="T54" fmla="*/ 88 w 96"/>
                <a:gd name="T55" fmla="*/ 9 h 101"/>
                <a:gd name="T56" fmla="*/ 92 w 96"/>
                <a:gd name="T57" fmla="*/ 3 h 101"/>
                <a:gd name="T58" fmla="*/ 86 w 96"/>
                <a:gd name="T59" fmla="*/ 0 h 101"/>
                <a:gd name="T60" fmla="*/ 82 w 96"/>
                <a:gd name="T61" fmla="*/ 6 h 101"/>
                <a:gd name="T62" fmla="*/ 14 w 96"/>
                <a:gd name="T63" fmla="*/ 6 h 101"/>
                <a:gd name="T64" fmla="*/ 10 w 96"/>
                <a:gd name="T65" fmla="*/ 0 h 101"/>
                <a:gd name="T66" fmla="*/ 4 w 96"/>
                <a:gd name="T67" fmla="*/ 3 h 101"/>
                <a:gd name="T68" fmla="*/ 8 w 96"/>
                <a:gd name="T69" fmla="*/ 9 h 101"/>
                <a:gd name="T70" fmla="*/ 4 w 96"/>
                <a:gd name="T71" fmla="*/ 31 h 101"/>
                <a:gd name="T72" fmla="*/ 36 w 96"/>
                <a:gd name="T73" fmla="*/ 11 h 101"/>
                <a:gd name="T74" fmla="*/ 14 w 96"/>
                <a:gd name="T75" fmla="*/ 6 h 101"/>
                <a:gd name="T76" fmla="*/ 43 w 96"/>
                <a:gd name="T77" fmla="*/ 54 h 101"/>
                <a:gd name="T78" fmla="*/ 42 w 96"/>
                <a:gd name="T79" fmla="*/ 56 h 101"/>
                <a:gd name="T80" fmla="*/ 22 w 96"/>
                <a:gd name="T81" fmla="*/ 61 h 101"/>
                <a:gd name="T82" fmla="*/ 22 w 96"/>
                <a:gd name="T83" fmla="*/ 64 h 101"/>
                <a:gd name="T84" fmla="*/ 43 w 96"/>
                <a:gd name="T85" fmla="*/ 59 h 101"/>
                <a:gd name="T86" fmla="*/ 46 w 96"/>
                <a:gd name="T87" fmla="*/ 61 h 101"/>
                <a:gd name="T88" fmla="*/ 54 w 96"/>
                <a:gd name="T89" fmla="*/ 58 h 101"/>
                <a:gd name="T90" fmla="*/ 50 w 96"/>
                <a:gd name="T91" fmla="*/ 50 h 101"/>
                <a:gd name="T92" fmla="*/ 49 w 96"/>
                <a:gd name="T93" fmla="*/ 50 h 101"/>
                <a:gd name="T94" fmla="*/ 41 w 96"/>
                <a:gd name="T95" fmla="*/ 37 h 101"/>
                <a:gd name="T96" fmla="*/ 38 w 96"/>
                <a:gd name="T97" fmla="*/ 39 h 101"/>
                <a:gd name="T98" fmla="*/ 44 w 96"/>
                <a:gd name="T99" fmla="*/ 52 h 101"/>
                <a:gd name="T100" fmla="*/ 43 w 96"/>
                <a:gd name="T101" fmla="*/ 54 h 101"/>
                <a:gd name="T102" fmla="*/ 18 w 96"/>
                <a:gd name="T103" fmla="*/ 58 h 101"/>
                <a:gd name="T104" fmla="*/ 28 w 96"/>
                <a:gd name="T105" fmla="*/ 78 h 101"/>
                <a:gd name="T106" fmla="*/ 49 w 96"/>
                <a:gd name="T107" fmla="*/ 85 h 101"/>
                <a:gd name="T108" fmla="*/ 69 w 96"/>
                <a:gd name="T109" fmla="*/ 76 h 101"/>
                <a:gd name="T110" fmla="*/ 76 w 96"/>
                <a:gd name="T111" fmla="*/ 55 h 101"/>
                <a:gd name="T112" fmla="*/ 67 w 96"/>
                <a:gd name="T113" fmla="*/ 35 h 101"/>
                <a:gd name="T114" fmla="*/ 46 w 96"/>
                <a:gd name="T115" fmla="*/ 27 h 101"/>
                <a:gd name="T116" fmla="*/ 26 w 96"/>
                <a:gd name="T117" fmla="*/ 37 h 101"/>
                <a:gd name="T118" fmla="*/ 18 w 96"/>
                <a:gd name="T119" fmla="*/ 5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6" h="101">
                  <a:moveTo>
                    <a:pt x="20" y="86"/>
                  </a:moveTo>
                  <a:cubicBezTo>
                    <a:pt x="12" y="78"/>
                    <a:pt x="8" y="68"/>
                    <a:pt x="7" y="58"/>
                  </a:cubicBezTo>
                  <a:cubicBezTo>
                    <a:pt x="7" y="48"/>
                    <a:pt x="10" y="38"/>
                    <a:pt x="18" y="29"/>
                  </a:cubicBezTo>
                  <a:cubicBezTo>
                    <a:pt x="24" y="22"/>
                    <a:pt x="33" y="18"/>
                    <a:pt x="42" y="17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56" y="16"/>
                    <a:pt x="66" y="19"/>
                    <a:pt x="74" y="27"/>
                  </a:cubicBezTo>
                  <a:cubicBezTo>
                    <a:pt x="82" y="34"/>
                    <a:pt x="87" y="44"/>
                    <a:pt x="87" y="54"/>
                  </a:cubicBezTo>
                  <a:cubicBezTo>
                    <a:pt x="88" y="65"/>
                    <a:pt x="84" y="75"/>
                    <a:pt x="77" y="83"/>
                  </a:cubicBezTo>
                  <a:cubicBezTo>
                    <a:pt x="76" y="84"/>
                    <a:pt x="76" y="84"/>
                    <a:pt x="75" y="85"/>
                  </a:cubicBezTo>
                  <a:cubicBezTo>
                    <a:pt x="79" y="101"/>
                    <a:pt x="79" y="101"/>
                    <a:pt x="79" y="101"/>
                  </a:cubicBezTo>
                  <a:cubicBezTo>
                    <a:pt x="74" y="101"/>
                    <a:pt x="74" y="101"/>
                    <a:pt x="74" y="101"/>
                  </a:cubicBezTo>
                  <a:cubicBezTo>
                    <a:pt x="63" y="93"/>
                    <a:pt x="63" y="93"/>
                    <a:pt x="63" y="93"/>
                  </a:cubicBezTo>
                  <a:cubicBezTo>
                    <a:pt x="59" y="95"/>
                    <a:pt x="54" y="96"/>
                    <a:pt x="49" y="96"/>
                  </a:cubicBezTo>
                  <a:cubicBezTo>
                    <a:pt x="44" y="96"/>
                    <a:pt x="38" y="95"/>
                    <a:pt x="32" y="93"/>
                  </a:cubicBezTo>
                  <a:cubicBezTo>
                    <a:pt x="22" y="101"/>
                    <a:pt x="22" y="101"/>
                    <a:pt x="22" y="101"/>
                  </a:cubicBezTo>
                  <a:cubicBezTo>
                    <a:pt x="17" y="101"/>
                    <a:pt x="17" y="101"/>
                    <a:pt x="17" y="101"/>
                  </a:cubicBezTo>
                  <a:cubicBezTo>
                    <a:pt x="21" y="86"/>
                    <a:pt x="21" y="86"/>
                    <a:pt x="21" y="86"/>
                  </a:cubicBezTo>
                  <a:cubicBezTo>
                    <a:pt x="20" y="86"/>
                    <a:pt x="20" y="86"/>
                    <a:pt x="20" y="86"/>
                  </a:cubicBezTo>
                  <a:close/>
                  <a:moveTo>
                    <a:pt x="82" y="6"/>
                  </a:moveTo>
                  <a:cubicBezTo>
                    <a:pt x="74" y="3"/>
                    <a:pt x="66" y="5"/>
                    <a:pt x="60" y="11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6" y="24"/>
                    <a:pt x="94" y="15"/>
                    <a:pt x="88" y="9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2" y="6"/>
                    <a:pt x="82" y="6"/>
                    <a:pt x="82" y="6"/>
                  </a:cubicBezTo>
                  <a:close/>
                  <a:moveTo>
                    <a:pt x="14" y="6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2" y="15"/>
                    <a:pt x="0" y="24"/>
                    <a:pt x="4" y="3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0" y="5"/>
                    <a:pt x="21" y="3"/>
                    <a:pt x="14" y="6"/>
                  </a:cubicBezTo>
                  <a:close/>
                  <a:moveTo>
                    <a:pt x="43" y="54"/>
                  </a:moveTo>
                  <a:cubicBezTo>
                    <a:pt x="42" y="55"/>
                    <a:pt x="42" y="55"/>
                    <a:pt x="42" y="56"/>
                  </a:cubicBezTo>
                  <a:cubicBezTo>
                    <a:pt x="35" y="57"/>
                    <a:pt x="28" y="58"/>
                    <a:pt x="22" y="61"/>
                  </a:cubicBezTo>
                  <a:cubicBezTo>
                    <a:pt x="22" y="62"/>
                    <a:pt x="22" y="63"/>
                    <a:pt x="22" y="64"/>
                  </a:cubicBezTo>
                  <a:cubicBezTo>
                    <a:pt x="29" y="63"/>
                    <a:pt x="37" y="62"/>
                    <a:pt x="43" y="59"/>
                  </a:cubicBezTo>
                  <a:cubicBezTo>
                    <a:pt x="44" y="60"/>
                    <a:pt x="45" y="61"/>
                    <a:pt x="46" y="61"/>
                  </a:cubicBezTo>
                  <a:cubicBezTo>
                    <a:pt x="49" y="62"/>
                    <a:pt x="53" y="61"/>
                    <a:pt x="54" y="58"/>
                  </a:cubicBezTo>
                  <a:cubicBezTo>
                    <a:pt x="55" y="55"/>
                    <a:pt x="53" y="51"/>
                    <a:pt x="50" y="50"/>
                  </a:cubicBezTo>
                  <a:cubicBezTo>
                    <a:pt x="50" y="50"/>
                    <a:pt x="49" y="50"/>
                    <a:pt x="49" y="50"/>
                  </a:cubicBezTo>
                  <a:cubicBezTo>
                    <a:pt x="47" y="46"/>
                    <a:pt x="44" y="41"/>
                    <a:pt x="41" y="37"/>
                  </a:cubicBezTo>
                  <a:cubicBezTo>
                    <a:pt x="40" y="38"/>
                    <a:pt x="39" y="39"/>
                    <a:pt x="38" y="39"/>
                  </a:cubicBezTo>
                  <a:cubicBezTo>
                    <a:pt x="39" y="44"/>
                    <a:pt x="41" y="48"/>
                    <a:pt x="44" y="52"/>
                  </a:cubicBezTo>
                  <a:cubicBezTo>
                    <a:pt x="43" y="52"/>
                    <a:pt x="43" y="53"/>
                    <a:pt x="43" y="54"/>
                  </a:cubicBezTo>
                  <a:close/>
                  <a:moveTo>
                    <a:pt x="18" y="58"/>
                  </a:moveTo>
                  <a:cubicBezTo>
                    <a:pt x="19" y="65"/>
                    <a:pt x="22" y="72"/>
                    <a:pt x="28" y="78"/>
                  </a:cubicBezTo>
                  <a:cubicBezTo>
                    <a:pt x="34" y="83"/>
                    <a:pt x="41" y="86"/>
                    <a:pt x="49" y="85"/>
                  </a:cubicBezTo>
                  <a:cubicBezTo>
                    <a:pt x="56" y="85"/>
                    <a:pt x="63" y="82"/>
                    <a:pt x="69" y="76"/>
                  </a:cubicBezTo>
                  <a:cubicBezTo>
                    <a:pt x="74" y="70"/>
                    <a:pt x="77" y="62"/>
                    <a:pt x="76" y="55"/>
                  </a:cubicBezTo>
                  <a:cubicBezTo>
                    <a:pt x="76" y="47"/>
                    <a:pt x="73" y="40"/>
                    <a:pt x="67" y="35"/>
                  </a:cubicBezTo>
                  <a:cubicBezTo>
                    <a:pt x="61" y="29"/>
                    <a:pt x="53" y="27"/>
                    <a:pt x="46" y="27"/>
                  </a:cubicBezTo>
                  <a:cubicBezTo>
                    <a:pt x="38" y="28"/>
                    <a:pt x="31" y="31"/>
                    <a:pt x="26" y="37"/>
                  </a:cubicBezTo>
                  <a:cubicBezTo>
                    <a:pt x="20" y="43"/>
                    <a:pt x="18" y="50"/>
                    <a:pt x="18" y="5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zh-CN" altLang="en-US" sz="12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49" name="组合 148"/>
          <p:cNvGrpSpPr/>
          <p:nvPr/>
        </p:nvGrpSpPr>
        <p:grpSpPr>
          <a:xfrm>
            <a:off x="4122739" y="3523505"/>
            <a:ext cx="687003" cy="687003"/>
            <a:chOff x="2744941" y="2490228"/>
            <a:chExt cx="515252" cy="515252"/>
          </a:xfrm>
        </p:grpSpPr>
        <p:sp>
          <p:nvSpPr>
            <p:cNvPr id="150" name="Freeform 137"/>
            <p:cNvSpPr>
              <a:spLocks noEditPoints="1"/>
            </p:cNvSpPr>
            <p:nvPr/>
          </p:nvSpPr>
          <p:spPr bwMode="auto">
            <a:xfrm>
              <a:off x="2915007" y="2639786"/>
              <a:ext cx="178499" cy="216135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zh-CN" altLang="en-US" sz="12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51" name="Donut 140"/>
            <p:cNvSpPr/>
            <p:nvPr/>
          </p:nvSpPr>
          <p:spPr>
            <a:xfrm>
              <a:off x="2744941" y="2490228"/>
              <a:ext cx="515252" cy="515252"/>
            </a:xfrm>
            <a:prstGeom prst="donut">
              <a:avLst>
                <a:gd name="adj" fmla="val 680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500"/>
                </a:lnSpc>
              </a:pPr>
              <a:endParaRPr lang="en-GB" sz="1200">
                <a:solidFill>
                  <a:srgbClr val="6D6F7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52" name="组合 151"/>
          <p:cNvGrpSpPr/>
          <p:nvPr/>
        </p:nvGrpSpPr>
        <p:grpSpPr>
          <a:xfrm>
            <a:off x="1587951" y="4962181"/>
            <a:ext cx="687003" cy="687003"/>
            <a:chOff x="843849" y="3569236"/>
            <a:chExt cx="515252" cy="515252"/>
          </a:xfrm>
        </p:grpSpPr>
        <p:sp>
          <p:nvSpPr>
            <p:cNvPr id="153" name="Freeform 135"/>
            <p:cNvSpPr>
              <a:spLocks noEditPoints="1"/>
            </p:cNvSpPr>
            <p:nvPr/>
          </p:nvSpPr>
          <p:spPr bwMode="auto">
            <a:xfrm>
              <a:off x="973872" y="3715310"/>
              <a:ext cx="252695" cy="204307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zh-CN" altLang="en-US" sz="12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54" name="Donut 139"/>
            <p:cNvSpPr/>
            <p:nvPr/>
          </p:nvSpPr>
          <p:spPr>
            <a:xfrm>
              <a:off x="843849" y="3569236"/>
              <a:ext cx="515252" cy="515252"/>
            </a:xfrm>
            <a:prstGeom prst="donut">
              <a:avLst>
                <a:gd name="adj" fmla="val 6804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500"/>
                </a:lnSpc>
              </a:pPr>
              <a:endParaRPr lang="en-GB" sz="1200">
                <a:solidFill>
                  <a:srgbClr val="6D6F7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55" name="组合 154"/>
          <p:cNvGrpSpPr/>
          <p:nvPr/>
        </p:nvGrpSpPr>
        <p:grpSpPr>
          <a:xfrm>
            <a:off x="4128154" y="4962037"/>
            <a:ext cx="687003" cy="687003"/>
            <a:chOff x="2749001" y="3569128"/>
            <a:chExt cx="515252" cy="515252"/>
          </a:xfrm>
        </p:grpSpPr>
        <p:sp>
          <p:nvSpPr>
            <p:cNvPr id="156" name="Freeform 136"/>
            <p:cNvSpPr>
              <a:spLocks noEditPoints="1"/>
            </p:cNvSpPr>
            <p:nvPr/>
          </p:nvSpPr>
          <p:spPr bwMode="auto">
            <a:xfrm>
              <a:off x="2922215" y="3713517"/>
              <a:ext cx="168822" cy="247319"/>
            </a:xfrm>
            <a:custGeom>
              <a:avLst/>
              <a:gdLst>
                <a:gd name="T0" fmla="*/ 16 w 73"/>
                <a:gd name="T1" fmla="*/ 77 h 107"/>
                <a:gd name="T2" fmla="*/ 57 w 73"/>
                <a:gd name="T3" fmla="*/ 77 h 107"/>
                <a:gd name="T4" fmla="*/ 52 w 73"/>
                <a:gd name="T5" fmla="*/ 101 h 107"/>
                <a:gd name="T6" fmla="*/ 45 w 73"/>
                <a:gd name="T7" fmla="*/ 101 h 107"/>
                <a:gd name="T8" fmla="*/ 37 w 73"/>
                <a:gd name="T9" fmla="*/ 107 h 107"/>
                <a:gd name="T10" fmla="*/ 29 w 73"/>
                <a:gd name="T11" fmla="*/ 101 h 107"/>
                <a:gd name="T12" fmla="*/ 21 w 73"/>
                <a:gd name="T13" fmla="*/ 101 h 107"/>
                <a:gd name="T14" fmla="*/ 16 w 73"/>
                <a:gd name="T15" fmla="*/ 77 h 107"/>
                <a:gd name="T16" fmla="*/ 51 w 73"/>
                <a:gd name="T17" fmla="*/ 29 h 107"/>
                <a:gd name="T18" fmla="*/ 52 w 73"/>
                <a:gd name="T19" fmla="*/ 35 h 107"/>
                <a:gd name="T20" fmla="*/ 51 w 73"/>
                <a:gd name="T21" fmla="*/ 37 h 107"/>
                <a:gd name="T22" fmla="*/ 53 w 73"/>
                <a:gd name="T23" fmla="*/ 38 h 107"/>
                <a:gd name="T24" fmla="*/ 52 w 73"/>
                <a:gd name="T25" fmla="*/ 42 h 107"/>
                <a:gd name="T26" fmla="*/ 50 w 73"/>
                <a:gd name="T27" fmla="*/ 42 h 107"/>
                <a:gd name="T28" fmla="*/ 52 w 73"/>
                <a:gd name="T29" fmla="*/ 44 h 107"/>
                <a:gd name="T30" fmla="*/ 51 w 73"/>
                <a:gd name="T31" fmla="*/ 47 h 107"/>
                <a:gd name="T32" fmla="*/ 50 w 73"/>
                <a:gd name="T33" fmla="*/ 48 h 107"/>
                <a:gd name="T34" fmla="*/ 51 w 73"/>
                <a:gd name="T35" fmla="*/ 49 h 107"/>
                <a:gd name="T36" fmla="*/ 50 w 73"/>
                <a:gd name="T37" fmla="*/ 53 h 107"/>
                <a:gd name="T38" fmla="*/ 47 w 73"/>
                <a:gd name="T39" fmla="*/ 54 h 107"/>
                <a:gd name="T40" fmla="*/ 29 w 73"/>
                <a:gd name="T41" fmla="*/ 49 h 107"/>
                <a:gd name="T42" fmla="*/ 21 w 73"/>
                <a:gd name="T43" fmla="*/ 49 h 107"/>
                <a:gd name="T44" fmla="*/ 21 w 73"/>
                <a:gd name="T45" fmla="*/ 32 h 107"/>
                <a:gd name="T46" fmla="*/ 28 w 73"/>
                <a:gd name="T47" fmla="*/ 31 h 107"/>
                <a:gd name="T48" fmla="*/ 42 w 73"/>
                <a:gd name="T49" fmla="*/ 16 h 107"/>
                <a:gd name="T50" fmla="*/ 38 w 73"/>
                <a:gd name="T51" fmla="*/ 30 h 107"/>
                <a:gd name="T52" fmla="*/ 51 w 73"/>
                <a:gd name="T53" fmla="*/ 29 h 107"/>
                <a:gd name="T54" fmla="*/ 15 w 73"/>
                <a:gd name="T55" fmla="*/ 71 h 107"/>
                <a:gd name="T56" fmla="*/ 25 w 73"/>
                <a:gd name="T57" fmla="*/ 71 h 107"/>
                <a:gd name="T58" fmla="*/ 17 w 73"/>
                <a:gd name="T59" fmla="*/ 48 h 107"/>
                <a:gd name="T60" fmla="*/ 11 w 73"/>
                <a:gd name="T61" fmla="*/ 29 h 107"/>
                <a:gd name="T62" fmla="*/ 23 w 73"/>
                <a:gd name="T63" fmla="*/ 13 h 107"/>
                <a:gd name="T64" fmla="*/ 37 w 73"/>
                <a:gd name="T65" fmla="*/ 11 h 107"/>
                <a:gd name="T66" fmla="*/ 50 w 73"/>
                <a:gd name="T67" fmla="*/ 14 h 107"/>
                <a:gd name="T68" fmla="*/ 62 w 73"/>
                <a:gd name="T69" fmla="*/ 29 h 107"/>
                <a:gd name="T70" fmla="*/ 56 w 73"/>
                <a:gd name="T71" fmla="*/ 48 h 107"/>
                <a:gd name="T72" fmla="*/ 48 w 73"/>
                <a:gd name="T73" fmla="*/ 71 h 107"/>
                <a:gd name="T74" fmla="*/ 58 w 73"/>
                <a:gd name="T75" fmla="*/ 71 h 107"/>
                <a:gd name="T76" fmla="*/ 65 w 73"/>
                <a:gd name="T77" fmla="*/ 52 h 107"/>
                <a:gd name="T78" fmla="*/ 71 w 73"/>
                <a:gd name="T79" fmla="*/ 27 h 107"/>
                <a:gd name="T80" fmla="*/ 55 w 73"/>
                <a:gd name="T81" fmla="*/ 5 h 107"/>
                <a:gd name="T82" fmla="*/ 37 w 73"/>
                <a:gd name="T83" fmla="*/ 1 h 107"/>
                <a:gd name="T84" fmla="*/ 19 w 73"/>
                <a:gd name="T85" fmla="*/ 5 h 107"/>
                <a:gd name="T86" fmla="*/ 2 w 73"/>
                <a:gd name="T87" fmla="*/ 27 h 107"/>
                <a:gd name="T88" fmla="*/ 8 w 73"/>
                <a:gd name="T89" fmla="*/ 53 h 107"/>
                <a:gd name="T90" fmla="*/ 15 w 73"/>
                <a:gd name="T91" fmla="*/ 7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3" h="107">
                  <a:moveTo>
                    <a:pt x="16" y="77"/>
                  </a:moveTo>
                  <a:cubicBezTo>
                    <a:pt x="57" y="77"/>
                    <a:pt x="57" y="77"/>
                    <a:pt x="57" y="77"/>
                  </a:cubicBezTo>
                  <a:cubicBezTo>
                    <a:pt x="52" y="101"/>
                    <a:pt x="52" y="101"/>
                    <a:pt x="52" y="101"/>
                  </a:cubicBezTo>
                  <a:cubicBezTo>
                    <a:pt x="45" y="101"/>
                    <a:pt x="45" y="101"/>
                    <a:pt x="45" y="101"/>
                  </a:cubicBezTo>
                  <a:cubicBezTo>
                    <a:pt x="44" y="104"/>
                    <a:pt x="41" y="107"/>
                    <a:pt x="37" y="107"/>
                  </a:cubicBezTo>
                  <a:cubicBezTo>
                    <a:pt x="33" y="107"/>
                    <a:pt x="30" y="104"/>
                    <a:pt x="29" y="101"/>
                  </a:cubicBezTo>
                  <a:cubicBezTo>
                    <a:pt x="21" y="101"/>
                    <a:pt x="21" y="101"/>
                    <a:pt x="21" y="101"/>
                  </a:cubicBezTo>
                  <a:cubicBezTo>
                    <a:pt x="16" y="77"/>
                    <a:pt x="16" y="77"/>
                    <a:pt x="16" y="77"/>
                  </a:cubicBezTo>
                  <a:close/>
                  <a:moveTo>
                    <a:pt x="51" y="29"/>
                  </a:moveTo>
                  <a:cubicBezTo>
                    <a:pt x="52" y="35"/>
                    <a:pt x="52" y="35"/>
                    <a:pt x="52" y="35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51" y="49"/>
                    <a:pt x="51" y="49"/>
                    <a:pt x="51" y="49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47" y="54"/>
                    <a:pt x="47" y="54"/>
                    <a:pt x="47" y="54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8" y="31"/>
                    <a:pt x="28" y="31"/>
                    <a:pt x="28" y="31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50" y="21"/>
                    <a:pt x="43" y="27"/>
                    <a:pt x="38" y="30"/>
                  </a:cubicBezTo>
                  <a:cubicBezTo>
                    <a:pt x="51" y="29"/>
                    <a:pt x="51" y="29"/>
                    <a:pt x="51" y="29"/>
                  </a:cubicBezTo>
                  <a:close/>
                  <a:moveTo>
                    <a:pt x="15" y="71"/>
                  </a:moveTo>
                  <a:cubicBezTo>
                    <a:pt x="25" y="71"/>
                    <a:pt x="25" y="71"/>
                    <a:pt x="25" y="71"/>
                  </a:cubicBezTo>
                  <a:cubicBezTo>
                    <a:pt x="24" y="62"/>
                    <a:pt x="20" y="55"/>
                    <a:pt x="17" y="48"/>
                  </a:cubicBezTo>
                  <a:cubicBezTo>
                    <a:pt x="13" y="41"/>
                    <a:pt x="10" y="34"/>
                    <a:pt x="11" y="29"/>
                  </a:cubicBezTo>
                  <a:cubicBezTo>
                    <a:pt x="13" y="21"/>
                    <a:pt x="17" y="16"/>
                    <a:pt x="23" y="13"/>
                  </a:cubicBezTo>
                  <a:cubicBezTo>
                    <a:pt x="27" y="11"/>
                    <a:pt x="32" y="10"/>
                    <a:pt x="37" y="11"/>
                  </a:cubicBezTo>
                  <a:cubicBezTo>
                    <a:pt x="42" y="11"/>
                    <a:pt x="46" y="12"/>
                    <a:pt x="50" y="14"/>
                  </a:cubicBezTo>
                  <a:cubicBezTo>
                    <a:pt x="56" y="17"/>
                    <a:pt x="60" y="22"/>
                    <a:pt x="62" y="29"/>
                  </a:cubicBezTo>
                  <a:cubicBezTo>
                    <a:pt x="63" y="34"/>
                    <a:pt x="59" y="41"/>
                    <a:pt x="56" y="48"/>
                  </a:cubicBezTo>
                  <a:cubicBezTo>
                    <a:pt x="53" y="55"/>
                    <a:pt x="49" y="62"/>
                    <a:pt x="48" y="71"/>
                  </a:cubicBezTo>
                  <a:cubicBezTo>
                    <a:pt x="58" y="71"/>
                    <a:pt x="58" y="71"/>
                    <a:pt x="58" y="71"/>
                  </a:cubicBezTo>
                  <a:cubicBezTo>
                    <a:pt x="59" y="64"/>
                    <a:pt x="62" y="58"/>
                    <a:pt x="65" y="52"/>
                  </a:cubicBezTo>
                  <a:cubicBezTo>
                    <a:pt x="69" y="44"/>
                    <a:pt x="73" y="36"/>
                    <a:pt x="71" y="27"/>
                  </a:cubicBezTo>
                  <a:cubicBezTo>
                    <a:pt x="70" y="17"/>
                    <a:pt x="63" y="9"/>
                    <a:pt x="55" y="5"/>
                  </a:cubicBezTo>
                  <a:cubicBezTo>
                    <a:pt x="49" y="2"/>
                    <a:pt x="43" y="1"/>
                    <a:pt x="37" y="1"/>
                  </a:cubicBezTo>
                  <a:cubicBezTo>
                    <a:pt x="31" y="0"/>
                    <a:pt x="24" y="2"/>
                    <a:pt x="19" y="5"/>
                  </a:cubicBezTo>
                  <a:cubicBezTo>
                    <a:pt x="10" y="9"/>
                    <a:pt x="4" y="16"/>
                    <a:pt x="2" y="27"/>
                  </a:cubicBezTo>
                  <a:cubicBezTo>
                    <a:pt x="0" y="36"/>
                    <a:pt x="4" y="44"/>
                    <a:pt x="8" y="53"/>
                  </a:cubicBezTo>
                  <a:cubicBezTo>
                    <a:pt x="11" y="58"/>
                    <a:pt x="13" y="64"/>
                    <a:pt x="15" y="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zh-CN" altLang="en-US" sz="12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57" name="Donut 138"/>
            <p:cNvSpPr/>
            <p:nvPr/>
          </p:nvSpPr>
          <p:spPr>
            <a:xfrm>
              <a:off x="2749001" y="3569128"/>
              <a:ext cx="515252" cy="515252"/>
            </a:xfrm>
            <a:prstGeom prst="donut">
              <a:avLst>
                <a:gd name="adj" fmla="val 6804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500"/>
                </a:lnSpc>
              </a:pPr>
              <a:endParaRPr lang="en-GB" sz="1200">
                <a:solidFill>
                  <a:srgbClr val="6D6F7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58" name="矩形 157"/>
          <p:cNvSpPr/>
          <p:nvPr/>
        </p:nvSpPr>
        <p:spPr>
          <a:xfrm>
            <a:off x="2275993" y="3533152"/>
            <a:ext cx="1595008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159" name="矩形 158"/>
          <p:cNvSpPr/>
          <p:nvPr/>
        </p:nvSpPr>
        <p:spPr>
          <a:xfrm>
            <a:off x="2084984" y="2166448"/>
            <a:ext cx="10228919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160" name="矩形 159"/>
          <p:cNvSpPr/>
          <p:nvPr/>
        </p:nvSpPr>
        <p:spPr>
          <a:xfrm>
            <a:off x="5039187" y="3579542"/>
            <a:ext cx="1595008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161" name="矩形 160"/>
          <p:cNvSpPr/>
          <p:nvPr/>
        </p:nvSpPr>
        <p:spPr>
          <a:xfrm>
            <a:off x="2324045" y="4933401"/>
            <a:ext cx="1595008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162" name="矩形 161"/>
          <p:cNvSpPr/>
          <p:nvPr/>
        </p:nvSpPr>
        <p:spPr>
          <a:xfrm>
            <a:off x="5067950" y="4933401"/>
            <a:ext cx="1595008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6065" y="3401163"/>
            <a:ext cx="5913014" cy="332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656227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/>
      <p:bldP spid="159" grpId="0"/>
      <p:bldP spid="160" grpId="0"/>
      <p:bldP spid="161" grpId="0"/>
      <p:bldP spid="16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144066" y="397628"/>
            <a:ext cx="5257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FF3D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难忘师恩</a:t>
            </a:r>
            <a:endParaRPr lang="zh-CN" altLang="en-US" sz="2400" b="1" dirty="0">
              <a:solidFill>
                <a:srgbClr val="FF3D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Group 84"/>
          <p:cNvGrpSpPr/>
          <p:nvPr/>
        </p:nvGrpSpPr>
        <p:grpSpPr>
          <a:xfrm>
            <a:off x="1459391" y="4146024"/>
            <a:ext cx="946439" cy="947229"/>
            <a:chOff x="1245350" y="3178283"/>
            <a:chExt cx="843049" cy="843755"/>
          </a:xfrm>
        </p:grpSpPr>
        <p:sp>
          <p:nvSpPr>
            <p:cNvPr id="4" name="Oval 76"/>
            <p:cNvSpPr>
              <a:spLocks noChangeAspect="1"/>
            </p:cNvSpPr>
            <p:nvPr/>
          </p:nvSpPr>
          <p:spPr>
            <a:xfrm>
              <a:off x="1245350" y="3178283"/>
              <a:ext cx="843049" cy="843755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500"/>
                </a:lnSpc>
              </a:pPr>
              <a:endParaRPr lang="en-US" sz="1200" b="1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Freeform 78"/>
            <p:cNvSpPr>
              <a:spLocks noEditPoints="1"/>
            </p:cNvSpPr>
            <p:nvPr/>
          </p:nvSpPr>
          <p:spPr bwMode="auto">
            <a:xfrm>
              <a:off x="1518737" y="3383239"/>
              <a:ext cx="296640" cy="433374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0" y="35"/>
                </a:cxn>
                <a:cxn ang="0">
                  <a:pos x="16" y="74"/>
                </a:cxn>
                <a:cxn ang="0">
                  <a:pos x="35" y="102"/>
                </a:cxn>
                <a:cxn ang="0">
                  <a:pos x="54" y="74"/>
                </a:cxn>
                <a:cxn ang="0">
                  <a:pos x="70" y="35"/>
                </a:cxn>
                <a:cxn ang="0">
                  <a:pos x="35" y="0"/>
                </a:cxn>
                <a:cxn ang="0">
                  <a:pos x="43" y="87"/>
                </a:cxn>
                <a:cxn ang="0">
                  <a:pos x="27" y="89"/>
                </a:cxn>
                <a:cxn ang="0">
                  <a:pos x="26" y="83"/>
                </a:cxn>
                <a:cxn ang="0">
                  <a:pos x="26" y="83"/>
                </a:cxn>
                <a:cxn ang="0">
                  <a:pos x="45" y="80"/>
                </a:cxn>
                <a:cxn ang="0">
                  <a:pos x="44" y="83"/>
                </a:cxn>
                <a:cxn ang="0">
                  <a:pos x="43" y="87"/>
                </a:cxn>
                <a:cxn ang="0">
                  <a:pos x="25" y="79"/>
                </a:cxn>
                <a:cxn ang="0">
                  <a:pos x="23" y="73"/>
                </a:cxn>
                <a:cxn ang="0">
                  <a:pos x="47" y="73"/>
                </a:cxn>
                <a:cxn ang="0">
                  <a:pos x="46" y="77"/>
                </a:cxn>
                <a:cxn ang="0">
                  <a:pos x="25" y="79"/>
                </a:cxn>
                <a:cxn ang="0">
                  <a:pos x="35" y="96"/>
                </a:cxn>
                <a:cxn ang="0">
                  <a:pos x="29" y="92"/>
                </a:cxn>
                <a:cxn ang="0">
                  <a:pos x="42" y="90"/>
                </a:cxn>
                <a:cxn ang="0">
                  <a:pos x="35" y="96"/>
                </a:cxn>
                <a:cxn ang="0">
                  <a:pos x="50" y="67"/>
                </a:cxn>
                <a:cxn ang="0">
                  <a:pos x="20" y="67"/>
                </a:cxn>
                <a:cxn ang="0">
                  <a:pos x="15" y="57"/>
                </a:cxn>
                <a:cxn ang="0">
                  <a:pos x="6" y="35"/>
                </a:cxn>
                <a:cxn ang="0">
                  <a:pos x="35" y="6"/>
                </a:cxn>
                <a:cxn ang="0">
                  <a:pos x="64" y="35"/>
                </a:cxn>
                <a:cxn ang="0">
                  <a:pos x="55" y="57"/>
                </a:cxn>
                <a:cxn ang="0">
                  <a:pos x="50" y="67"/>
                </a:cxn>
                <a:cxn ang="0">
                  <a:pos x="50" y="67"/>
                </a:cxn>
                <a:cxn ang="0">
                  <a:pos x="50" y="67"/>
                </a:cxn>
              </a:cxnLst>
              <a:rect l="0" t="0" r="r" b="b"/>
              <a:pathLst>
                <a:path w="70" h="102">
                  <a:moveTo>
                    <a:pt x="35" y="0"/>
                  </a:moveTo>
                  <a:cubicBezTo>
                    <a:pt x="16" y="0"/>
                    <a:pt x="0" y="16"/>
                    <a:pt x="0" y="35"/>
                  </a:cubicBezTo>
                  <a:cubicBezTo>
                    <a:pt x="0" y="48"/>
                    <a:pt x="12" y="62"/>
                    <a:pt x="16" y="74"/>
                  </a:cubicBezTo>
                  <a:cubicBezTo>
                    <a:pt x="22" y="91"/>
                    <a:pt x="22" y="102"/>
                    <a:pt x="35" y="102"/>
                  </a:cubicBezTo>
                  <a:cubicBezTo>
                    <a:pt x="49" y="102"/>
                    <a:pt x="48" y="92"/>
                    <a:pt x="54" y="74"/>
                  </a:cubicBezTo>
                  <a:cubicBezTo>
                    <a:pt x="58" y="62"/>
                    <a:pt x="70" y="48"/>
                    <a:pt x="70" y="35"/>
                  </a:cubicBezTo>
                  <a:cubicBezTo>
                    <a:pt x="70" y="16"/>
                    <a:pt x="54" y="0"/>
                    <a:pt x="35" y="0"/>
                  </a:cubicBezTo>
                  <a:close/>
                  <a:moveTo>
                    <a:pt x="43" y="87"/>
                  </a:moveTo>
                  <a:cubicBezTo>
                    <a:pt x="27" y="89"/>
                    <a:pt x="27" y="89"/>
                    <a:pt x="27" y="89"/>
                  </a:cubicBezTo>
                  <a:cubicBezTo>
                    <a:pt x="27" y="87"/>
                    <a:pt x="26" y="85"/>
                    <a:pt x="26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45" y="80"/>
                    <a:pt x="45" y="80"/>
                    <a:pt x="45" y="80"/>
                  </a:cubicBezTo>
                  <a:cubicBezTo>
                    <a:pt x="45" y="81"/>
                    <a:pt x="45" y="82"/>
                    <a:pt x="44" y="83"/>
                  </a:cubicBezTo>
                  <a:cubicBezTo>
                    <a:pt x="44" y="84"/>
                    <a:pt x="44" y="86"/>
                    <a:pt x="43" y="87"/>
                  </a:cubicBezTo>
                  <a:close/>
                  <a:moveTo>
                    <a:pt x="25" y="79"/>
                  </a:moveTo>
                  <a:cubicBezTo>
                    <a:pt x="24" y="78"/>
                    <a:pt x="23" y="76"/>
                    <a:pt x="23" y="73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47" y="75"/>
                    <a:pt x="47" y="76"/>
                    <a:pt x="46" y="77"/>
                  </a:cubicBezTo>
                  <a:lnTo>
                    <a:pt x="25" y="79"/>
                  </a:lnTo>
                  <a:close/>
                  <a:moveTo>
                    <a:pt x="35" y="96"/>
                  </a:moveTo>
                  <a:cubicBezTo>
                    <a:pt x="32" y="96"/>
                    <a:pt x="30" y="95"/>
                    <a:pt x="29" y="92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0" y="95"/>
                    <a:pt x="39" y="96"/>
                    <a:pt x="35" y="96"/>
                  </a:cubicBezTo>
                  <a:close/>
                  <a:moveTo>
                    <a:pt x="50" y="67"/>
                  </a:moveTo>
                  <a:cubicBezTo>
                    <a:pt x="20" y="67"/>
                    <a:pt x="20" y="67"/>
                    <a:pt x="20" y="67"/>
                  </a:cubicBezTo>
                  <a:cubicBezTo>
                    <a:pt x="19" y="64"/>
                    <a:pt x="17" y="60"/>
                    <a:pt x="15" y="57"/>
                  </a:cubicBezTo>
                  <a:cubicBezTo>
                    <a:pt x="11" y="49"/>
                    <a:pt x="6" y="41"/>
                    <a:pt x="6" y="35"/>
                  </a:cubicBezTo>
                  <a:cubicBezTo>
                    <a:pt x="6" y="19"/>
                    <a:pt x="19" y="6"/>
                    <a:pt x="35" y="6"/>
                  </a:cubicBezTo>
                  <a:cubicBezTo>
                    <a:pt x="51" y="6"/>
                    <a:pt x="64" y="19"/>
                    <a:pt x="64" y="35"/>
                  </a:cubicBezTo>
                  <a:cubicBezTo>
                    <a:pt x="64" y="41"/>
                    <a:pt x="60" y="49"/>
                    <a:pt x="55" y="57"/>
                  </a:cubicBezTo>
                  <a:cubicBezTo>
                    <a:pt x="53" y="60"/>
                    <a:pt x="52" y="64"/>
                    <a:pt x="50" y="67"/>
                  </a:cubicBezTo>
                  <a:close/>
                  <a:moveTo>
                    <a:pt x="50" y="67"/>
                  </a:moveTo>
                  <a:cubicBezTo>
                    <a:pt x="50" y="67"/>
                    <a:pt x="50" y="67"/>
                    <a:pt x="50" y="6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13" tIns="60956" rIns="121913" bIns="60956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ts val="1500"/>
                </a:lnSpc>
              </a:pPr>
              <a:endParaRPr lang="en-US" sz="12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88"/>
          <p:cNvGrpSpPr/>
          <p:nvPr/>
        </p:nvGrpSpPr>
        <p:grpSpPr>
          <a:xfrm>
            <a:off x="4507223" y="3940603"/>
            <a:ext cx="1356932" cy="1358071"/>
            <a:chOff x="3584844" y="2915264"/>
            <a:chExt cx="843049" cy="843755"/>
          </a:xfrm>
        </p:grpSpPr>
        <p:sp>
          <p:nvSpPr>
            <p:cNvPr id="7" name="Oval 57"/>
            <p:cNvSpPr>
              <a:spLocks noChangeAspect="1"/>
            </p:cNvSpPr>
            <p:nvPr/>
          </p:nvSpPr>
          <p:spPr>
            <a:xfrm>
              <a:off x="3584844" y="2915264"/>
              <a:ext cx="843049" cy="843755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500"/>
                </a:lnSpc>
              </a:pPr>
              <a:endParaRPr lang="en-US" sz="1200" b="1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83"/>
            <p:cNvSpPr>
              <a:spLocks noEditPoints="1"/>
            </p:cNvSpPr>
            <p:nvPr/>
          </p:nvSpPr>
          <p:spPr bwMode="auto">
            <a:xfrm>
              <a:off x="3907109" y="3188253"/>
              <a:ext cx="198518" cy="29777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13" tIns="60956" rIns="121913" bIns="60956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ts val="1500"/>
                </a:lnSpc>
              </a:pPr>
              <a:endParaRPr lang="en-US" sz="12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0"/>
          <p:cNvGrpSpPr/>
          <p:nvPr/>
        </p:nvGrpSpPr>
        <p:grpSpPr>
          <a:xfrm>
            <a:off x="9935244" y="2742606"/>
            <a:ext cx="962136" cy="962943"/>
            <a:chOff x="7203324" y="1921403"/>
            <a:chExt cx="843049" cy="843755"/>
          </a:xfrm>
        </p:grpSpPr>
        <p:sp>
          <p:nvSpPr>
            <p:cNvPr id="11" name="Oval 73"/>
            <p:cNvSpPr>
              <a:spLocks noChangeAspect="1"/>
            </p:cNvSpPr>
            <p:nvPr/>
          </p:nvSpPr>
          <p:spPr>
            <a:xfrm>
              <a:off x="7203324" y="1921403"/>
              <a:ext cx="843049" cy="843755"/>
            </a:xfrm>
            <a:prstGeom prst="ellipse">
              <a:avLst/>
            </a:prstGeom>
            <a:solidFill>
              <a:schemeClr val="accent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500"/>
                </a:lnSpc>
              </a:pPr>
              <a:endParaRPr lang="en-US" sz="1200" b="1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37"/>
            <p:cNvSpPr>
              <a:spLocks noEditPoints="1"/>
            </p:cNvSpPr>
            <p:nvPr/>
          </p:nvSpPr>
          <p:spPr bwMode="auto">
            <a:xfrm>
              <a:off x="7460025" y="2174501"/>
              <a:ext cx="329647" cy="337558"/>
            </a:xfrm>
            <a:custGeom>
              <a:avLst/>
              <a:gdLst/>
              <a:ahLst/>
              <a:cxnLst>
                <a:cxn ang="0">
                  <a:pos x="46" y="30"/>
                </a:cxn>
                <a:cxn ang="0">
                  <a:pos x="39" y="36"/>
                </a:cxn>
                <a:cxn ang="0">
                  <a:pos x="39" y="50"/>
                </a:cxn>
                <a:cxn ang="0">
                  <a:pos x="38" y="50"/>
                </a:cxn>
                <a:cxn ang="0">
                  <a:pos x="24" y="58"/>
                </a:cxn>
                <a:cxn ang="0">
                  <a:pos x="24" y="59"/>
                </a:cxn>
                <a:cxn ang="0">
                  <a:pos x="23" y="58"/>
                </a:cxn>
                <a:cxn ang="0">
                  <a:pos x="21" y="56"/>
                </a:cxn>
                <a:cxn ang="0">
                  <a:pos x="21" y="55"/>
                </a:cxn>
                <a:cxn ang="0">
                  <a:pos x="24" y="45"/>
                </a:cxn>
                <a:cxn ang="0">
                  <a:pos x="14" y="35"/>
                </a:cxn>
                <a:cxn ang="0">
                  <a:pos x="4" y="38"/>
                </a:cxn>
                <a:cxn ang="0">
                  <a:pos x="3" y="38"/>
                </a:cxn>
                <a:cxn ang="0">
                  <a:pos x="3" y="38"/>
                </a:cxn>
                <a:cxn ang="0">
                  <a:pos x="0" y="35"/>
                </a:cxn>
                <a:cxn ang="0">
                  <a:pos x="0" y="34"/>
                </a:cxn>
                <a:cxn ang="0">
                  <a:pos x="8" y="20"/>
                </a:cxn>
                <a:cxn ang="0">
                  <a:pos x="9" y="20"/>
                </a:cxn>
                <a:cxn ang="0">
                  <a:pos x="23" y="19"/>
                </a:cxn>
                <a:cxn ang="0">
                  <a:pos x="29" y="12"/>
                </a:cxn>
                <a:cxn ang="0">
                  <a:pos x="57" y="0"/>
                </a:cxn>
                <a:cxn ang="0">
                  <a:pos x="58" y="1"/>
                </a:cxn>
                <a:cxn ang="0">
                  <a:pos x="46" y="30"/>
                </a:cxn>
                <a:cxn ang="0">
                  <a:pos x="47" y="8"/>
                </a:cxn>
                <a:cxn ang="0">
                  <a:pos x="43" y="12"/>
                </a:cxn>
                <a:cxn ang="0">
                  <a:pos x="47" y="15"/>
                </a:cxn>
                <a:cxn ang="0">
                  <a:pos x="50" y="12"/>
                </a:cxn>
                <a:cxn ang="0">
                  <a:pos x="47" y="8"/>
                </a:cxn>
              </a:cxnLst>
              <a:rect l="0" t="0" r="r" b="b"/>
              <a:pathLst>
                <a:path w="58" h="59">
                  <a:moveTo>
                    <a:pt x="46" y="30"/>
                  </a:moveTo>
                  <a:cubicBezTo>
                    <a:pt x="44" y="32"/>
                    <a:pt x="42" y="34"/>
                    <a:pt x="39" y="36"/>
                  </a:cubicBezTo>
                  <a:cubicBezTo>
                    <a:pt x="39" y="50"/>
                    <a:pt x="39" y="50"/>
                    <a:pt x="39" y="50"/>
                  </a:cubicBezTo>
                  <a:cubicBezTo>
                    <a:pt x="39" y="50"/>
                    <a:pt x="39" y="50"/>
                    <a:pt x="38" y="50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4" y="59"/>
                    <a:pt x="23" y="58"/>
                    <a:pt x="23" y="58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6"/>
                    <a:pt x="20" y="55"/>
                    <a:pt x="21" y="5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3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4"/>
                    <a:pt x="0" y="34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9" y="20"/>
                    <a:pt x="9" y="20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5" y="17"/>
                    <a:pt x="27" y="14"/>
                    <a:pt x="29" y="12"/>
                  </a:cubicBezTo>
                  <a:cubicBezTo>
                    <a:pt x="38" y="3"/>
                    <a:pt x="45" y="0"/>
                    <a:pt x="57" y="0"/>
                  </a:cubicBezTo>
                  <a:cubicBezTo>
                    <a:pt x="58" y="0"/>
                    <a:pt x="58" y="1"/>
                    <a:pt x="58" y="1"/>
                  </a:cubicBezTo>
                  <a:cubicBezTo>
                    <a:pt x="58" y="13"/>
                    <a:pt x="55" y="21"/>
                    <a:pt x="46" y="30"/>
                  </a:cubicBezTo>
                  <a:close/>
                  <a:moveTo>
                    <a:pt x="47" y="8"/>
                  </a:moveTo>
                  <a:cubicBezTo>
                    <a:pt x="45" y="8"/>
                    <a:pt x="43" y="10"/>
                    <a:pt x="43" y="12"/>
                  </a:cubicBezTo>
                  <a:cubicBezTo>
                    <a:pt x="43" y="14"/>
                    <a:pt x="45" y="15"/>
                    <a:pt x="47" y="15"/>
                  </a:cubicBezTo>
                  <a:cubicBezTo>
                    <a:pt x="49" y="15"/>
                    <a:pt x="50" y="14"/>
                    <a:pt x="50" y="12"/>
                  </a:cubicBezTo>
                  <a:cubicBezTo>
                    <a:pt x="50" y="10"/>
                    <a:pt x="49" y="8"/>
                    <a:pt x="47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13" tIns="60956" rIns="121913" bIns="60956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ts val="1500"/>
                </a:lnSpc>
              </a:pPr>
              <a:endParaRPr lang="en-US" sz="12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87"/>
          <p:cNvGrpSpPr/>
          <p:nvPr/>
        </p:nvGrpSpPr>
        <p:grpSpPr>
          <a:xfrm>
            <a:off x="6324623" y="2636595"/>
            <a:ext cx="1444535" cy="1445743"/>
            <a:chOff x="4592738" y="1758620"/>
            <a:chExt cx="843049" cy="843755"/>
          </a:xfrm>
        </p:grpSpPr>
        <p:sp>
          <p:nvSpPr>
            <p:cNvPr id="14" name="Oval 64"/>
            <p:cNvSpPr>
              <a:spLocks noChangeAspect="1"/>
            </p:cNvSpPr>
            <p:nvPr/>
          </p:nvSpPr>
          <p:spPr>
            <a:xfrm>
              <a:off x="4592738" y="1758620"/>
              <a:ext cx="843049" cy="843755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500"/>
                </a:lnSpc>
              </a:pPr>
              <a:endParaRPr lang="en-US" sz="1200" b="1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53"/>
            <p:cNvSpPr>
              <a:spLocks/>
            </p:cNvSpPr>
            <p:nvPr/>
          </p:nvSpPr>
          <p:spPr bwMode="auto">
            <a:xfrm>
              <a:off x="4838943" y="2032612"/>
              <a:ext cx="350639" cy="259998"/>
            </a:xfrm>
            <a:custGeom>
              <a:avLst/>
              <a:gdLst/>
              <a:ahLst/>
              <a:cxnLst>
                <a:cxn ang="0">
                  <a:pos x="55" y="50"/>
                </a:cxn>
                <a:cxn ang="0">
                  <a:pos x="16" y="50"/>
                </a:cxn>
                <a:cxn ang="0">
                  <a:pos x="0" y="34"/>
                </a:cxn>
                <a:cxn ang="0">
                  <a:pos x="9" y="20"/>
                </a:cxn>
                <a:cxn ang="0">
                  <a:pos x="9" y="18"/>
                </a:cxn>
                <a:cxn ang="0">
                  <a:pos x="27" y="0"/>
                </a:cxn>
                <a:cxn ang="0">
                  <a:pos x="44" y="11"/>
                </a:cxn>
                <a:cxn ang="0">
                  <a:pos x="50" y="9"/>
                </a:cxn>
                <a:cxn ang="0">
                  <a:pos x="59" y="18"/>
                </a:cxn>
                <a:cxn ang="0">
                  <a:pos x="58" y="23"/>
                </a:cxn>
                <a:cxn ang="0">
                  <a:pos x="68" y="36"/>
                </a:cxn>
                <a:cxn ang="0">
                  <a:pos x="55" y="50"/>
                </a:cxn>
              </a:cxnLst>
              <a:rect l="0" t="0" r="r" b="b"/>
              <a:pathLst>
                <a:path w="68" h="50">
                  <a:moveTo>
                    <a:pt x="55" y="50"/>
                  </a:moveTo>
                  <a:cubicBezTo>
                    <a:pt x="16" y="50"/>
                    <a:pt x="16" y="50"/>
                    <a:pt x="16" y="50"/>
                  </a:cubicBezTo>
                  <a:cubicBezTo>
                    <a:pt x="7" y="50"/>
                    <a:pt x="0" y="43"/>
                    <a:pt x="0" y="34"/>
                  </a:cubicBezTo>
                  <a:cubicBezTo>
                    <a:pt x="0" y="28"/>
                    <a:pt x="4" y="22"/>
                    <a:pt x="9" y="20"/>
                  </a:cubicBezTo>
                  <a:cubicBezTo>
                    <a:pt x="9" y="19"/>
                    <a:pt x="9" y="19"/>
                    <a:pt x="9" y="18"/>
                  </a:cubicBezTo>
                  <a:cubicBezTo>
                    <a:pt x="9" y="8"/>
                    <a:pt x="17" y="0"/>
                    <a:pt x="27" y="0"/>
                  </a:cubicBezTo>
                  <a:cubicBezTo>
                    <a:pt x="35" y="0"/>
                    <a:pt x="41" y="5"/>
                    <a:pt x="44" y="11"/>
                  </a:cubicBezTo>
                  <a:cubicBezTo>
                    <a:pt x="46" y="10"/>
                    <a:pt x="48" y="9"/>
                    <a:pt x="50" y="9"/>
                  </a:cubicBezTo>
                  <a:cubicBezTo>
                    <a:pt x="55" y="9"/>
                    <a:pt x="59" y="13"/>
                    <a:pt x="59" y="18"/>
                  </a:cubicBezTo>
                  <a:cubicBezTo>
                    <a:pt x="59" y="20"/>
                    <a:pt x="59" y="22"/>
                    <a:pt x="58" y="23"/>
                  </a:cubicBezTo>
                  <a:cubicBezTo>
                    <a:pt x="64" y="25"/>
                    <a:pt x="68" y="30"/>
                    <a:pt x="68" y="36"/>
                  </a:cubicBezTo>
                  <a:cubicBezTo>
                    <a:pt x="68" y="44"/>
                    <a:pt x="62" y="50"/>
                    <a:pt x="55" y="5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13" tIns="60956" rIns="121913" bIns="60956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ts val="1500"/>
                </a:lnSpc>
              </a:pPr>
              <a:endParaRPr lang="en-US" sz="12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89"/>
          <p:cNvGrpSpPr/>
          <p:nvPr/>
        </p:nvGrpSpPr>
        <p:grpSpPr>
          <a:xfrm>
            <a:off x="8274664" y="3940628"/>
            <a:ext cx="1356885" cy="1358021"/>
            <a:chOff x="5696894" y="2915264"/>
            <a:chExt cx="843049" cy="843755"/>
          </a:xfrm>
        </p:grpSpPr>
        <p:sp>
          <p:nvSpPr>
            <p:cNvPr id="17" name="Oval 69"/>
            <p:cNvSpPr>
              <a:spLocks noChangeAspect="1"/>
            </p:cNvSpPr>
            <p:nvPr/>
          </p:nvSpPr>
          <p:spPr>
            <a:xfrm>
              <a:off x="5696894" y="2915264"/>
              <a:ext cx="843049" cy="843755"/>
            </a:xfrm>
            <a:prstGeom prst="ellipse">
              <a:avLst/>
            </a:prstGeom>
            <a:solidFill>
              <a:schemeClr val="accent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500"/>
                </a:lnSpc>
              </a:pPr>
              <a:endParaRPr lang="en-US" sz="1200" b="1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57"/>
            <p:cNvSpPr>
              <a:spLocks noEditPoints="1"/>
            </p:cNvSpPr>
            <p:nvPr/>
          </p:nvSpPr>
          <p:spPr bwMode="auto">
            <a:xfrm>
              <a:off x="5972842" y="3208084"/>
              <a:ext cx="291152" cy="258114"/>
            </a:xfrm>
            <a:custGeom>
              <a:avLst/>
              <a:gdLst/>
              <a:ahLst/>
              <a:cxnLst>
                <a:cxn ang="0">
                  <a:pos x="7" y="9"/>
                </a:cxn>
                <a:cxn ang="0">
                  <a:pos x="7" y="57"/>
                </a:cxn>
                <a:cxn ang="0">
                  <a:pos x="6" y="58"/>
                </a:cxn>
                <a:cxn ang="0">
                  <a:pos x="4" y="58"/>
                </a:cxn>
                <a:cxn ang="0">
                  <a:pos x="2" y="57"/>
                </a:cxn>
                <a:cxn ang="0">
                  <a:pos x="2" y="9"/>
                </a:cxn>
                <a:cxn ang="0">
                  <a:pos x="0" y="4"/>
                </a:cxn>
                <a:cxn ang="0">
                  <a:pos x="5" y="0"/>
                </a:cxn>
                <a:cxn ang="0">
                  <a:pos x="10" y="4"/>
                </a:cxn>
                <a:cxn ang="0">
                  <a:pos x="7" y="9"/>
                </a:cxn>
                <a:cxn ang="0">
                  <a:pos x="65" y="36"/>
                </a:cxn>
                <a:cxn ang="0">
                  <a:pos x="63" y="38"/>
                </a:cxn>
                <a:cxn ang="0">
                  <a:pos x="49" y="43"/>
                </a:cxn>
                <a:cxn ang="0">
                  <a:pos x="31" y="37"/>
                </a:cxn>
                <a:cxn ang="0">
                  <a:pos x="13" y="43"/>
                </a:cxn>
                <a:cxn ang="0">
                  <a:pos x="12" y="43"/>
                </a:cxn>
                <a:cxn ang="0">
                  <a:pos x="10" y="41"/>
                </a:cxn>
                <a:cxn ang="0">
                  <a:pos x="10" y="13"/>
                </a:cxn>
                <a:cxn ang="0">
                  <a:pos x="11" y="11"/>
                </a:cxn>
                <a:cxn ang="0">
                  <a:pos x="14" y="9"/>
                </a:cxn>
                <a:cxn ang="0">
                  <a:pos x="30" y="4"/>
                </a:cxn>
                <a:cxn ang="0">
                  <a:pos x="46" y="9"/>
                </a:cxn>
                <a:cxn ang="0">
                  <a:pos x="49" y="10"/>
                </a:cxn>
                <a:cxn ang="0">
                  <a:pos x="63" y="4"/>
                </a:cxn>
                <a:cxn ang="0">
                  <a:pos x="65" y="7"/>
                </a:cxn>
                <a:cxn ang="0">
                  <a:pos x="65" y="36"/>
                </a:cxn>
              </a:cxnLst>
              <a:rect l="0" t="0" r="r" b="b"/>
              <a:pathLst>
                <a:path w="65" h="58">
                  <a:moveTo>
                    <a:pt x="7" y="9"/>
                  </a:moveTo>
                  <a:cubicBezTo>
                    <a:pt x="7" y="57"/>
                    <a:pt x="7" y="57"/>
                    <a:pt x="7" y="57"/>
                  </a:cubicBezTo>
                  <a:cubicBezTo>
                    <a:pt x="7" y="57"/>
                    <a:pt x="7" y="58"/>
                    <a:pt x="6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3" y="58"/>
                    <a:pt x="2" y="57"/>
                    <a:pt x="2" y="57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10" y="2"/>
                    <a:pt x="10" y="4"/>
                  </a:cubicBezTo>
                  <a:cubicBezTo>
                    <a:pt x="10" y="6"/>
                    <a:pt x="9" y="8"/>
                    <a:pt x="7" y="9"/>
                  </a:cubicBezTo>
                  <a:close/>
                  <a:moveTo>
                    <a:pt x="65" y="36"/>
                  </a:moveTo>
                  <a:cubicBezTo>
                    <a:pt x="65" y="37"/>
                    <a:pt x="65" y="38"/>
                    <a:pt x="63" y="38"/>
                  </a:cubicBezTo>
                  <a:cubicBezTo>
                    <a:pt x="59" y="41"/>
                    <a:pt x="54" y="43"/>
                    <a:pt x="49" y="43"/>
                  </a:cubicBezTo>
                  <a:cubicBezTo>
                    <a:pt x="43" y="43"/>
                    <a:pt x="39" y="37"/>
                    <a:pt x="31" y="37"/>
                  </a:cubicBezTo>
                  <a:cubicBezTo>
                    <a:pt x="25" y="37"/>
                    <a:pt x="19" y="40"/>
                    <a:pt x="13" y="43"/>
                  </a:cubicBezTo>
                  <a:cubicBezTo>
                    <a:pt x="13" y="43"/>
                    <a:pt x="12" y="43"/>
                    <a:pt x="12" y="43"/>
                  </a:cubicBezTo>
                  <a:cubicBezTo>
                    <a:pt x="11" y="43"/>
                    <a:pt x="10" y="42"/>
                    <a:pt x="10" y="41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2"/>
                    <a:pt x="10" y="11"/>
                    <a:pt x="11" y="11"/>
                  </a:cubicBezTo>
                  <a:cubicBezTo>
                    <a:pt x="12" y="10"/>
                    <a:pt x="13" y="9"/>
                    <a:pt x="14" y="9"/>
                  </a:cubicBezTo>
                  <a:cubicBezTo>
                    <a:pt x="19" y="7"/>
                    <a:pt x="24" y="4"/>
                    <a:pt x="30" y="4"/>
                  </a:cubicBezTo>
                  <a:cubicBezTo>
                    <a:pt x="36" y="4"/>
                    <a:pt x="40" y="6"/>
                    <a:pt x="46" y="9"/>
                  </a:cubicBezTo>
                  <a:cubicBezTo>
                    <a:pt x="47" y="9"/>
                    <a:pt x="48" y="10"/>
                    <a:pt x="49" y="10"/>
                  </a:cubicBezTo>
                  <a:cubicBezTo>
                    <a:pt x="55" y="10"/>
                    <a:pt x="61" y="4"/>
                    <a:pt x="63" y="4"/>
                  </a:cubicBezTo>
                  <a:cubicBezTo>
                    <a:pt x="64" y="4"/>
                    <a:pt x="65" y="6"/>
                    <a:pt x="65" y="7"/>
                  </a:cubicBezTo>
                  <a:lnTo>
                    <a:pt x="65" y="3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13" tIns="60956" rIns="121913" bIns="60956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ts val="1500"/>
                </a:lnSpc>
              </a:pPr>
              <a:endParaRPr lang="en-US" sz="12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85"/>
          <p:cNvGrpSpPr/>
          <p:nvPr/>
        </p:nvGrpSpPr>
        <p:grpSpPr>
          <a:xfrm>
            <a:off x="2892471" y="2636596"/>
            <a:ext cx="1124004" cy="1124945"/>
            <a:chOff x="2347176" y="2092666"/>
            <a:chExt cx="843049" cy="843755"/>
          </a:xfrm>
        </p:grpSpPr>
        <p:sp>
          <p:nvSpPr>
            <p:cNvPr id="20" name="Oval 48"/>
            <p:cNvSpPr>
              <a:spLocks noChangeAspect="1"/>
            </p:cNvSpPr>
            <p:nvPr/>
          </p:nvSpPr>
          <p:spPr>
            <a:xfrm>
              <a:off x="2347176" y="2092666"/>
              <a:ext cx="843049" cy="843755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500"/>
                </a:lnSpc>
              </a:pPr>
              <a:endParaRPr lang="en-US" sz="1200" b="1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65"/>
            <p:cNvSpPr>
              <a:spLocks noEditPoints="1"/>
            </p:cNvSpPr>
            <p:nvPr/>
          </p:nvSpPr>
          <p:spPr bwMode="auto">
            <a:xfrm>
              <a:off x="2585919" y="2347985"/>
              <a:ext cx="365563" cy="333116"/>
            </a:xfrm>
            <a:custGeom>
              <a:avLst/>
              <a:gdLst/>
              <a:ahLst/>
              <a:cxnLst>
                <a:cxn ang="0">
                  <a:pos x="45" y="41"/>
                </a:cxn>
                <a:cxn ang="0">
                  <a:pos x="47" y="50"/>
                </a:cxn>
                <a:cxn ang="0">
                  <a:pos x="40" y="56"/>
                </a:cxn>
                <a:cxn ang="0">
                  <a:pos x="31" y="60"/>
                </a:cxn>
                <a:cxn ang="0">
                  <a:pos x="21" y="60"/>
                </a:cxn>
                <a:cxn ang="0">
                  <a:pos x="13" y="56"/>
                </a:cxn>
                <a:cxn ang="0">
                  <a:pos x="5" y="50"/>
                </a:cxn>
                <a:cxn ang="0">
                  <a:pos x="8" y="41"/>
                </a:cxn>
                <a:cxn ang="0">
                  <a:pos x="0" y="32"/>
                </a:cxn>
                <a:cxn ang="0">
                  <a:pos x="9" y="26"/>
                </a:cxn>
                <a:cxn ang="0">
                  <a:pos x="5" y="20"/>
                </a:cxn>
                <a:cxn ang="0">
                  <a:pos x="17" y="18"/>
                </a:cxn>
                <a:cxn ang="0">
                  <a:pos x="22" y="10"/>
                </a:cxn>
                <a:cxn ang="0">
                  <a:pos x="32" y="17"/>
                </a:cxn>
                <a:cxn ang="0">
                  <a:pos x="41" y="14"/>
                </a:cxn>
                <a:cxn ang="0">
                  <a:pos x="47" y="22"/>
                </a:cxn>
                <a:cxn ang="0">
                  <a:pos x="51" y="30"/>
                </a:cxn>
                <a:cxn ang="0">
                  <a:pos x="26" y="25"/>
                </a:cxn>
                <a:cxn ang="0">
                  <a:pos x="36" y="35"/>
                </a:cxn>
                <a:cxn ang="0">
                  <a:pos x="72" y="19"/>
                </a:cxn>
                <a:cxn ang="0">
                  <a:pos x="72" y="27"/>
                </a:cxn>
                <a:cxn ang="0">
                  <a:pos x="62" y="25"/>
                </a:cxn>
                <a:cxn ang="0">
                  <a:pos x="52" y="27"/>
                </a:cxn>
                <a:cxn ang="0">
                  <a:pos x="53" y="19"/>
                </a:cxn>
                <a:cxn ang="0">
                  <a:pos x="53" y="11"/>
                </a:cxn>
                <a:cxn ang="0">
                  <a:pos x="52" y="3"/>
                </a:cxn>
                <a:cxn ang="0">
                  <a:pos x="62" y="4"/>
                </a:cxn>
                <a:cxn ang="0">
                  <a:pos x="67" y="0"/>
                </a:cxn>
                <a:cxn ang="0">
                  <a:pos x="70" y="9"/>
                </a:cxn>
                <a:cxn ang="0">
                  <a:pos x="78" y="18"/>
                </a:cxn>
                <a:cxn ang="0">
                  <a:pos x="70" y="62"/>
                </a:cxn>
                <a:cxn ang="0">
                  <a:pos x="67" y="71"/>
                </a:cxn>
                <a:cxn ang="0">
                  <a:pos x="61" y="66"/>
                </a:cxn>
                <a:cxn ang="0">
                  <a:pos x="52" y="68"/>
                </a:cxn>
                <a:cxn ang="0">
                  <a:pos x="47" y="59"/>
                </a:cxn>
                <a:cxn ang="0">
                  <a:pos x="54" y="50"/>
                </a:cxn>
                <a:cxn ang="0">
                  <a:pos x="57" y="41"/>
                </a:cxn>
                <a:cxn ang="0">
                  <a:pos x="63" y="46"/>
                </a:cxn>
                <a:cxn ang="0">
                  <a:pos x="72" y="44"/>
                </a:cxn>
                <a:cxn ang="0">
                  <a:pos x="72" y="52"/>
                </a:cxn>
                <a:cxn ang="0">
                  <a:pos x="62" y="10"/>
                </a:cxn>
                <a:cxn ang="0">
                  <a:pos x="67" y="15"/>
                </a:cxn>
                <a:cxn ang="0">
                  <a:pos x="57" y="56"/>
                </a:cxn>
                <a:cxn ang="0">
                  <a:pos x="62" y="51"/>
                </a:cxn>
              </a:cxnLst>
              <a:rect l="0" t="0" r="r" b="b"/>
              <a:pathLst>
                <a:path w="78" h="71">
                  <a:moveTo>
                    <a:pt x="52" y="39"/>
                  </a:moveTo>
                  <a:cubicBezTo>
                    <a:pt x="52" y="40"/>
                    <a:pt x="51" y="40"/>
                    <a:pt x="51" y="40"/>
                  </a:cubicBezTo>
                  <a:cubicBezTo>
                    <a:pt x="45" y="41"/>
                    <a:pt x="45" y="41"/>
                    <a:pt x="45" y="41"/>
                  </a:cubicBezTo>
                  <a:cubicBezTo>
                    <a:pt x="44" y="42"/>
                    <a:pt x="44" y="43"/>
                    <a:pt x="43" y="44"/>
                  </a:cubicBezTo>
                  <a:cubicBezTo>
                    <a:pt x="45" y="46"/>
                    <a:pt x="46" y="47"/>
                    <a:pt x="47" y="49"/>
                  </a:cubicBezTo>
                  <a:cubicBezTo>
                    <a:pt x="47" y="49"/>
                    <a:pt x="47" y="49"/>
                    <a:pt x="47" y="50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6" y="52"/>
                    <a:pt x="42" y="56"/>
                    <a:pt x="41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34" y="53"/>
                    <a:pt x="33" y="53"/>
                    <a:pt x="32" y="54"/>
                  </a:cubicBezTo>
                  <a:cubicBezTo>
                    <a:pt x="32" y="56"/>
                    <a:pt x="32" y="58"/>
                    <a:pt x="31" y="60"/>
                  </a:cubicBezTo>
                  <a:cubicBezTo>
                    <a:pt x="31" y="61"/>
                    <a:pt x="30" y="61"/>
                    <a:pt x="30" y="61"/>
                  </a:cubicBezTo>
                  <a:cubicBezTo>
                    <a:pt x="22" y="61"/>
                    <a:pt x="22" y="61"/>
                    <a:pt x="22" y="61"/>
                  </a:cubicBezTo>
                  <a:cubicBezTo>
                    <a:pt x="22" y="61"/>
                    <a:pt x="21" y="61"/>
                    <a:pt x="21" y="60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19" y="54"/>
                    <a:pt x="18" y="53"/>
                    <a:pt x="17" y="53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10" y="55"/>
                    <a:pt x="5" y="51"/>
                    <a:pt x="5" y="50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7" y="47"/>
                    <a:pt x="8" y="46"/>
                    <a:pt x="9" y="44"/>
                  </a:cubicBezTo>
                  <a:cubicBezTo>
                    <a:pt x="8" y="43"/>
                    <a:pt x="8" y="42"/>
                    <a:pt x="8" y="41"/>
                  </a:cubicBezTo>
                  <a:cubicBezTo>
                    <a:pt x="1" y="40"/>
                    <a:pt x="1" y="40"/>
                    <a:pt x="1" y="40"/>
                  </a:cubicBezTo>
                  <a:cubicBezTo>
                    <a:pt x="1" y="40"/>
                    <a:pt x="0" y="40"/>
                    <a:pt x="0" y="3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1" y="30"/>
                    <a:pt x="1" y="30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8"/>
                    <a:pt x="8" y="27"/>
                    <a:pt x="9" y="26"/>
                  </a:cubicBezTo>
                  <a:cubicBezTo>
                    <a:pt x="8" y="25"/>
                    <a:pt x="7" y="23"/>
                    <a:pt x="5" y="22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0"/>
                    <a:pt x="5" y="20"/>
                  </a:cubicBezTo>
                  <a:cubicBezTo>
                    <a:pt x="6" y="19"/>
                    <a:pt x="11" y="14"/>
                    <a:pt x="12" y="14"/>
                  </a:cubicBezTo>
                  <a:cubicBezTo>
                    <a:pt x="12" y="14"/>
                    <a:pt x="12" y="14"/>
                    <a:pt x="13" y="14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8"/>
                    <a:pt x="19" y="17"/>
                    <a:pt x="20" y="17"/>
                  </a:cubicBezTo>
                  <a:cubicBezTo>
                    <a:pt x="21" y="15"/>
                    <a:pt x="21" y="13"/>
                    <a:pt x="21" y="11"/>
                  </a:cubicBezTo>
                  <a:cubicBezTo>
                    <a:pt x="21" y="10"/>
                    <a:pt x="22" y="10"/>
                    <a:pt x="22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10"/>
                    <a:pt x="31" y="10"/>
                    <a:pt x="31" y="11"/>
                  </a:cubicBezTo>
                  <a:cubicBezTo>
                    <a:pt x="32" y="17"/>
                    <a:pt x="32" y="17"/>
                    <a:pt x="32" y="17"/>
                  </a:cubicBezTo>
                  <a:cubicBezTo>
                    <a:pt x="33" y="17"/>
                    <a:pt x="34" y="18"/>
                    <a:pt x="35" y="18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4"/>
                    <a:pt x="40" y="14"/>
                    <a:pt x="41" y="1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42" y="15"/>
                    <a:pt x="47" y="20"/>
                    <a:pt x="47" y="21"/>
                  </a:cubicBezTo>
                  <a:cubicBezTo>
                    <a:pt x="47" y="21"/>
                    <a:pt x="47" y="21"/>
                    <a:pt x="47" y="22"/>
                  </a:cubicBezTo>
                  <a:cubicBezTo>
                    <a:pt x="46" y="23"/>
                    <a:pt x="45" y="25"/>
                    <a:pt x="43" y="26"/>
                  </a:cubicBezTo>
                  <a:cubicBezTo>
                    <a:pt x="44" y="27"/>
                    <a:pt x="44" y="28"/>
                    <a:pt x="45" y="30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1" y="31"/>
                    <a:pt x="52" y="31"/>
                    <a:pt x="52" y="32"/>
                  </a:cubicBezTo>
                  <a:lnTo>
                    <a:pt x="52" y="39"/>
                  </a:lnTo>
                  <a:close/>
                  <a:moveTo>
                    <a:pt x="26" y="25"/>
                  </a:moveTo>
                  <a:cubicBezTo>
                    <a:pt x="21" y="25"/>
                    <a:pt x="16" y="30"/>
                    <a:pt x="16" y="35"/>
                  </a:cubicBezTo>
                  <a:cubicBezTo>
                    <a:pt x="16" y="41"/>
                    <a:pt x="21" y="46"/>
                    <a:pt x="26" y="46"/>
                  </a:cubicBezTo>
                  <a:cubicBezTo>
                    <a:pt x="32" y="46"/>
                    <a:pt x="36" y="41"/>
                    <a:pt x="36" y="35"/>
                  </a:cubicBezTo>
                  <a:cubicBezTo>
                    <a:pt x="36" y="30"/>
                    <a:pt x="32" y="25"/>
                    <a:pt x="26" y="25"/>
                  </a:cubicBezTo>
                  <a:close/>
                  <a:moveTo>
                    <a:pt x="78" y="18"/>
                  </a:moveTo>
                  <a:cubicBezTo>
                    <a:pt x="78" y="18"/>
                    <a:pt x="72" y="19"/>
                    <a:pt x="72" y="19"/>
                  </a:cubicBezTo>
                  <a:cubicBezTo>
                    <a:pt x="71" y="20"/>
                    <a:pt x="71" y="20"/>
                    <a:pt x="70" y="21"/>
                  </a:cubicBezTo>
                  <a:cubicBezTo>
                    <a:pt x="71" y="22"/>
                    <a:pt x="72" y="26"/>
                    <a:pt x="72" y="26"/>
                  </a:cubicBezTo>
                  <a:cubicBezTo>
                    <a:pt x="72" y="27"/>
                    <a:pt x="72" y="27"/>
                    <a:pt x="72" y="27"/>
                  </a:cubicBezTo>
                  <a:cubicBezTo>
                    <a:pt x="72" y="27"/>
                    <a:pt x="68" y="30"/>
                    <a:pt x="67" y="30"/>
                  </a:cubicBezTo>
                  <a:cubicBezTo>
                    <a:pt x="67" y="30"/>
                    <a:pt x="64" y="26"/>
                    <a:pt x="63" y="25"/>
                  </a:cubicBezTo>
                  <a:cubicBezTo>
                    <a:pt x="63" y="25"/>
                    <a:pt x="63" y="25"/>
                    <a:pt x="62" y="25"/>
                  </a:cubicBezTo>
                  <a:cubicBezTo>
                    <a:pt x="62" y="25"/>
                    <a:pt x="61" y="25"/>
                    <a:pt x="61" y="25"/>
                  </a:cubicBezTo>
                  <a:cubicBezTo>
                    <a:pt x="61" y="26"/>
                    <a:pt x="58" y="30"/>
                    <a:pt x="57" y="30"/>
                  </a:cubicBezTo>
                  <a:cubicBezTo>
                    <a:pt x="57" y="30"/>
                    <a:pt x="53" y="27"/>
                    <a:pt x="52" y="27"/>
                  </a:cubicBezTo>
                  <a:cubicBezTo>
                    <a:pt x="52" y="27"/>
                    <a:pt x="52" y="27"/>
                    <a:pt x="52" y="26"/>
                  </a:cubicBezTo>
                  <a:cubicBezTo>
                    <a:pt x="52" y="26"/>
                    <a:pt x="54" y="22"/>
                    <a:pt x="54" y="21"/>
                  </a:cubicBezTo>
                  <a:cubicBezTo>
                    <a:pt x="53" y="20"/>
                    <a:pt x="53" y="20"/>
                    <a:pt x="53" y="19"/>
                  </a:cubicBezTo>
                  <a:cubicBezTo>
                    <a:pt x="52" y="19"/>
                    <a:pt x="47" y="18"/>
                    <a:pt x="47" y="18"/>
                  </a:cubicBezTo>
                  <a:cubicBezTo>
                    <a:pt x="47" y="12"/>
                    <a:pt x="47" y="12"/>
                    <a:pt x="47" y="12"/>
                  </a:cubicBezTo>
                  <a:cubicBezTo>
                    <a:pt x="47" y="11"/>
                    <a:pt x="52" y="11"/>
                    <a:pt x="53" y="11"/>
                  </a:cubicBezTo>
                  <a:cubicBezTo>
                    <a:pt x="53" y="10"/>
                    <a:pt x="53" y="9"/>
                    <a:pt x="54" y="9"/>
                  </a:cubicBezTo>
                  <a:cubicBezTo>
                    <a:pt x="54" y="8"/>
                    <a:pt x="52" y="4"/>
                    <a:pt x="52" y="3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3" y="3"/>
                    <a:pt x="57" y="0"/>
                    <a:pt x="57" y="0"/>
                  </a:cubicBezTo>
                  <a:cubicBezTo>
                    <a:pt x="58" y="0"/>
                    <a:pt x="61" y="4"/>
                    <a:pt x="61" y="5"/>
                  </a:cubicBezTo>
                  <a:cubicBezTo>
                    <a:pt x="61" y="4"/>
                    <a:pt x="62" y="4"/>
                    <a:pt x="62" y="4"/>
                  </a:cubicBezTo>
                  <a:cubicBezTo>
                    <a:pt x="63" y="4"/>
                    <a:pt x="63" y="4"/>
                    <a:pt x="63" y="5"/>
                  </a:cubicBezTo>
                  <a:cubicBezTo>
                    <a:pt x="64" y="3"/>
                    <a:pt x="66" y="1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8" y="0"/>
                    <a:pt x="72" y="2"/>
                    <a:pt x="72" y="3"/>
                  </a:cubicBezTo>
                  <a:cubicBezTo>
                    <a:pt x="72" y="3"/>
                    <a:pt x="72" y="3"/>
                    <a:pt x="72" y="3"/>
                  </a:cubicBezTo>
                  <a:cubicBezTo>
                    <a:pt x="72" y="4"/>
                    <a:pt x="71" y="8"/>
                    <a:pt x="70" y="9"/>
                  </a:cubicBezTo>
                  <a:cubicBezTo>
                    <a:pt x="71" y="9"/>
                    <a:pt x="71" y="10"/>
                    <a:pt x="72" y="11"/>
                  </a:cubicBezTo>
                  <a:cubicBezTo>
                    <a:pt x="72" y="11"/>
                    <a:pt x="78" y="11"/>
                    <a:pt x="78" y="12"/>
                  </a:cubicBezTo>
                  <a:lnTo>
                    <a:pt x="78" y="18"/>
                  </a:lnTo>
                  <a:close/>
                  <a:moveTo>
                    <a:pt x="78" y="59"/>
                  </a:moveTo>
                  <a:cubicBezTo>
                    <a:pt x="78" y="59"/>
                    <a:pt x="72" y="60"/>
                    <a:pt x="72" y="60"/>
                  </a:cubicBezTo>
                  <a:cubicBezTo>
                    <a:pt x="71" y="61"/>
                    <a:pt x="71" y="61"/>
                    <a:pt x="70" y="62"/>
                  </a:cubicBezTo>
                  <a:cubicBezTo>
                    <a:pt x="71" y="63"/>
                    <a:pt x="72" y="67"/>
                    <a:pt x="72" y="68"/>
                  </a:cubicBezTo>
                  <a:cubicBezTo>
                    <a:pt x="72" y="68"/>
                    <a:pt x="72" y="68"/>
                    <a:pt x="72" y="68"/>
                  </a:cubicBezTo>
                  <a:cubicBezTo>
                    <a:pt x="72" y="68"/>
                    <a:pt x="68" y="71"/>
                    <a:pt x="67" y="71"/>
                  </a:cubicBezTo>
                  <a:cubicBezTo>
                    <a:pt x="67" y="71"/>
                    <a:pt x="64" y="67"/>
                    <a:pt x="63" y="66"/>
                  </a:cubicBezTo>
                  <a:cubicBezTo>
                    <a:pt x="63" y="66"/>
                    <a:pt x="63" y="66"/>
                    <a:pt x="62" y="66"/>
                  </a:cubicBezTo>
                  <a:cubicBezTo>
                    <a:pt x="62" y="66"/>
                    <a:pt x="61" y="66"/>
                    <a:pt x="61" y="66"/>
                  </a:cubicBezTo>
                  <a:cubicBezTo>
                    <a:pt x="61" y="67"/>
                    <a:pt x="58" y="71"/>
                    <a:pt x="57" y="71"/>
                  </a:cubicBezTo>
                  <a:cubicBezTo>
                    <a:pt x="57" y="71"/>
                    <a:pt x="53" y="68"/>
                    <a:pt x="5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7"/>
                    <a:pt x="54" y="63"/>
                    <a:pt x="54" y="62"/>
                  </a:cubicBezTo>
                  <a:cubicBezTo>
                    <a:pt x="53" y="61"/>
                    <a:pt x="53" y="61"/>
                    <a:pt x="53" y="60"/>
                  </a:cubicBezTo>
                  <a:cubicBezTo>
                    <a:pt x="52" y="60"/>
                    <a:pt x="47" y="59"/>
                    <a:pt x="47" y="59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47" y="52"/>
                    <a:pt x="52" y="52"/>
                    <a:pt x="53" y="52"/>
                  </a:cubicBezTo>
                  <a:cubicBezTo>
                    <a:pt x="53" y="51"/>
                    <a:pt x="53" y="50"/>
                    <a:pt x="54" y="50"/>
                  </a:cubicBezTo>
                  <a:cubicBezTo>
                    <a:pt x="54" y="49"/>
                    <a:pt x="52" y="45"/>
                    <a:pt x="52" y="4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3" y="44"/>
                    <a:pt x="57" y="41"/>
                    <a:pt x="57" y="41"/>
                  </a:cubicBezTo>
                  <a:cubicBezTo>
                    <a:pt x="58" y="41"/>
                    <a:pt x="61" y="45"/>
                    <a:pt x="61" y="46"/>
                  </a:cubicBezTo>
                  <a:cubicBezTo>
                    <a:pt x="61" y="46"/>
                    <a:pt x="62" y="46"/>
                    <a:pt x="62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4" y="44"/>
                    <a:pt x="66" y="43"/>
                    <a:pt x="67" y="41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8" y="41"/>
                    <a:pt x="72" y="44"/>
                    <a:pt x="72" y="44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2" y="45"/>
                    <a:pt x="71" y="49"/>
                    <a:pt x="70" y="50"/>
                  </a:cubicBezTo>
                  <a:cubicBezTo>
                    <a:pt x="71" y="50"/>
                    <a:pt x="71" y="51"/>
                    <a:pt x="72" y="52"/>
                  </a:cubicBezTo>
                  <a:cubicBezTo>
                    <a:pt x="72" y="52"/>
                    <a:pt x="78" y="52"/>
                    <a:pt x="78" y="53"/>
                  </a:cubicBezTo>
                  <a:lnTo>
                    <a:pt x="78" y="59"/>
                  </a:lnTo>
                  <a:close/>
                  <a:moveTo>
                    <a:pt x="62" y="10"/>
                  </a:moveTo>
                  <a:cubicBezTo>
                    <a:pt x="59" y="10"/>
                    <a:pt x="57" y="12"/>
                    <a:pt x="57" y="15"/>
                  </a:cubicBezTo>
                  <a:cubicBezTo>
                    <a:pt x="57" y="18"/>
                    <a:pt x="59" y="20"/>
                    <a:pt x="62" y="20"/>
                  </a:cubicBezTo>
                  <a:cubicBezTo>
                    <a:pt x="65" y="20"/>
                    <a:pt x="67" y="18"/>
                    <a:pt x="67" y="15"/>
                  </a:cubicBezTo>
                  <a:cubicBezTo>
                    <a:pt x="67" y="12"/>
                    <a:pt x="65" y="10"/>
                    <a:pt x="62" y="10"/>
                  </a:cubicBezTo>
                  <a:close/>
                  <a:moveTo>
                    <a:pt x="62" y="51"/>
                  </a:moveTo>
                  <a:cubicBezTo>
                    <a:pt x="59" y="51"/>
                    <a:pt x="57" y="53"/>
                    <a:pt x="57" y="56"/>
                  </a:cubicBezTo>
                  <a:cubicBezTo>
                    <a:pt x="57" y="59"/>
                    <a:pt x="59" y="61"/>
                    <a:pt x="62" y="61"/>
                  </a:cubicBezTo>
                  <a:cubicBezTo>
                    <a:pt x="65" y="61"/>
                    <a:pt x="67" y="59"/>
                    <a:pt x="67" y="56"/>
                  </a:cubicBezTo>
                  <a:cubicBezTo>
                    <a:pt x="67" y="53"/>
                    <a:pt x="65" y="51"/>
                    <a:pt x="62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13" tIns="60956" rIns="121913" bIns="60956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ts val="1500"/>
                </a:lnSpc>
              </a:pPr>
              <a:endParaRPr lang="en-US" sz="12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22" name="Straight Connector 109"/>
          <p:cNvCxnSpPr/>
          <p:nvPr/>
        </p:nvCxnSpPr>
        <p:spPr>
          <a:xfrm rot="5400000" flipH="1" flipV="1">
            <a:off x="2406468" y="3695088"/>
            <a:ext cx="488061" cy="483947"/>
          </a:xfrm>
          <a:prstGeom prst="line">
            <a:avLst/>
          </a:prstGeom>
          <a:ln w="19050" cap="rnd">
            <a:solidFill>
              <a:schemeClr val="tx2">
                <a:lumMod val="25000"/>
                <a:lumOff val="7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111"/>
          <p:cNvCxnSpPr/>
          <p:nvPr/>
        </p:nvCxnSpPr>
        <p:spPr>
          <a:xfrm rot="5400000" flipH="1" flipV="1">
            <a:off x="5818108" y="3695088"/>
            <a:ext cx="488061" cy="483947"/>
          </a:xfrm>
          <a:prstGeom prst="line">
            <a:avLst/>
          </a:prstGeom>
          <a:ln w="19050" cap="rnd">
            <a:solidFill>
              <a:schemeClr val="tx2">
                <a:lumMod val="25000"/>
                <a:lumOff val="7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112"/>
          <p:cNvCxnSpPr/>
          <p:nvPr/>
        </p:nvCxnSpPr>
        <p:spPr>
          <a:xfrm rot="5400000" flipH="1" flipV="1">
            <a:off x="9558868" y="3642081"/>
            <a:ext cx="488061" cy="483947"/>
          </a:xfrm>
          <a:prstGeom prst="line">
            <a:avLst/>
          </a:prstGeom>
          <a:ln w="19050" cap="rnd">
            <a:solidFill>
              <a:schemeClr val="tx2">
                <a:lumMod val="25000"/>
                <a:lumOff val="7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113"/>
          <p:cNvCxnSpPr/>
          <p:nvPr/>
        </p:nvCxnSpPr>
        <p:spPr>
          <a:xfrm rot="16200000" flipH="1">
            <a:off x="7840024" y="3695089"/>
            <a:ext cx="488061" cy="483947"/>
          </a:xfrm>
          <a:prstGeom prst="line">
            <a:avLst/>
          </a:prstGeom>
          <a:ln w="19050" cap="rnd">
            <a:solidFill>
              <a:schemeClr val="tx2">
                <a:lumMod val="25000"/>
                <a:lumOff val="7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114"/>
          <p:cNvCxnSpPr/>
          <p:nvPr/>
        </p:nvCxnSpPr>
        <p:spPr>
          <a:xfrm rot="16200000" flipH="1">
            <a:off x="3995172" y="3695089"/>
            <a:ext cx="488061" cy="483947"/>
          </a:xfrm>
          <a:prstGeom prst="line">
            <a:avLst/>
          </a:prstGeom>
          <a:ln w="19050" cap="rnd">
            <a:solidFill>
              <a:schemeClr val="tx2">
                <a:lumMod val="25000"/>
                <a:lumOff val="7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1899899" y="1918875"/>
            <a:ext cx="2983556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18099" y="5222205"/>
            <a:ext cx="2983556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063334" y="5347101"/>
            <a:ext cx="2983556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380818" y="1942312"/>
            <a:ext cx="2983556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769158" y="5347103"/>
            <a:ext cx="2983556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8718803" y="1983359"/>
            <a:ext cx="2983556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48260118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144066" y="397628"/>
            <a:ext cx="5257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FF3D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难忘师恩</a:t>
            </a:r>
            <a:endParaRPr lang="zh-CN" altLang="en-US" sz="2400" b="1" dirty="0">
              <a:solidFill>
                <a:srgbClr val="FF3D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Group 84"/>
          <p:cNvGrpSpPr>
            <a:grpSpLocks noChangeAspect="1"/>
          </p:cNvGrpSpPr>
          <p:nvPr/>
        </p:nvGrpSpPr>
        <p:grpSpPr bwMode="auto">
          <a:xfrm>
            <a:off x="8561511" y="2645879"/>
            <a:ext cx="575680" cy="576453"/>
            <a:chOff x="7275513" y="5302250"/>
            <a:chExt cx="1012825" cy="1012825"/>
          </a:xfrm>
          <a:solidFill>
            <a:schemeClr val="accent1"/>
          </a:solidFill>
        </p:grpSpPr>
        <p:sp>
          <p:nvSpPr>
            <p:cNvPr id="8" name="Freeform 34"/>
            <p:cNvSpPr>
              <a:spLocks/>
            </p:cNvSpPr>
            <p:nvPr/>
          </p:nvSpPr>
          <p:spPr bwMode="auto">
            <a:xfrm>
              <a:off x="7467601" y="5521325"/>
              <a:ext cx="608013" cy="606425"/>
            </a:xfrm>
            <a:custGeom>
              <a:avLst/>
              <a:gdLst>
                <a:gd name="T0" fmla="*/ 189 w 211"/>
                <a:gd name="T1" fmla="*/ 85 h 211"/>
                <a:gd name="T2" fmla="*/ 187 w 211"/>
                <a:gd name="T3" fmla="*/ 64 h 211"/>
                <a:gd name="T4" fmla="*/ 192 w 211"/>
                <a:gd name="T5" fmla="*/ 41 h 211"/>
                <a:gd name="T6" fmla="*/ 179 w 211"/>
                <a:gd name="T7" fmla="*/ 31 h 211"/>
                <a:gd name="T8" fmla="*/ 170 w 211"/>
                <a:gd name="T9" fmla="*/ 36 h 211"/>
                <a:gd name="T10" fmla="*/ 164 w 211"/>
                <a:gd name="T11" fmla="*/ 34 h 211"/>
                <a:gd name="T12" fmla="*/ 155 w 211"/>
                <a:gd name="T13" fmla="*/ 26 h 211"/>
                <a:gd name="T14" fmla="*/ 148 w 211"/>
                <a:gd name="T15" fmla="*/ 20 h 211"/>
                <a:gd name="T16" fmla="*/ 149 w 211"/>
                <a:gd name="T17" fmla="*/ 11 h 211"/>
                <a:gd name="T18" fmla="*/ 125 w 211"/>
                <a:gd name="T19" fmla="*/ 5 h 211"/>
                <a:gd name="T20" fmla="*/ 106 w 211"/>
                <a:gd name="T21" fmla="*/ 1 h 211"/>
                <a:gd name="T22" fmla="*/ 89 w 211"/>
                <a:gd name="T23" fmla="*/ 2 h 211"/>
                <a:gd name="T24" fmla="*/ 88 w 211"/>
                <a:gd name="T25" fmla="*/ 7 h 211"/>
                <a:gd name="T26" fmla="*/ 99 w 211"/>
                <a:gd name="T27" fmla="*/ 3 h 211"/>
                <a:gd name="T28" fmla="*/ 101 w 211"/>
                <a:gd name="T29" fmla="*/ 13 h 211"/>
                <a:gd name="T30" fmla="*/ 83 w 211"/>
                <a:gd name="T31" fmla="*/ 23 h 211"/>
                <a:gd name="T32" fmla="*/ 87 w 211"/>
                <a:gd name="T33" fmla="*/ 31 h 211"/>
                <a:gd name="T34" fmla="*/ 96 w 211"/>
                <a:gd name="T35" fmla="*/ 25 h 211"/>
                <a:gd name="T36" fmla="*/ 108 w 211"/>
                <a:gd name="T37" fmla="*/ 30 h 211"/>
                <a:gd name="T38" fmla="*/ 118 w 211"/>
                <a:gd name="T39" fmla="*/ 29 h 211"/>
                <a:gd name="T40" fmla="*/ 130 w 211"/>
                <a:gd name="T41" fmla="*/ 32 h 211"/>
                <a:gd name="T42" fmla="*/ 128 w 211"/>
                <a:gd name="T43" fmla="*/ 37 h 211"/>
                <a:gd name="T44" fmla="*/ 116 w 211"/>
                <a:gd name="T45" fmla="*/ 43 h 211"/>
                <a:gd name="T46" fmla="*/ 117 w 211"/>
                <a:gd name="T47" fmla="*/ 50 h 211"/>
                <a:gd name="T48" fmla="*/ 113 w 211"/>
                <a:gd name="T49" fmla="*/ 58 h 211"/>
                <a:gd name="T50" fmla="*/ 110 w 211"/>
                <a:gd name="T51" fmla="*/ 91 h 211"/>
                <a:gd name="T52" fmla="*/ 104 w 211"/>
                <a:gd name="T53" fmla="*/ 97 h 211"/>
                <a:gd name="T54" fmla="*/ 88 w 211"/>
                <a:gd name="T55" fmla="*/ 77 h 211"/>
                <a:gd name="T56" fmla="*/ 57 w 211"/>
                <a:gd name="T57" fmla="*/ 83 h 211"/>
                <a:gd name="T58" fmla="*/ 73 w 211"/>
                <a:gd name="T59" fmla="*/ 89 h 211"/>
                <a:gd name="T60" fmla="*/ 75 w 211"/>
                <a:gd name="T61" fmla="*/ 94 h 211"/>
                <a:gd name="T62" fmla="*/ 63 w 211"/>
                <a:gd name="T63" fmla="*/ 97 h 211"/>
                <a:gd name="T64" fmla="*/ 62 w 211"/>
                <a:gd name="T65" fmla="*/ 105 h 211"/>
                <a:gd name="T66" fmla="*/ 70 w 211"/>
                <a:gd name="T67" fmla="*/ 110 h 211"/>
                <a:gd name="T68" fmla="*/ 84 w 211"/>
                <a:gd name="T69" fmla="*/ 107 h 211"/>
                <a:gd name="T70" fmla="*/ 99 w 211"/>
                <a:gd name="T71" fmla="*/ 114 h 211"/>
                <a:gd name="T72" fmla="*/ 116 w 211"/>
                <a:gd name="T73" fmla="*/ 109 h 211"/>
                <a:gd name="T74" fmla="*/ 118 w 211"/>
                <a:gd name="T75" fmla="*/ 131 h 211"/>
                <a:gd name="T76" fmla="*/ 109 w 211"/>
                <a:gd name="T77" fmla="*/ 159 h 211"/>
                <a:gd name="T78" fmla="*/ 90 w 211"/>
                <a:gd name="T79" fmla="*/ 189 h 211"/>
                <a:gd name="T80" fmla="*/ 82 w 211"/>
                <a:gd name="T81" fmla="*/ 197 h 211"/>
                <a:gd name="T82" fmla="*/ 79 w 211"/>
                <a:gd name="T83" fmla="*/ 181 h 211"/>
                <a:gd name="T84" fmla="*/ 78 w 211"/>
                <a:gd name="T85" fmla="*/ 159 h 211"/>
                <a:gd name="T86" fmla="*/ 63 w 211"/>
                <a:gd name="T87" fmla="*/ 132 h 211"/>
                <a:gd name="T88" fmla="*/ 72 w 211"/>
                <a:gd name="T89" fmla="*/ 125 h 211"/>
                <a:gd name="T90" fmla="*/ 60 w 211"/>
                <a:gd name="T91" fmla="*/ 115 h 211"/>
                <a:gd name="T92" fmla="*/ 55 w 211"/>
                <a:gd name="T93" fmla="*/ 102 h 211"/>
                <a:gd name="T94" fmla="*/ 50 w 211"/>
                <a:gd name="T95" fmla="*/ 89 h 211"/>
                <a:gd name="T96" fmla="*/ 38 w 211"/>
                <a:gd name="T97" fmla="*/ 78 h 211"/>
                <a:gd name="T98" fmla="*/ 37 w 211"/>
                <a:gd name="T99" fmla="*/ 91 h 211"/>
                <a:gd name="T100" fmla="*/ 30 w 211"/>
                <a:gd name="T101" fmla="*/ 91 h 211"/>
                <a:gd name="T102" fmla="*/ 32 w 211"/>
                <a:gd name="T103" fmla="*/ 52 h 211"/>
                <a:gd name="T104" fmla="*/ 20 w 211"/>
                <a:gd name="T105" fmla="*/ 148 h 211"/>
                <a:gd name="T106" fmla="*/ 167 w 211"/>
                <a:gd name="T107" fmla="*/ 185 h 211"/>
                <a:gd name="T108" fmla="*/ 160 w 211"/>
                <a:gd name="T109" fmla="*/ 127 h 211"/>
                <a:gd name="T110" fmla="*/ 184 w 211"/>
                <a:gd name="T111" fmla="*/ 133 h 211"/>
                <a:gd name="T112" fmla="*/ 201 w 211"/>
                <a:gd name="T113" fmla="*/ 146 h 211"/>
                <a:gd name="T114" fmla="*/ 206 w 211"/>
                <a:gd name="T115" fmla="*/ 109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11" h="211">
                  <a:moveTo>
                    <a:pt x="196" y="93"/>
                  </a:moveTo>
                  <a:cubicBezTo>
                    <a:pt x="195" y="88"/>
                    <a:pt x="194" y="87"/>
                    <a:pt x="189" y="85"/>
                  </a:cubicBezTo>
                  <a:cubicBezTo>
                    <a:pt x="183" y="84"/>
                    <a:pt x="181" y="81"/>
                    <a:pt x="183" y="76"/>
                  </a:cubicBezTo>
                  <a:cubicBezTo>
                    <a:pt x="184" y="72"/>
                    <a:pt x="186" y="68"/>
                    <a:pt x="187" y="64"/>
                  </a:cubicBezTo>
                  <a:cubicBezTo>
                    <a:pt x="189" y="61"/>
                    <a:pt x="190" y="57"/>
                    <a:pt x="189" y="52"/>
                  </a:cubicBezTo>
                  <a:cubicBezTo>
                    <a:pt x="188" y="48"/>
                    <a:pt x="189" y="44"/>
                    <a:pt x="192" y="41"/>
                  </a:cubicBezTo>
                  <a:cubicBezTo>
                    <a:pt x="189" y="37"/>
                    <a:pt x="186" y="34"/>
                    <a:pt x="182" y="30"/>
                  </a:cubicBezTo>
                  <a:cubicBezTo>
                    <a:pt x="181" y="28"/>
                    <a:pt x="180" y="29"/>
                    <a:pt x="179" y="31"/>
                  </a:cubicBezTo>
                  <a:cubicBezTo>
                    <a:pt x="179" y="32"/>
                    <a:pt x="179" y="33"/>
                    <a:pt x="179" y="33"/>
                  </a:cubicBezTo>
                  <a:cubicBezTo>
                    <a:pt x="178" y="38"/>
                    <a:pt x="174" y="39"/>
                    <a:pt x="170" y="36"/>
                  </a:cubicBezTo>
                  <a:cubicBezTo>
                    <a:pt x="170" y="36"/>
                    <a:pt x="169" y="35"/>
                    <a:pt x="168" y="35"/>
                  </a:cubicBezTo>
                  <a:cubicBezTo>
                    <a:pt x="167" y="34"/>
                    <a:pt x="165" y="34"/>
                    <a:pt x="164" y="34"/>
                  </a:cubicBezTo>
                  <a:cubicBezTo>
                    <a:pt x="160" y="35"/>
                    <a:pt x="159" y="34"/>
                    <a:pt x="159" y="30"/>
                  </a:cubicBezTo>
                  <a:cubicBezTo>
                    <a:pt x="160" y="27"/>
                    <a:pt x="159" y="25"/>
                    <a:pt x="155" y="26"/>
                  </a:cubicBezTo>
                  <a:cubicBezTo>
                    <a:pt x="154" y="26"/>
                    <a:pt x="153" y="26"/>
                    <a:pt x="152" y="26"/>
                  </a:cubicBezTo>
                  <a:cubicBezTo>
                    <a:pt x="149" y="26"/>
                    <a:pt x="147" y="23"/>
                    <a:pt x="148" y="20"/>
                  </a:cubicBezTo>
                  <a:cubicBezTo>
                    <a:pt x="148" y="18"/>
                    <a:pt x="149" y="17"/>
                    <a:pt x="149" y="15"/>
                  </a:cubicBezTo>
                  <a:cubicBezTo>
                    <a:pt x="150" y="14"/>
                    <a:pt x="150" y="12"/>
                    <a:pt x="149" y="11"/>
                  </a:cubicBezTo>
                  <a:cubicBezTo>
                    <a:pt x="147" y="9"/>
                    <a:pt x="144" y="7"/>
                    <a:pt x="141" y="5"/>
                  </a:cubicBezTo>
                  <a:cubicBezTo>
                    <a:pt x="136" y="1"/>
                    <a:pt x="130" y="4"/>
                    <a:pt x="125" y="5"/>
                  </a:cubicBezTo>
                  <a:cubicBezTo>
                    <a:pt x="124" y="9"/>
                    <a:pt x="124" y="10"/>
                    <a:pt x="119" y="9"/>
                  </a:cubicBezTo>
                  <a:cubicBezTo>
                    <a:pt x="114" y="7"/>
                    <a:pt x="110" y="5"/>
                    <a:pt x="106" y="1"/>
                  </a:cubicBezTo>
                  <a:cubicBezTo>
                    <a:pt x="106" y="0"/>
                    <a:pt x="105" y="0"/>
                    <a:pt x="104" y="0"/>
                  </a:cubicBezTo>
                  <a:cubicBezTo>
                    <a:pt x="99" y="1"/>
                    <a:pt x="94" y="1"/>
                    <a:pt x="89" y="2"/>
                  </a:cubicBezTo>
                  <a:cubicBezTo>
                    <a:pt x="88" y="2"/>
                    <a:pt x="87" y="3"/>
                    <a:pt x="87" y="4"/>
                  </a:cubicBezTo>
                  <a:cubicBezTo>
                    <a:pt x="87" y="5"/>
                    <a:pt x="87" y="6"/>
                    <a:pt x="88" y="7"/>
                  </a:cubicBezTo>
                  <a:cubicBezTo>
                    <a:pt x="90" y="7"/>
                    <a:pt x="92" y="7"/>
                    <a:pt x="93" y="6"/>
                  </a:cubicBezTo>
                  <a:cubicBezTo>
                    <a:pt x="95" y="5"/>
                    <a:pt x="97" y="4"/>
                    <a:pt x="99" y="3"/>
                  </a:cubicBezTo>
                  <a:cubicBezTo>
                    <a:pt x="102" y="2"/>
                    <a:pt x="103" y="2"/>
                    <a:pt x="104" y="5"/>
                  </a:cubicBezTo>
                  <a:cubicBezTo>
                    <a:pt x="105" y="8"/>
                    <a:pt x="104" y="11"/>
                    <a:pt x="101" y="13"/>
                  </a:cubicBezTo>
                  <a:cubicBezTo>
                    <a:pt x="98" y="15"/>
                    <a:pt x="94" y="17"/>
                    <a:pt x="90" y="19"/>
                  </a:cubicBezTo>
                  <a:cubicBezTo>
                    <a:pt x="88" y="20"/>
                    <a:pt x="85" y="22"/>
                    <a:pt x="83" y="23"/>
                  </a:cubicBezTo>
                  <a:cubicBezTo>
                    <a:pt x="81" y="25"/>
                    <a:pt x="79" y="27"/>
                    <a:pt x="81" y="30"/>
                  </a:cubicBezTo>
                  <a:cubicBezTo>
                    <a:pt x="82" y="32"/>
                    <a:pt x="85" y="31"/>
                    <a:pt x="87" y="31"/>
                  </a:cubicBezTo>
                  <a:cubicBezTo>
                    <a:pt x="89" y="30"/>
                    <a:pt x="91" y="29"/>
                    <a:pt x="93" y="28"/>
                  </a:cubicBezTo>
                  <a:cubicBezTo>
                    <a:pt x="94" y="27"/>
                    <a:pt x="95" y="26"/>
                    <a:pt x="96" y="25"/>
                  </a:cubicBezTo>
                  <a:cubicBezTo>
                    <a:pt x="98" y="24"/>
                    <a:pt x="99" y="24"/>
                    <a:pt x="100" y="27"/>
                  </a:cubicBezTo>
                  <a:cubicBezTo>
                    <a:pt x="102" y="31"/>
                    <a:pt x="105" y="32"/>
                    <a:pt x="108" y="30"/>
                  </a:cubicBezTo>
                  <a:cubicBezTo>
                    <a:pt x="110" y="29"/>
                    <a:pt x="111" y="27"/>
                    <a:pt x="113" y="26"/>
                  </a:cubicBezTo>
                  <a:cubicBezTo>
                    <a:pt x="116" y="25"/>
                    <a:pt x="118" y="26"/>
                    <a:pt x="118" y="29"/>
                  </a:cubicBezTo>
                  <a:cubicBezTo>
                    <a:pt x="119" y="33"/>
                    <a:pt x="120" y="34"/>
                    <a:pt x="124" y="33"/>
                  </a:cubicBezTo>
                  <a:cubicBezTo>
                    <a:pt x="126" y="33"/>
                    <a:pt x="128" y="33"/>
                    <a:pt x="130" y="32"/>
                  </a:cubicBezTo>
                  <a:cubicBezTo>
                    <a:pt x="130" y="33"/>
                    <a:pt x="131" y="33"/>
                    <a:pt x="131" y="33"/>
                  </a:cubicBezTo>
                  <a:cubicBezTo>
                    <a:pt x="130" y="34"/>
                    <a:pt x="130" y="36"/>
                    <a:pt x="128" y="37"/>
                  </a:cubicBezTo>
                  <a:cubicBezTo>
                    <a:pt x="127" y="39"/>
                    <a:pt x="124" y="40"/>
                    <a:pt x="122" y="41"/>
                  </a:cubicBezTo>
                  <a:cubicBezTo>
                    <a:pt x="119" y="42"/>
                    <a:pt x="116" y="43"/>
                    <a:pt x="116" y="43"/>
                  </a:cubicBezTo>
                  <a:cubicBezTo>
                    <a:pt x="116" y="43"/>
                    <a:pt x="120" y="45"/>
                    <a:pt x="118" y="46"/>
                  </a:cubicBezTo>
                  <a:cubicBezTo>
                    <a:pt x="114" y="47"/>
                    <a:pt x="108" y="53"/>
                    <a:pt x="117" y="50"/>
                  </a:cubicBezTo>
                  <a:cubicBezTo>
                    <a:pt x="118" y="50"/>
                    <a:pt x="120" y="50"/>
                    <a:pt x="122" y="49"/>
                  </a:cubicBezTo>
                  <a:cubicBezTo>
                    <a:pt x="120" y="54"/>
                    <a:pt x="116" y="56"/>
                    <a:pt x="113" y="58"/>
                  </a:cubicBezTo>
                  <a:cubicBezTo>
                    <a:pt x="102" y="64"/>
                    <a:pt x="101" y="79"/>
                    <a:pt x="107" y="86"/>
                  </a:cubicBezTo>
                  <a:cubicBezTo>
                    <a:pt x="108" y="88"/>
                    <a:pt x="109" y="89"/>
                    <a:pt x="110" y="91"/>
                  </a:cubicBezTo>
                  <a:cubicBezTo>
                    <a:pt x="111" y="93"/>
                    <a:pt x="111" y="96"/>
                    <a:pt x="109" y="97"/>
                  </a:cubicBezTo>
                  <a:cubicBezTo>
                    <a:pt x="108" y="98"/>
                    <a:pt x="105" y="97"/>
                    <a:pt x="104" y="97"/>
                  </a:cubicBezTo>
                  <a:cubicBezTo>
                    <a:pt x="101" y="94"/>
                    <a:pt x="98" y="92"/>
                    <a:pt x="96" y="89"/>
                  </a:cubicBezTo>
                  <a:cubicBezTo>
                    <a:pt x="93" y="85"/>
                    <a:pt x="91" y="81"/>
                    <a:pt x="88" y="77"/>
                  </a:cubicBezTo>
                  <a:cubicBezTo>
                    <a:pt x="78" y="66"/>
                    <a:pt x="66" y="68"/>
                    <a:pt x="57" y="77"/>
                  </a:cubicBezTo>
                  <a:cubicBezTo>
                    <a:pt x="54" y="79"/>
                    <a:pt x="55" y="81"/>
                    <a:pt x="57" y="83"/>
                  </a:cubicBezTo>
                  <a:cubicBezTo>
                    <a:pt x="58" y="83"/>
                    <a:pt x="59" y="84"/>
                    <a:pt x="60" y="84"/>
                  </a:cubicBezTo>
                  <a:cubicBezTo>
                    <a:pt x="65" y="86"/>
                    <a:pt x="69" y="88"/>
                    <a:pt x="73" y="89"/>
                  </a:cubicBezTo>
                  <a:cubicBezTo>
                    <a:pt x="74" y="90"/>
                    <a:pt x="75" y="90"/>
                    <a:pt x="76" y="91"/>
                  </a:cubicBezTo>
                  <a:cubicBezTo>
                    <a:pt x="77" y="92"/>
                    <a:pt x="77" y="93"/>
                    <a:pt x="75" y="94"/>
                  </a:cubicBezTo>
                  <a:cubicBezTo>
                    <a:pt x="74" y="95"/>
                    <a:pt x="72" y="95"/>
                    <a:pt x="71" y="95"/>
                  </a:cubicBezTo>
                  <a:cubicBezTo>
                    <a:pt x="68" y="96"/>
                    <a:pt x="65" y="96"/>
                    <a:pt x="63" y="97"/>
                  </a:cubicBezTo>
                  <a:cubicBezTo>
                    <a:pt x="61" y="98"/>
                    <a:pt x="59" y="100"/>
                    <a:pt x="59" y="101"/>
                  </a:cubicBezTo>
                  <a:cubicBezTo>
                    <a:pt x="59" y="102"/>
                    <a:pt x="61" y="104"/>
                    <a:pt x="62" y="105"/>
                  </a:cubicBezTo>
                  <a:cubicBezTo>
                    <a:pt x="63" y="106"/>
                    <a:pt x="64" y="106"/>
                    <a:pt x="65" y="107"/>
                  </a:cubicBezTo>
                  <a:cubicBezTo>
                    <a:pt x="67" y="108"/>
                    <a:pt x="69" y="109"/>
                    <a:pt x="70" y="110"/>
                  </a:cubicBezTo>
                  <a:cubicBezTo>
                    <a:pt x="72" y="113"/>
                    <a:pt x="74" y="113"/>
                    <a:pt x="76" y="112"/>
                  </a:cubicBezTo>
                  <a:cubicBezTo>
                    <a:pt x="79" y="110"/>
                    <a:pt x="81" y="109"/>
                    <a:pt x="84" y="107"/>
                  </a:cubicBezTo>
                  <a:cubicBezTo>
                    <a:pt x="87" y="105"/>
                    <a:pt x="87" y="105"/>
                    <a:pt x="89" y="108"/>
                  </a:cubicBezTo>
                  <a:cubicBezTo>
                    <a:pt x="91" y="112"/>
                    <a:pt x="94" y="115"/>
                    <a:pt x="99" y="114"/>
                  </a:cubicBezTo>
                  <a:cubicBezTo>
                    <a:pt x="102" y="114"/>
                    <a:pt x="106" y="112"/>
                    <a:pt x="109" y="111"/>
                  </a:cubicBezTo>
                  <a:cubicBezTo>
                    <a:pt x="111" y="110"/>
                    <a:pt x="113" y="109"/>
                    <a:pt x="116" y="109"/>
                  </a:cubicBezTo>
                  <a:cubicBezTo>
                    <a:pt x="121" y="108"/>
                    <a:pt x="124" y="112"/>
                    <a:pt x="124" y="118"/>
                  </a:cubicBezTo>
                  <a:cubicBezTo>
                    <a:pt x="125" y="124"/>
                    <a:pt x="122" y="128"/>
                    <a:pt x="118" y="131"/>
                  </a:cubicBezTo>
                  <a:cubicBezTo>
                    <a:pt x="114" y="135"/>
                    <a:pt x="112" y="139"/>
                    <a:pt x="114" y="145"/>
                  </a:cubicBezTo>
                  <a:cubicBezTo>
                    <a:pt x="116" y="150"/>
                    <a:pt x="114" y="155"/>
                    <a:pt x="109" y="159"/>
                  </a:cubicBezTo>
                  <a:cubicBezTo>
                    <a:pt x="106" y="162"/>
                    <a:pt x="103" y="164"/>
                    <a:pt x="99" y="167"/>
                  </a:cubicBezTo>
                  <a:cubicBezTo>
                    <a:pt x="95" y="169"/>
                    <a:pt x="89" y="184"/>
                    <a:pt x="90" y="189"/>
                  </a:cubicBezTo>
                  <a:cubicBezTo>
                    <a:pt x="90" y="190"/>
                    <a:pt x="91" y="191"/>
                    <a:pt x="90" y="192"/>
                  </a:cubicBezTo>
                  <a:cubicBezTo>
                    <a:pt x="90" y="197"/>
                    <a:pt x="87" y="196"/>
                    <a:pt x="82" y="197"/>
                  </a:cubicBezTo>
                  <a:cubicBezTo>
                    <a:pt x="79" y="198"/>
                    <a:pt x="80" y="192"/>
                    <a:pt x="79" y="189"/>
                  </a:cubicBezTo>
                  <a:cubicBezTo>
                    <a:pt x="78" y="186"/>
                    <a:pt x="78" y="183"/>
                    <a:pt x="79" y="181"/>
                  </a:cubicBezTo>
                  <a:cubicBezTo>
                    <a:pt x="79" y="178"/>
                    <a:pt x="81" y="176"/>
                    <a:pt x="81" y="173"/>
                  </a:cubicBezTo>
                  <a:cubicBezTo>
                    <a:pt x="83" y="168"/>
                    <a:pt x="82" y="163"/>
                    <a:pt x="78" y="159"/>
                  </a:cubicBezTo>
                  <a:cubicBezTo>
                    <a:pt x="76" y="158"/>
                    <a:pt x="74" y="156"/>
                    <a:pt x="73" y="154"/>
                  </a:cubicBezTo>
                  <a:cubicBezTo>
                    <a:pt x="66" y="148"/>
                    <a:pt x="63" y="141"/>
                    <a:pt x="63" y="132"/>
                  </a:cubicBezTo>
                  <a:cubicBezTo>
                    <a:pt x="63" y="128"/>
                    <a:pt x="65" y="126"/>
                    <a:pt x="69" y="126"/>
                  </a:cubicBezTo>
                  <a:cubicBezTo>
                    <a:pt x="70" y="126"/>
                    <a:pt x="71" y="125"/>
                    <a:pt x="72" y="125"/>
                  </a:cubicBezTo>
                  <a:cubicBezTo>
                    <a:pt x="71" y="122"/>
                    <a:pt x="70" y="120"/>
                    <a:pt x="66" y="120"/>
                  </a:cubicBezTo>
                  <a:cubicBezTo>
                    <a:pt x="63" y="120"/>
                    <a:pt x="61" y="118"/>
                    <a:pt x="60" y="115"/>
                  </a:cubicBezTo>
                  <a:cubicBezTo>
                    <a:pt x="59" y="114"/>
                    <a:pt x="59" y="112"/>
                    <a:pt x="59" y="111"/>
                  </a:cubicBezTo>
                  <a:cubicBezTo>
                    <a:pt x="57" y="108"/>
                    <a:pt x="57" y="104"/>
                    <a:pt x="55" y="102"/>
                  </a:cubicBezTo>
                  <a:cubicBezTo>
                    <a:pt x="53" y="99"/>
                    <a:pt x="52" y="97"/>
                    <a:pt x="52" y="94"/>
                  </a:cubicBezTo>
                  <a:cubicBezTo>
                    <a:pt x="52" y="92"/>
                    <a:pt x="51" y="91"/>
                    <a:pt x="50" y="89"/>
                  </a:cubicBezTo>
                  <a:cubicBezTo>
                    <a:pt x="47" y="87"/>
                    <a:pt x="45" y="84"/>
                    <a:pt x="42" y="82"/>
                  </a:cubicBezTo>
                  <a:cubicBezTo>
                    <a:pt x="41" y="81"/>
                    <a:pt x="40" y="80"/>
                    <a:pt x="38" y="78"/>
                  </a:cubicBezTo>
                  <a:cubicBezTo>
                    <a:pt x="38" y="81"/>
                    <a:pt x="38" y="83"/>
                    <a:pt x="38" y="84"/>
                  </a:cubicBezTo>
                  <a:cubicBezTo>
                    <a:pt x="38" y="86"/>
                    <a:pt x="38" y="89"/>
                    <a:pt x="37" y="91"/>
                  </a:cubicBezTo>
                  <a:cubicBezTo>
                    <a:pt x="37" y="92"/>
                    <a:pt x="35" y="94"/>
                    <a:pt x="34" y="94"/>
                  </a:cubicBezTo>
                  <a:cubicBezTo>
                    <a:pt x="33" y="94"/>
                    <a:pt x="31" y="92"/>
                    <a:pt x="30" y="91"/>
                  </a:cubicBezTo>
                  <a:cubicBezTo>
                    <a:pt x="30" y="89"/>
                    <a:pt x="30" y="86"/>
                    <a:pt x="30" y="84"/>
                  </a:cubicBezTo>
                  <a:cubicBezTo>
                    <a:pt x="32" y="73"/>
                    <a:pt x="33" y="62"/>
                    <a:pt x="32" y="52"/>
                  </a:cubicBezTo>
                  <a:cubicBezTo>
                    <a:pt x="32" y="48"/>
                    <a:pt x="31" y="44"/>
                    <a:pt x="30" y="39"/>
                  </a:cubicBezTo>
                  <a:cubicBezTo>
                    <a:pt x="10" y="64"/>
                    <a:pt x="0" y="108"/>
                    <a:pt x="20" y="148"/>
                  </a:cubicBezTo>
                  <a:cubicBezTo>
                    <a:pt x="42" y="190"/>
                    <a:pt x="89" y="211"/>
                    <a:pt x="135" y="199"/>
                  </a:cubicBezTo>
                  <a:cubicBezTo>
                    <a:pt x="147" y="196"/>
                    <a:pt x="158" y="191"/>
                    <a:pt x="167" y="185"/>
                  </a:cubicBezTo>
                  <a:cubicBezTo>
                    <a:pt x="162" y="183"/>
                    <a:pt x="155" y="180"/>
                    <a:pt x="154" y="161"/>
                  </a:cubicBezTo>
                  <a:cubicBezTo>
                    <a:pt x="153" y="133"/>
                    <a:pt x="157" y="127"/>
                    <a:pt x="160" y="127"/>
                  </a:cubicBezTo>
                  <a:cubicBezTo>
                    <a:pt x="162" y="127"/>
                    <a:pt x="164" y="126"/>
                    <a:pt x="172" y="134"/>
                  </a:cubicBezTo>
                  <a:cubicBezTo>
                    <a:pt x="179" y="143"/>
                    <a:pt x="183" y="139"/>
                    <a:pt x="184" y="133"/>
                  </a:cubicBezTo>
                  <a:cubicBezTo>
                    <a:pt x="184" y="127"/>
                    <a:pt x="190" y="118"/>
                    <a:pt x="193" y="127"/>
                  </a:cubicBezTo>
                  <a:cubicBezTo>
                    <a:pt x="194" y="133"/>
                    <a:pt x="198" y="141"/>
                    <a:pt x="201" y="146"/>
                  </a:cubicBezTo>
                  <a:cubicBezTo>
                    <a:pt x="207" y="135"/>
                    <a:pt x="210" y="123"/>
                    <a:pt x="211" y="111"/>
                  </a:cubicBezTo>
                  <a:cubicBezTo>
                    <a:pt x="209" y="110"/>
                    <a:pt x="208" y="110"/>
                    <a:pt x="206" y="109"/>
                  </a:cubicBezTo>
                  <a:cubicBezTo>
                    <a:pt x="200" y="106"/>
                    <a:pt x="196" y="101"/>
                    <a:pt x="196" y="9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35" tIns="45719" rIns="91435" bIns="45719"/>
            <a:lstStyle/>
            <a:p>
              <a:pPr defTabSz="914213">
                <a:lnSpc>
                  <a:spcPts val="1500"/>
                </a:lnSpc>
                <a:defRPr/>
              </a:pPr>
              <a:endParaRPr lang="id-ID" sz="120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" name="Freeform 35"/>
            <p:cNvSpPr>
              <a:spLocks noEditPoints="1"/>
            </p:cNvSpPr>
            <p:nvPr/>
          </p:nvSpPr>
          <p:spPr bwMode="auto">
            <a:xfrm>
              <a:off x="7275513" y="5302250"/>
              <a:ext cx="1012825" cy="1012825"/>
            </a:xfrm>
            <a:custGeom>
              <a:avLst/>
              <a:gdLst>
                <a:gd name="T0" fmla="*/ 176 w 352"/>
                <a:gd name="T1" fmla="*/ 0 h 352"/>
                <a:gd name="T2" fmla="*/ 0 w 352"/>
                <a:gd name="T3" fmla="*/ 176 h 352"/>
                <a:gd name="T4" fmla="*/ 176 w 352"/>
                <a:gd name="T5" fmla="*/ 352 h 352"/>
                <a:gd name="T6" fmla="*/ 352 w 352"/>
                <a:gd name="T7" fmla="*/ 176 h 352"/>
                <a:gd name="T8" fmla="*/ 176 w 352"/>
                <a:gd name="T9" fmla="*/ 0 h 352"/>
                <a:gd name="T10" fmla="*/ 258 w 352"/>
                <a:gd name="T11" fmla="*/ 261 h 352"/>
                <a:gd name="T12" fmla="*/ 188 w 352"/>
                <a:gd name="T13" fmla="*/ 294 h 352"/>
                <a:gd name="T14" fmla="*/ 96 w 352"/>
                <a:gd name="T15" fmla="*/ 263 h 352"/>
                <a:gd name="T16" fmla="*/ 59 w 352"/>
                <a:gd name="T17" fmla="*/ 189 h 352"/>
                <a:gd name="T18" fmla="*/ 157 w 352"/>
                <a:gd name="T19" fmla="*/ 60 h 352"/>
                <a:gd name="T20" fmla="*/ 175 w 352"/>
                <a:gd name="T21" fmla="*/ 58 h 352"/>
                <a:gd name="T22" fmla="*/ 176 w 352"/>
                <a:gd name="T23" fmla="*/ 58 h 352"/>
                <a:gd name="T24" fmla="*/ 196 w 352"/>
                <a:gd name="T25" fmla="*/ 60 h 352"/>
                <a:gd name="T26" fmla="*/ 272 w 352"/>
                <a:gd name="T27" fmla="*/ 108 h 352"/>
                <a:gd name="T28" fmla="*/ 293 w 352"/>
                <a:gd name="T29" fmla="*/ 162 h 352"/>
                <a:gd name="T30" fmla="*/ 258 w 352"/>
                <a:gd name="T31" fmla="*/ 261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2" h="352">
                  <a:moveTo>
                    <a:pt x="176" y="0"/>
                  </a:moveTo>
                  <a:cubicBezTo>
                    <a:pt x="79" y="0"/>
                    <a:pt x="0" y="79"/>
                    <a:pt x="0" y="176"/>
                  </a:cubicBezTo>
                  <a:cubicBezTo>
                    <a:pt x="0" y="273"/>
                    <a:pt x="79" y="352"/>
                    <a:pt x="176" y="352"/>
                  </a:cubicBezTo>
                  <a:cubicBezTo>
                    <a:pt x="273" y="352"/>
                    <a:pt x="352" y="273"/>
                    <a:pt x="352" y="176"/>
                  </a:cubicBezTo>
                  <a:cubicBezTo>
                    <a:pt x="352" y="79"/>
                    <a:pt x="273" y="0"/>
                    <a:pt x="176" y="0"/>
                  </a:cubicBezTo>
                  <a:close/>
                  <a:moveTo>
                    <a:pt x="258" y="261"/>
                  </a:moveTo>
                  <a:cubicBezTo>
                    <a:pt x="238" y="280"/>
                    <a:pt x="215" y="291"/>
                    <a:pt x="188" y="294"/>
                  </a:cubicBezTo>
                  <a:cubicBezTo>
                    <a:pt x="153" y="297"/>
                    <a:pt x="122" y="287"/>
                    <a:pt x="96" y="263"/>
                  </a:cubicBezTo>
                  <a:cubicBezTo>
                    <a:pt x="75" y="243"/>
                    <a:pt x="62" y="218"/>
                    <a:pt x="59" y="189"/>
                  </a:cubicBezTo>
                  <a:cubicBezTo>
                    <a:pt x="52" y="127"/>
                    <a:pt x="96" y="69"/>
                    <a:pt x="157" y="60"/>
                  </a:cubicBezTo>
                  <a:cubicBezTo>
                    <a:pt x="163" y="59"/>
                    <a:pt x="169" y="59"/>
                    <a:pt x="175" y="58"/>
                  </a:cubicBezTo>
                  <a:cubicBezTo>
                    <a:pt x="176" y="58"/>
                    <a:pt x="176" y="58"/>
                    <a:pt x="176" y="58"/>
                  </a:cubicBezTo>
                  <a:cubicBezTo>
                    <a:pt x="183" y="59"/>
                    <a:pt x="189" y="59"/>
                    <a:pt x="196" y="60"/>
                  </a:cubicBezTo>
                  <a:cubicBezTo>
                    <a:pt x="227" y="66"/>
                    <a:pt x="253" y="82"/>
                    <a:pt x="272" y="108"/>
                  </a:cubicBezTo>
                  <a:cubicBezTo>
                    <a:pt x="283" y="124"/>
                    <a:pt x="291" y="142"/>
                    <a:pt x="293" y="162"/>
                  </a:cubicBezTo>
                  <a:cubicBezTo>
                    <a:pt x="297" y="200"/>
                    <a:pt x="286" y="234"/>
                    <a:pt x="258" y="26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35" tIns="45719" rIns="91435" bIns="45719"/>
            <a:lstStyle/>
            <a:p>
              <a:pPr defTabSz="914213">
                <a:lnSpc>
                  <a:spcPts val="1500"/>
                </a:lnSpc>
                <a:defRPr/>
              </a:pPr>
              <a:endParaRPr lang="id-ID" sz="120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Group 92"/>
          <p:cNvGrpSpPr>
            <a:grpSpLocks noChangeAspect="1"/>
          </p:cNvGrpSpPr>
          <p:nvPr/>
        </p:nvGrpSpPr>
        <p:grpSpPr bwMode="auto">
          <a:xfrm>
            <a:off x="8561509" y="4273510"/>
            <a:ext cx="576051" cy="577361"/>
            <a:chOff x="4427538" y="3192463"/>
            <a:chExt cx="823913" cy="825500"/>
          </a:xfrm>
          <a:solidFill>
            <a:schemeClr val="accent1"/>
          </a:solidFill>
        </p:grpSpPr>
        <p:sp>
          <p:nvSpPr>
            <p:cNvPr id="12" name="Oval 23"/>
            <p:cNvSpPr>
              <a:spLocks noChangeArrowheads="1"/>
            </p:cNvSpPr>
            <p:nvPr/>
          </p:nvSpPr>
          <p:spPr bwMode="auto">
            <a:xfrm>
              <a:off x="4813301" y="3825875"/>
              <a:ext cx="57150" cy="57150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35" tIns="45719" rIns="91435" bIns="45719"/>
            <a:lstStyle/>
            <a:p>
              <a:pPr defTabSz="914213">
                <a:lnSpc>
                  <a:spcPts val="1500"/>
                </a:lnSpc>
                <a:defRPr/>
              </a:pPr>
              <a:endParaRPr lang="id-ID" sz="120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3" name="Rectangle 24"/>
            <p:cNvSpPr>
              <a:spLocks noChangeArrowheads="1"/>
            </p:cNvSpPr>
            <p:nvPr/>
          </p:nvSpPr>
          <p:spPr bwMode="auto">
            <a:xfrm>
              <a:off x="4784726" y="3352800"/>
              <a:ext cx="115888" cy="15875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5" tIns="45719" rIns="91435" bIns="45719"/>
            <a:lstStyle/>
            <a:p>
              <a:pPr defTabSz="914213">
                <a:lnSpc>
                  <a:spcPts val="1500"/>
                </a:lnSpc>
                <a:defRPr/>
              </a:pPr>
              <a:endParaRPr lang="id-ID" sz="120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Freeform 25"/>
            <p:cNvSpPr>
              <a:spLocks noEditPoints="1"/>
            </p:cNvSpPr>
            <p:nvPr/>
          </p:nvSpPr>
          <p:spPr bwMode="auto">
            <a:xfrm>
              <a:off x="4427538" y="3192463"/>
              <a:ext cx="823913" cy="825500"/>
            </a:xfrm>
            <a:custGeom>
              <a:avLst/>
              <a:gdLst>
                <a:gd name="T0" fmla="*/ 143 w 286"/>
                <a:gd name="T1" fmla="*/ 0 h 287"/>
                <a:gd name="T2" fmla="*/ 0 w 286"/>
                <a:gd name="T3" fmla="*/ 143 h 287"/>
                <a:gd name="T4" fmla="*/ 143 w 286"/>
                <a:gd name="T5" fmla="*/ 287 h 287"/>
                <a:gd name="T6" fmla="*/ 286 w 286"/>
                <a:gd name="T7" fmla="*/ 143 h 287"/>
                <a:gd name="T8" fmla="*/ 143 w 286"/>
                <a:gd name="T9" fmla="*/ 0 h 287"/>
                <a:gd name="T10" fmla="*/ 201 w 286"/>
                <a:gd name="T11" fmla="*/ 234 h 287"/>
                <a:gd name="T12" fmla="*/ 187 w 286"/>
                <a:gd name="T13" fmla="*/ 248 h 287"/>
                <a:gd name="T14" fmla="*/ 101 w 286"/>
                <a:gd name="T15" fmla="*/ 248 h 287"/>
                <a:gd name="T16" fmla="*/ 87 w 286"/>
                <a:gd name="T17" fmla="*/ 234 h 287"/>
                <a:gd name="T18" fmla="*/ 87 w 286"/>
                <a:gd name="T19" fmla="*/ 60 h 287"/>
                <a:gd name="T20" fmla="*/ 101 w 286"/>
                <a:gd name="T21" fmla="*/ 46 h 287"/>
                <a:gd name="T22" fmla="*/ 187 w 286"/>
                <a:gd name="T23" fmla="*/ 46 h 287"/>
                <a:gd name="T24" fmla="*/ 201 w 286"/>
                <a:gd name="T25" fmla="*/ 60 h 287"/>
                <a:gd name="T26" fmla="*/ 201 w 286"/>
                <a:gd name="T27" fmla="*/ 23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6" h="287">
                  <a:moveTo>
                    <a:pt x="143" y="0"/>
                  </a:moveTo>
                  <a:cubicBezTo>
                    <a:pt x="64" y="0"/>
                    <a:pt x="0" y="64"/>
                    <a:pt x="0" y="143"/>
                  </a:cubicBezTo>
                  <a:cubicBezTo>
                    <a:pt x="0" y="222"/>
                    <a:pt x="64" y="287"/>
                    <a:pt x="143" y="287"/>
                  </a:cubicBezTo>
                  <a:cubicBezTo>
                    <a:pt x="222" y="287"/>
                    <a:pt x="286" y="222"/>
                    <a:pt x="286" y="143"/>
                  </a:cubicBezTo>
                  <a:cubicBezTo>
                    <a:pt x="286" y="64"/>
                    <a:pt x="222" y="0"/>
                    <a:pt x="143" y="0"/>
                  </a:cubicBezTo>
                  <a:close/>
                  <a:moveTo>
                    <a:pt x="201" y="234"/>
                  </a:moveTo>
                  <a:cubicBezTo>
                    <a:pt x="201" y="242"/>
                    <a:pt x="195" y="248"/>
                    <a:pt x="187" y="248"/>
                  </a:cubicBezTo>
                  <a:cubicBezTo>
                    <a:pt x="101" y="248"/>
                    <a:pt x="101" y="248"/>
                    <a:pt x="101" y="248"/>
                  </a:cubicBezTo>
                  <a:cubicBezTo>
                    <a:pt x="93" y="248"/>
                    <a:pt x="87" y="242"/>
                    <a:pt x="87" y="234"/>
                  </a:cubicBezTo>
                  <a:cubicBezTo>
                    <a:pt x="87" y="60"/>
                    <a:pt x="87" y="60"/>
                    <a:pt x="87" y="60"/>
                  </a:cubicBezTo>
                  <a:cubicBezTo>
                    <a:pt x="87" y="52"/>
                    <a:pt x="93" y="46"/>
                    <a:pt x="101" y="46"/>
                  </a:cubicBezTo>
                  <a:cubicBezTo>
                    <a:pt x="187" y="46"/>
                    <a:pt x="187" y="46"/>
                    <a:pt x="187" y="46"/>
                  </a:cubicBezTo>
                  <a:cubicBezTo>
                    <a:pt x="195" y="46"/>
                    <a:pt x="201" y="52"/>
                    <a:pt x="201" y="60"/>
                  </a:cubicBezTo>
                  <a:lnTo>
                    <a:pt x="201" y="23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35" tIns="45719" rIns="91435" bIns="45719"/>
            <a:lstStyle/>
            <a:p>
              <a:pPr defTabSz="914213">
                <a:lnSpc>
                  <a:spcPts val="1500"/>
                </a:lnSpc>
                <a:defRPr/>
              </a:pPr>
              <a:endParaRPr lang="id-ID" sz="120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5" name="Oval 26"/>
            <p:cNvSpPr>
              <a:spLocks noChangeArrowheads="1"/>
            </p:cNvSpPr>
            <p:nvPr/>
          </p:nvSpPr>
          <p:spPr bwMode="auto">
            <a:xfrm>
              <a:off x="4926013" y="3351213"/>
              <a:ext cx="22225" cy="19050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435" tIns="45719" rIns="91435" bIns="45719"/>
            <a:lstStyle/>
            <a:p>
              <a:pPr defTabSz="914213">
                <a:lnSpc>
                  <a:spcPts val="1500"/>
                </a:lnSpc>
                <a:defRPr/>
              </a:pPr>
              <a:endParaRPr lang="id-ID" sz="120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6" name="Rectangle 27"/>
            <p:cNvSpPr>
              <a:spLocks noChangeArrowheads="1"/>
            </p:cNvSpPr>
            <p:nvPr/>
          </p:nvSpPr>
          <p:spPr bwMode="auto">
            <a:xfrm>
              <a:off x="4710113" y="3397250"/>
              <a:ext cx="265113" cy="40005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1435" tIns="45719" rIns="91435" bIns="45719"/>
            <a:lstStyle/>
            <a:p>
              <a:pPr defTabSz="914213">
                <a:lnSpc>
                  <a:spcPts val="1500"/>
                </a:lnSpc>
                <a:defRPr/>
              </a:pPr>
              <a:endParaRPr lang="id-ID" sz="120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Freeform 31"/>
          <p:cNvSpPr>
            <a:spLocks noChangeAspect="1" noEditPoints="1"/>
          </p:cNvSpPr>
          <p:nvPr/>
        </p:nvSpPr>
        <p:spPr bwMode="auto">
          <a:xfrm>
            <a:off x="3213410" y="2639524"/>
            <a:ext cx="575993" cy="577072"/>
          </a:xfrm>
          <a:custGeom>
            <a:avLst/>
            <a:gdLst>
              <a:gd name="T0" fmla="*/ 216000 w 280"/>
              <a:gd name="T1" fmla="*/ 0 h 280"/>
              <a:gd name="T2" fmla="*/ 0 w 280"/>
              <a:gd name="T3" fmla="*/ 216426 h 280"/>
              <a:gd name="T4" fmla="*/ 216000 w 280"/>
              <a:gd name="T5" fmla="*/ 432851 h 280"/>
              <a:gd name="T6" fmla="*/ 432000 w 280"/>
              <a:gd name="T7" fmla="*/ 216426 h 280"/>
              <a:gd name="T8" fmla="*/ 216000 w 280"/>
              <a:gd name="T9" fmla="*/ 0 h 280"/>
              <a:gd name="T10" fmla="*/ 285429 w 280"/>
              <a:gd name="T11" fmla="*/ 106667 h 280"/>
              <a:gd name="T12" fmla="*/ 325543 w 280"/>
              <a:gd name="T13" fmla="*/ 146860 h 280"/>
              <a:gd name="T14" fmla="*/ 285429 w 280"/>
              <a:gd name="T15" fmla="*/ 188599 h 280"/>
              <a:gd name="T16" fmla="*/ 268457 w 280"/>
              <a:gd name="T17" fmla="*/ 183962 h 280"/>
              <a:gd name="T18" fmla="*/ 243771 w 280"/>
              <a:gd name="T19" fmla="*/ 146860 h 280"/>
              <a:gd name="T20" fmla="*/ 285429 w 280"/>
              <a:gd name="T21" fmla="*/ 106667 h 280"/>
              <a:gd name="T22" fmla="*/ 217543 w 280"/>
              <a:gd name="T23" fmla="*/ 148406 h 280"/>
              <a:gd name="T24" fmla="*/ 257657 w 280"/>
              <a:gd name="T25" fmla="*/ 190145 h 280"/>
              <a:gd name="T26" fmla="*/ 217543 w 280"/>
              <a:gd name="T27" fmla="*/ 230339 h 280"/>
              <a:gd name="T28" fmla="*/ 177429 w 280"/>
              <a:gd name="T29" fmla="*/ 190145 h 280"/>
              <a:gd name="T30" fmla="*/ 217543 w 280"/>
              <a:gd name="T31" fmla="*/ 148406 h 280"/>
              <a:gd name="T32" fmla="*/ 146571 w 280"/>
              <a:gd name="T33" fmla="*/ 106667 h 280"/>
              <a:gd name="T34" fmla="*/ 186686 w 280"/>
              <a:gd name="T35" fmla="*/ 146860 h 280"/>
              <a:gd name="T36" fmla="*/ 186686 w 280"/>
              <a:gd name="T37" fmla="*/ 149952 h 280"/>
              <a:gd name="T38" fmla="*/ 168171 w 280"/>
              <a:gd name="T39" fmla="*/ 182416 h 280"/>
              <a:gd name="T40" fmla="*/ 146571 w 280"/>
              <a:gd name="T41" fmla="*/ 188599 h 280"/>
              <a:gd name="T42" fmla="*/ 104914 w 280"/>
              <a:gd name="T43" fmla="*/ 146860 h 280"/>
              <a:gd name="T44" fmla="*/ 146571 w 280"/>
              <a:gd name="T45" fmla="*/ 106667 h 280"/>
              <a:gd name="T46" fmla="*/ 138857 w 280"/>
              <a:gd name="T47" fmla="*/ 298358 h 280"/>
              <a:gd name="T48" fmla="*/ 80229 w 280"/>
              <a:gd name="T49" fmla="*/ 287537 h 280"/>
              <a:gd name="T50" fmla="*/ 77143 w 280"/>
              <a:gd name="T51" fmla="*/ 285991 h 280"/>
              <a:gd name="T52" fmla="*/ 77143 w 280"/>
              <a:gd name="T53" fmla="*/ 285991 h 280"/>
              <a:gd name="T54" fmla="*/ 77143 w 280"/>
              <a:gd name="T55" fmla="*/ 242706 h 280"/>
              <a:gd name="T56" fmla="*/ 129600 w 280"/>
              <a:gd name="T57" fmla="*/ 191691 h 280"/>
              <a:gd name="T58" fmla="*/ 163543 w 280"/>
              <a:gd name="T59" fmla="*/ 191691 h 280"/>
              <a:gd name="T60" fmla="*/ 166629 w 280"/>
              <a:gd name="T61" fmla="*/ 191691 h 280"/>
              <a:gd name="T62" fmla="*/ 182057 w 280"/>
              <a:gd name="T63" fmla="*/ 225701 h 280"/>
              <a:gd name="T64" fmla="*/ 138857 w 280"/>
              <a:gd name="T65" fmla="*/ 285991 h 280"/>
              <a:gd name="T66" fmla="*/ 138857 w 280"/>
              <a:gd name="T67" fmla="*/ 298358 h 280"/>
              <a:gd name="T68" fmla="*/ 286971 w 280"/>
              <a:gd name="T69" fmla="*/ 327730 h 280"/>
              <a:gd name="T70" fmla="*/ 286971 w 280"/>
              <a:gd name="T71" fmla="*/ 327730 h 280"/>
              <a:gd name="T72" fmla="*/ 283886 w 280"/>
              <a:gd name="T73" fmla="*/ 329276 h 280"/>
              <a:gd name="T74" fmla="*/ 222171 w 280"/>
              <a:gd name="T75" fmla="*/ 340097 h 280"/>
              <a:gd name="T76" fmla="*/ 151200 w 280"/>
              <a:gd name="T77" fmla="*/ 329276 h 280"/>
              <a:gd name="T78" fmla="*/ 148114 w 280"/>
              <a:gd name="T79" fmla="*/ 327730 h 280"/>
              <a:gd name="T80" fmla="*/ 148114 w 280"/>
              <a:gd name="T81" fmla="*/ 327730 h 280"/>
              <a:gd name="T82" fmla="*/ 148114 w 280"/>
              <a:gd name="T83" fmla="*/ 285991 h 280"/>
              <a:gd name="T84" fmla="*/ 200571 w 280"/>
              <a:gd name="T85" fmla="*/ 233430 h 280"/>
              <a:gd name="T86" fmla="*/ 234514 w 280"/>
              <a:gd name="T87" fmla="*/ 233430 h 280"/>
              <a:gd name="T88" fmla="*/ 286971 w 280"/>
              <a:gd name="T89" fmla="*/ 285991 h 280"/>
              <a:gd name="T90" fmla="*/ 286971 w 280"/>
              <a:gd name="T91" fmla="*/ 327730 h 280"/>
              <a:gd name="T92" fmla="*/ 354857 w 280"/>
              <a:gd name="T93" fmla="*/ 285991 h 280"/>
              <a:gd name="T94" fmla="*/ 354857 w 280"/>
              <a:gd name="T95" fmla="*/ 285991 h 280"/>
              <a:gd name="T96" fmla="*/ 351771 w 280"/>
              <a:gd name="T97" fmla="*/ 287537 h 280"/>
              <a:gd name="T98" fmla="*/ 296229 w 280"/>
              <a:gd name="T99" fmla="*/ 298358 h 280"/>
              <a:gd name="T100" fmla="*/ 296229 w 280"/>
              <a:gd name="T101" fmla="*/ 285991 h 280"/>
              <a:gd name="T102" fmla="*/ 253029 w 280"/>
              <a:gd name="T103" fmla="*/ 225701 h 280"/>
              <a:gd name="T104" fmla="*/ 268457 w 280"/>
              <a:gd name="T105" fmla="*/ 191691 h 280"/>
              <a:gd name="T106" fmla="*/ 302400 w 280"/>
              <a:gd name="T107" fmla="*/ 191691 h 280"/>
              <a:gd name="T108" fmla="*/ 354857 w 280"/>
              <a:gd name="T109" fmla="*/ 242706 h 280"/>
              <a:gd name="T110" fmla="*/ 354857 w 280"/>
              <a:gd name="T111" fmla="*/ 285991 h 28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280" h="280">
                <a:moveTo>
                  <a:pt x="140" y="0"/>
                </a:moveTo>
                <a:cubicBezTo>
                  <a:pt x="62" y="0"/>
                  <a:pt x="0" y="62"/>
                  <a:pt x="0" y="140"/>
                </a:cubicBezTo>
                <a:cubicBezTo>
                  <a:pt x="0" y="217"/>
                  <a:pt x="62" y="280"/>
                  <a:pt x="140" y="280"/>
                </a:cubicBezTo>
                <a:cubicBezTo>
                  <a:pt x="217" y="280"/>
                  <a:pt x="280" y="217"/>
                  <a:pt x="280" y="140"/>
                </a:cubicBezTo>
                <a:cubicBezTo>
                  <a:pt x="280" y="62"/>
                  <a:pt x="217" y="0"/>
                  <a:pt x="140" y="0"/>
                </a:cubicBezTo>
                <a:close/>
                <a:moveTo>
                  <a:pt x="185" y="69"/>
                </a:moveTo>
                <a:cubicBezTo>
                  <a:pt x="199" y="69"/>
                  <a:pt x="211" y="81"/>
                  <a:pt x="211" y="95"/>
                </a:cubicBezTo>
                <a:cubicBezTo>
                  <a:pt x="211" y="110"/>
                  <a:pt x="199" y="122"/>
                  <a:pt x="185" y="122"/>
                </a:cubicBezTo>
                <a:cubicBezTo>
                  <a:pt x="181" y="122"/>
                  <a:pt x="177" y="121"/>
                  <a:pt x="174" y="119"/>
                </a:cubicBezTo>
                <a:cubicBezTo>
                  <a:pt x="173" y="109"/>
                  <a:pt x="167" y="100"/>
                  <a:pt x="158" y="95"/>
                </a:cubicBezTo>
                <a:cubicBezTo>
                  <a:pt x="159" y="81"/>
                  <a:pt x="170" y="69"/>
                  <a:pt x="185" y="69"/>
                </a:cubicBezTo>
                <a:close/>
                <a:moveTo>
                  <a:pt x="141" y="96"/>
                </a:moveTo>
                <a:cubicBezTo>
                  <a:pt x="156" y="96"/>
                  <a:pt x="167" y="108"/>
                  <a:pt x="167" y="123"/>
                </a:cubicBezTo>
                <a:cubicBezTo>
                  <a:pt x="167" y="137"/>
                  <a:pt x="156" y="149"/>
                  <a:pt x="141" y="149"/>
                </a:cubicBezTo>
                <a:cubicBezTo>
                  <a:pt x="127" y="149"/>
                  <a:pt x="115" y="137"/>
                  <a:pt x="115" y="123"/>
                </a:cubicBezTo>
                <a:cubicBezTo>
                  <a:pt x="115" y="108"/>
                  <a:pt x="127" y="96"/>
                  <a:pt x="141" y="96"/>
                </a:cubicBezTo>
                <a:close/>
                <a:moveTo>
                  <a:pt x="95" y="69"/>
                </a:moveTo>
                <a:cubicBezTo>
                  <a:pt x="109" y="69"/>
                  <a:pt x="121" y="81"/>
                  <a:pt x="121" y="95"/>
                </a:cubicBezTo>
                <a:cubicBezTo>
                  <a:pt x="121" y="96"/>
                  <a:pt x="121" y="96"/>
                  <a:pt x="121" y="97"/>
                </a:cubicBezTo>
                <a:cubicBezTo>
                  <a:pt x="115" y="102"/>
                  <a:pt x="110" y="109"/>
                  <a:pt x="109" y="118"/>
                </a:cubicBezTo>
                <a:cubicBezTo>
                  <a:pt x="105" y="120"/>
                  <a:pt x="100" y="122"/>
                  <a:pt x="95" y="122"/>
                </a:cubicBezTo>
                <a:cubicBezTo>
                  <a:pt x="80" y="122"/>
                  <a:pt x="68" y="110"/>
                  <a:pt x="68" y="95"/>
                </a:cubicBezTo>
                <a:cubicBezTo>
                  <a:pt x="68" y="81"/>
                  <a:pt x="80" y="69"/>
                  <a:pt x="95" y="69"/>
                </a:cubicBezTo>
                <a:close/>
                <a:moveTo>
                  <a:pt x="90" y="193"/>
                </a:moveTo>
                <a:cubicBezTo>
                  <a:pt x="79" y="192"/>
                  <a:pt x="66" y="190"/>
                  <a:pt x="52" y="186"/>
                </a:cubicBezTo>
                <a:cubicBezTo>
                  <a:pt x="50" y="185"/>
                  <a:pt x="50" y="185"/>
                  <a:pt x="50" y="185"/>
                </a:cubicBezTo>
                <a:cubicBezTo>
                  <a:pt x="50" y="185"/>
                  <a:pt x="50" y="185"/>
                  <a:pt x="50" y="185"/>
                </a:cubicBezTo>
                <a:cubicBezTo>
                  <a:pt x="50" y="157"/>
                  <a:pt x="50" y="157"/>
                  <a:pt x="50" y="157"/>
                </a:cubicBezTo>
                <a:cubicBezTo>
                  <a:pt x="50" y="139"/>
                  <a:pt x="65" y="124"/>
                  <a:pt x="84" y="124"/>
                </a:cubicBezTo>
                <a:cubicBezTo>
                  <a:pt x="106" y="124"/>
                  <a:pt x="106" y="124"/>
                  <a:pt x="106" y="124"/>
                </a:cubicBezTo>
                <a:cubicBezTo>
                  <a:pt x="107" y="124"/>
                  <a:pt x="108" y="124"/>
                  <a:pt x="108" y="124"/>
                </a:cubicBezTo>
                <a:cubicBezTo>
                  <a:pt x="109" y="132"/>
                  <a:pt x="113" y="140"/>
                  <a:pt x="118" y="146"/>
                </a:cubicBezTo>
                <a:cubicBezTo>
                  <a:pt x="102" y="151"/>
                  <a:pt x="90" y="166"/>
                  <a:pt x="90" y="185"/>
                </a:cubicBezTo>
                <a:lnTo>
                  <a:pt x="90" y="193"/>
                </a:lnTo>
                <a:close/>
                <a:moveTo>
                  <a:pt x="186" y="212"/>
                </a:moveTo>
                <a:cubicBezTo>
                  <a:pt x="186" y="212"/>
                  <a:pt x="186" y="212"/>
                  <a:pt x="186" y="212"/>
                </a:cubicBezTo>
                <a:cubicBezTo>
                  <a:pt x="184" y="213"/>
                  <a:pt x="184" y="213"/>
                  <a:pt x="184" y="213"/>
                </a:cubicBezTo>
                <a:cubicBezTo>
                  <a:pt x="183" y="213"/>
                  <a:pt x="169" y="220"/>
                  <a:pt x="144" y="220"/>
                </a:cubicBezTo>
                <a:cubicBezTo>
                  <a:pt x="131" y="220"/>
                  <a:pt x="116" y="218"/>
                  <a:pt x="98" y="213"/>
                </a:cubicBezTo>
                <a:cubicBezTo>
                  <a:pt x="96" y="212"/>
                  <a:pt x="96" y="212"/>
                  <a:pt x="96" y="212"/>
                </a:cubicBezTo>
                <a:cubicBezTo>
                  <a:pt x="96" y="212"/>
                  <a:pt x="96" y="212"/>
                  <a:pt x="96" y="212"/>
                </a:cubicBezTo>
                <a:cubicBezTo>
                  <a:pt x="96" y="185"/>
                  <a:pt x="96" y="185"/>
                  <a:pt x="96" y="185"/>
                </a:cubicBezTo>
                <a:cubicBezTo>
                  <a:pt x="96" y="166"/>
                  <a:pt x="111" y="151"/>
                  <a:pt x="130" y="151"/>
                </a:cubicBezTo>
                <a:cubicBezTo>
                  <a:pt x="152" y="151"/>
                  <a:pt x="152" y="151"/>
                  <a:pt x="152" y="151"/>
                </a:cubicBezTo>
                <a:cubicBezTo>
                  <a:pt x="171" y="151"/>
                  <a:pt x="186" y="166"/>
                  <a:pt x="186" y="185"/>
                </a:cubicBezTo>
                <a:lnTo>
                  <a:pt x="186" y="212"/>
                </a:lnTo>
                <a:close/>
                <a:moveTo>
                  <a:pt x="230" y="185"/>
                </a:moveTo>
                <a:cubicBezTo>
                  <a:pt x="230" y="185"/>
                  <a:pt x="230" y="185"/>
                  <a:pt x="230" y="185"/>
                </a:cubicBezTo>
                <a:cubicBezTo>
                  <a:pt x="228" y="186"/>
                  <a:pt x="228" y="186"/>
                  <a:pt x="228" y="186"/>
                </a:cubicBezTo>
                <a:cubicBezTo>
                  <a:pt x="227" y="186"/>
                  <a:pt x="214" y="192"/>
                  <a:pt x="192" y="193"/>
                </a:cubicBezTo>
                <a:cubicBezTo>
                  <a:pt x="192" y="185"/>
                  <a:pt x="192" y="185"/>
                  <a:pt x="192" y="185"/>
                </a:cubicBezTo>
                <a:cubicBezTo>
                  <a:pt x="192" y="166"/>
                  <a:pt x="180" y="151"/>
                  <a:pt x="164" y="146"/>
                </a:cubicBezTo>
                <a:cubicBezTo>
                  <a:pt x="170" y="140"/>
                  <a:pt x="173" y="132"/>
                  <a:pt x="174" y="124"/>
                </a:cubicBezTo>
                <a:cubicBezTo>
                  <a:pt x="196" y="124"/>
                  <a:pt x="196" y="124"/>
                  <a:pt x="196" y="124"/>
                </a:cubicBezTo>
                <a:cubicBezTo>
                  <a:pt x="215" y="124"/>
                  <a:pt x="230" y="139"/>
                  <a:pt x="230" y="157"/>
                </a:cubicBezTo>
                <a:lnTo>
                  <a:pt x="230" y="18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35" tIns="45719" rIns="91435" bIns="45719"/>
          <a:lstStyle/>
          <a:p>
            <a:pPr>
              <a:lnSpc>
                <a:spcPts val="1500"/>
              </a:lnSpc>
            </a:pPr>
            <a:endParaRPr lang="zh-CN" altLang="en-US" sz="1200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sp>
        <p:nvSpPr>
          <p:cNvPr id="18" name="Freeform 45"/>
          <p:cNvSpPr>
            <a:spLocks noChangeAspect="1" noEditPoints="1"/>
          </p:cNvSpPr>
          <p:nvPr/>
        </p:nvSpPr>
        <p:spPr bwMode="auto">
          <a:xfrm>
            <a:off x="3213410" y="4269278"/>
            <a:ext cx="575993" cy="576257"/>
          </a:xfrm>
          <a:custGeom>
            <a:avLst/>
            <a:gdLst>
              <a:gd name="T0" fmla="*/ 0 w 342"/>
              <a:gd name="T1" fmla="*/ 216349 h 342"/>
              <a:gd name="T2" fmla="*/ 432000 w 342"/>
              <a:gd name="T3" fmla="*/ 216349 h 342"/>
              <a:gd name="T4" fmla="*/ 60632 w 342"/>
              <a:gd name="T5" fmla="*/ 177128 h 342"/>
              <a:gd name="T6" fmla="*/ 136421 w 342"/>
              <a:gd name="T7" fmla="*/ 207493 h 342"/>
              <a:gd name="T8" fmla="*/ 60632 w 342"/>
              <a:gd name="T9" fmla="*/ 177128 h 342"/>
              <a:gd name="T10" fmla="*/ 137684 w 342"/>
              <a:gd name="T11" fmla="*/ 216349 h 342"/>
              <a:gd name="T12" fmla="*/ 83368 w 342"/>
              <a:gd name="T13" fmla="*/ 264427 h 342"/>
              <a:gd name="T14" fmla="*/ 120000 w 342"/>
              <a:gd name="T15" fmla="*/ 358051 h 342"/>
              <a:gd name="T16" fmla="*/ 120000 w 342"/>
              <a:gd name="T17" fmla="*/ 309974 h 342"/>
              <a:gd name="T18" fmla="*/ 120000 w 342"/>
              <a:gd name="T19" fmla="*/ 358051 h 342"/>
              <a:gd name="T20" fmla="*/ 84632 w 342"/>
              <a:gd name="T21" fmla="*/ 273283 h 342"/>
              <a:gd name="T22" fmla="*/ 144000 w 342"/>
              <a:gd name="T23" fmla="*/ 302383 h 342"/>
              <a:gd name="T24" fmla="*/ 213474 w 342"/>
              <a:gd name="T25" fmla="*/ 302383 h 342"/>
              <a:gd name="T26" fmla="*/ 151579 w 342"/>
              <a:gd name="T27" fmla="*/ 273283 h 342"/>
              <a:gd name="T28" fmla="*/ 213474 w 342"/>
              <a:gd name="T29" fmla="*/ 302383 h 342"/>
              <a:gd name="T30" fmla="*/ 150316 w 342"/>
              <a:gd name="T31" fmla="*/ 264427 h 342"/>
              <a:gd name="T32" fmla="*/ 221053 w 342"/>
              <a:gd name="T33" fmla="*/ 216349 h 342"/>
              <a:gd name="T34" fmla="*/ 146526 w 342"/>
              <a:gd name="T35" fmla="*/ 207493 h 342"/>
              <a:gd name="T36" fmla="*/ 223579 w 342"/>
              <a:gd name="T37" fmla="*/ 177128 h 342"/>
              <a:gd name="T38" fmla="*/ 146526 w 342"/>
              <a:gd name="T39" fmla="*/ 207493 h 342"/>
              <a:gd name="T40" fmla="*/ 223579 w 342"/>
              <a:gd name="T41" fmla="*/ 334012 h 342"/>
              <a:gd name="T42" fmla="*/ 271579 w 342"/>
              <a:gd name="T43" fmla="*/ 334012 h 342"/>
              <a:gd name="T44" fmla="*/ 274105 w 342"/>
              <a:gd name="T45" fmla="*/ 302383 h 342"/>
              <a:gd name="T46" fmla="*/ 224842 w 342"/>
              <a:gd name="T47" fmla="*/ 273283 h 342"/>
              <a:gd name="T48" fmla="*/ 274105 w 342"/>
              <a:gd name="T49" fmla="*/ 302383 h 342"/>
              <a:gd name="T50" fmla="*/ 226105 w 342"/>
              <a:gd name="T51" fmla="*/ 264427 h 342"/>
              <a:gd name="T52" fmla="*/ 296842 w 342"/>
              <a:gd name="T53" fmla="*/ 216349 h 342"/>
              <a:gd name="T54" fmla="*/ 357474 w 342"/>
              <a:gd name="T55" fmla="*/ 159415 h 342"/>
              <a:gd name="T56" fmla="*/ 304421 w 342"/>
              <a:gd name="T57" fmla="*/ 188515 h 342"/>
              <a:gd name="T58" fmla="*/ 229895 w 342"/>
              <a:gd name="T59" fmla="*/ 207493 h 342"/>
              <a:gd name="T60" fmla="*/ 277895 w 342"/>
              <a:gd name="T61" fmla="*/ 177128 h 342"/>
              <a:gd name="T62" fmla="*/ 318316 w 342"/>
              <a:gd name="T63" fmla="*/ 135376 h 342"/>
              <a:gd name="T64" fmla="*/ 328421 w 342"/>
              <a:gd name="T65" fmla="*/ 130315 h 342"/>
              <a:gd name="T66" fmla="*/ 357474 w 342"/>
              <a:gd name="T67" fmla="*/ 159415 h 34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342" h="342">
                <a:moveTo>
                  <a:pt x="171" y="0"/>
                </a:moveTo>
                <a:cubicBezTo>
                  <a:pt x="76" y="0"/>
                  <a:pt x="0" y="77"/>
                  <a:pt x="0" y="171"/>
                </a:cubicBezTo>
                <a:cubicBezTo>
                  <a:pt x="0" y="266"/>
                  <a:pt x="76" y="342"/>
                  <a:pt x="171" y="342"/>
                </a:cubicBezTo>
                <a:cubicBezTo>
                  <a:pt x="265" y="342"/>
                  <a:pt x="342" y="266"/>
                  <a:pt x="342" y="171"/>
                </a:cubicBezTo>
                <a:cubicBezTo>
                  <a:pt x="342" y="77"/>
                  <a:pt x="265" y="0"/>
                  <a:pt x="171" y="0"/>
                </a:cubicBezTo>
                <a:close/>
                <a:moveTo>
                  <a:pt x="48" y="140"/>
                </a:moveTo>
                <a:cubicBezTo>
                  <a:pt x="106" y="140"/>
                  <a:pt x="106" y="140"/>
                  <a:pt x="106" y="140"/>
                </a:cubicBezTo>
                <a:cubicBezTo>
                  <a:pt x="108" y="164"/>
                  <a:pt x="108" y="164"/>
                  <a:pt x="108" y="164"/>
                </a:cubicBezTo>
                <a:cubicBezTo>
                  <a:pt x="54" y="164"/>
                  <a:pt x="54" y="164"/>
                  <a:pt x="54" y="164"/>
                </a:cubicBezTo>
                <a:lnTo>
                  <a:pt x="48" y="140"/>
                </a:lnTo>
                <a:close/>
                <a:moveTo>
                  <a:pt x="56" y="171"/>
                </a:moveTo>
                <a:cubicBezTo>
                  <a:pt x="109" y="171"/>
                  <a:pt x="109" y="171"/>
                  <a:pt x="109" y="171"/>
                </a:cubicBezTo>
                <a:cubicBezTo>
                  <a:pt x="112" y="209"/>
                  <a:pt x="112" y="209"/>
                  <a:pt x="112" y="209"/>
                </a:cubicBezTo>
                <a:cubicBezTo>
                  <a:pt x="66" y="209"/>
                  <a:pt x="66" y="209"/>
                  <a:pt x="66" y="209"/>
                </a:cubicBezTo>
                <a:lnTo>
                  <a:pt x="56" y="171"/>
                </a:lnTo>
                <a:close/>
                <a:moveTo>
                  <a:pt x="95" y="283"/>
                </a:moveTo>
                <a:cubicBezTo>
                  <a:pt x="85" y="283"/>
                  <a:pt x="76" y="275"/>
                  <a:pt x="76" y="264"/>
                </a:cubicBezTo>
                <a:cubicBezTo>
                  <a:pt x="76" y="254"/>
                  <a:pt x="85" y="245"/>
                  <a:pt x="95" y="245"/>
                </a:cubicBezTo>
                <a:cubicBezTo>
                  <a:pt x="106" y="245"/>
                  <a:pt x="114" y="254"/>
                  <a:pt x="114" y="264"/>
                </a:cubicBezTo>
                <a:cubicBezTo>
                  <a:pt x="114" y="275"/>
                  <a:pt x="106" y="283"/>
                  <a:pt x="95" y="283"/>
                </a:cubicBezTo>
                <a:close/>
                <a:moveTo>
                  <a:pt x="73" y="239"/>
                </a:moveTo>
                <a:cubicBezTo>
                  <a:pt x="67" y="216"/>
                  <a:pt x="67" y="216"/>
                  <a:pt x="67" y="216"/>
                </a:cubicBezTo>
                <a:cubicBezTo>
                  <a:pt x="113" y="216"/>
                  <a:pt x="113" y="216"/>
                  <a:pt x="113" y="216"/>
                </a:cubicBezTo>
                <a:cubicBezTo>
                  <a:pt x="114" y="239"/>
                  <a:pt x="114" y="239"/>
                  <a:pt x="114" y="239"/>
                </a:cubicBezTo>
                <a:lnTo>
                  <a:pt x="73" y="239"/>
                </a:lnTo>
                <a:close/>
                <a:moveTo>
                  <a:pt x="169" y="239"/>
                </a:moveTo>
                <a:cubicBezTo>
                  <a:pt x="122" y="239"/>
                  <a:pt x="122" y="239"/>
                  <a:pt x="122" y="239"/>
                </a:cubicBezTo>
                <a:cubicBezTo>
                  <a:pt x="120" y="216"/>
                  <a:pt x="120" y="216"/>
                  <a:pt x="120" y="216"/>
                </a:cubicBezTo>
                <a:cubicBezTo>
                  <a:pt x="171" y="216"/>
                  <a:pt x="171" y="216"/>
                  <a:pt x="171" y="216"/>
                </a:cubicBezTo>
                <a:lnTo>
                  <a:pt x="169" y="239"/>
                </a:lnTo>
                <a:close/>
                <a:moveTo>
                  <a:pt x="171" y="209"/>
                </a:moveTo>
                <a:cubicBezTo>
                  <a:pt x="119" y="209"/>
                  <a:pt x="119" y="209"/>
                  <a:pt x="119" y="209"/>
                </a:cubicBezTo>
                <a:cubicBezTo>
                  <a:pt x="116" y="171"/>
                  <a:pt x="116" y="171"/>
                  <a:pt x="116" y="171"/>
                </a:cubicBezTo>
                <a:cubicBezTo>
                  <a:pt x="175" y="171"/>
                  <a:pt x="175" y="171"/>
                  <a:pt x="175" y="171"/>
                </a:cubicBezTo>
                <a:lnTo>
                  <a:pt x="171" y="209"/>
                </a:lnTo>
                <a:close/>
                <a:moveTo>
                  <a:pt x="116" y="164"/>
                </a:moveTo>
                <a:cubicBezTo>
                  <a:pt x="114" y="140"/>
                  <a:pt x="114" y="140"/>
                  <a:pt x="114" y="140"/>
                </a:cubicBezTo>
                <a:cubicBezTo>
                  <a:pt x="177" y="140"/>
                  <a:pt x="177" y="140"/>
                  <a:pt x="177" y="140"/>
                </a:cubicBezTo>
                <a:cubicBezTo>
                  <a:pt x="175" y="164"/>
                  <a:pt x="175" y="164"/>
                  <a:pt x="175" y="164"/>
                </a:cubicBezTo>
                <a:lnTo>
                  <a:pt x="116" y="164"/>
                </a:lnTo>
                <a:close/>
                <a:moveTo>
                  <a:pt x="196" y="283"/>
                </a:moveTo>
                <a:cubicBezTo>
                  <a:pt x="185" y="283"/>
                  <a:pt x="177" y="275"/>
                  <a:pt x="177" y="264"/>
                </a:cubicBezTo>
                <a:cubicBezTo>
                  <a:pt x="177" y="254"/>
                  <a:pt x="185" y="245"/>
                  <a:pt x="196" y="245"/>
                </a:cubicBezTo>
                <a:cubicBezTo>
                  <a:pt x="206" y="245"/>
                  <a:pt x="215" y="254"/>
                  <a:pt x="215" y="264"/>
                </a:cubicBezTo>
                <a:cubicBezTo>
                  <a:pt x="215" y="275"/>
                  <a:pt x="206" y="283"/>
                  <a:pt x="196" y="283"/>
                </a:cubicBezTo>
                <a:close/>
                <a:moveTo>
                  <a:pt x="217" y="239"/>
                </a:moveTo>
                <a:cubicBezTo>
                  <a:pt x="176" y="239"/>
                  <a:pt x="176" y="239"/>
                  <a:pt x="176" y="239"/>
                </a:cubicBezTo>
                <a:cubicBezTo>
                  <a:pt x="178" y="216"/>
                  <a:pt x="178" y="216"/>
                  <a:pt x="178" y="216"/>
                </a:cubicBezTo>
                <a:cubicBezTo>
                  <a:pt x="223" y="216"/>
                  <a:pt x="223" y="216"/>
                  <a:pt x="223" y="216"/>
                </a:cubicBezTo>
                <a:lnTo>
                  <a:pt x="217" y="239"/>
                </a:lnTo>
                <a:close/>
                <a:moveTo>
                  <a:pt x="225" y="209"/>
                </a:moveTo>
                <a:cubicBezTo>
                  <a:pt x="179" y="209"/>
                  <a:pt x="179" y="209"/>
                  <a:pt x="179" y="209"/>
                </a:cubicBezTo>
                <a:cubicBezTo>
                  <a:pt x="182" y="171"/>
                  <a:pt x="182" y="171"/>
                  <a:pt x="182" y="171"/>
                </a:cubicBezTo>
                <a:cubicBezTo>
                  <a:pt x="235" y="171"/>
                  <a:pt x="235" y="171"/>
                  <a:pt x="235" y="171"/>
                </a:cubicBezTo>
                <a:lnTo>
                  <a:pt x="225" y="209"/>
                </a:lnTo>
                <a:close/>
                <a:moveTo>
                  <a:pt x="283" y="126"/>
                </a:moveTo>
                <a:cubicBezTo>
                  <a:pt x="264" y="126"/>
                  <a:pt x="264" y="126"/>
                  <a:pt x="264" y="126"/>
                </a:cubicBezTo>
                <a:cubicBezTo>
                  <a:pt x="256" y="133"/>
                  <a:pt x="249" y="141"/>
                  <a:pt x="241" y="149"/>
                </a:cubicBezTo>
                <a:cubicBezTo>
                  <a:pt x="237" y="164"/>
                  <a:pt x="237" y="164"/>
                  <a:pt x="237" y="164"/>
                </a:cubicBezTo>
                <a:cubicBezTo>
                  <a:pt x="182" y="164"/>
                  <a:pt x="182" y="164"/>
                  <a:pt x="182" y="164"/>
                </a:cubicBezTo>
                <a:cubicBezTo>
                  <a:pt x="184" y="140"/>
                  <a:pt x="184" y="140"/>
                  <a:pt x="184" y="140"/>
                </a:cubicBezTo>
                <a:cubicBezTo>
                  <a:pt x="220" y="140"/>
                  <a:pt x="220" y="140"/>
                  <a:pt x="220" y="140"/>
                </a:cubicBezTo>
                <a:cubicBezTo>
                  <a:pt x="221" y="139"/>
                  <a:pt x="221" y="138"/>
                  <a:pt x="222" y="137"/>
                </a:cubicBezTo>
                <a:cubicBezTo>
                  <a:pt x="232" y="127"/>
                  <a:pt x="242" y="117"/>
                  <a:pt x="252" y="107"/>
                </a:cubicBezTo>
                <a:cubicBezTo>
                  <a:pt x="252" y="107"/>
                  <a:pt x="253" y="106"/>
                  <a:pt x="254" y="105"/>
                </a:cubicBezTo>
                <a:cubicBezTo>
                  <a:pt x="256" y="104"/>
                  <a:pt x="258" y="103"/>
                  <a:pt x="260" y="103"/>
                </a:cubicBezTo>
                <a:cubicBezTo>
                  <a:pt x="283" y="103"/>
                  <a:pt x="283" y="103"/>
                  <a:pt x="283" y="103"/>
                </a:cubicBezTo>
                <a:cubicBezTo>
                  <a:pt x="297" y="103"/>
                  <a:pt x="297" y="126"/>
                  <a:pt x="283" y="12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35" tIns="45719" rIns="91435" bIns="45719"/>
          <a:lstStyle/>
          <a:p>
            <a:pPr>
              <a:lnSpc>
                <a:spcPts val="1500"/>
              </a:lnSpc>
            </a:pPr>
            <a:endParaRPr lang="zh-CN" altLang="en-US" sz="1200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699902" y="2553844"/>
            <a:ext cx="151387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699902" y="4285543"/>
            <a:ext cx="151387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246374" y="2579970"/>
            <a:ext cx="151387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9137194" y="4177517"/>
            <a:ext cx="151387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8584" y="1881781"/>
            <a:ext cx="3602438" cy="3602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33988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/>
      <p:bldP spid="20" grpId="0"/>
      <p:bldP spid="21" grpId="0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7859">
              <a:alpha val="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2711287" y="2705725"/>
            <a:ext cx="804275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9600" b="1">
                <a:solidFill>
                  <a:srgbClr val="FF3D5C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8800" dirty="0" smtClean="0"/>
              <a:t>见证成长</a:t>
            </a:r>
            <a:endParaRPr lang="zh-CN" altLang="en-US" sz="8800" dirty="0"/>
          </a:p>
        </p:txBody>
      </p:sp>
      <p:grpSp>
        <p:nvGrpSpPr>
          <p:cNvPr id="6" name="组合 5"/>
          <p:cNvGrpSpPr/>
          <p:nvPr/>
        </p:nvGrpSpPr>
        <p:grpSpPr>
          <a:xfrm>
            <a:off x="-467333" y="5434328"/>
            <a:ext cx="13509333" cy="1616400"/>
            <a:chOff x="-213333" y="5349662"/>
            <a:chExt cx="13509333" cy="16164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13333" y="5349662"/>
              <a:ext cx="7200000" cy="1616400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096000" y="5349662"/>
              <a:ext cx="7200000" cy="1616400"/>
            </a:xfrm>
            <a:prstGeom prst="rect">
              <a:avLst/>
            </a:prstGeom>
          </p:spPr>
        </p:pic>
      </p:grp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42"/>
          <a:stretch/>
        </p:blipFill>
        <p:spPr>
          <a:xfrm flipH="1">
            <a:off x="523902" y="-143219"/>
            <a:ext cx="3286098" cy="2656216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705"/>
          <a:stretch/>
        </p:blipFill>
        <p:spPr>
          <a:xfrm flipH="1">
            <a:off x="9042400" y="0"/>
            <a:ext cx="2853000" cy="2794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464251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144066" y="397628"/>
            <a:ext cx="5257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FF3D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见证成长</a:t>
            </a:r>
            <a:endParaRPr lang="zh-CN" altLang="en-US" sz="2400" b="1" dirty="0">
              <a:solidFill>
                <a:srgbClr val="FF3D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Group 32"/>
          <p:cNvGrpSpPr/>
          <p:nvPr/>
        </p:nvGrpSpPr>
        <p:grpSpPr>
          <a:xfrm>
            <a:off x="7516176" y="2301147"/>
            <a:ext cx="657791" cy="638959"/>
            <a:chOff x="5205677" y="1309828"/>
            <a:chExt cx="493370" cy="479245"/>
          </a:xfrm>
        </p:grpSpPr>
        <p:sp>
          <p:nvSpPr>
            <p:cNvPr id="36" name="Rounded Rectangle 36"/>
            <p:cNvSpPr/>
            <p:nvPr/>
          </p:nvSpPr>
          <p:spPr>
            <a:xfrm>
              <a:off x="5205677" y="1309828"/>
              <a:ext cx="493370" cy="479245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500"/>
                </a:lnSpc>
              </a:pPr>
              <a:endParaRPr lang="en-US" sz="1200" dirty="0">
                <a:solidFill>
                  <a:prstClr val="white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117"/>
            <p:cNvSpPr>
              <a:spLocks/>
            </p:cNvSpPr>
            <p:nvPr/>
          </p:nvSpPr>
          <p:spPr bwMode="auto">
            <a:xfrm>
              <a:off x="5317181" y="1414269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13" tIns="60956" rIns="121913" bIns="60956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ts val="1500"/>
                </a:lnSpc>
              </a:pPr>
              <a:endParaRPr lang="en-US" sz="1200" dirty="0">
                <a:solidFill>
                  <a:prstClr val="black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43"/>
          <p:cNvGrpSpPr/>
          <p:nvPr/>
        </p:nvGrpSpPr>
        <p:grpSpPr>
          <a:xfrm>
            <a:off x="7516176" y="3248675"/>
            <a:ext cx="657791" cy="638959"/>
            <a:chOff x="5205677" y="1966548"/>
            <a:chExt cx="493370" cy="479245"/>
          </a:xfrm>
        </p:grpSpPr>
        <p:sp>
          <p:nvSpPr>
            <p:cNvPr id="39" name="Rounded Rectangle 40"/>
            <p:cNvSpPr/>
            <p:nvPr/>
          </p:nvSpPr>
          <p:spPr>
            <a:xfrm>
              <a:off x="5205677" y="1966548"/>
              <a:ext cx="493370" cy="47924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500"/>
                </a:lnSpc>
              </a:pPr>
              <a:endParaRPr lang="en-US" sz="1200" dirty="0">
                <a:solidFill>
                  <a:prstClr val="white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36"/>
            <p:cNvSpPr>
              <a:spLocks noEditPoints="1"/>
            </p:cNvSpPr>
            <p:nvPr/>
          </p:nvSpPr>
          <p:spPr bwMode="auto">
            <a:xfrm>
              <a:off x="5317181" y="2059372"/>
              <a:ext cx="270363" cy="293597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13" tIns="60956" rIns="121913" bIns="60956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ts val="1500"/>
                </a:lnSpc>
              </a:pPr>
              <a:endParaRPr lang="en-US" sz="1200" dirty="0">
                <a:solidFill>
                  <a:prstClr val="black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52"/>
          <p:cNvGrpSpPr/>
          <p:nvPr/>
        </p:nvGrpSpPr>
        <p:grpSpPr>
          <a:xfrm>
            <a:off x="7516176" y="4230778"/>
            <a:ext cx="657791" cy="638959"/>
            <a:chOff x="5205677" y="2623268"/>
            <a:chExt cx="493370" cy="479245"/>
          </a:xfrm>
        </p:grpSpPr>
        <p:sp>
          <p:nvSpPr>
            <p:cNvPr id="42" name="Rounded Rectangle 43"/>
            <p:cNvSpPr/>
            <p:nvPr/>
          </p:nvSpPr>
          <p:spPr>
            <a:xfrm>
              <a:off x="5205677" y="2623268"/>
              <a:ext cx="493370" cy="479245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500"/>
                </a:lnSpc>
              </a:pPr>
              <a:endParaRPr lang="en-US" sz="1200" dirty="0">
                <a:solidFill>
                  <a:prstClr val="white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13"/>
            <p:cNvSpPr>
              <a:spLocks noEditPoints="1"/>
            </p:cNvSpPr>
            <p:nvPr/>
          </p:nvSpPr>
          <p:spPr bwMode="auto">
            <a:xfrm>
              <a:off x="5301275" y="2711803"/>
              <a:ext cx="302175" cy="302175"/>
            </a:xfrm>
            <a:custGeom>
              <a:avLst/>
              <a:gdLst/>
              <a:ahLst/>
              <a:cxnLst>
                <a:cxn ang="0">
                  <a:pos x="60" y="40"/>
                </a:cxn>
                <a:cxn ang="0">
                  <a:pos x="40" y="60"/>
                </a:cxn>
                <a:cxn ang="0">
                  <a:pos x="36" y="61"/>
                </a:cxn>
                <a:cxn ang="0">
                  <a:pos x="33" y="60"/>
                </a:cxn>
                <a:cxn ang="0">
                  <a:pos x="4" y="31"/>
                </a:cxn>
                <a:cxn ang="0">
                  <a:pos x="0" y="22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22" y="0"/>
                </a:cxn>
                <a:cxn ang="0">
                  <a:pos x="31" y="4"/>
                </a:cxn>
                <a:cxn ang="0">
                  <a:pos x="60" y="33"/>
                </a:cxn>
                <a:cxn ang="0">
                  <a:pos x="61" y="36"/>
                </a:cxn>
                <a:cxn ang="0">
                  <a:pos x="60" y="40"/>
                </a:cxn>
                <a:cxn ang="0">
                  <a:pos x="13" y="8"/>
                </a:cxn>
                <a:cxn ang="0">
                  <a:pos x="8" y="13"/>
                </a:cxn>
                <a:cxn ang="0">
                  <a:pos x="13" y="18"/>
                </a:cxn>
                <a:cxn ang="0">
                  <a:pos x="18" y="13"/>
                </a:cxn>
                <a:cxn ang="0">
                  <a:pos x="13" y="8"/>
                </a:cxn>
              </a:cxnLst>
              <a:rect l="0" t="0" r="r" b="b"/>
              <a:pathLst>
                <a:path w="61" h="61">
                  <a:moveTo>
                    <a:pt x="60" y="40"/>
                  </a:moveTo>
                  <a:cubicBezTo>
                    <a:pt x="40" y="60"/>
                    <a:pt x="40" y="60"/>
                    <a:pt x="40" y="60"/>
                  </a:cubicBezTo>
                  <a:cubicBezTo>
                    <a:pt x="39" y="61"/>
                    <a:pt x="38" y="61"/>
                    <a:pt x="36" y="61"/>
                  </a:cubicBezTo>
                  <a:cubicBezTo>
                    <a:pt x="35" y="61"/>
                    <a:pt x="34" y="61"/>
                    <a:pt x="33" y="60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2" y="29"/>
                    <a:pt x="0" y="25"/>
                    <a:pt x="0" y="2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9" y="2"/>
                    <a:pt x="31" y="4"/>
                  </a:cubicBezTo>
                  <a:cubicBezTo>
                    <a:pt x="60" y="33"/>
                    <a:pt x="60" y="33"/>
                    <a:pt x="60" y="33"/>
                  </a:cubicBezTo>
                  <a:cubicBezTo>
                    <a:pt x="61" y="34"/>
                    <a:pt x="61" y="35"/>
                    <a:pt x="61" y="36"/>
                  </a:cubicBezTo>
                  <a:cubicBezTo>
                    <a:pt x="61" y="38"/>
                    <a:pt x="61" y="39"/>
                    <a:pt x="60" y="40"/>
                  </a:cubicBezTo>
                  <a:close/>
                  <a:moveTo>
                    <a:pt x="13" y="8"/>
                  </a:moveTo>
                  <a:cubicBezTo>
                    <a:pt x="10" y="8"/>
                    <a:pt x="8" y="10"/>
                    <a:pt x="8" y="13"/>
                  </a:cubicBezTo>
                  <a:cubicBezTo>
                    <a:pt x="8" y="16"/>
                    <a:pt x="10" y="18"/>
                    <a:pt x="13" y="18"/>
                  </a:cubicBezTo>
                  <a:cubicBezTo>
                    <a:pt x="16" y="18"/>
                    <a:pt x="18" y="16"/>
                    <a:pt x="18" y="13"/>
                  </a:cubicBezTo>
                  <a:cubicBezTo>
                    <a:pt x="18" y="10"/>
                    <a:pt x="16" y="8"/>
                    <a:pt x="13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13" tIns="60956" rIns="121913" bIns="60956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ts val="1500"/>
                </a:lnSpc>
              </a:pPr>
              <a:endParaRPr lang="en-US" sz="1200" dirty="0">
                <a:solidFill>
                  <a:prstClr val="black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55"/>
          <p:cNvGrpSpPr/>
          <p:nvPr/>
        </p:nvGrpSpPr>
        <p:grpSpPr>
          <a:xfrm>
            <a:off x="7516176" y="5207951"/>
            <a:ext cx="657791" cy="638959"/>
            <a:chOff x="5205677" y="3279988"/>
            <a:chExt cx="493370" cy="479245"/>
          </a:xfrm>
        </p:grpSpPr>
        <p:sp>
          <p:nvSpPr>
            <p:cNvPr id="45" name="Rounded Rectangle 46"/>
            <p:cNvSpPr/>
            <p:nvPr/>
          </p:nvSpPr>
          <p:spPr>
            <a:xfrm>
              <a:off x="5205677" y="3279988"/>
              <a:ext cx="493370" cy="479245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121913" rtlCol="0" anchor="ctr"/>
            <a:lstStyle/>
            <a:p>
              <a:pPr algn="ctr">
                <a:lnSpc>
                  <a:spcPts val="1500"/>
                </a:lnSpc>
              </a:pPr>
              <a:endParaRPr lang="en-US" sz="1200" dirty="0">
                <a:solidFill>
                  <a:prstClr val="white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171"/>
            <p:cNvSpPr>
              <a:spLocks noEditPoints="1"/>
            </p:cNvSpPr>
            <p:nvPr/>
          </p:nvSpPr>
          <p:spPr bwMode="auto">
            <a:xfrm>
              <a:off x="5300142" y="3369769"/>
              <a:ext cx="304440" cy="299683"/>
            </a:xfrm>
            <a:custGeom>
              <a:avLst/>
              <a:gdLst/>
              <a:ahLst/>
              <a:cxnLst>
                <a:cxn ang="0">
                  <a:pos x="30" y="58"/>
                </a:cxn>
                <a:cxn ang="0">
                  <a:pos x="0" y="29"/>
                </a:cxn>
                <a:cxn ang="0">
                  <a:pos x="30" y="0"/>
                </a:cxn>
                <a:cxn ang="0">
                  <a:pos x="59" y="29"/>
                </a:cxn>
                <a:cxn ang="0">
                  <a:pos x="30" y="58"/>
                </a:cxn>
                <a:cxn ang="0">
                  <a:pos x="30" y="8"/>
                </a:cxn>
                <a:cxn ang="0">
                  <a:pos x="9" y="29"/>
                </a:cxn>
                <a:cxn ang="0">
                  <a:pos x="30" y="49"/>
                </a:cxn>
                <a:cxn ang="0">
                  <a:pos x="50" y="29"/>
                </a:cxn>
                <a:cxn ang="0">
                  <a:pos x="30" y="8"/>
                </a:cxn>
                <a:cxn ang="0">
                  <a:pos x="34" y="32"/>
                </a:cxn>
                <a:cxn ang="0">
                  <a:pos x="33" y="34"/>
                </a:cxn>
                <a:cxn ang="0">
                  <a:pos x="21" y="34"/>
                </a:cxn>
                <a:cxn ang="0">
                  <a:pos x="20" y="32"/>
                </a:cxn>
                <a:cxn ang="0">
                  <a:pos x="20" y="30"/>
                </a:cxn>
                <a:cxn ang="0">
                  <a:pos x="21" y="29"/>
                </a:cxn>
                <a:cxn ang="0">
                  <a:pos x="30" y="29"/>
                </a:cxn>
                <a:cxn ang="0">
                  <a:pos x="30" y="15"/>
                </a:cxn>
                <a:cxn ang="0">
                  <a:pos x="31" y="14"/>
                </a:cxn>
                <a:cxn ang="0">
                  <a:pos x="33" y="14"/>
                </a:cxn>
                <a:cxn ang="0">
                  <a:pos x="34" y="15"/>
                </a:cxn>
                <a:cxn ang="0">
                  <a:pos x="34" y="32"/>
                </a:cxn>
              </a:cxnLst>
              <a:rect l="0" t="0" r="r" b="b"/>
              <a:pathLst>
                <a:path w="59" h="58">
                  <a:moveTo>
                    <a:pt x="30" y="58"/>
                  </a:moveTo>
                  <a:cubicBezTo>
                    <a:pt x="13" y="58"/>
                    <a:pt x="0" y="45"/>
                    <a:pt x="0" y="29"/>
                  </a:cubicBezTo>
                  <a:cubicBezTo>
                    <a:pt x="0" y="13"/>
                    <a:pt x="13" y="0"/>
                    <a:pt x="30" y="0"/>
                  </a:cubicBezTo>
                  <a:cubicBezTo>
                    <a:pt x="46" y="0"/>
                    <a:pt x="59" y="13"/>
                    <a:pt x="59" y="29"/>
                  </a:cubicBezTo>
                  <a:cubicBezTo>
                    <a:pt x="59" y="45"/>
                    <a:pt x="46" y="58"/>
                    <a:pt x="30" y="58"/>
                  </a:cubicBezTo>
                  <a:close/>
                  <a:moveTo>
                    <a:pt x="30" y="8"/>
                  </a:moveTo>
                  <a:cubicBezTo>
                    <a:pt x="18" y="8"/>
                    <a:pt x="9" y="17"/>
                    <a:pt x="9" y="29"/>
                  </a:cubicBezTo>
                  <a:cubicBezTo>
                    <a:pt x="9" y="40"/>
                    <a:pt x="18" y="49"/>
                    <a:pt x="30" y="49"/>
                  </a:cubicBezTo>
                  <a:cubicBezTo>
                    <a:pt x="41" y="49"/>
                    <a:pt x="50" y="40"/>
                    <a:pt x="50" y="29"/>
                  </a:cubicBezTo>
                  <a:cubicBezTo>
                    <a:pt x="50" y="17"/>
                    <a:pt x="41" y="8"/>
                    <a:pt x="30" y="8"/>
                  </a:cubicBezTo>
                  <a:close/>
                  <a:moveTo>
                    <a:pt x="34" y="32"/>
                  </a:moveTo>
                  <a:cubicBezTo>
                    <a:pt x="34" y="33"/>
                    <a:pt x="34" y="34"/>
                    <a:pt x="33" y="34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0" y="34"/>
                    <a:pt x="20" y="33"/>
                    <a:pt x="20" y="32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29"/>
                    <a:pt x="20" y="29"/>
                    <a:pt x="21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5"/>
                    <a:pt x="30" y="14"/>
                    <a:pt x="31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4" y="14"/>
                    <a:pt x="34" y="15"/>
                    <a:pt x="34" y="15"/>
                  </a:cubicBezTo>
                  <a:lnTo>
                    <a:pt x="34" y="3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13" tIns="60956" rIns="121913" bIns="60956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ts val="1500"/>
                </a:lnSpc>
              </a:pPr>
              <a:endParaRPr lang="en-US" sz="1200" dirty="0">
                <a:solidFill>
                  <a:prstClr val="black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7" name="矩形 46"/>
          <p:cNvSpPr/>
          <p:nvPr/>
        </p:nvSpPr>
        <p:spPr>
          <a:xfrm>
            <a:off x="8401162" y="2272961"/>
            <a:ext cx="2942296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8401162" y="3227185"/>
            <a:ext cx="2942296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8401162" y="4242479"/>
            <a:ext cx="2942296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8401162" y="5257772"/>
            <a:ext cx="2942296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83" y="1493924"/>
            <a:ext cx="5665031" cy="5364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66101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  <p:bldP spid="5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144066" y="397628"/>
            <a:ext cx="5257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FF3D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见证成长</a:t>
            </a:r>
            <a:endParaRPr lang="zh-CN" altLang="en-US" sz="2400" b="1" dirty="0">
              <a:solidFill>
                <a:srgbClr val="FF3D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Group 61"/>
          <p:cNvGrpSpPr/>
          <p:nvPr/>
        </p:nvGrpSpPr>
        <p:grpSpPr>
          <a:xfrm rot="16200000">
            <a:off x="2809087" y="3888769"/>
            <a:ext cx="840231" cy="560155"/>
            <a:chOff x="3200400" y="1234012"/>
            <a:chExt cx="1371600" cy="728138"/>
          </a:xfrm>
        </p:grpSpPr>
        <p:sp>
          <p:nvSpPr>
            <p:cNvPr id="4" name="Round Single Corner Rectangle 58"/>
            <p:cNvSpPr/>
            <p:nvPr/>
          </p:nvSpPr>
          <p:spPr>
            <a:xfrm>
              <a:off x="4114800" y="1234012"/>
              <a:ext cx="457200" cy="728138"/>
            </a:xfrm>
            <a:prstGeom prst="round1Rect">
              <a:avLst>
                <a:gd name="adj" fmla="val 5000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500"/>
                </a:lnSpc>
              </a:pPr>
              <a:endParaRPr lang="en-US" sz="120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Rectangle 59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500"/>
                </a:lnSpc>
              </a:pPr>
              <a:endParaRPr lang="en-US" sz="120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Round Single Corner Rectangle 60"/>
            <p:cNvSpPr/>
            <p:nvPr/>
          </p:nvSpPr>
          <p:spPr>
            <a:xfrm flipH="1">
              <a:off x="3200400" y="1234012"/>
              <a:ext cx="457200" cy="728138"/>
            </a:xfrm>
            <a:prstGeom prst="round1Rect">
              <a:avLst>
                <a:gd name="adj" fmla="val 5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500"/>
                </a:lnSpc>
              </a:pPr>
              <a:endParaRPr lang="en-US" sz="120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2"/>
          <p:cNvGrpSpPr/>
          <p:nvPr/>
        </p:nvGrpSpPr>
        <p:grpSpPr>
          <a:xfrm rot="16200000">
            <a:off x="3945255" y="3888769"/>
            <a:ext cx="840231" cy="560155"/>
            <a:chOff x="3200400" y="1234012"/>
            <a:chExt cx="1371600" cy="728138"/>
          </a:xfrm>
        </p:grpSpPr>
        <p:sp>
          <p:nvSpPr>
            <p:cNvPr id="8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500"/>
                </a:lnSpc>
              </a:pPr>
              <a:endParaRPr lang="en-US" sz="120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65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500"/>
                </a:lnSpc>
              </a:pPr>
              <a:endParaRPr lang="en-US" sz="120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500"/>
                </a:lnSpc>
              </a:pPr>
              <a:endParaRPr lang="en-US" sz="120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74"/>
          <p:cNvGrpSpPr/>
          <p:nvPr/>
        </p:nvGrpSpPr>
        <p:grpSpPr>
          <a:xfrm rot="16200000">
            <a:off x="5081426" y="3888768"/>
            <a:ext cx="840231" cy="560155"/>
            <a:chOff x="3200400" y="1234012"/>
            <a:chExt cx="1371600" cy="728138"/>
          </a:xfrm>
        </p:grpSpPr>
        <p:sp>
          <p:nvSpPr>
            <p:cNvPr id="13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500"/>
                </a:lnSpc>
              </a:pPr>
              <a:endParaRPr lang="en-US" sz="120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76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500"/>
                </a:lnSpc>
              </a:pPr>
              <a:endParaRPr lang="en-US" sz="120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500"/>
                </a:lnSpc>
              </a:pPr>
              <a:endParaRPr lang="en-US" sz="120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00"/>
          <p:cNvGrpSpPr/>
          <p:nvPr/>
        </p:nvGrpSpPr>
        <p:grpSpPr>
          <a:xfrm rot="16200000">
            <a:off x="8843491" y="3537734"/>
            <a:ext cx="842839" cy="1264833"/>
            <a:chOff x="4257815" y="3604273"/>
            <a:chExt cx="632164" cy="948677"/>
          </a:xfrm>
        </p:grpSpPr>
        <p:grpSp>
          <p:nvGrpSpPr>
            <p:cNvPr id="17" name="Group 96"/>
            <p:cNvGrpSpPr/>
            <p:nvPr/>
          </p:nvGrpSpPr>
          <p:grpSpPr>
            <a:xfrm>
              <a:off x="4257815" y="3905805"/>
              <a:ext cx="632164" cy="647145"/>
              <a:chOff x="4107979" y="4055348"/>
              <a:chExt cx="966386" cy="788823"/>
            </a:xfrm>
          </p:grpSpPr>
          <p:sp>
            <p:nvSpPr>
              <p:cNvPr id="22" name="Isosceles Triangle 36"/>
              <p:cNvSpPr/>
              <p:nvPr/>
            </p:nvSpPr>
            <p:spPr bwMode="auto">
              <a:xfrm rot="10800000">
                <a:off x="4107979" y="4055348"/>
                <a:ext cx="966386" cy="785648"/>
              </a:xfrm>
              <a:prstGeom prst="triangle">
                <a:avLst/>
              </a:prstGeom>
              <a:gradFill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50000">
                    <a:schemeClr val="bg1">
                      <a:lumMod val="85000"/>
                    </a:schemeClr>
                  </a:gs>
                </a:gsLst>
                <a:lin ang="0" scaled="0"/>
              </a:gradFill>
              <a:ln w="9525">
                <a:noFill/>
                <a:round/>
                <a:headEnd/>
                <a:tailEnd/>
              </a:ln>
            </p:spPr>
            <p:txBody>
              <a:bodyPr vert="horz" wrap="square" lIns="121913" tIns="60956" rIns="121913" bIns="60956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ts val="1500"/>
                  </a:lnSpc>
                </a:pPr>
                <a:endParaRPr lang="en-US" sz="1200">
                  <a:solidFill>
                    <a:schemeClr val="bg1">
                      <a:lumMod val="50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Isosceles Triangle 37"/>
              <p:cNvSpPr/>
              <p:nvPr/>
            </p:nvSpPr>
            <p:spPr bwMode="auto">
              <a:xfrm rot="10800000">
                <a:off x="4472566" y="4640971"/>
                <a:ext cx="237212" cy="203200"/>
              </a:xfrm>
              <a:prstGeom prst="triangle">
                <a:avLst/>
              </a:prstGeom>
              <a:solidFill>
                <a:schemeClr val="tx1">
                  <a:lumMod val="90000"/>
                  <a:lumOff val="1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21913" tIns="60956" rIns="121913" bIns="60956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ts val="1500"/>
                  </a:lnSpc>
                </a:pPr>
                <a:endParaRPr lang="en-US" sz="1200" dirty="0">
                  <a:solidFill>
                    <a:schemeClr val="bg1">
                      <a:lumMod val="50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" name="Group 96"/>
            <p:cNvGrpSpPr/>
            <p:nvPr/>
          </p:nvGrpSpPr>
          <p:grpSpPr>
            <a:xfrm>
              <a:off x="4259771" y="3604273"/>
              <a:ext cx="630208" cy="416793"/>
              <a:chOff x="2514600" y="3103313"/>
              <a:chExt cx="914400" cy="604745"/>
            </a:xfrm>
          </p:grpSpPr>
          <p:sp>
            <p:nvSpPr>
              <p:cNvPr id="19" name="Pentagon 93"/>
              <p:cNvSpPr/>
              <p:nvPr/>
            </p:nvSpPr>
            <p:spPr>
              <a:xfrm rot="5400000">
                <a:off x="2364628" y="3253285"/>
                <a:ext cx="604743" cy="304800"/>
              </a:xfrm>
              <a:prstGeom prst="homePlat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500"/>
                  </a:lnSpc>
                </a:pPr>
                <a:endParaRPr lang="en-US" sz="1200">
                  <a:solidFill>
                    <a:schemeClr val="bg1">
                      <a:lumMod val="50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Pentagon 94"/>
              <p:cNvSpPr/>
              <p:nvPr/>
            </p:nvSpPr>
            <p:spPr>
              <a:xfrm rot="5400000">
                <a:off x="2669428" y="3253286"/>
                <a:ext cx="604743" cy="304800"/>
              </a:xfrm>
              <a:prstGeom prst="homePlat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500"/>
                  </a:lnSpc>
                </a:pPr>
                <a:endParaRPr lang="en-US" sz="1200">
                  <a:solidFill>
                    <a:schemeClr val="bg1">
                      <a:lumMod val="50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Pentagon 95"/>
              <p:cNvSpPr/>
              <p:nvPr/>
            </p:nvSpPr>
            <p:spPr>
              <a:xfrm rot="5400000">
                <a:off x="2974228" y="3253287"/>
                <a:ext cx="604743" cy="304800"/>
              </a:xfrm>
              <a:prstGeom prst="homePlat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ts val="1500"/>
                  </a:lnSpc>
                </a:pPr>
                <a:endParaRPr lang="en-US" sz="1200">
                  <a:solidFill>
                    <a:schemeClr val="bg1">
                      <a:lumMod val="50000"/>
                    </a:schemeClr>
                  </a:solidFill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4" name="Group 120"/>
          <p:cNvGrpSpPr/>
          <p:nvPr/>
        </p:nvGrpSpPr>
        <p:grpSpPr>
          <a:xfrm rot="16200000" flipH="1">
            <a:off x="3974557" y="4432759"/>
            <a:ext cx="1936427" cy="557383"/>
            <a:chOff x="4889980" y="1620289"/>
            <a:chExt cx="1452400" cy="418060"/>
          </a:xfrm>
        </p:grpSpPr>
        <p:sp>
          <p:nvSpPr>
            <p:cNvPr id="25" name="Arc 121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ts val="1500"/>
                </a:lnSpc>
              </a:pPr>
              <a:endParaRPr lang="en-US" sz="12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26" name="Straight Connector 122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123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74"/>
          <p:cNvGrpSpPr/>
          <p:nvPr/>
        </p:nvGrpSpPr>
        <p:grpSpPr>
          <a:xfrm rot="16200000">
            <a:off x="6187102" y="3888768"/>
            <a:ext cx="840231" cy="560155"/>
            <a:chOff x="3200400" y="1234012"/>
            <a:chExt cx="1371600" cy="728138"/>
          </a:xfrm>
        </p:grpSpPr>
        <p:sp>
          <p:nvSpPr>
            <p:cNvPr id="29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500"/>
                </a:lnSpc>
              </a:pPr>
              <a:endParaRPr lang="en-US" sz="120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70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500"/>
                </a:lnSpc>
              </a:pPr>
              <a:endParaRPr lang="en-US" sz="120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500"/>
                </a:lnSpc>
              </a:pPr>
              <a:endParaRPr lang="en-US" sz="120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74"/>
          <p:cNvGrpSpPr/>
          <p:nvPr/>
        </p:nvGrpSpPr>
        <p:grpSpPr>
          <a:xfrm rot="16200000">
            <a:off x="7335955" y="3888769"/>
            <a:ext cx="840231" cy="560155"/>
            <a:chOff x="3200400" y="1234012"/>
            <a:chExt cx="1371600" cy="728138"/>
          </a:xfrm>
        </p:grpSpPr>
        <p:sp>
          <p:nvSpPr>
            <p:cNvPr id="33" name="Round Single Corner Rectangle 63"/>
            <p:cNvSpPr/>
            <p:nvPr/>
          </p:nvSpPr>
          <p:spPr>
            <a:xfrm>
              <a:off x="4114800" y="1234012"/>
              <a:ext cx="457200" cy="728138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500"/>
                </a:lnSpc>
              </a:pPr>
              <a:endParaRPr lang="en-US" sz="120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78"/>
            <p:cNvSpPr/>
            <p:nvPr/>
          </p:nvSpPr>
          <p:spPr>
            <a:xfrm>
              <a:off x="3657600" y="1234012"/>
              <a:ext cx="457200" cy="72813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500"/>
                </a:lnSpc>
              </a:pPr>
              <a:endParaRPr lang="en-US" sz="120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Round Single Corner Rectangle 73"/>
            <p:cNvSpPr/>
            <p:nvPr/>
          </p:nvSpPr>
          <p:spPr>
            <a:xfrm flipH="1">
              <a:off x="3200400" y="1234012"/>
              <a:ext cx="457200" cy="728138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500"/>
                </a:lnSpc>
              </a:pPr>
              <a:endParaRPr lang="en-US" sz="120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120"/>
          <p:cNvGrpSpPr/>
          <p:nvPr/>
        </p:nvGrpSpPr>
        <p:grpSpPr>
          <a:xfrm rot="5400000" flipH="1" flipV="1">
            <a:off x="5092093" y="3331255"/>
            <a:ext cx="1936427" cy="557383"/>
            <a:chOff x="4889980" y="1620289"/>
            <a:chExt cx="1452400" cy="418060"/>
          </a:xfrm>
        </p:grpSpPr>
        <p:sp>
          <p:nvSpPr>
            <p:cNvPr id="37" name="Arc 81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ts val="1500"/>
                </a:lnSpc>
              </a:pPr>
              <a:endParaRPr lang="en-US" sz="12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38" name="Straight Connector 82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83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120"/>
          <p:cNvGrpSpPr/>
          <p:nvPr/>
        </p:nvGrpSpPr>
        <p:grpSpPr>
          <a:xfrm rot="16200000" flipH="1">
            <a:off x="6214704" y="4432759"/>
            <a:ext cx="1936427" cy="557383"/>
            <a:chOff x="4889980" y="1620289"/>
            <a:chExt cx="1452400" cy="418060"/>
          </a:xfrm>
        </p:grpSpPr>
        <p:sp>
          <p:nvSpPr>
            <p:cNvPr id="41" name="Arc 85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4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ts val="1500"/>
                </a:lnSpc>
              </a:pPr>
              <a:endParaRPr lang="en-US" sz="12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42" name="Straight Connector 86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87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120"/>
          <p:cNvGrpSpPr/>
          <p:nvPr/>
        </p:nvGrpSpPr>
        <p:grpSpPr>
          <a:xfrm rot="5400000" flipH="1" flipV="1">
            <a:off x="7363560" y="3331255"/>
            <a:ext cx="1936427" cy="557383"/>
            <a:chOff x="4889980" y="1620289"/>
            <a:chExt cx="1452400" cy="418060"/>
          </a:xfrm>
        </p:grpSpPr>
        <p:sp>
          <p:nvSpPr>
            <p:cNvPr id="45" name="Arc 89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5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ts val="1500"/>
                </a:lnSpc>
              </a:pPr>
              <a:endParaRPr lang="en-US" sz="12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46" name="Straight Connector 90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91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oup 120"/>
          <p:cNvGrpSpPr/>
          <p:nvPr/>
        </p:nvGrpSpPr>
        <p:grpSpPr>
          <a:xfrm rot="5400000" flipH="1" flipV="1">
            <a:off x="2819756" y="3331255"/>
            <a:ext cx="1936427" cy="557383"/>
            <a:chOff x="4889980" y="1620289"/>
            <a:chExt cx="1452400" cy="418060"/>
          </a:xfrm>
        </p:grpSpPr>
        <p:sp>
          <p:nvSpPr>
            <p:cNvPr id="49" name="Arc 96"/>
            <p:cNvSpPr/>
            <p:nvPr/>
          </p:nvSpPr>
          <p:spPr>
            <a:xfrm>
              <a:off x="5925370" y="1621338"/>
              <a:ext cx="417010" cy="417011"/>
            </a:xfrm>
            <a:prstGeom prst="arc">
              <a:avLst>
                <a:gd name="adj1" fmla="val 16003896"/>
                <a:gd name="adj2" fmla="val 5453928"/>
              </a:avLst>
            </a:prstGeom>
            <a:ln w="28575">
              <a:solidFill>
                <a:schemeClr val="accent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ts val="1500"/>
                </a:lnSpc>
              </a:pPr>
              <a:endParaRPr lang="en-US" sz="12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50" name="Straight Connector 97"/>
            <p:cNvCxnSpPr/>
            <p:nvPr/>
          </p:nvCxnSpPr>
          <p:spPr>
            <a:xfrm flipH="1" flipV="1">
              <a:off x="4889980" y="1620289"/>
              <a:ext cx="1236500" cy="1389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98"/>
            <p:cNvCxnSpPr/>
            <p:nvPr/>
          </p:nvCxnSpPr>
          <p:spPr>
            <a:xfrm flipH="1">
              <a:off x="4889980" y="2038323"/>
              <a:ext cx="1236500" cy="26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108"/>
          <p:cNvGrpSpPr/>
          <p:nvPr/>
        </p:nvGrpSpPr>
        <p:grpSpPr>
          <a:xfrm>
            <a:off x="5584587" y="2432114"/>
            <a:ext cx="1019389" cy="990204"/>
            <a:chOff x="6299532" y="3384456"/>
            <a:chExt cx="469021" cy="455593"/>
          </a:xfrm>
        </p:grpSpPr>
        <p:sp>
          <p:nvSpPr>
            <p:cNvPr id="53" name="Oval 101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500"/>
                </a:lnSpc>
              </a:pPr>
              <a:endParaRPr lang="en-US" sz="12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13" tIns="60956" rIns="121913" bIns="60956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ts val="1500"/>
                </a:lnSpc>
              </a:pPr>
              <a:endParaRPr lang="en-US" sz="12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Group 111"/>
          <p:cNvGrpSpPr/>
          <p:nvPr/>
        </p:nvGrpSpPr>
        <p:grpSpPr>
          <a:xfrm>
            <a:off x="6690263" y="4978658"/>
            <a:ext cx="1019389" cy="990204"/>
            <a:chOff x="630683" y="4190009"/>
            <a:chExt cx="469021" cy="455593"/>
          </a:xfrm>
        </p:grpSpPr>
        <p:sp>
          <p:nvSpPr>
            <p:cNvPr id="56" name="Oval 105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500"/>
                </a:lnSpc>
              </a:pPr>
              <a:endParaRPr lang="en-US" sz="12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13" tIns="60956" rIns="121913" bIns="60956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ts val="1500"/>
                </a:lnSpc>
              </a:pPr>
              <a:endParaRPr lang="en-US" sz="12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8" name="Group 114"/>
          <p:cNvGrpSpPr/>
          <p:nvPr/>
        </p:nvGrpSpPr>
        <p:grpSpPr>
          <a:xfrm>
            <a:off x="4448416" y="4978658"/>
            <a:ext cx="1019389" cy="990204"/>
            <a:chOff x="3425803" y="3384456"/>
            <a:chExt cx="469021" cy="455593"/>
          </a:xfrm>
        </p:grpSpPr>
        <p:sp>
          <p:nvSpPr>
            <p:cNvPr id="59" name="Oval 108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500"/>
                </a:lnSpc>
              </a:pPr>
              <a:endParaRPr lang="en-US" sz="12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13" tIns="60956" rIns="121913" bIns="60956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ts val="1500"/>
                </a:lnSpc>
              </a:pPr>
              <a:endParaRPr lang="en-US" sz="12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1" name="Group 117"/>
          <p:cNvGrpSpPr/>
          <p:nvPr/>
        </p:nvGrpSpPr>
        <p:grpSpPr>
          <a:xfrm>
            <a:off x="3312247" y="2432114"/>
            <a:ext cx="1019389" cy="990204"/>
            <a:chOff x="630683" y="3383511"/>
            <a:chExt cx="469021" cy="455593"/>
          </a:xfrm>
        </p:grpSpPr>
        <p:sp>
          <p:nvSpPr>
            <p:cNvPr id="62" name="Oval 111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500"/>
                </a:lnSpc>
              </a:pPr>
              <a:endParaRPr lang="en-US" sz="12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117"/>
            <p:cNvSpPr>
              <a:spLocks/>
            </p:cNvSpPr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13" tIns="60956" rIns="121913" bIns="60956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ts val="1500"/>
                </a:lnSpc>
              </a:pPr>
              <a:endParaRPr lang="en-US" sz="12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120"/>
          <p:cNvGrpSpPr/>
          <p:nvPr/>
        </p:nvGrpSpPr>
        <p:grpSpPr>
          <a:xfrm>
            <a:off x="7829267" y="2432114"/>
            <a:ext cx="1019389" cy="990204"/>
            <a:chOff x="3428938" y="4190009"/>
            <a:chExt cx="469021" cy="455593"/>
          </a:xfrm>
        </p:grpSpPr>
        <p:sp>
          <p:nvSpPr>
            <p:cNvPr id="65" name="Oval 116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1500"/>
                </a:lnSpc>
              </a:pPr>
              <a:endParaRPr lang="en-US" sz="12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13" tIns="60956" rIns="121913" bIns="60956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ts val="1500"/>
                </a:lnSpc>
              </a:pPr>
              <a:endParaRPr lang="en-US" sz="1200" dirty="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7" name="矩形 66"/>
          <p:cNvSpPr/>
          <p:nvPr/>
        </p:nvSpPr>
        <p:spPr>
          <a:xfrm>
            <a:off x="1792967" y="1753627"/>
            <a:ext cx="2871112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1232474" y="5163347"/>
            <a:ext cx="3039655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7732519" y="5223444"/>
            <a:ext cx="3039655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5013024" y="1789451"/>
            <a:ext cx="2871112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8139667" y="1779797"/>
            <a:ext cx="2871112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95752050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8" grpId="0"/>
      <p:bldP spid="69" grpId="0"/>
      <p:bldP spid="70" grpId="0"/>
      <p:bldP spid="7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144066" y="397628"/>
            <a:ext cx="5257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FF3D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见证成长</a:t>
            </a:r>
            <a:endParaRPr lang="zh-CN" altLang="en-US" sz="2400" b="1" dirty="0">
              <a:solidFill>
                <a:srgbClr val="FF3D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Group 58"/>
          <p:cNvGrpSpPr/>
          <p:nvPr/>
        </p:nvGrpSpPr>
        <p:grpSpPr>
          <a:xfrm>
            <a:off x="999364" y="2557821"/>
            <a:ext cx="1574715" cy="1393015"/>
            <a:chOff x="533400" y="1426519"/>
            <a:chExt cx="1181100" cy="1044819"/>
          </a:xfrm>
        </p:grpSpPr>
        <p:sp>
          <p:nvSpPr>
            <p:cNvPr id="4" name="Freeform 4"/>
            <p:cNvSpPr/>
            <p:nvPr/>
          </p:nvSpPr>
          <p:spPr bwMode="auto">
            <a:xfrm>
              <a:off x="533400" y="1426519"/>
              <a:ext cx="1181100" cy="317989"/>
            </a:xfrm>
            <a:custGeom>
              <a:avLst/>
              <a:gdLst>
                <a:gd name="connsiteX0" fmla="*/ 0 w 1981200"/>
                <a:gd name="connsiteY0" fmla="*/ 0 h 533400"/>
                <a:gd name="connsiteX1" fmla="*/ 1981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764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00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533400">
                  <a:moveTo>
                    <a:pt x="0" y="0"/>
                  </a:moveTo>
                  <a:lnTo>
                    <a:pt x="1600200" y="0"/>
                  </a:lnTo>
                  <a:lnTo>
                    <a:pt x="19812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13" tIns="60956" rIns="121913" bIns="60956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ts val="1500"/>
                </a:lnSpc>
              </a:pPr>
              <a:endParaRPr lang="en-US" sz="120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Freeform 8"/>
            <p:cNvSpPr/>
            <p:nvPr/>
          </p:nvSpPr>
          <p:spPr bwMode="auto">
            <a:xfrm rot="16200000" flipH="1">
              <a:off x="1192090" y="1948929"/>
              <a:ext cx="726831" cy="317988"/>
            </a:xfrm>
            <a:custGeom>
              <a:avLst/>
              <a:gdLst>
                <a:gd name="connsiteX0" fmla="*/ 0 w 1981200"/>
                <a:gd name="connsiteY0" fmla="*/ 0 h 533400"/>
                <a:gd name="connsiteX1" fmla="*/ 1981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764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00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533400">
                  <a:moveTo>
                    <a:pt x="0" y="0"/>
                  </a:moveTo>
                  <a:lnTo>
                    <a:pt x="1600200" y="0"/>
                  </a:lnTo>
                  <a:lnTo>
                    <a:pt x="19812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13" tIns="60956" rIns="121913" bIns="60956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ts val="1500"/>
                </a:lnSpc>
              </a:pPr>
              <a:endParaRPr lang="en-US" sz="120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9"/>
          <p:cNvGrpSpPr/>
          <p:nvPr/>
        </p:nvGrpSpPr>
        <p:grpSpPr>
          <a:xfrm>
            <a:off x="2574076" y="3526875"/>
            <a:ext cx="1574715" cy="1393015"/>
            <a:chOff x="1714500" y="2153350"/>
            <a:chExt cx="1181100" cy="1044819"/>
          </a:xfrm>
        </p:grpSpPr>
        <p:sp>
          <p:nvSpPr>
            <p:cNvPr id="7" name="Freeform 9"/>
            <p:cNvSpPr/>
            <p:nvPr/>
          </p:nvSpPr>
          <p:spPr bwMode="auto">
            <a:xfrm>
              <a:off x="1714500" y="2153350"/>
              <a:ext cx="1181100" cy="317989"/>
            </a:xfrm>
            <a:custGeom>
              <a:avLst/>
              <a:gdLst>
                <a:gd name="connsiteX0" fmla="*/ 0 w 1981200"/>
                <a:gd name="connsiteY0" fmla="*/ 0 h 533400"/>
                <a:gd name="connsiteX1" fmla="*/ 1981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764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00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533400">
                  <a:moveTo>
                    <a:pt x="0" y="0"/>
                  </a:moveTo>
                  <a:lnTo>
                    <a:pt x="1600200" y="0"/>
                  </a:lnTo>
                  <a:lnTo>
                    <a:pt x="19812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13" tIns="60956" rIns="121913" bIns="60956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ts val="1500"/>
                </a:lnSpc>
              </a:pPr>
              <a:endParaRPr lang="en-US" sz="120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10"/>
            <p:cNvSpPr/>
            <p:nvPr/>
          </p:nvSpPr>
          <p:spPr bwMode="auto">
            <a:xfrm rot="16200000" flipH="1">
              <a:off x="2373190" y="2675760"/>
              <a:ext cx="726831" cy="317988"/>
            </a:xfrm>
            <a:custGeom>
              <a:avLst/>
              <a:gdLst>
                <a:gd name="connsiteX0" fmla="*/ 0 w 1981200"/>
                <a:gd name="connsiteY0" fmla="*/ 0 h 533400"/>
                <a:gd name="connsiteX1" fmla="*/ 1981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764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00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533400">
                  <a:moveTo>
                    <a:pt x="0" y="0"/>
                  </a:moveTo>
                  <a:lnTo>
                    <a:pt x="1600200" y="0"/>
                  </a:lnTo>
                  <a:lnTo>
                    <a:pt x="19812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13" tIns="60956" rIns="121913" bIns="60956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ts val="1500"/>
                </a:lnSpc>
              </a:pPr>
              <a:endParaRPr lang="en-US" sz="120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60"/>
          <p:cNvGrpSpPr/>
          <p:nvPr/>
        </p:nvGrpSpPr>
        <p:grpSpPr>
          <a:xfrm>
            <a:off x="4148791" y="4495930"/>
            <a:ext cx="1574715" cy="1393015"/>
            <a:chOff x="2895600" y="2880181"/>
            <a:chExt cx="1181100" cy="1044818"/>
          </a:xfrm>
        </p:grpSpPr>
        <p:sp>
          <p:nvSpPr>
            <p:cNvPr id="11" name="Freeform 11"/>
            <p:cNvSpPr/>
            <p:nvPr/>
          </p:nvSpPr>
          <p:spPr bwMode="auto">
            <a:xfrm>
              <a:off x="2895600" y="2880181"/>
              <a:ext cx="1181100" cy="317989"/>
            </a:xfrm>
            <a:custGeom>
              <a:avLst/>
              <a:gdLst>
                <a:gd name="connsiteX0" fmla="*/ 0 w 1981200"/>
                <a:gd name="connsiteY0" fmla="*/ 0 h 533400"/>
                <a:gd name="connsiteX1" fmla="*/ 1981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764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00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533400">
                  <a:moveTo>
                    <a:pt x="0" y="0"/>
                  </a:moveTo>
                  <a:lnTo>
                    <a:pt x="1600200" y="0"/>
                  </a:lnTo>
                  <a:lnTo>
                    <a:pt x="19812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13" tIns="60956" rIns="121913" bIns="60956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ts val="1500"/>
                </a:lnSpc>
              </a:pPr>
              <a:endParaRPr lang="en-US" sz="120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2"/>
            <p:cNvSpPr/>
            <p:nvPr/>
          </p:nvSpPr>
          <p:spPr bwMode="auto">
            <a:xfrm rot="16200000" flipH="1">
              <a:off x="3554290" y="3402590"/>
              <a:ext cx="726831" cy="317988"/>
            </a:xfrm>
            <a:custGeom>
              <a:avLst/>
              <a:gdLst>
                <a:gd name="connsiteX0" fmla="*/ 0 w 1981200"/>
                <a:gd name="connsiteY0" fmla="*/ 0 h 533400"/>
                <a:gd name="connsiteX1" fmla="*/ 1981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764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00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533400">
                  <a:moveTo>
                    <a:pt x="0" y="0"/>
                  </a:moveTo>
                  <a:lnTo>
                    <a:pt x="1600200" y="0"/>
                  </a:lnTo>
                  <a:lnTo>
                    <a:pt x="19812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13" tIns="60956" rIns="121913" bIns="60956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ts val="1500"/>
                </a:lnSpc>
              </a:pPr>
              <a:endParaRPr lang="en-US" sz="120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61"/>
          <p:cNvGrpSpPr/>
          <p:nvPr/>
        </p:nvGrpSpPr>
        <p:grpSpPr>
          <a:xfrm>
            <a:off x="5723504" y="5464985"/>
            <a:ext cx="1574715" cy="1393015"/>
            <a:chOff x="4076700" y="3607012"/>
            <a:chExt cx="1181100" cy="1044818"/>
          </a:xfrm>
        </p:grpSpPr>
        <p:sp>
          <p:nvSpPr>
            <p:cNvPr id="14" name="Freeform 13"/>
            <p:cNvSpPr/>
            <p:nvPr/>
          </p:nvSpPr>
          <p:spPr bwMode="auto">
            <a:xfrm>
              <a:off x="4076700" y="3607012"/>
              <a:ext cx="1181100" cy="317989"/>
            </a:xfrm>
            <a:custGeom>
              <a:avLst/>
              <a:gdLst>
                <a:gd name="connsiteX0" fmla="*/ 0 w 1981200"/>
                <a:gd name="connsiteY0" fmla="*/ 0 h 533400"/>
                <a:gd name="connsiteX1" fmla="*/ 1981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764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00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533400">
                  <a:moveTo>
                    <a:pt x="0" y="0"/>
                  </a:moveTo>
                  <a:lnTo>
                    <a:pt x="1600200" y="0"/>
                  </a:lnTo>
                  <a:lnTo>
                    <a:pt x="19812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13" tIns="60956" rIns="121913" bIns="60956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ts val="1500"/>
                </a:lnSpc>
              </a:pPr>
              <a:endParaRPr lang="en-US" sz="120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/>
            <p:nvPr/>
          </p:nvSpPr>
          <p:spPr bwMode="auto">
            <a:xfrm rot="16200000" flipH="1">
              <a:off x="4735390" y="4129421"/>
              <a:ext cx="726831" cy="317988"/>
            </a:xfrm>
            <a:custGeom>
              <a:avLst/>
              <a:gdLst>
                <a:gd name="connsiteX0" fmla="*/ 0 w 1981200"/>
                <a:gd name="connsiteY0" fmla="*/ 0 h 533400"/>
                <a:gd name="connsiteX1" fmla="*/ 1981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764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  <a:gd name="connsiteX0" fmla="*/ 0 w 1981200"/>
                <a:gd name="connsiteY0" fmla="*/ 0 h 533400"/>
                <a:gd name="connsiteX1" fmla="*/ 1600200 w 1981200"/>
                <a:gd name="connsiteY1" fmla="*/ 0 h 533400"/>
                <a:gd name="connsiteX2" fmla="*/ 1981200 w 1981200"/>
                <a:gd name="connsiteY2" fmla="*/ 533400 h 533400"/>
                <a:gd name="connsiteX3" fmla="*/ 0 w 1981200"/>
                <a:gd name="connsiteY3" fmla="*/ 533400 h 533400"/>
                <a:gd name="connsiteX4" fmla="*/ 0 w 1981200"/>
                <a:gd name="connsiteY4" fmla="*/ 0 h 533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1200" h="533400">
                  <a:moveTo>
                    <a:pt x="0" y="0"/>
                  </a:moveTo>
                  <a:lnTo>
                    <a:pt x="1600200" y="0"/>
                  </a:lnTo>
                  <a:lnTo>
                    <a:pt x="1981200" y="533400"/>
                  </a:lnTo>
                  <a:lnTo>
                    <a:pt x="0" y="533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13" tIns="60956" rIns="121913" bIns="60956" numCol="1" rtlCol="0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ts val="1500"/>
                </a:lnSpc>
              </a:pPr>
              <a:endParaRPr lang="en-US" sz="120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" name="Rectangle 18"/>
          <p:cNvSpPr/>
          <p:nvPr/>
        </p:nvSpPr>
        <p:spPr bwMode="auto">
          <a:xfrm>
            <a:off x="7298218" y="6434037"/>
            <a:ext cx="1625511" cy="423963"/>
          </a:xfrm>
          <a:prstGeom prst="rect">
            <a:avLst/>
          </a:pr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21913" tIns="60956" rIns="121913" bIns="60956" numCol="1" rtlCol="0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1500"/>
              </a:lnSpc>
            </a:pPr>
            <a:endParaRPr lang="en-US" sz="1200">
              <a:solidFill>
                <a:schemeClr val="bg1">
                  <a:lumMod val="50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245"/>
          <p:cNvSpPr>
            <a:spLocks/>
          </p:cNvSpPr>
          <p:nvPr/>
        </p:nvSpPr>
        <p:spPr bwMode="auto">
          <a:xfrm>
            <a:off x="7755394" y="5759531"/>
            <a:ext cx="542540" cy="542540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21913" tIns="60956" rIns="121913" bIns="60956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63"/>
          <p:cNvSpPr>
            <a:spLocks noEditPoints="1"/>
          </p:cNvSpPr>
          <p:nvPr/>
        </p:nvSpPr>
        <p:spPr bwMode="auto">
          <a:xfrm>
            <a:off x="2872724" y="2962263"/>
            <a:ext cx="615705" cy="448116"/>
          </a:xfrm>
          <a:custGeom>
            <a:avLst/>
            <a:gdLst/>
            <a:ahLst/>
            <a:cxnLst>
              <a:cxn ang="0">
                <a:pos x="62" y="57"/>
              </a:cxn>
              <a:cxn ang="0">
                <a:pos x="18" y="57"/>
              </a:cxn>
              <a:cxn ang="0">
                <a:pos x="0" y="39"/>
              </a:cxn>
              <a:cxn ang="0">
                <a:pos x="11" y="23"/>
              </a:cxn>
              <a:cxn ang="0">
                <a:pos x="11" y="21"/>
              </a:cxn>
              <a:cxn ang="0">
                <a:pos x="31" y="0"/>
              </a:cxn>
              <a:cxn ang="0">
                <a:pos x="50" y="13"/>
              </a:cxn>
              <a:cxn ang="0">
                <a:pos x="57" y="11"/>
              </a:cxn>
              <a:cxn ang="0">
                <a:pos x="67" y="21"/>
              </a:cxn>
              <a:cxn ang="0">
                <a:pos x="66" y="27"/>
              </a:cxn>
              <a:cxn ang="0">
                <a:pos x="78" y="42"/>
              </a:cxn>
              <a:cxn ang="0">
                <a:pos x="62" y="57"/>
              </a:cxn>
              <a:cxn ang="0">
                <a:pos x="51" y="31"/>
              </a:cxn>
              <a:cxn ang="0">
                <a:pos x="42" y="31"/>
              </a:cxn>
              <a:cxn ang="0">
                <a:pos x="42" y="17"/>
              </a:cxn>
              <a:cxn ang="0">
                <a:pos x="40" y="16"/>
              </a:cxn>
              <a:cxn ang="0">
                <a:pos x="33" y="16"/>
              </a:cxn>
              <a:cxn ang="0">
                <a:pos x="31" y="17"/>
              </a:cxn>
              <a:cxn ang="0">
                <a:pos x="31" y="31"/>
              </a:cxn>
              <a:cxn ang="0">
                <a:pos x="22" y="31"/>
              </a:cxn>
              <a:cxn ang="0">
                <a:pos x="21" y="33"/>
              </a:cxn>
              <a:cxn ang="0">
                <a:pos x="21" y="34"/>
              </a:cxn>
              <a:cxn ang="0">
                <a:pos x="36" y="48"/>
              </a:cxn>
              <a:cxn ang="0">
                <a:pos x="36" y="48"/>
              </a:cxn>
              <a:cxn ang="0">
                <a:pos x="37" y="48"/>
              </a:cxn>
              <a:cxn ang="0">
                <a:pos x="51" y="34"/>
              </a:cxn>
              <a:cxn ang="0">
                <a:pos x="52" y="33"/>
              </a:cxn>
              <a:cxn ang="0">
                <a:pos x="51" y="31"/>
              </a:cxn>
            </a:cxnLst>
            <a:rect l="0" t="0" r="r" b="b"/>
            <a:pathLst>
              <a:path w="78" h="57">
                <a:moveTo>
                  <a:pt x="62" y="57"/>
                </a:moveTo>
                <a:cubicBezTo>
                  <a:pt x="18" y="57"/>
                  <a:pt x="18" y="57"/>
                  <a:pt x="18" y="57"/>
                </a:cubicBezTo>
                <a:cubicBezTo>
                  <a:pt x="9" y="57"/>
                  <a:pt x="0" y="49"/>
                  <a:pt x="0" y="39"/>
                </a:cubicBezTo>
                <a:cubicBezTo>
                  <a:pt x="0" y="32"/>
                  <a:pt x="5" y="26"/>
                  <a:pt x="11" y="23"/>
                </a:cubicBezTo>
                <a:cubicBezTo>
                  <a:pt x="11" y="22"/>
                  <a:pt x="11" y="22"/>
                  <a:pt x="11" y="21"/>
                </a:cubicBezTo>
                <a:cubicBezTo>
                  <a:pt x="11" y="10"/>
                  <a:pt x="20" y="0"/>
                  <a:pt x="31" y="0"/>
                </a:cubicBezTo>
                <a:cubicBezTo>
                  <a:pt x="40" y="0"/>
                  <a:pt x="47" y="6"/>
                  <a:pt x="50" y="13"/>
                </a:cubicBezTo>
                <a:cubicBezTo>
                  <a:pt x="52" y="12"/>
                  <a:pt x="55" y="11"/>
                  <a:pt x="57" y="11"/>
                </a:cubicBezTo>
                <a:cubicBezTo>
                  <a:pt x="63" y="11"/>
                  <a:pt x="67" y="15"/>
                  <a:pt x="67" y="21"/>
                </a:cubicBezTo>
                <a:cubicBezTo>
                  <a:pt x="67" y="23"/>
                  <a:pt x="67" y="25"/>
                  <a:pt x="66" y="27"/>
                </a:cubicBezTo>
                <a:cubicBezTo>
                  <a:pt x="73" y="28"/>
                  <a:pt x="78" y="34"/>
                  <a:pt x="78" y="42"/>
                </a:cubicBezTo>
                <a:cubicBezTo>
                  <a:pt x="78" y="50"/>
                  <a:pt x="71" y="57"/>
                  <a:pt x="62" y="57"/>
                </a:cubicBezTo>
                <a:close/>
                <a:moveTo>
                  <a:pt x="51" y="31"/>
                </a:moveTo>
                <a:cubicBezTo>
                  <a:pt x="42" y="31"/>
                  <a:pt x="42" y="31"/>
                  <a:pt x="42" y="31"/>
                </a:cubicBezTo>
                <a:cubicBezTo>
                  <a:pt x="42" y="17"/>
                  <a:pt x="42" y="17"/>
                  <a:pt x="42" y="17"/>
                </a:cubicBezTo>
                <a:cubicBezTo>
                  <a:pt x="42" y="16"/>
                  <a:pt x="41" y="16"/>
                  <a:pt x="40" y="16"/>
                </a:cubicBezTo>
                <a:cubicBezTo>
                  <a:pt x="33" y="16"/>
                  <a:pt x="33" y="16"/>
                  <a:pt x="33" y="16"/>
                </a:cubicBezTo>
                <a:cubicBezTo>
                  <a:pt x="32" y="16"/>
                  <a:pt x="31" y="16"/>
                  <a:pt x="31" y="17"/>
                </a:cubicBezTo>
                <a:cubicBezTo>
                  <a:pt x="31" y="31"/>
                  <a:pt x="31" y="31"/>
                  <a:pt x="31" y="31"/>
                </a:cubicBezTo>
                <a:cubicBezTo>
                  <a:pt x="22" y="31"/>
                  <a:pt x="22" y="31"/>
                  <a:pt x="22" y="31"/>
                </a:cubicBezTo>
                <a:cubicBezTo>
                  <a:pt x="22" y="31"/>
                  <a:pt x="21" y="32"/>
                  <a:pt x="21" y="33"/>
                </a:cubicBezTo>
                <a:cubicBezTo>
                  <a:pt x="21" y="33"/>
                  <a:pt x="21" y="33"/>
                  <a:pt x="21" y="34"/>
                </a:cubicBezTo>
                <a:cubicBezTo>
                  <a:pt x="36" y="48"/>
                  <a:pt x="36" y="48"/>
                  <a:pt x="36" y="48"/>
                </a:cubicBezTo>
                <a:cubicBezTo>
                  <a:pt x="36" y="48"/>
                  <a:pt x="36" y="48"/>
                  <a:pt x="36" y="48"/>
                </a:cubicBezTo>
                <a:cubicBezTo>
                  <a:pt x="37" y="48"/>
                  <a:pt x="37" y="48"/>
                  <a:pt x="37" y="48"/>
                </a:cubicBezTo>
                <a:cubicBezTo>
                  <a:pt x="51" y="34"/>
                  <a:pt x="51" y="34"/>
                  <a:pt x="51" y="34"/>
                </a:cubicBezTo>
                <a:cubicBezTo>
                  <a:pt x="52" y="33"/>
                  <a:pt x="52" y="33"/>
                  <a:pt x="52" y="33"/>
                </a:cubicBezTo>
                <a:cubicBezTo>
                  <a:pt x="52" y="32"/>
                  <a:pt x="51" y="31"/>
                  <a:pt x="51" y="31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1913" tIns="60956" rIns="121913" bIns="60956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103"/>
          <p:cNvSpPr>
            <a:spLocks noEditPoints="1"/>
          </p:cNvSpPr>
          <p:nvPr/>
        </p:nvSpPr>
        <p:spPr bwMode="auto">
          <a:xfrm>
            <a:off x="1441603" y="1846659"/>
            <a:ext cx="409843" cy="603500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1913" tIns="60956" rIns="121913" bIns="60956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56"/>
          <p:cNvSpPr>
            <a:spLocks noEditPoints="1"/>
          </p:cNvSpPr>
          <p:nvPr/>
        </p:nvSpPr>
        <p:spPr bwMode="auto">
          <a:xfrm>
            <a:off x="4407288" y="3797875"/>
            <a:ext cx="638271" cy="638271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3" y="44"/>
              </a:cxn>
              <a:cxn ang="0">
                <a:pos x="33" y="64"/>
              </a:cxn>
              <a:cxn ang="0">
                <a:pos x="32" y="64"/>
              </a:cxn>
              <a:cxn ang="0">
                <a:pos x="30" y="64"/>
              </a:cxn>
              <a:cxn ang="0">
                <a:pos x="1" y="44"/>
              </a:cxn>
              <a:cxn ang="0">
                <a:pos x="0" y="42"/>
              </a:cxn>
              <a:cxn ang="0">
                <a:pos x="0" y="23"/>
              </a:cxn>
              <a:cxn ang="0">
                <a:pos x="1" y="20"/>
              </a:cxn>
              <a:cxn ang="0">
                <a:pos x="30" y="1"/>
              </a:cxn>
              <a:cxn ang="0">
                <a:pos x="32" y="0"/>
              </a:cxn>
              <a:cxn ang="0">
                <a:pos x="33" y="1"/>
              </a:cxn>
              <a:cxn ang="0">
                <a:pos x="63" y="20"/>
              </a:cxn>
              <a:cxn ang="0">
                <a:pos x="64" y="23"/>
              </a:cxn>
              <a:cxn ang="0">
                <a:pos x="64" y="42"/>
              </a:cxn>
              <a:cxn ang="0">
                <a:pos x="12" y="32"/>
              </a:cxn>
              <a:cxn ang="0">
                <a:pos x="5" y="28"/>
              </a:cxn>
              <a:cxn ang="0">
                <a:pos x="5" y="37"/>
              </a:cxn>
              <a:cxn ang="0">
                <a:pos x="12" y="32"/>
              </a:cxn>
              <a:cxn ang="0">
                <a:pos x="29" y="21"/>
              </a:cxn>
              <a:cxn ang="0">
                <a:pos x="29" y="8"/>
              </a:cxn>
              <a:cxn ang="0">
                <a:pos x="7" y="23"/>
              </a:cxn>
              <a:cxn ang="0">
                <a:pos x="17" y="29"/>
              </a:cxn>
              <a:cxn ang="0">
                <a:pos x="29" y="21"/>
              </a:cxn>
              <a:cxn ang="0">
                <a:pos x="29" y="56"/>
              </a:cxn>
              <a:cxn ang="0">
                <a:pos x="29" y="44"/>
              </a:cxn>
              <a:cxn ang="0">
                <a:pos x="17" y="36"/>
              </a:cxn>
              <a:cxn ang="0">
                <a:pos x="7" y="42"/>
              </a:cxn>
              <a:cxn ang="0">
                <a:pos x="29" y="56"/>
              </a:cxn>
              <a:cxn ang="0">
                <a:pos x="41" y="32"/>
              </a:cxn>
              <a:cxn ang="0">
                <a:pos x="32" y="26"/>
              </a:cxn>
              <a:cxn ang="0">
                <a:pos x="22" y="32"/>
              </a:cxn>
              <a:cxn ang="0">
                <a:pos x="32" y="39"/>
              </a:cxn>
              <a:cxn ang="0">
                <a:pos x="41" y="32"/>
              </a:cxn>
              <a:cxn ang="0">
                <a:pos x="56" y="23"/>
              </a:cxn>
              <a:cxn ang="0">
                <a:pos x="35" y="8"/>
              </a:cxn>
              <a:cxn ang="0">
                <a:pos x="35" y="21"/>
              </a:cxn>
              <a:cxn ang="0">
                <a:pos x="46" y="29"/>
              </a:cxn>
              <a:cxn ang="0">
                <a:pos x="56" y="23"/>
              </a:cxn>
              <a:cxn ang="0">
                <a:pos x="56" y="42"/>
              </a:cxn>
              <a:cxn ang="0">
                <a:pos x="46" y="36"/>
              </a:cxn>
              <a:cxn ang="0">
                <a:pos x="35" y="44"/>
              </a:cxn>
              <a:cxn ang="0">
                <a:pos x="35" y="56"/>
              </a:cxn>
              <a:cxn ang="0">
                <a:pos x="56" y="42"/>
              </a:cxn>
              <a:cxn ang="0">
                <a:pos x="58" y="37"/>
              </a:cxn>
              <a:cxn ang="0">
                <a:pos x="58" y="28"/>
              </a:cxn>
              <a:cxn ang="0">
                <a:pos x="51" y="32"/>
              </a:cxn>
              <a:cxn ang="0">
                <a:pos x="58" y="37"/>
              </a:cxn>
            </a:cxnLst>
            <a:rect l="0" t="0" r="r" b="b"/>
            <a:pathLst>
              <a:path w="64" h="64">
                <a:moveTo>
                  <a:pt x="64" y="42"/>
                </a:moveTo>
                <a:cubicBezTo>
                  <a:pt x="64" y="43"/>
                  <a:pt x="63" y="44"/>
                  <a:pt x="63" y="44"/>
                </a:cubicBezTo>
                <a:cubicBezTo>
                  <a:pt x="33" y="64"/>
                  <a:pt x="33" y="64"/>
                  <a:pt x="33" y="64"/>
                </a:cubicBezTo>
                <a:cubicBezTo>
                  <a:pt x="33" y="64"/>
                  <a:pt x="32" y="64"/>
                  <a:pt x="32" y="64"/>
                </a:cubicBezTo>
                <a:cubicBezTo>
                  <a:pt x="31" y="64"/>
                  <a:pt x="31" y="64"/>
                  <a:pt x="30" y="64"/>
                </a:cubicBezTo>
                <a:cubicBezTo>
                  <a:pt x="1" y="44"/>
                  <a:pt x="1" y="44"/>
                  <a:pt x="1" y="44"/>
                </a:cubicBezTo>
                <a:cubicBezTo>
                  <a:pt x="0" y="44"/>
                  <a:pt x="0" y="43"/>
                  <a:pt x="0" y="4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2" y="0"/>
                  <a:pt x="33" y="1"/>
                  <a:pt x="33" y="1"/>
                </a:cubicBezTo>
                <a:cubicBezTo>
                  <a:pt x="63" y="20"/>
                  <a:pt x="63" y="20"/>
                  <a:pt x="63" y="20"/>
                </a:cubicBezTo>
                <a:cubicBezTo>
                  <a:pt x="63" y="21"/>
                  <a:pt x="64" y="22"/>
                  <a:pt x="64" y="23"/>
                </a:cubicBezTo>
                <a:lnTo>
                  <a:pt x="64" y="42"/>
                </a:lnTo>
                <a:close/>
                <a:moveTo>
                  <a:pt x="12" y="32"/>
                </a:moveTo>
                <a:cubicBezTo>
                  <a:pt x="5" y="28"/>
                  <a:pt x="5" y="28"/>
                  <a:pt x="5" y="28"/>
                </a:cubicBezTo>
                <a:cubicBezTo>
                  <a:pt x="5" y="37"/>
                  <a:pt x="5" y="37"/>
                  <a:pt x="5" y="37"/>
                </a:cubicBezTo>
                <a:lnTo>
                  <a:pt x="12" y="32"/>
                </a:lnTo>
                <a:close/>
                <a:moveTo>
                  <a:pt x="29" y="21"/>
                </a:moveTo>
                <a:cubicBezTo>
                  <a:pt x="29" y="8"/>
                  <a:pt x="29" y="8"/>
                  <a:pt x="29" y="8"/>
                </a:cubicBezTo>
                <a:cubicBezTo>
                  <a:pt x="7" y="23"/>
                  <a:pt x="7" y="23"/>
                  <a:pt x="7" y="23"/>
                </a:cubicBezTo>
                <a:cubicBezTo>
                  <a:pt x="17" y="29"/>
                  <a:pt x="17" y="29"/>
                  <a:pt x="17" y="29"/>
                </a:cubicBezTo>
                <a:lnTo>
                  <a:pt x="29" y="21"/>
                </a:lnTo>
                <a:close/>
                <a:moveTo>
                  <a:pt x="29" y="56"/>
                </a:moveTo>
                <a:cubicBezTo>
                  <a:pt x="29" y="44"/>
                  <a:pt x="29" y="44"/>
                  <a:pt x="29" y="44"/>
                </a:cubicBezTo>
                <a:cubicBezTo>
                  <a:pt x="17" y="36"/>
                  <a:pt x="17" y="36"/>
                  <a:pt x="17" y="36"/>
                </a:cubicBezTo>
                <a:cubicBezTo>
                  <a:pt x="7" y="42"/>
                  <a:pt x="7" y="42"/>
                  <a:pt x="7" y="42"/>
                </a:cubicBezTo>
                <a:lnTo>
                  <a:pt x="29" y="56"/>
                </a:lnTo>
                <a:close/>
                <a:moveTo>
                  <a:pt x="41" y="32"/>
                </a:moveTo>
                <a:cubicBezTo>
                  <a:pt x="32" y="26"/>
                  <a:pt x="32" y="26"/>
                  <a:pt x="32" y="26"/>
                </a:cubicBezTo>
                <a:cubicBezTo>
                  <a:pt x="22" y="32"/>
                  <a:pt x="22" y="32"/>
                  <a:pt x="22" y="32"/>
                </a:cubicBezTo>
                <a:cubicBezTo>
                  <a:pt x="32" y="39"/>
                  <a:pt x="32" y="39"/>
                  <a:pt x="32" y="39"/>
                </a:cubicBezTo>
                <a:lnTo>
                  <a:pt x="41" y="32"/>
                </a:lnTo>
                <a:close/>
                <a:moveTo>
                  <a:pt x="56" y="23"/>
                </a:moveTo>
                <a:cubicBezTo>
                  <a:pt x="35" y="8"/>
                  <a:pt x="35" y="8"/>
                  <a:pt x="35" y="8"/>
                </a:cubicBezTo>
                <a:cubicBezTo>
                  <a:pt x="35" y="21"/>
                  <a:pt x="35" y="21"/>
                  <a:pt x="35" y="21"/>
                </a:cubicBezTo>
                <a:cubicBezTo>
                  <a:pt x="46" y="29"/>
                  <a:pt x="46" y="29"/>
                  <a:pt x="46" y="29"/>
                </a:cubicBezTo>
                <a:lnTo>
                  <a:pt x="56" y="23"/>
                </a:lnTo>
                <a:close/>
                <a:moveTo>
                  <a:pt x="56" y="42"/>
                </a:moveTo>
                <a:cubicBezTo>
                  <a:pt x="46" y="36"/>
                  <a:pt x="46" y="36"/>
                  <a:pt x="46" y="36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56"/>
                  <a:pt x="35" y="56"/>
                  <a:pt x="35" y="56"/>
                </a:cubicBezTo>
                <a:lnTo>
                  <a:pt x="56" y="42"/>
                </a:lnTo>
                <a:close/>
                <a:moveTo>
                  <a:pt x="58" y="37"/>
                </a:moveTo>
                <a:cubicBezTo>
                  <a:pt x="58" y="28"/>
                  <a:pt x="58" y="28"/>
                  <a:pt x="58" y="28"/>
                </a:cubicBezTo>
                <a:cubicBezTo>
                  <a:pt x="51" y="32"/>
                  <a:pt x="51" y="32"/>
                  <a:pt x="51" y="32"/>
                </a:cubicBezTo>
                <a:lnTo>
                  <a:pt x="58" y="37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1913" tIns="60956" rIns="121913" bIns="60956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66"/>
          <p:cNvSpPr>
            <a:spLocks noEditPoints="1"/>
          </p:cNvSpPr>
          <p:nvPr/>
        </p:nvSpPr>
        <p:spPr bwMode="auto">
          <a:xfrm>
            <a:off x="6027816" y="4871191"/>
            <a:ext cx="618843" cy="480000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1913" tIns="60956" rIns="121913" bIns="60956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ts val="1500"/>
              </a:lnSpc>
            </a:pPr>
            <a:endParaRPr lang="en-US" sz="1200" dirty="0">
              <a:solidFill>
                <a:schemeClr val="bg1">
                  <a:lumMod val="50000"/>
                </a:schemeClr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2" name="Straight Connector 30"/>
          <p:cNvCxnSpPr/>
          <p:nvPr/>
        </p:nvCxnSpPr>
        <p:spPr>
          <a:xfrm>
            <a:off x="2472482" y="2566612"/>
            <a:ext cx="1676308" cy="2117"/>
          </a:xfrm>
          <a:prstGeom prst="line">
            <a:avLst/>
          </a:prstGeom>
          <a:ln w="19050" cap="rnd">
            <a:solidFill>
              <a:schemeClr val="accent1"/>
            </a:solidFill>
            <a:prstDash val="sysDot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39"/>
          <p:cNvCxnSpPr/>
          <p:nvPr/>
        </p:nvCxnSpPr>
        <p:spPr>
          <a:xfrm>
            <a:off x="4047198" y="3526872"/>
            <a:ext cx="1676308" cy="2117"/>
          </a:xfrm>
          <a:prstGeom prst="line">
            <a:avLst/>
          </a:prstGeom>
          <a:ln w="19050" cap="rnd">
            <a:solidFill>
              <a:schemeClr val="accent2"/>
            </a:solidFill>
            <a:prstDash val="sysDot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40"/>
          <p:cNvCxnSpPr/>
          <p:nvPr/>
        </p:nvCxnSpPr>
        <p:spPr>
          <a:xfrm>
            <a:off x="5621910" y="4493812"/>
            <a:ext cx="1676308" cy="2117"/>
          </a:xfrm>
          <a:prstGeom prst="line">
            <a:avLst/>
          </a:prstGeom>
          <a:ln w="19050" cap="rnd">
            <a:solidFill>
              <a:schemeClr val="accent3"/>
            </a:solidFill>
            <a:prstDash val="sysDot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41"/>
          <p:cNvCxnSpPr/>
          <p:nvPr/>
        </p:nvCxnSpPr>
        <p:spPr>
          <a:xfrm>
            <a:off x="7247422" y="5464984"/>
            <a:ext cx="1676308" cy="2117"/>
          </a:xfrm>
          <a:prstGeom prst="line">
            <a:avLst/>
          </a:prstGeom>
          <a:ln w="19050" cap="rnd">
            <a:solidFill>
              <a:schemeClr val="accent4"/>
            </a:solidFill>
            <a:prstDash val="sysDot"/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4268246" y="2258836"/>
            <a:ext cx="3029972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889897" y="3223657"/>
            <a:ext cx="3029972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298218" y="4255639"/>
            <a:ext cx="3029972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923729" y="5287620"/>
            <a:ext cx="3029972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0640922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6" grpId="0"/>
      <p:bldP spid="27" grpId="0"/>
      <p:bldP spid="28" grpId="0"/>
      <p:bldP spid="2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144066" y="397628"/>
            <a:ext cx="5257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FF3D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见证成长</a:t>
            </a:r>
            <a:endParaRPr lang="zh-CN" altLang="en-US" sz="2400" b="1" dirty="0">
              <a:solidFill>
                <a:srgbClr val="FF3D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576430" y="2826958"/>
            <a:ext cx="9031163" cy="2496616"/>
            <a:chOff x="2597150" y="1868488"/>
            <a:chExt cx="7143750" cy="1974851"/>
          </a:xfrm>
        </p:grpSpPr>
        <p:sp>
          <p:nvSpPr>
            <p:cNvPr id="4" name="MH_Other_17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gray">
            <a:xfrm>
              <a:off x="2597150" y="1868488"/>
              <a:ext cx="7143750" cy="17462"/>
            </a:xfrm>
            <a:prstGeom prst="rect">
              <a:avLst/>
            </a:prstGeom>
            <a:gradFill rotWithShape="1">
              <a:gsLst>
                <a:gs pos="0">
                  <a:srgbClr val="BCBCBC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lnSpc>
                  <a:spcPts val="1500"/>
                </a:lnSpc>
                <a:defRPr/>
              </a:pPr>
              <a:endPara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MH_Other_18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gray">
            <a:xfrm>
              <a:off x="2597150" y="1885951"/>
              <a:ext cx="7143750" cy="28575"/>
            </a:xfrm>
            <a:prstGeom prst="rect">
              <a:avLst/>
            </a:prstGeom>
            <a:gradFill rotWithShape="1">
              <a:gsLst>
                <a:gs pos="0">
                  <a:srgbClr val="CFCFCF"/>
                </a:gs>
                <a:gs pos="100000">
                  <a:srgbClr val="5F5F5F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lnSpc>
                  <a:spcPts val="1500"/>
                </a:lnSpc>
                <a:defRPr/>
              </a:pPr>
              <a:endPara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MH_Other_1"/>
            <p:cNvSpPr/>
            <p:nvPr>
              <p:custDataLst>
                <p:tags r:id="rId3"/>
              </p:custDataLst>
            </p:nvPr>
          </p:nvSpPr>
          <p:spPr>
            <a:xfrm flipH="1" flipV="1">
              <a:off x="3551238" y="1898650"/>
              <a:ext cx="165100" cy="1011238"/>
            </a:xfrm>
            <a:custGeom>
              <a:avLst/>
              <a:gdLst>
                <a:gd name="connsiteX0" fmla="*/ 379028 w 470468"/>
                <a:gd name="connsiteY0" fmla="*/ 0 h 2132857"/>
                <a:gd name="connsiteX1" fmla="*/ 379027 w 470468"/>
                <a:gd name="connsiteY1" fmla="*/ 1943343 h 2132857"/>
                <a:gd name="connsiteX2" fmla="*/ 189513 w 470468"/>
                <a:gd name="connsiteY2" fmla="*/ 2132857 h 2132857"/>
                <a:gd name="connsiteX3" fmla="*/ 189514 w 470468"/>
                <a:gd name="connsiteY3" fmla="*/ 2132856 h 2132857"/>
                <a:gd name="connsiteX4" fmla="*/ 0 w 470468"/>
                <a:gd name="connsiteY4" fmla="*/ 1943342 h 2132857"/>
                <a:gd name="connsiteX5" fmla="*/ 0 w 470468"/>
                <a:gd name="connsiteY5" fmla="*/ 0 h 2132857"/>
                <a:gd name="connsiteX6" fmla="*/ 470468 w 470468"/>
                <a:gd name="connsiteY6" fmla="*/ 91440 h 2132857"/>
                <a:gd name="connsiteX0" fmla="*/ 379028 w 379028"/>
                <a:gd name="connsiteY0" fmla="*/ 0 h 2132857"/>
                <a:gd name="connsiteX1" fmla="*/ 379027 w 379028"/>
                <a:gd name="connsiteY1" fmla="*/ 1943343 h 2132857"/>
                <a:gd name="connsiteX2" fmla="*/ 189513 w 379028"/>
                <a:gd name="connsiteY2" fmla="*/ 2132857 h 2132857"/>
                <a:gd name="connsiteX3" fmla="*/ 189514 w 379028"/>
                <a:gd name="connsiteY3" fmla="*/ 2132856 h 2132857"/>
                <a:gd name="connsiteX4" fmla="*/ 0 w 379028"/>
                <a:gd name="connsiteY4" fmla="*/ 1943342 h 2132857"/>
                <a:gd name="connsiteX5" fmla="*/ 0 w 379028"/>
                <a:gd name="connsiteY5" fmla="*/ 0 h 213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9028" h="2132857">
                  <a:moveTo>
                    <a:pt x="379028" y="0"/>
                  </a:moveTo>
                  <a:cubicBezTo>
                    <a:pt x="379028" y="647781"/>
                    <a:pt x="379027" y="1295562"/>
                    <a:pt x="379027" y="1943343"/>
                  </a:cubicBezTo>
                  <a:cubicBezTo>
                    <a:pt x="379027" y="2048009"/>
                    <a:pt x="294179" y="2132857"/>
                    <a:pt x="189513" y="2132857"/>
                  </a:cubicBezTo>
                  <a:lnTo>
                    <a:pt x="189514" y="2132856"/>
                  </a:lnTo>
                  <a:cubicBezTo>
                    <a:pt x="84848" y="2132856"/>
                    <a:pt x="0" y="2048008"/>
                    <a:pt x="0" y="1943342"/>
                  </a:cubicBezTo>
                  <a:lnTo>
                    <a:pt x="0" y="0"/>
                  </a:lnTo>
                </a:path>
              </a:pathLst>
            </a:custGeom>
            <a:noFill/>
            <a:ln w="25400" cap="flat" cmpd="sng" algn="ctr">
              <a:solidFill>
                <a:srgbClr val="DBDBDB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ts val="1500"/>
                </a:lnSpc>
                <a:defRPr/>
              </a:pPr>
              <a:endParaRPr lang="en-US" sz="1200" kern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" name="MH_Other_2"/>
            <p:cNvSpPr/>
            <p:nvPr>
              <p:custDataLst>
                <p:tags r:id="rId4"/>
              </p:custDataLst>
            </p:nvPr>
          </p:nvSpPr>
          <p:spPr>
            <a:xfrm>
              <a:off x="3125788" y="2789239"/>
              <a:ext cx="1016000" cy="1012825"/>
            </a:xfrm>
            <a:prstGeom prst="star8">
              <a:avLst>
                <a:gd name="adj" fmla="val 42115"/>
              </a:avLst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500"/>
                </a:lnSpc>
                <a:defRPr/>
              </a:pPr>
              <a:r>
                <a:rPr lang="en-US" altLang="zh-CN" sz="1200" dirty="0">
                  <a:ln w="12700">
                    <a:noFill/>
                  </a:ln>
                  <a:solidFill>
                    <a:schemeClr val="bg1"/>
                  </a:solidFill>
                  <a:latin typeface="Arial Black" panose="020B0A040201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01</a:t>
              </a:r>
              <a:endParaRPr lang="zh-CN" altLang="en-US" sz="1200" dirty="0">
                <a:ln w="12700">
                  <a:noFill/>
                </a:ln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" name="MH_Other_3"/>
            <p:cNvSpPr/>
            <p:nvPr>
              <p:custDataLst>
                <p:tags r:id="rId5"/>
              </p:custDataLst>
            </p:nvPr>
          </p:nvSpPr>
          <p:spPr>
            <a:xfrm>
              <a:off x="3554413" y="2751138"/>
              <a:ext cx="158750" cy="171450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ts val="1500"/>
                </a:lnSpc>
                <a:defRPr/>
              </a:pPr>
              <a:endParaRPr lang="en-US" sz="1200" kern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" name="MH_Other_4"/>
            <p:cNvSpPr/>
            <p:nvPr>
              <p:custDataLst>
                <p:tags r:id="rId6"/>
              </p:custDataLst>
            </p:nvPr>
          </p:nvSpPr>
          <p:spPr>
            <a:xfrm>
              <a:off x="3563938" y="2770189"/>
              <a:ext cx="139700" cy="134937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solidFill>
                <a:srgbClr val="BCBCBC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ts val="1500"/>
                </a:lnSpc>
                <a:defRPr/>
              </a:pPr>
              <a:endParaRPr lang="en-US" sz="1200" kern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1" name="MH_Other_9"/>
            <p:cNvSpPr/>
            <p:nvPr>
              <p:custDataLst>
                <p:tags r:id="rId7"/>
              </p:custDataLst>
            </p:nvPr>
          </p:nvSpPr>
          <p:spPr>
            <a:xfrm flipV="1">
              <a:off x="5233988" y="1898650"/>
              <a:ext cx="165100" cy="1011238"/>
            </a:xfrm>
            <a:custGeom>
              <a:avLst/>
              <a:gdLst>
                <a:gd name="connsiteX0" fmla="*/ 379028 w 470468"/>
                <a:gd name="connsiteY0" fmla="*/ 0 h 2132857"/>
                <a:gd name="connsiteX1" fmla="*/ 379027 w 470468"/>
                <a:gd name="connsiteY1" fmla="*/ 1943343 h 2132857"/>
                <a:gd name="connsiteX2" fmla="*/ 189513 w 470468"/>
                <a:gd name="connsiteY2" fmla="*/ 2132857 h 2132857"/>
                <a:gd name="connsiteX3" fmla="*/ 189514 w 470468"/>
                <a:gd name="connsiteY3" fmla="*/ 2132856 h 2132857"/>
                <a:gd name="connsiteX4" fmla="*/ 0 w 470468"/>
                <a:gd name="connsiteY4" fmla="*/ 1943342 h 2132857"/>
                <a:gd name="connsiteX5" fmla="*/ 0 w 470468"/>
                <a:gd name="connsiteY5" fmla="*/ 0 h 2132857"/>
                <a:gd name="connsiteX6" fmla="*/ 470468 w 470468"/>
                <a:gd name="connsiteY6" fmla="*/ 91440 h 2132857"/>
                <a:gd name="connsiteX0" fmla="*/ 379028 w 379028"/>
                <a:gd name="connsiteY0" fmla="*/ 0 h 2132857"/>
                <a:gd name="connsiteX1" fmla="*/ 379027 w 379028"/>
                <a:gd name="connsiteY1" fmla="*/ 1943343 h 2132857"/>
                <a:gd name="connsiteX2" fmla="*/ 189513 w 379028"/>
                <a:gd name="connsiteY2" fmla="*/ 2132857 h 2132857"/>
                <a:gd name="connsiteX3" fmla="*/ 189514 w 379028"/>
                <a:gd name="connsiteY3" fmla="*/ 2132856 h 2132857"/>
                <a:gd name="connsiteX4" fmla="*/ 0 w 379028"/>
                <a:gd name="connsiteY4" fmla="*/ 1943342 h 2132857"/>
                <a:gd name="connsiteX5" fmla="*/ 0 w 379028"/>
                <a:gd name="connsiteY5" fmla="*/ 0 h 213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9028" h="2132857">
                  <a:moveTo>
                    <a:pt x="379028" y="0"/>
                  </a:moveTo>
                  <a:cubicBezTo>
                    <a:pt x="379028" y="647781"/>
                    <a:pt x="379027" y="1295562"/>
                    <a:pt x="379027" y="1943343"/>
                  </a:cubicBezTo>
                  <a:cubicBezTo>
                    <a:pt x="379027" y="2048009"/>
                    <a:pt x="294179" y="2132857"/>
                    <a:pt x="189513" y="2132857"/>
                  </a:cubicBezTo>
                  <a:lnTo>
                    <a:pt x="189514" y="2132856"/>
                  </a:lnTo>
                  <a:cubicBezTo>
                    <a:pt x="84848" y="2132856"/>
                    <a:pt x="0" y="2048008"/>
                    <a:pt x="0" y="1943342"/>
                  </a:cubicBezTo>
                  <a:lnTo>
                    <a:pt x="0" y="0"/>
                  </a:lnTo>
                </a:path>
              </a:pathLst>
            </a:custGeom>
            <a:noFill/>
            <a:ln w="25400" cap="flat" cmpd="sng" algn="ctr">
              <a:solidFill>
                <a:srgbClr val="DBDBDB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ts val="1500"/>
                </a:lnSpc>
                <a:defRPr/>
              </a:pPr>
              <a:endParaRPr lang="en-US" sz="1200" kern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2" name="MH_Other_10"/>
            <p:cNvSpPr/>
            <p:nvPr>
              <p:custDataLst>
                <p:tags r:id="rId8"/>
              </p:custDataLst>
            </p:nvPr>
          </p:nvSpPr>
          <p:spPr>
            <a:xfrm>
              <a:off x="4808539" y="2828926"/>
              <a:ext cx="1012825" cy="1014413"/>
            </a:xfrm>
            <a:prstGeom prst="star8">
              <a:avLst>
                <a:gd name="adj" fmla="val 42115"/>
              </a:avLst>
            </a:pr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500"/>
                </a:lnSpc>
                <a:defRPr/>
              </a:pPr>
              <a:r>
                <a:rPr lang="en-US" altLang="zh-CN" sz="1200" dirty="0">
                  <a:ln w="12700">
                    <a:noFill/>
                  </a:ln>
                  <a:solidFill>
                    <a:schemeClr val="bg1"/>
                  </a:solidFill>
                  <a:latin typeface="Arial Black" panose="020B0A040201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02</a:t>
              </a:r>
              <a:endParaRPr lang="zh-CN" altLang="en-US" sz="1200" dirty="0">
                <a:ln w="12700">
                  <a:noFill/>
                </a:ln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3" name="MH_Other_11"/>
            <p:cNvSpPr/>
            <p:nvPr>
              <p:custDataLst>
                <p:tags r:id="rId9"/>
              </p:custDataLst>
            </p:nvPr>
          </p:nvSpPr>
          <p:spPr>
            <a:xfrm>
              <a:off x="5230813" y="2776538"/>
              <a:ext cx="158750" cy="171450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ts val="1500"/>
                </a:lnSpc>
                <a:defRPr/>
              </a:pPr>
              <a:endParaRPr lang="en-US" sz="1200" kern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MH_Other_12"/>
            <p:cNvSpPr/>
            <p:nvPr>
              <p:custDataLst>
                <p:tags r:id="rId10"/>
              </p:custDataLst>
            </p:nvPr>
          </p:nvSpPr>
          <p:spPr>
            <a:xfrm>
              <a:off x="5246689" y="2795589"/>
              <a:ext cx="136525" cy="134937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solidFill>
                <a:srgbClr val="BCBCBC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ts val="1500"/>
                </a:lnSpc>
                <a:defRPr/>
              </a:pPr>
              <a:endParaRPr lang="en-US" sz="1200" kern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5" name="MH_Other_5"/>
            <p:cNvSpPr/>
            <p:nvPr>
              <p:custDataLst>
                <p:tags r:id="rId11"/>
              </p:custDataLst>
            </p:nvPr>
          </p:nvSpPr>
          <p:spPr>
            <a:xfrm flipV="1">
              <a:off x="6897688" y="1898650"/>
              <a:ext cx="165100" cy="1011238"/>
            </a:xfrm>
            <a:custGeom>
              <a:avLst/>
              <a:gdLst>
                <a:gd name="connsiteX0" fmla="*/ 379028 w 470468"/>
                <a:gd name="connsiteY0" fmla="*/ 0 h 2132857"/>
                <a:gd name="connsiteX1" fmla="*/ 379027 w 470468"/>
                <a:gd name="connsiteY1" fmla="*/ 1943343 h 2132857"/>
                <a:gd name="connsiteX2" fmla="*/ 189513 w 470468"/>
                <a:gd name="connsiteY2" fmla="*/ 2132857 h 2132857"/>
                <a:gd name="connsiteX3" fmla="*/ 189514 w 470468"/>
                <a:gd name="connsiteY3" fmla="*/ 2132856 h 2132857"/>
                <a:gd name="connsiteX4" fmla="*/ 0 w 470468"/>
                <a:gd name="connsiteY4" fmla="*/ 1943342 h 2132857"/>
                <a:gd name="connsiteX5" fmla="*/ 0 w 470468"/>
                <a:gd name="connsiteY5" fmla="*/ 0 h 2132857"/>
                <a:gd name="connsiteX6" fmla="*/ 470468 w 470468"/>
                <a:gd name="connsiteY6" fmla="*/ 91440 h 2132857"/>
                <a:gd name="connsiteX0" fmla="*/ 379028 w 379028"/>
                <a:gd name="connsiteY0" fmla="*/ 0 h 2132857"/>
                <a:gd name="connsiteX1" fmla="*/ 379027 w 379028"/>
                <a:gd name="connsiteY1" fmla="*/ 1943343 h 2132857"/>
                <a:gd name="connsiteX2" fmla="*/ 189513 w 379028"/>
                <a:gd name="connsiteY2" fmla="*/ 2132857 h 2132857"/>
                <a:gd name="connsiteX3" fmla="*/ 189514 w 379028"/>
                <a:gd name="connsiteY3" fmla="*/ 2132856 h 2132857"/>
                <a:gd name="connsiteX4" fmla="*/ 0 w 379028"/>
                <a:gd name="connsiteY4" fmla="*/ 1943342 h 2132857"/>
                <a:gd name="connsiteX5" fmla="*/ 0 w 379028"/>
                <a:gd name="connsiteY5" fmla="*/ 0 h 213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9028" h="2132857">
                  <a:moveTo>
                    <a:pt x="379028" y="0"/>
                  </a:moveTo>
                  <a:cubicBezTo>
                    <a:pt x="379028" y="647781"/>
                    <a:pt x="379027" y="1295562"/>
                    <a:pt x="379027" y="1943343"/>
                  </a:cubicBezTo>
                  <a:cubicBezTo>
                    <a:pt x="379027" y="2048009"/>
                    <a:pt x="294179" y="2132857"/>
                    <a:pt x="189513" y="2132857"/>
                  </a:cubicBezTo>
                  <a:lnTo>
                    <a:pt x="189514" y="2132856"/>
                  </a:lnTo>
                  <a:cubicBezTo>
                    <a:pt x="84848" y="2132856"/>
                    <a:pt x="0" y="2048008"/>
                    <a:pt x="0" y="1943342"/>
                  </a:cubicBezTo>
                  <a:lnTo>
                    <a:pt x="0" y="0"/>
                  </a:lnTo>
                </a:path>
              </a:pathLst>
            </a:custGeom>
            <a:noFill/>
            <a:ln w="25400" cap="flat" cmpd="sng" algn="ctr">
              <a:solidFill>
                <a:srgbClr val="DBDBDB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ts val="1500"/>
                </a:lnSpc>
                <a:defRPr/>
              </a:pPr>
              <a:endParaRPr lang="en-US" sz="1200" kern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6" name="MH_Other_6"/>
            <p:cNvSpPr/>
            <p:nvPr>
              <p:custDataLst>
                <p:tags r:id="rId12"/>
              </p:custDataLst>
            </p:nvPr>
          </p:nvSpPr>
          <p:spPr>
            <a:xfrm>
              <a:off x="6472238" y="2817813"/>
              <a:ext cx="1016000" cy="1014412"/>
            </a:xfrm>
            <a:prstGeom prst="star8">
              <a:avLst>
                <a:gd name="adj" fmla="val 42115"/>
              </a:avLst>
            </a:prstGeom>
            <a:solidFill>
              <a:schemeClr val="accent3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500"/>
                </a:lnSpc>
                <a:defRPr/>
              </a:pPr>
              <a:r>
                <a:rPr lang="en-US" altLang="zh-CN" sz="1200" dirty="0">
                  <a:ln w="12700">
                    <a:noFill/>
                  </a:ln>
                  <a:solidFill>
                    <a:schemeClr val="bg1"/>
                  </a:solidFill>
                  <a:latin typeface="Arial Black" panose="020B0A040201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03</a:t>
              </a:r>
              <a:endParaRPr lang="zh-CN" altLang="en-US" sz="1200" dirty="0">
                <a:ln w="12700">
                  <a:noFill/>
                </a:ln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7" name="MH_Other_7"/>
            <p:cNvSpPr/>
            <p:nvPr>
              <p:custDataLst>
                <p:tags r:id="rId13"/>
              </p:custDataLst>
            </p:nvPr>
          </p:nvSpPr>
          <p:spPr>
            <a:xfrm>
              <a:off x="6897689" y="2776538"/>
              <a:ext cx="155575" cy="171450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ts val="1500"/>
                </a:lnSpc>
                <a:defRPr/>
              </a:pPr>
              <a:endParaRPr lang="en-US" sz="1200" kern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8" name="MH_Other_8"/>
            <p:cNvSpPr/>
            <p:nvPr>
              <p:custDataLst>
                <p:tags r:id="rId14"/>
              </p:custDataLst>
            </p:nvPr>
          </p:nvSpPr>
          <p:spPr>
            <a:xfrm>
              <a:off x="6910388" y="2795589"/>
              <a:ext cx="139700" cy="134937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solidFill>
                <a:srgbClr val="BCBCBC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ts val="1500"/>
                </a:lnSpc>
                <a:defRPr/>
              </a:pPr>
              <a:endParaRPr lang="en-US" sz="1200" kern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" name="MH_Other_13"/>
            <p:cNvSpPr/>
            <p:nvPr>
              <p:custDataLst>
                <p:tags r:id="rId15"/>
              </p:custDataLst>
            </p:nvPr>
          </p:nvSpPr>
          <p:spPr>
            <a:xfrm flipH="1" flipV="1">
              <a:off x="8556625" y="1898650"/>
              <a:ext cx="165100" cy="1011238"/>
            </a:xfrm>
            <a:custGeom>
              <a:avLst/>
              <a:gdLst>
                <a:gd name="connsiteX0" fmla="*/ 379028 w 470468"/>
                <a:gd name="connsiteY0" fmla="*/ 0 h 2132857"/>
                <a:gd name="connsiteX1" fmla="*/ 379027 w 470468"/>
                <a:gd name="connsiteY1" fmla="*/ 1943343 h 2132857"/>
                <a:gd name="connsiteX2" fmla="*/ 189513 w 470468"/>
                <a:gd name="connsiteY2" fmla="*/ 2132857 h 2132857"/>
                <a:gd name="connsiteX3" fmla="*/ 189514 w 470468"/>
                <a:gd name="connsiteY3" fmla="*/ 2132856 h 2132857"/>
                <a:gd name="connsiteX4" fmla="*/ 0 w 470468"/>
                <a:gd name="connsiteY4" fmla="*/ 1943342 h 2132857"/>
                <a:gd name="connsiteX5" fmla="*/ 0 w 470468"/>
                <a:gd name="connsiteY5" fmla="*/ 0 h 2132857"/>
                <a:gd name="connsiteX6" fmla="*/ 470468 w 470468"/>
                <a:gd name="connsiteY6" fmla="*/ 91440 h 2132857"/>
                <a:gd name="connsiteX0" fmla="*/ 379028 w 379028"/>
                <a:gd name="connsiteY0" fmla="*/ 0 h 2132857"/>
                <a:gd name="connsiteX1" fmla="*/ 379027 w 379028"/>
                <a:gd name="connsiteY1" fmla="*/ 1943343 h 2132857"/>
                <a:gd name="connsiteX2" fmla="*/ 189513 w 379028"/>
                <a:gd name="connsiteY2" fmla="*/ 2132857 h 2132857"/>
                <a:gd name="connsiteX3" fmla="*/ 189514 w 379028"/>
                <a:gd name="connsiteY3" fmla="*/ 2132856 h 2132857"/>
                <a:gd name="connsiteX4" fmla="*/ 0 w 379028"/>
                <a:gd name="connsiteY4" fmla="*/ 1943342 h 2132857"/>
                <a:gd name="connsiteX5" fmla="*/ 0 w 379028"/>
                <a:gd name="connsiteY5" fmla="*/ 0 h 213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79028" h="2132857">
                  <a:moveTo>
                    <a:pt x="379028" y="0"/>
                  </a:moveTo>
                  <a:cubicBezTo>
                    <a:pt x="379028" y="647781"/>
                    <a:pt x="379027" y="1295562"/>
                    <a:pt x="379027" y="1943343"/>
                  </a:cubicBezTo>
                  <a:cubicBezTo>
                    <a:pt x="379027" y="2048009"/>
                    <a:pt x="294179" y="2132857"/>
                    <a:pt x="189513" y="2132857"/>
                  </a:cubicBezTo>
                  <a:lnTo>
                    <a:pt x="189514" y="2132856"/>
                  </a:lnTo>
                  <a:cubicBezTo>
                    <a:pt x="84848" y="2132856"/>
                    <a:pt x="0" y="2048008"/>
                    <a:pt x="0" y="1943342"/>
                  </a:cubicBezTo>
                  <a:lnTo>
                    <a:pt x="0" y="0"/>
                  </a:lnTo>
                </a:path>
              </a:pathLst>
            </a:custGeom>
            <a:noFill/>
            <a:ln w="25400" cap="flat" cmpd="sng" algn="ctr">
              <a:solidFill>
                <a:srgbClr val="DBDBDB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ts val="1500"/>
                </a:lnSpc>
                <a:defRPr/>
              </a:pPr>
              <a:endParaRPr lang="en-US" sz="1200" kern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0" name="MH_Other_14"/>
            <p:cNvSpPr/>
            <p:nvPr>
              <p:custDataLst>
                <p:tags r:id="rId16"/>
              </p:custDataLst>
            </p:nvPr>
          </p:nvSpPr>
          <p:spPr>
            <a:xfrm>
              <a:off x="8137526" y="2828926"/>
              <a:ext cx="1012825" cy="1014413"/>
            </a:xfrm>
            <a:prstGeom prst="star8">
              <a:avLst>
                <a:gd name="adj" fmla="val 42115"/>
              </a:avLst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500"/>
                </a:lnSpc>
                <a:defRPr/>
              </a:pPr>
              <a:r>
                <a:rPr lang="en-US" altLang="zh-CN" sz="1200" dirty="0">
                  <a:ln w="12700">
                    <a:noFill/>
                  </a:ln>
                  <a:solidFill>
                    <a:schemeClr val="bg1"/>
                  </a:solidFill>
                  <a:latin typeface="Arial Black" panose="020B0A040201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04</a:t>
              </a:r>
              <a:endParaRPr lang="zh-CN" altLang="en-US" sz="1200" dirty="0">
                <a:ln w="12700">
                  <a:noFill/>
                </a:ln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1" name="MH_Other_15"/>
            <p:cNvSpPr/>
            <p:nvPr>
              <p:custDataLst>
                <p:tags r:id="rId17"/>
              </p:custDataLst>
            </p:nvPr>
          </p:nvSpPr>
          <p:spPr>
            <a:xfrm>
              <a:off x="8555038" y="2754313"/>
              <a:ext cx="157162" cy="169862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ts val="1500"/>
                </a:lnSpc>
                <a:defRPr/>
              </a:pPr>
              <a:endParaRPr lang="en-US" sz="1200" kern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2" name="MH_Other_16"/>
            <p:cNvSpPr/>
            <p:nvPr>
              <p:custDataLst>
                <p:tags r:id="rId18"/>
              </p:custDataLst>
            </p:nvPr>
          </p:nvSpPr>
          <p:spPr>
            <a:xfrm>
              <a:off x="8570914" y="2771775"/>
              <a:ext cx="136525" cy="134938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solidFill>
                <a:srgbClr val="BCBCBC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ts val="1500"/>
                </a:lnSpc>
                <a:defRPr/>
              </a:pPr>
              <a:endParaRPr lang="en-US" sz="1200" kern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2243515" y="5309523"/>
            <a:ext cx="146348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350452" y="5309523"/>
            <a:ext cx="146348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457388" y="5309523"/>
            <a:ext cx="146348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564327" y="5309523"/>
            <a:ext cx="1463484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76967303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144066" y="397628"/>
            <a:ext cx="5257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rgbClr val="FF3D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见证成长</a:t>
            </a:r>
            <a:endParaRPr lang="zh-CN" altLang="en-US" sz="2400" b="1" dirty="0">
              <a:solidFill>
                <a:srgbClr val="FF3D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MH_Other_14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7056441" y="5440367"/>
            <a:ext cx="306387" cy="485775"/>
          </a:xfrm>
          <a:custGeom>
            <a:avLst/>
            <a:gdLst>
              <a:gd name="T0" fmla="*/ 2147483646 w 161"/>
              <a:gd name="T1" fmla="*/ 2147483646 h 256"/>
              <a:gd name="T2" fmla="*/ 2147483646 w 161"/>
              <a:gd name="T3" fmla="*/ 2147483646 h 256"/>
              <a:gd name="T4" fmla="*/ 2147483646 w 161"/>
              <a:gd name="T5" fmla="*/ 2147483646 h 256"/>
              <a:gd name="T6" fmla="*/ 2147483646 w 161"/>
              <a:gd name="T7" fmla="*/ 2147483646 h 256"/>
              <a:gd name="T8" fmla="*/ 0 w 161"/>
              <a:gd name="T9" fmla="*/ 2147483646 h 256"/>
              <a:gd name="T10" fmla="*/ 2147483646 w 161"/>
              <a:gd name="T11" fmla="*/ 2147483646 h 256"/>
              <a:gd name="T12" fmla="*/ 2147483646 w 161"/>
              <a:gd name="T13" fmla="*/ 2147483646 h 256"/>
              <a:gd name="T14" fmla="*/ 2147483646 w 161"/>
              <a:gd name="T15" fmla="*/ 2147483646 h 256"/>
              <a:gd name="T16" fmla="*/ 2147483646 w 161"/>
              <a:gd name="T17" fmla="*/ 2147483646 h 256"/>
              <a:gd name="T18" fmla="*/ 2147483646 w 161"/>
              <a:gd name="T19" fmla="*/ 2147483646 h 256"/>
              <a:gd name="T20" fmla="*/ 2147483646 w 161"/>
              <a:gd name="T21" fmla="*/ 2147483646 h 256"/>
              <a:gd name="T22" fmla="*/ 2147483646 w 161"/>
              <a:gd name="T23" fmla="*/ 2147483646 h 256"/>
              <a:gd name="T24" fmla="*/ 2147483646 w 161"/>
              <a:gd name="T25" fmla="*/ 2147483646 h 256"/>
              <a:gd name="T26" fmla="*/ 2147483646 w 161"/>
              <a:gd name="T27" fmla="*/ 2147483646 h 256"/>
              <a:gd name="T28" fmla="*/ 2147483646 w 161"/>
              <a:gd name="T29" fmla="*/ 2147483646 h 256"/>
              <a:gd name="T30" fmla="*/ 2147483646 w 161"/>
              <a:gd name="T31" fmla="*/ 2147483646 h 256"/>
              <a:gd name="T32" fmla="*/ 2147483646 w 161"/>
              <a:gd name="T33" fmla="*/ 0 h 256"/>
              <a:gd name="T34" fmla="*/ 2147483646 w 161"/>
              <a:gd name="T35" fmla="*/ 0 h 256"/>
              <a:gd name="T36" fmla="*/ 2147483646 w 161"/>
              <a:gd name="T37" fmla="*/ 2147483646 h 256"/>
              <a:gd name="T38" fmla="*/ 2147483646 w 161"/>
              <a:gd name="T39" fmla="*/ 2147483646 h 256"/>
              <a:gd name="T40" fmla="*/ 2147483646 w 161"/>
              <a:gd name="T41" fmla="*/ 2147483646 h 256"/>
              <a:gd name="T42" fmla="*/ 2147483646 w 161"/>
              <a:gd name="T43" fmla="*/ 2147483646 h 256"/>
              <a:gd name="T44" fmla="*/ 2147483646 w 161"/>
              <a:gd name="T45" fmla="*/ 2147483646 h 256"/>
              <a:gd name="T46" fmla="*/ 2147483646 w 161"/>
              <a:gd name="T47" fmla="*/ 2147483646 h 256"/>
              <a:gd name="T48" fmla="*/ 2147483646 w 161"/>
              <a:gd name="T49" fmla="*/ 2147483646 h 256"/>
              <a:gd name="T50" fmla="*/ 2147483646 w 161"/>
              <a:gd name="T51" fmla="*/ 2147483646 h 256"/>
              <a:gd name="T52" fmla="*/ 2147483646 w 161"/>
              <a:gd name="T53" fmla="*/ 2147483646 h 256"/>
              <a:gd name="T54" fmla="*/ 2147483646 w 161"/>
              <a:gd name="T55" fmla="*/ 2147483646 h 256"/>
              <a:gd name="T56" fmla="*/ 2147483646 w 161"/>
              <a:gd name="T57" fmla="*/ 2147483646 h 256"/>
              <a:gd name="T58" fmla="*/ 2147483646 w 161"/>
              <a:gd name="T59" fmla="*/ 2147483646 h 256"/>
              <a:gd name="T60" fmla="*/ 2147483646 w 161"/>
              <a:gd name="T61" fmla="*/ 2147483646 h 256"/>
              <a:gd name="T62" fmla="*/ 2147483646 w 161"/>
              <a:gd name="T63" fmla="*/ 2147483646 h 256"/>
              <a:gd name="T64" fmla="*/ 2147483646 w 161"/>
              <a:gd name="T65" fmla="*/ 2147483646 h 256"/>
              <a:gd name="T66" fmla="*/ 2147483646 w 161"/>
              <a:gd name="T67" fmla="*/ 2147483646 h 25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161" h="256">
                <a:moveTo>
                  <a:pt x="93" y="256"/>
                </a:moveTo>
                <a:cubicBezTo>
                  <a:pt x="67" y="256"/>
                  <a:pt x="67" y="256"/>
                  <a:pt x="67" y="256"/>
                </a:cubicBezTo>
                <a:cubicBezTo>
                  <a:pt x="67" y="226"/>
                  <a:pt x="67" y="226"/>
                  <a:pt x="67" y="226"/>
                </a:cubicBezTo>
                <a:cubicBezTo>
                  <a:pt x="50" y="224"/>
                  <a:pt x="36" y="219"/>
                  <a:pt x="24" y="210"/>
                </a:cubicBezTo>
                <a:cubicBezTo>
                  <a:pt x="12" y="201"/>
                  <a:pt x="4" y="188"/>
                  <a:pt x="0" y="172"/>
                </a:cubicBezTo>
                <a:cubicBezTo>
                  <a:pt x="42" y="163"/>
                  <a:pt x="42" y="163"/>
                  <a:pt x="42" y="163"/>
                </a:cubicBezTo>
                <a:cubicBezTo>
                  <a:pt x="47" y="181"/>
                  <a:pt x="61" y="190"/>
                  <a:pt x="83" y="190"/>
                </a:cubicBezTo>
                <a:cubicBezTo>
                  <a:pt x="91" y="190"/>
                  <a:pt x="98" y="188"/>
                  <a:pt x="105" y="185"/>
                </a:cubicBezTo>
                <a:cubicBezTo>
                  <a:pt x="111" y="182"/>
                  <a:pt x="114" y="176"/>
                  <a:pt x="114" y="169"/>
                </a:cubicBezTo>
                <a:cubicBezTo>
                  <a:pt x="114" y="162"/>
                  <a:pt x="111" y="157"/>
                  <a:pt x="105" y="155"/>
                </a:cubicBezTo>
                <a:cubicBezTo>
                  <a:pt x="99" y="152"/>
                  <a:pt x="91" y="150"/>
                  <a:pt x="80" y="147"/>
                </a:cubicBezTo>
                <a:cubicBezTo>
                  <a:pt x="66" y="144"/>
                  <a:pt x="54" y="141"/>
                  <a:pt x="44" y="137"/>
                </a:cubicBezTo>
                <a:cubicBezTo>
                  <a:pt x="34" y="133"/>
                  <a:pt x="26" y="127"/>
                  <a:pt x="20" y="119"/>
                </a:cubicBezTo>
                <a:cubicBezTo>
                  <a:pt x="13" y="111"/>
                  <a:pt x="10" y="100"/>
                  <a:pt x="10" y="87"/>
                </a:cubicBezTo>
                <a:cubicBezTo>
                  <a:pt x="10" y="70"/>
                  <a:pt x="16" y="56"/>
                  <a:pt x="26" y="45"/>
                </a:cubicBezTo>
                <a:cubicBezTo>
                  <a:pt x="37" y="34"/>
                  <a:pt x="51" y="27"/>
                  <a:pt x="67" y="25"/>
                </a:cubicBezTo>
                <a:cubicBezTo>
                  <a:pt x="67" y="0"/>
                  <a:pt x="67" y="0"/>
                  <a:pt x="67" y="0"/>
                </a:cubicBezTo>
                <a:cubicBezTo>
                  <a:pt x="93" y="0"/>
                  <a:pt x="93" y="0"/>
                  <a:pt x="93" y="0"/>
                </a:cubicBezTo>
                <a:cubicBezTo>
                  <a:pt x="93" y="25"/>
                  <a:pt x="93" y="25"/>
                  <a:pt x="93" y="25"/>
                </a:cubicBezTo>
                <a:cubicBezTo>
                  <a:pt x="100" y="25"/>
                  <a:pt x="107" y="26"/>
                  <a:pt x="113" y="28"/>
                </a:cubicBezTo>
                <a:cubicBezTo>
                  <a:pt x="120" y="30"/>
                  <a:pt x="126" y="34"/>
                  <a:pt x="132" y="38"/>
                </a:cubicBezTo>
                <a:cubicBezTo>
                  <a:pt x="143" y="45"/>
                  <a:pt x="151" y="56"/>
                  <a:pt x="155" y="70"/>
                </a:cubicBezTo>
                <a:cubicBezTo>
                  <a:pt x="116" y="83"/>
                  <a:pt x="116" y="83"/>
                  <a:pt x="116" y="83"/>
                </a:cubicBezTo>
                <a:cubicBezTo>
                  <a:pt x="111" y="68"/>
                  <a:pt x="100" y="60"/>
                  <a:pt x="83" y="60"/>
                </a:cubicBezTo>
                <a:cubicBezTo>
                  <a:pt x="64" y="60"/>
                  <a:pt x="55" y="66"/>
                  <a:pt x="55" y="78"/>
                </a:cubicBezTo>
                <a:cubicBezTo>
                  <a:pt x="55" y="85"/>
                  <a:pt x="58" y="89"/>
                  <a:pt x="63" y="92"/>
                </a:cubicBezTo>
                <a:cubicBezTo>
                  <a:pt x="67" y="94"/>
                  <a:pt x="74" y="96"/>
                  <a:pt x="84" y="98"/>
                </a:cubicBezTo>
                <a:cubicBezTo>
                  <a:pt x="108" y="103"/>
                  <a:pt x="124" y="108"/>
                  <a:pt x="134" y="114"/>
                </a:cubicBezTo>
                <a:cubicBezTo>
                  <a:pt x="152" y="125"/>
                  <a:pt x="161" y="141"/>
                  <a:pt x="161" y="162"/>
                </a:cubicBezTo>
                <a:cubicBezTo>
                  <a:pt x="161" y="174"/>
                  <a:pt x="158" y="185"/>
                  <a:pt x="152" y="194"/>
                </a:cubicBezTo>
                <a:cubicBezTo>
                  <a:pt x="146" y="204"/>
                  <a:pt x="137" y="211"/>
                  <a:pt x="127" y="217"/>
                </a:cubicBezTo>
                <a:cubicBezTo>
                  <a:pt x="122" y="219"/>
                  <a:pt x="116" y="222"/>
                  <a:pt x="110" y="224"/>
                </a:cubicBezTo>
                <a:cubicBezTo>
                  <a:pt x="105" y="225"/>
                  <a:pt x="99" y="226"/>
                  <a:pt x="93" y="226"/>
                </a:cubicBezTo>
                <a:lnTo>
                  <a:pt x="93" y="256"/>
                </a:lnTo>
                <a:close/>
              </a:path>
            </a:pathLst>
          </a:custGeom>
          <a:solidFill>
            <a:srgbClr val="FF3855"/>
          </a:solidFill>
          <a:ln>
            <a:noFill/>
          </a:ln>
          <a:extLst/>
        </p:spPr>
        <p:txBody>
          <a:bodyPr/>
          <a:lstStyle/>
          <a:p>
            <a:pPr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200">
              <a:solidFill>
                <a:schemeClr val="bg1">
                  <a:lumMod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8" name="MH_Other_15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3514728" y="3616325"/>
            <a:ext cx="614363" cy="515939"/>
          </a:xfrm>
          <a:custGeom>
            <a:avLst/>
            <a:gdLst>
              <a:gd name="T0" fmla="*/ 152493 w 659566"/>
              <a:gd name="T1" fmla="*/ 212378 h 554753"/>
              <a:gd name="T2" fmla="*/ 171519 w 659566"/>
              <a:gd name="T3" fmla="*/ 231086 h 554753"/>
              <a:gd name="T4" fmla="*/ 152493 w 659566"/>
              <a:gd name="T5" fmla="*/ 249791 h 554753"/>
              <a:gd name="T6" fmla="*/ 133469 w 659566"/>
              <a:gd name="T7" fmla="*/ 231086 h 554753"/>
              <a:gd name="T8" fmla="*/ 152493 w 659566"/>
              <a:gd name="T9" fmla="*/ 212378 h 554753"/>
              <a:gd name="T10" fmla="*/ 51806 w 659566"/>
              <a:gd name="T11" fmla="*/ 212378 h 554753"/>
              <a:gd name="T12" fmla="*/ 70831 w 659566"/>
              <a:gd name="T13" fmla="*/ 231086 h 554753"/>
              <a:gd name="T14" fmla="*/ 51806 w 659566"/>
              <a:gd name="T15" fmla="*/ 249791 h 554753"/>
              <a:gd name="T16" fmla="*/ 32782 w 659566"/>
              <a:gd name="T17" fmla="*/ 231086 h 554753"/>
              <a:gd name="T18" fmla="*/ 51806 w 659566"/>
              <a:gd name="T19" fmla="*/ 212378 h 554753"/>
              <a:gd name="T20" fmla="*/ 200790 w 659566"/>
              <a:gd name="T21" fmla="*/ 40290 h 554753"/>
              <a:gd name="T22" fmla="*/ 152786 w 659566"/>
              <a:gd name="T23" fmla="*/ 172666 h 554753"/>
              <a:gd name="T24" fmla="*/ 19319 w 659566"/>
              <a:gd name="T25" fmla="*/ 172666 h 554753"/>
              <a:gd name="T26" fmla="*/ 0 w 659566"/>
              <a:gd name="T27" fmla="*/ 67339 h 554753"/>
              <a:gd name="T28" fmla="*/ 200790 w 659566"/>
              <a:gd name="T29" fmla="*/ 40290 h 554753"/>
              <a:gd name="T30" fmla="*/ 238690 w 659566"/>
              <a:gd name="T31" fmla="*/ 0 h 554753"/>
              <a:gd name="T32" fmla="*/ 293672 w 659566"/>
              <a:gd name="T33" fmla="*/ 0 h 554753"/>
              <a:gd name="T34" fmla="*/ 302060 w 659566"/>
              <a:gd name="T35" fmla="*/ 8227 h 554753"/>
              <a:gd name="T36" fmla="*/ 293672 w 659566"/>
              <a:gd name="T37" fmla="*/ 16453 h 554753"/>
              <a:gd name="T38" fmla="*/ 245213 w 659566"/>
              <a:gd name="T39" fmla="*/ 16453 h 554753"/>
              <a:gd name="T40" fmla="*/ 177182 w 659566"/>
              <a:gd name="T41" fmla="*/ 196534 h 554753"/>
              <a:gd name="T42" fmla="*/ 177182 w 659566"/>
              <a:gd name="T43" fmla="*/ 197448 h 554753"/>
              <a:gd name="T44" fmla="*/ 175319 w 659566"/>
              <a:gd name="T45" fmla="*/ 199276 h 554753"/>
              <a:gd name="T46" fmla="*/ 173456 w 659566"/>
              <a:gd name="T47" fmla="*/ 201105 h 554753"/>
              <a:gd name="T48" fmla="*/ 172523 w 659566"/>
              <a:gd name="T49" fmla="*/ 201105 h 554753"/>
              <a:gd name="T50" fmla="*/ 169728 w 659566"/>
              <a:gd name="T51" fmla="*/ 202019 h 554753"/>
              <a:gd name="T52" fmla="*/ 31804 w 659566"/>
              <a:gd name="T53" fmla="*/ 202019 h 554753"/>
              <a:gd name="T54" fmla="*/ 23414 w 659566"/>
              <a:gd name="T55" fmla="*/ 193793 h 554753"/>
              <a:gd name="T56" fmla="*/ 31804 w 659566"/>
              <a:gd name="T57" fmla="*/ 185565 h 554753"/>
              <a:gd name="T58" fmla="*/ 164136 w 659566"/>
              <a:gd name="T59" fmla="*/ 185565 h 554753"/>
              <a:gd name="T60" fmla="*/ 231234 w 659566"/>
              <a:gd name="T61" fmla="*/ 5484 h 554753"/>
              <a:gd name="T62" fmla="*/ 232167 w 659566"/>
              <a:gd name="T63" fmla="*/ 3657 h 554753"/>
              <a:gd name="T64" fmla="*/ 233098 w 659566"/>
              <a:gd name="T65" fmla="*/ 2742 h 554753"/>
              <a:gd name="T66" fmla="*/ 234031 w 659566"/>
              <a:gd name="T67" fmla="*/ 1828 h 554753"/>
              <a:gd name="T68" fmla="*/ 235896 w 659566"/>
              <a:gd name="T69" fmla="*/ 914 h 554753"/>
              <a:gd name="T70" fmla="*/ 236826 w 659566"/>
              <a:gd name="T71" fmla="*/ 914 h 554753"/>
              <a:gd name="T72" fmla="*/ 238690 w 659566"/>
              <a:gd name="T73" fmla="*/ 0 h 554753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659566" h="554753">
                <a:moveTo>
                  <a:pt x="332979" y="471667"/>
                </a:moveTo>
                <a:cubicBezTo>
                  <a:pt x="355923" y="471667"/>
                  <a:pt x="374522" y="490266"/>
                  <a:pt x="374522" y="513210"/>
                </a:cubicBezTo>
                <a:cubicBezTo>
                  <a:pt x="374522" y="536154"/>
                  <a:pt x="355923" y="554753"/>
                  <a:pt x="332979" y="554753"/>
                </a:cubicBezTo>
                <a:cubicBezTo>
                  <a:pt x="310035" y="554753"/>
                  <a:pt x="291436" y="536154"/>
                  <a:pt x="291436" y="513210"/>
                </a:cubicBezTo>
                <a:cubicBezTo>
                  <a:pt x="291436" y="490266"/>
                  <a:pt x="310035" y="471667"/>
                  <a:pt x="332979" y="471667"/>
                </a:cubicBezTo>
                <a:close/>
                <a:moveTo>
                  <a:pt x="113124" y="471667"/>
                </a:moveTo>
                <a:cubicBezTo>
                  <a:pt x="136068" y="471667"/>
                  <a:pt x="154667" y="490266"/>
                  <a:pt x="154667" y="513210"/>
                </a:cubicBezTo>
                <a:cubicBezTo>
                  <a:pt x="154667" y="536154"/>
                  <a:pt x="136068" y="554753"/>
                  <a:pt x="113124" y="554753"/>
                </a:cubicBezTo>
                <a:cubicBezTo>
                  <a:pt x="90180" y="554753"/>
                  <a:pt x="71581" y="536154"/>
                  <a:pt x="71581" y="513210"/>
                </a:cubicBezTo>
                <a:cubicBezTo>
                  <a:pt x="71581" y="490266"/>
                  <a:pt x="90180" y="471667"/>
                  <a:pt x="113124" y="471667"/>
                </a:cubicBezTo>
                <a:close/>
                <a:moveTo>
                  <a:pt x="438433" y="89476"/>
                </a:moveTo>
                <a:lnTo>
                  <a:pt x="333618" y="383469"/>
                </a:lnTo>
                <a:lnTo>
                  <a:pt x="42182" y="383469"/>
                </a:lnTo>
                <a:lnTo>
                  <a:pt x="0" y="149553"/>
                </a:lnTo>
                <a:lnTo>
                  <a:pt x="438433" y="89476"/>
                </a:lnTo>
                <a:close/>
                <a:moveTo>
                  <a:pt x="521193" y="0"/>
                </a:moveTo>
                <a:cubicBezTo>
                  <a:pt x="521193" y="0"/>
                  <a:pt x="521193" y="0"/>
                  <a:pt x="641252" y="0"/>
                </a:cubicBezTo>
                <a:cubicBezTo>
                  <a:pt x="651427" y="0"/>
                  <a:pt x="659566" y="8120"/>
                  <a:pt x="659566" y="18271"/>
                </a:cubicBezTo>
                <a:cubicBezTo>
                  <a:pt x="659566" y="28422"/>
                  <a:pt x="651427" y="36542"/>
                  <a:pt x="641252" y="36542"/>
                </a:cubicBezTo>
                <a:cubicBezTo>
                  <a:pt x="641252" y="36542"/>
                  <a:pt x="641252" y="36542"/>
                  <a:pt x="535437" y="36542"/>
                </a:cubicBezTo>
                <a:cubicBezTo>
                  <a:pt x="535437" y="36542"/>
                  <a:pt x="535437" y="36542"/>
                  <a:pt x="386889" y="436478"/>
                </a:cubicBezTo>
                <a:cubicBezTo>
                  <a:pt x="386889" y="436478"/>
                  <a:pt x="386889" y="436478"/>
                  <a:pt x="386889" y="438508"/>
                </a:cubicBezTo>
                <a:cubicBezTo>
                  <a:pt x="384854" y="440539"/>
                  <a:pt x="384854" y="440539"/>
                  <a:pt x="382819" y="442569"/>
                </a:cubicBezTo>
                <a:cubicBezTo>
                  <a:pt x="380784" y="444599"/>
                  <a:pt x="380784" y="444599"/>
                  <a:pt x="378749" y="446629"/>
                </a:cubicBezTo>
                <a:cubicBezTo>
                  <a:pt x="378749" y="446629"/>
                  <a:pt x="378749" y="446629"/>
                  <a:pt x="376714" y="446629"/>
                </a:cubicBezTo>
                <a:cubicBezTo>
                  <a:pt x="374679" y="448659"/>
                  <a:pt x="372644" y="448659"/>
                  <a:pt x="370609" y="448659"/>
                </a:cubicBezTo>
                <a:cubicBezTo>
                  <a:pt x="370609" y="448659"/>
                  <a:pt x="370609" y="448659"/>
                  <a:pt x="69443" y="448659"/>
                </a:cubicBezTo>
                <a:cubicBezTo>
                  <a:pt x="59269" y="448659"/>
                  <a:pt x="51129" y="440539"/>
                  <a:pt x="51129" y="430388"/>
                </a:cubicBezTo>
                <a:cubicBezTo>
                  <a:pt x="51129" y="420237"/>
                  <a:pt x="59269" y="412117"/>
                  <a:pt x="69443" y="412117"/>
                </a:cubicBezTo>
                <a:cubicBezTo>
                  <a:pt x="69443" y="412117"/>
                  <a:pt x="69443" y="412117"/>
                  <a:pt x="358400" y="412117"/>
                </a:cubicBezTo>
                <a:cubicBezTo>
                  <a:pt x="358400" y="412117"/>
                  <a:pt x="358400" y="412117"/>
                  <a:pt x="504913" y="12181"/>
                </a:cubicBezTo>
                <a:cubicBezTo>
                  <a:pt x="504913" y="10151"/>
                  <a:pt x="506948" y="10151"/>
                  <a:pt x="506948" y="8120"/>
                </a:cubicBezTo>
                <a:cubicBezTo>
                  <a:pt x="506948" y="8120"/>
                  <a:pt x="508983" y="6090"/>
                  <a:pt x="508983" y="6090"/>
                </a:cubicBezTo>
                <a:cubicBezTo>
                  <a:pt x="508983" y="4060"/>
                  <a:pt x="511018" y="4060"/>
                  <a:pt x="511018" y="4060"/>
                </a:cubicBezTo>
                <a:cubicBezTo>
                  <a:pt x="513053" y="4060"/>
                  <a:pt x="513053" y="2030"/>
                  <a:pt x="515088" y="2030"/>
                </a:cubicBezTo>
                <a:cubicBezTo>
                  <a:pt x="515088" y="2030"/>
                  <a:pt x="517123" y="2030"/>
                  <a:pt x="517123" y="2030"/>
                </a:cubicBezTo>
                <a:cubicBezTo>
                  <a:pt x="519158" y="0"/>
                  <a:pt x="521193" y="0"/>
                  <a:pt x="521193" y="0"/>
                </a:cubicBezTo>
                <a:close/>
              </a:path>
            </a:pathLst>
          </a:custGeom>
          <a:solidFill>
            <a:srgbClr val="FF3855"/>
          </a:solidFill>
          <a:ln>
            <a:noFill/>
          </a:ln>
          <a:extLst/>
        </p:spPr>
        <p:txBody>
          <a:bodyPr/>
          <a:lstStyle/>
          <a:p>
            <a:pPr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200">
              <a:solidFill>
                <a:schemeClr val="bg1">
                  <a:lumMod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9" name="MH_Other_16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7474587" y="1856081"/>
            <a:ext cx="441325" cy="422275"/>
          </a:xfrm>
          <a:custGeom>
            <a:avLst/>
            <a:gdLst>
              <a:gd name="T0" fmla="*/ 60904 w 472944"/>
              <a:gd name="T1" fmla="*/ 97411 h 452494"/>
              <a:gd name="T2" fmla="*/ 100909 w 472944"/>
              <a:gd name="T3" fmla="*/ 97411 h 452494"/>
              <a:gd name="T4" fmla="*/ 100909 w 472944"/>
              <a:gd name="T5" fmla="*/ 211552 h 452494"/>
              <a:gd name="T6" fmla="*/ 60904 w 472944"/>
              <a:gd name="T7" fmla="*/ 211552 h 452494"/>
              <a:gd name="T8" fmla="*/ 60904 w 472944"/>
              <a:gd name="T9" fmla="*/ 97411 h 452494"/>
              <a:gd name="T10" fmla="*/ 121211 w 472944"/>
              <a:gd name="T11" fmla="*/ 72310 h 452494"/>
              <a:gd name="T12" fmla="*/ 161217 w 472944"/>
              <a:gd name="T13" fmla="*/ 72310 h 452494"/>
              <a:gd name="T14" fmla="*/ 161217 w 472944"/>
              <a:gd name="T15" fmla="*/ 211552 h 452494"/>
              <a:gd name="T16" fmla="*/ 121211 w 472944"/>
              <a:gd name="T17" fmla="*/ 211552 h 452494"/>
              <a:gd name="T18" fmla="*/ 121211 w 472944"/>
              <a:gd name="T19" fmla="*/ 72310 h 452494"/>
              <a:gd name="T20" fmla="*/ 180920 w 472944"/>
              <a:gd name="T21" fmla="*/ 46016 h 452494"/>
              <a:gd name="T22" fmla="*/ 220926 w 472944"/>
              <a:gd name="T23" fmla="*/ 46016 h 452494"/>
              <a:gd name="T24" fmla="*/ 220926 w 472944"/>
              <a:gd name="T25" fmla="*/ 211552 h 452494"/>
              <a:gd name="T26" fmla="*/ 180920 w 472944"/>
              <a:gd name="T27" fmla="*/ 211552 h 452494"/>
              <a:gd name="T28" fmla="*/ 180920 w 472944"/>
              <a:gd name="T29" fmla="*/ 46016 h 452494"/>
              <a:gd name="T30" fmla="*/ 148381 w 472944"/>
              <a:gd name="T31" fmla="*/ 0 h 452494"/>
              <a:gd name="T32" fmla="*/ 158828 w 472944"/>
              <a:gd name="T33" fmla="*/ 49722 h 452494"/>
              <a:gd name="T34" fmla="*/ 136985 w 472944"/>
              <a:gd name="T35" fmla="*/ 38247 h 452494"/>
              <a:gd name="T36" fmla="*/ 59112 w 472944"/>
              <a:gd name="T37" fmla="*/ 81276 h 452494"/>
              <a:gd name="T38" fmla="*/ 117043 w 472944"/>
              <a:gd name="T39" fmla="*/ 26773 h 452494"/>
              <a:gd name="T40" fmla="*/ 97099 w 472944"/>
              <a:gd name="T41" fmla="*/ 12430 h 452494"/>
              <a:gd name="T42" fmla="*/ 148381 w 472944"/>
              <a:gd name="T43" fmla="*/ 0 h 452494"/>
              <a:gd name="T44" fmla="*/ 0 w 472944"/>
              <a:gd name="T45" fmla="*/ 0 h 452494"/>
              <a:gd name="T46" fmla="*/ 40005 w 472944"/>
              <a:gd name="T47" fmla="*/ 0 h 452494"/>
              <a:gd name="T48" fmla="*/ 40005 w 472944"/>
              <a:gd name="T49" fmla="*/ 211552 h 452494"/>
              <a:gd name="T50" fmla="*/ 0 w 472944"/>
              <a:gd name="T51" fmla="*/ 211552 h 452494"/>
              <a:gd name="T52" fmla="*/ 0 w 472944"/>
              <a:gd name="T53" fmla="*/ 0 h 452494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472944" h="452494">
                <a:moveTo>
                  <a:pt x="130379" y="208352"/>
                </a:moveTo>
                <a:lnTo>
                  <a:pt x="216021" y="208352"/>
                </a:lnTo>
                <a:lnTo>
                  <a:pt x="216021" y="452494"/>
                </a:lnTo>
                <a:lnTo>
                  <a:pt x="130379" y="452494"/>
                </a:lnTo>
                <a:lnTo>
                  <a:pt x="130379" y="208352"/>
                </a:lnTo>
                <a:close/>
                <a:moveTo>
                  <a:pt x="259480" y="154666"/>
                </a:moveTo>
                <a:lnTo>
                  <a:pt x="345122" y="154666"/>
                </a:lnTo>
                <a:lnTo>
                  <a:pt x="345122" y="452494"/>
                </a:lnTo>
                <a:lnTo>
                  <a:pt x="259480" y="452494"/>
                </a:lnTo>
                <a:lnTo>
                  <a:pt x="259480" y="154666"/>
                </a:lnTo>
                <a:close/>
                <a:moveTo>
                  <a:pt x="387302" y="98424"/>
                </a:moveTo>
                <a:lnTo>
                  <a:pt x="472944" y="98424"/>
                </a:lnTo>
                <a:lnTo>
                  <a:pt x="472944" y="452494"/>
                </a:lnTo>
                <a:lnTo>
                  <a:pt x="387302" y="452494"/>
                </a:lnTo>
                <a:lnTo>
                  <a:pt x="387302" y="98424"/>
                </a:lnTo>
                <a:close/>
                <a:moveTo>
                  <a:pt x="317645" y="0"/>
                </a:moveTo>
                <a:cubicBezTo>
                  <a:pt x="340008" y="106349"/>
                  <a:pt x="340008" y="106349"/>
                  <a:pt x="340008" y="106349"/>
                </a:cubicBezTo>
                <a:cubicBezTo>
                  <a:pt x="293249" y="81807"/>
                  <a:pt x="293249" y="81807"/>
                  <a:pt x="293249" y="81807"/>
                </a:cubicBezTo>
                <a:cubicBezTo>
                  <a:pt x="293249" y="81807"/>
                  <a:pt x="260722" y="173839"/>
                  <a:pt x="126544" y="173839"/>
                </a:cubicBezTo>
                <a:cubicBezTo>
                  <a:pt x="126544" y="173839"/>
                  <a:pt x="240392" y="143162"/>
                  <a:pt x="250557" y="57265"/>
                </a:cubicBezTo>
                <a:cubicBezTo>
                  <a:pt x="207864" y="26587"/>
                  <a:pt x="207864" y="26587"/>
                  <a:pt x="207864" y="26587"/>
                </a:cubicBezTo>
                <a:cubicBezTo>
                  <a:pt x="317645" y="0"/>
                  <a:pt x="317645" y="0"/>
                  <a:pt x="317645" y="0"/>
                </a:cubicBezTo>
                <a:close/>
                <a:moveTo>
                  <a:pt x="0" y="0"/>
                </a:moveTo>
                <a:lnTo>
                  <a:pt x="85642" y="0"/>
                </a:lnTo>
                <a:lnTo>
                  <a:pt x="85642" y="452493"/>
                </a:lnTo>
                <a:lnTo>
                  <a:pt x="0" y="452493"/>
                </a:lnTo>
                <a:lnTo>
                  <a:pt x="0" y="0"/>
                </a:lnTo>
                <a:close/>
              </a:path>
            </a:pathLst>
          </a:custGeom>
          <a:solidFill>
            <a:srgbClr val="FF3855"/>
          </a:solidFill>
          <a:ln>
            <a:noFill/>
          </a:ln>
          <a:extLst/>
        </p:spPr>
        <p:txBody>
          <a:bodyPr/>
          <a:lstStyle/>
          <a:p>
            <a:pPr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200">
              <a:solidFill>
                <a:schemeClr val="bg1">
                  <a:lumMod val="50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4454527" y="5572127"/>
            <a:ext cx="622300" cy="473076"/>
            <a:chOff x="4454526" y="5572125"/>
            <a:chExt cx="622300" cy="473076"/>
          </a:xfrm>
          <a:solidFill>
            <a:srgbClr val="FF3855"/>
          </a:solidFill>
        </p:grpSpPr>
        <p:sp>
          <p:nvSpPr>
            <p:cNvPr id="21" name="MH_Other_17"/>
            <p:cNvSpPr>
              <a:spLocks noEditPoints="1"/>
            </p:cNvSpPr>
            <p:nvPr>
              <p:custDataLst>
                <p:tags r:id="rId6"/>
              </p:custDataLst>
            </p:nvPr>
          </p:nvSpPr>
          <p:spPr bwMode="auto">
            <a:xfrm>
              <a:off x="4454526" y="5635626"/>
              <a:ext cx="411163" cy="409575"/>
            </a:xfrm>
            <a:custGeom>
              <a:avLst/>
              <a:gdLst>
                <a:gd name="T0" fmla="*/ 2147483646 w 217"/>
                <a:gd name="T1" fmla="*/ 2147483646 h 216"/>
                <a:gd name="T2" fmla="*/ 2147483646 w 217"/>
                <a:gd name="T3" fmla="*/ 2147483646 h 216"/>
                <a:gd name="T4" fmla="*/ 2147483646 w 217"/>
                <a:gd name="T5" fmla="*/ 2147483646 h 216"/>
                <a:gd name="T6" fmla="*/ 2147483646 w 217"/>
                <a:gd name="T7" fmla="*/ 2147483646 h 216"/>
                <a:gd name="T8" fmla="*/ 2147483646 w 217"/>
                <a:gd name="T9" fmla="*/ 2147483646 h 216"/>
                <a:gd name="T10" fmla="*/ 2147483646 w 217"/>
                <a:gd name="T11" fmla="*/ 2147483646 h 216"/>
                <a:gd name="T12" fmla="*/ 2147483646 w 217"/>
                <a:gd name="T13" fmla="*/ 2147483646 h 216"/>
                <a:gd name="T14" fmla="*/ 2147483646 w 217"/>
                <a:gd name="T15" fmla="*/ 2147483646 h 216"/>
                <a:gd name="T16" fmla="*/ 2147483646 w 217"/>
                <a:gd name="T17" fmla="*/ 2147483646 h 216"/>
                <a:gd name="T18" fmla="*/ 2147483646 w 217"/>
                <a:gd name="T19" fmla="*/ 0 h 216"/>
                <a:gd name="T20" fmla="*/ 2147483646 w 217"/>
                <a:gd name="T21" fmla="*/ 2147483646 h 216"/>
                <a:gd name="T22" fmla="*/ 2147483646 w 217"/>
                <a:gd name="T23" fmla="*/ 2147483646 h 216"/>
                <a:gd name="T24" fmla="*/ 2147483646 w 217"/>
                <a:gd name="T25" fmla="*/ 2147483646 h 216"/>
                <a:gd name="T26" fmla="*/ 2147483646 w 217"/>
                <a:gd name="T27" fmla="*/ 0 h 216"/>
                <a:gd name="T28" fmla="*/ 2147483646 w 217"/>
                <a:gd name="T29" fmla="*/ 2147483646 h 216"/>
                <a:gd name="T30" fmla="*/ 2147483646 w 217"/>
                <a:gd name="T31" fmla="*/ 2147483646 h 216"/>
                <a:gd name="T32" fmla="*/ 2147483646 w 217"/>
                <a:gd name="T33" fmla="*/ 2147483646 h 216"/>
                <a:gd name="T34" fmla="*/ 2147483646 w 217"/>
                <a:gd name="T35" fmla="*/ 2147483646 h 216"/>
                <a:gd name="T36" fmla="*/ 2147483646 w 217"/>
                <a:gd name="T37" fmla="*/ 2147483646 h 216"/>
                <a:gd name="T38" fmla="*/ 2147483646 w 217"/>
                <a:gd name="T39" fmla="*/ 2147483646 h 216"/>
                <a:gd name="T40" fmla="*/ 2147483646 w 217"/>
                <a:gd name="T41" fmla="*/ 2147483646 h 216"/>
                <a:gd name="T42" fmla="*/ 0 w 217"/>
                <a:gd name="T43" fmla="*/ 2147483646 h 216"/>
                <a:gd name="T44" fmla="*/ 0 w 217"/>
                <a:gd name="T45" fmla="*/ 2147483646 h 216"/>
                <a:gd name="T46" fmla="*/ 2147483646 w 217"/>
                <a:gd name="T47" fmla="*/ 2147483646 h 216"/>
                <a:gd name="T48" fmla="*/ 2147483646 w 217"/>
                <a:gd name="T49" fmla="*/ 2147483646 h 216"/>
                <a:gd name="T50" fmla="*/ 2147483646 w 217"/>
                <a:gd name="T51" fmla="*/ 2147483646 h 216"/>
                <a:gd name="T52" fmla="*/ 2147483646 w 217"/>
                <a:gd name="T53" fmla="*/ 2147483646 h 216"/>
                <a:gd name="T54" fmla="*/ 2147483646 w 217"/>
                <a:gd name="T55" fmla="*/ 2147483646 h 216"/>
                <a:gd name="T56" fmla="*/ 2147483646 w 217"/>
                <a:gd name="T57" fmla="*/ 2147483646 h 216"/>
                <a:gd name="T58" fmla="*/ 2147483646 w 217"/>
                <a:gd name="T59" fmla="*/ 2147483646 h 216"/>
                <a:gd name="T60" fmla="*/ 2147483646 w 217"/>
                <a:gd name="T61" fmla="*/ 2147483646 h 216"/>
                <a:gd name="T62" fmla="*/ 2147483646 w 217"/>
                <a:gd name="T63" fmla="*/ 2147483646 h 216"/>
                <a:gd name="T64" fmla="*/ 2147483646 w 217"/>
                <a:gd name="T65" fmla="*/ 2147483646 h 216"/>
                <a:gd name="T66" fmla="*/ 2147483646 w 217"/>
                <a:gd name="T67" fmla="*/ 2147483646 h 216"/>
                <a:gd name="T68" fmla="*/ 2147483646 w 217"/>
                <a:gd name="T69" fmla="*/ 2147483646 h 216"/>
                <a:gd name="T70" fmla="*/ 2147483646 w 217"/>
                <a:gd name="T71" fmla="*/ 2147483646 h 216"/>
                <a:gd name="T72" fmla="*/ 2147483646 w 217"/>
                <a:gd name="T73" fmla="*/ 2147483646 h 216"/>
                <a:gd name="T74" fmla="*/ 2147483646 w 217"/>
                <a:gd name="T75" fmla="*/ 2147483646 h 216"/>
                <a:gd name="T76" fmla="*/ 2147483646 w 217"/>
                <a:gd name="T77" fmla="*/ 2147483646 h 216"/>
                <a:gd name="T78" fmla="*/ 2147483646 w 217"/>
                <a:gd name="T79" fmla="*/ 2147483646 h 216"/>
                <a:gd name="T80" fmla="*/ 2147483646 w 217"/>
                <a:gd name="T81" fmla="*/ 2147483646 h 216"/>
                <a:gd name="T82" fmla="*/ 2147483646 w 217"/>
                <a:gd name="T83" fmla="*/ 2147483646 h 216"/>
                <a:gd name="T84" fmla="*/ 2147483646 w 217"/>
                <a:gd name="T85" fmla="*/ 2147483646 h 216"/>
                <a:gd name="T86" fmla="*/ 2147483646 w 217"/>
                <a:gd name="T87" fmla="*/ 2147483646 h 216"/>
                <a:gd name="T88" fmla="*/ 2147483646 w 217"/>
                <a:gd name="T89" fmla="*/ 2147483646 h 216"/>
                <a:gd name="T90" fmla="*/ 2147483646 w 217"/>
                <a:gd name="T91" fmla="*/ 2147483646 h 216"/>
                <a:gd name="T92" fmla="*/ 2147483646 w 217"/>
                <a:gd name="T93" fmla="*/ 2147483646 h 216"/>
                <a:gd name="T94" fmla="*/ 2147483646 w 217"/>
                <a:gd name="T95" fmla="*/ 2147483646 h 2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217" h="216">
                  <a:moveTo>
                    <a:pt x="217" y="122"/>
                  </a:moveTo>
                  <a:cubicBezTo>
                    <a:pt x="217" y="94"/>
                    <a:pt x="217" y="94"/>
                    <a:pt x="217" y="94"/>
                  </a:cubicBezTo>
                  <a:cubicBezTo>
                    <a:pt x="196" y="89"/>
                    <a:pt x="196" y="89"/>
                    <a:pt x="196" y="89"/>
                  </a:cubicBezTo>
                  <a:cubicBezTo>
                    <a:pt x="194" y="83"/>
                    <a:pt x="193" y="78"/>
                    <a:pt x="190" y="72"/>
                  </a:cubicBezTo>
                  <a:cubicBezTo>
                    <a:pt x="205" y="56"/>
                    <a:pt x="205" y="56"/>
                    <a:pt x="205" y="56"/>
                  </a:cubicBezTo>
                  <a:cubicBezTo>
                    <a:pt x="188" y="33"/>
                    <a:pt x="188" y="33"/>
                    <a:pt x="188" y="33"/>
                  </a:cubicBezTo>
                  <a:cubicBezTo>
                    <a:pt x="168" y="42"/>
                    <a:pt x="168" y="42"/>
                    <a:pt x="168" y="42"/>
                  </a:cubicBezTo>
                  <a:cubicBezTo>
                    <a:pt x="163" y="38"/>
                    <a:pt x="159" y="34"/>
                    <a:pt x="154" y="31"/>
                  </a:cubicBezTo>
                  <a:cubicBezTo>
                    <a:pt x="156" y="9"/>
                    <a:pt x="156" y="9"/>
                    <a:pt x="156" y="9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18" y="20"/>
                    <a:pt x="118" y="20"/>
                    <a:pt x="118" y="20"/>
                  </a:cubicBezTo>
                  <a:cubicBezTo>
                    <a:pt x="115" y="19"/>
                    <a:pt x="112" y="19"/>
                    <a:pt x="109" y="19"/>
                  </a:cubicBezTo>
                  <a:cubicBezTo>
                    <a:pt x="106" y="19"/>
                    <a:pt x="103" y="19"/>
                    <a:pt x="100" y="2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4" y="31"/>
                    <a:pt x="64" y="31"/>
                    <a:pt x="64" y="31"/>
                  </a:cubicBezTo>
                  <a:cubicBezTo>
                    <a:pt x="59" y="34"/>
                    <a:pt x="54" y="38"/>
                    <a:pt x="50" y="42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13" y="56"/>
                    <a:pt x="13" y="56"/>
                    <a:pt x="13" y="56"/>
                  </a:cubicBezTo>
                  <a:cubicBezTo>
                    <a:pt x="28" y="72"/>
                    <a:pt x="28" y="72"/>
                    <a:pt x="28" y="72"/>
                  </a:cubicBezTo>
                  <a:cubicBezTo>
                    <a:pt x="25" y="78"/>
                    <a:pt x="23" y="83"/>
                    <a:pt x="22" y="89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22" y="127"/>
                    <a:pt x="22" y="127"/>
                    <a:pt x="22" y="127"/>
                  </a:cubicBezTo>
                  <a:cubicBezTo>
                    <a:pt x="23" y="133"/>
                    <a:pt x="25" y="138"/>
                    <a:pt x="28" y="144"/>
                  </a:cubicBezTo>
                  <a:cubicBezTo>
                    <a:pt x="13" y="160"/>
                    <a:pt x="13" y="160"/>
                    <a:pt x="13" y="160"/>
                  </a:cubicBezTo>
                  <a:cubicBezTo>
                    <a:pt x="29" y="183"/>
                    <a:pt x="29" y="183"/>
                    <a:pt x="29" y="183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4" y="178"/>
                    <a:pt x="59" y="182"/>
                    <a:pt x="64" y="185"/>
                  </a:cubicBezTo>
                  <a:cubicBezTo>
                    <a:pt x="62" y="207"/>
                    <a:pt x="62" y="207"/>
                    <a:pt x="62" y="207"/>
                  </a:cubicBezTo>
                  <a:cubicBezTo>
                    <a:pt x="89" y="216"/>
                    <a:pt x="89" y="216"/>
                    <a:pt x="89" y="216"/>
                  </a:cubicBezTo>
                  <a:cubicBezTo>
                    <a:pt x="100" y="196"/>
                    <a:pt x="100" y="196"/>
                    <a:pt x="100" y="196"/>
                  </a:cubicBezTo>
                  <a:cubicBezTo>
                    <a:pt x="103" y="197"/>
                    <a:pt x="106" y="197"/>
                    <a:pt x="109" y="197"/>
                  </a:cubicBezTo>
                  <a:cubicBezTo>
                    <a:pt x="112" y="197"/>
                    <a:pt x="115" y="197"/>
                    <a:pt x="118" y="196"/>
                  </a:cubicBezTo>
                  <a:cubicBezTo>
                    <a:pt x="129" y="216"/>
                    <a:pt x="129" y="216"/>
                    <a:pt x="129" y="216"/>
                  </a:cubicBezTo>
                  <a:cubicBezTo>
                    <a:pt x="156" y="207"/>
                    <a:pt x="156" y="207"/>
                    <a:pt x="156" y="207"/>
                  </a:cubicBezTo>
                  <a:cubicBezTo>
                    <a:pt x="154" y="185"/>
                    <a:pt x="154" y="185"/>
                    <a:pt x="154" y="185"/>
                  </a:cubicBezTo>
                  <a:cubicBezTo>
                    <a:pt x="159" y="182"/>
                    <a:pt x="164" y="178"/>
                    <a:pt x="168" y="174"/>
                  </a:cubicBezTo>
                  <a:cubicBezTo>
                    <a:pt x="188" y="183"/>
                    <a:pt x="188" y="183"/>
                    <a:pt x="188" y="183"/>
                  </a:cubicBezTo>
                  <a:cubicBezTo>
                    <a:pt x="205" y="160"/>
                    <a:pt x="205" y="160"/>
                    <a:pt x="205" y="160"/>
                  </a:cubicBezTo>
                  <a:cubicBezTo>
                    <a:pt x="190" y="144"/>
                    <a:pt x="190" y="144"/>
                    <a:pt x="190" y="144"/>
                  </a:cubicBezTo>
                  <a:cubicBezTo>
                    <a:pt x="193" y="138"/>
                    <a:pt x="194" y="133"/>
                    <a:pt x="196" y="127"/>
                  </a:cubicBezTo>
                  <a:lnTo>
                    <a:pt x="217" y="122"/>
                  </a:lnTo>
                  <a:close/>
                  <a:moveTo>
                    <a:pt x="109" y="172"/>
                  </a:moveTo>
                  <a:cubicBezTo>
                    <a:pt x="74" y="172"/>
                    <a:pt x="45" y="143"/>
                    <a:pt x="45" y="108"/>
                  </a:cubicBezTo>
                  <a:cubicBezTo>
                    <a:pt x="45" y="73"/>
                    <a:pt x="74" y="44"/>
                    <a:pt x="109" y="44"/>
                  </a:cubicBezTo>
                  <a:cubicBezTo>
                    <a:pt x="144" y="44"/>
                    <a:pt x="172" y="73"/>
                    <a:pt x="172" y="108"/>
                  </a:cubicBezTo>
                  <a:cubicBezTo>
                    <a:pt x="172" y="143"/>
                    <a:pt x="144" y="172"/>
                    <a:pt x="109" y="1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120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2" name="MH_Other_18"/>
            <p:cNvSpPr>
              <a:spLocks noEditPoints="1"/>
            </p:cNvSpPr>
            <p:nvPr>
              <p:custDataLst>
                <p:tags r:id="rId7"/>
              </p:custDataLst>
            </p:nvPr>
          </p:nvSpPr>
          <p:spPr bwMode="auto">
            <a:xfrm>
              <a:off x="4832351" y="5572125"/>
              <a:ext cx="244475" cy="242888"/>
            </a:xfrm>
            <a:custGeom>
              <a:avLst/>
              <a:gdLst>
                <a:gd name="T0" fmla="*/ 2147483646 w 129"/>
                <a:gd name="T1" fmla="*/ 2147483646 h 128"/>
                <a:gd name="T2" fmla="*/ 2147483646 w 129"/>
                <a:gd name="T3" fmla="*/ 2147483646 h 128"/>
                <a:gd name="T4" fmla="*/ 2147483646 w 129"/>
                <a:gd name="T5" fmla="*/ 2147483646 h 128"/>
                <a:gd name="T6" fmla="*/ 2147483646 w 129"/>
                <a:gd name="T7" fmla="*/ 2147483646 h 128"/>
                <a:gd name="T8" fmla="*/ 2147483646 w 129"/>
                <a:gd name="T9" fmla="*/ 2147483646 h 128"/>
                <a:gd name="T10" fmla="*/ 2147483646 w 129"/>
                <a:gd name="T11" fmla="*/ 2147483646 h 128"/>
                <a:gd name="T12" fmla="*/ 2147483646 w 129"/>
                <a:gd name="T13" fmla="*/ 2147483646 h 128"/>
                <a:gd name="T14" fmla="*/ 2147483646 w 129"/>
                <a:gd name="T15" fmla="*/ 2147483646 h 128"/>
                <a:gd name="T16" fmla="*/ 2147483646 w 129"/>
                <a:gd name="T17" fmla="*/ 2147483646 h 128"/>
                <a:gd name="T18" fmla="*/ 2147483646 w 129"/>
                <a:gd name="T19" fmla="*/ 0 h 128"/>
                <a:gd name="T20" fmla="*/ 2147483646 w 129"/>
                <a:gd name="T21" fmla="*/ 2147483646 h 128"/>
                <a:gd name="T22" fmla="*/ 2147483646 w 129"/>
                <a:gd name="T23" fmla="*/ 2147483646 h 128"/>
                <a:gd name="T24" fmla="*/ 2147483646 w 129"/>
                <a:gd name="T25" fmla="*/ 2147483646 h 128"/>
                <a:gd name="T26" fmla="*/ 2147483646 w 129"/>
                <a:gd name="T27" fmla="*/ 0 h 128"/>
                <a:gd name="T28" fmla="*/ 2147483646 w 129"/>
                <a:gd name="T29" fmla="*/ 2147483646 h 128"/>
                <a:gd name="T30" fmla="*/ 2147483646 w 129"/>
                <a:gd name="T31" fmla="*/ 2147483646 h 128"/>
                <a:gd name="T32" fmla="*/ 2147483646 w 129"/>
                <a:gd name="T33" fmla="*/ 2147483646 h 128"/>
                <a:gd name="T34" fmla="*/ 2147483646 w 129"/>
                <a:gd name="T35" fmla="*/ 2147483646 h 128"/>
                <a:gd name="T36" fmla="*/ 2147483646 w 129"/>
                <a:gd name="T37" fmla="*/ 2147483646 h 128"/>
                <a:gd name="T38" fmla="*/ 2147483646 w 129"/>
                <a:gd name="T39" fmla="*/ 2147483646 h 128"/>
                <a:gd name="T40" fmla="*/ 2147483646 w 129"/>
                <a:gd name="T41" fmla="*/ 2147483646 h 128"/>
                <a:gd name="T42" fmla="*/ 0 w 129"/>
                <a:gd name="T43" fmla="*/ 2147483646 h 128"/>
                <a:gd name="T44" fmla="*/ 0 w 129"/>
                <a:gd name="T45" fmla="*/ 2147483646 h 128"/>
                <a:gd name="T46" fmla="*/ 2147483646 w 129"/>
                <a:gd name="T47" fmla="*/ 2147483646 h 128"/>
                <a:gd name="T48" fmla="*/ 2147483646 w 129"/>
                <a:gd name="T49" fmla="*/ 2147483646 h 128"/>
                <a:gd name="T50" fmla="*/ 2147483646 w 129"/>
                <a:gd name="T51" fmla="*/ 2147483646 h 128"/>
                <a:gd name="T52" fmla="*/ 2147483646 w 129"/>
                <a:gd name="T53" fmla="*/ 2147483646 h 128"/>
                <a:gd name="T54" fmla="*/ 2147483646 w 129"/>
                <a:gd name="T55" fmla="*/ 2147483646 h 128"/>
                <a:gd name="T56" fmla="*/ 2147483646 w 129"/>
                <a:gd name="T57" fmla="*/ 2147483646 h 128"/>
                <a:gd name="T58" fmla="*/ 2147483646 w 129"/>
                <a:gd name="T59" fmla="*/ 2147483646 h 128"/>
                <a:gd name="T60" fmla="*/ 2147483646 w 129"/>
                <a:gd name="T61" fmla="*/ 2147483646 h 128"/>
                <a:gd name="T62" fmla="*/ 2147483646 w 129"/>
                <a:gd name="T63" fmla="*/ 2147483646 h 128"/>
                <a:gd name="T64" fmla="*/ 2147483646 w 129"/>
                <a:gd name="T65" fmla="*/ 2147483646 h 128"/>
                <a:gd name="T66" fmla="*/ 2147483646 w 129"/>
                <a:gd name="T67" fmla="*/ 2147483646 h 128"/>
                <a:gd name="T68" fmla="*/ 2147483646 w 129"/>
                <a:gd name="T69" fmla="*/ 2147483646 h 128"/>
                <a:gd name="T70" fmla="*/ 2147483646 w 129"/>
                <a:gd name="T71" fmla="*/ 2147483646 h 128"/>
                <a:gd name="T72" fmla="*/ 2147483646 w 129"/>
                <a:gd name="T73" fmla="*/ 2147483646 h 128"/>
                <a:gd name="T74" fmla="*/ 2147483646 w 129"/>
                <a:gd name="T75" fmla="*/ 2147483646 h 128"/>
                <a:gd name="T76" fmla="*/ 2147483646 w 129"/>
                <a:gd name="T77" fmla="*/ 2147483646 h 128"/>
                <a:gd name="T78" fmla="*/ 2147483646 w 129"/>
                <a:gd name="T79" fmla="*/ 2147483646 h 128"/>
                <a:gd name="T80" fmla="*/ 2147483646 w 129"/>
                <a:gd name="T81" fmla="*/ 2147483646 h 128"/>
                <a:gd name="T82" fmla="*/ 2147483646 w 129"/>
                <a:gd name="T83" fmla="*/ 2147483646 h 128"/>
                <a:gd name="T84" fmla="*/ 2147483646 w 129"/>
                <a:gd name="T85" fmla="*/ 2147483646 h 128"/>
                <a:gd name="T86" fmla="*/ 2147483646 w 129"/>
                <a:gd name="T87" fmla="*/ 2147483646 h 128"/>
                <a:gd name="T88" fmla="*/ 2147483646 w 129"/>
                <a:gd name="T89" fmla="*/ 2147483646 h 128"/>
                <a:gd name="T90" fmla="*/ 2147483646 w 129"/>
                <a:gd name="T91" fmla="*/ 2147483646 h 128"/>
                <a:gd name="T92" fmla="*/ 2147483646 w 129"/>
                <a:gd name="T93" fmla="*/ 2147483646 h 128"/>
                <a:gd name="T94" fmla="*/ 2147483646 w 129"/>
                <a:gd name="T95" fmla="*/ 2147483646 h 12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29" h="128">
                  <a:moveTo>
                    <a:pt x="129" y="72"/>
                  </a:moveTo>
                  <a:cubicBezTo>
                    <a:pt x="129" y="55"/>
                    <a:pt x="129" y="55"/>
                    <a:pt x="129" y="55"/>
                  </a:cubicBezTo>
                  <a:cubicBezTo>
                    <a:pt x="116" y="53"/>
                    <a:pt x="116" y="53"/>
                    <a:pt x="116" y="53"/>
                  </a:cubicBezTo>
                  <a:cubicBezTo>
                    <a:pt x="116" y="49"/>
                    <a:pt x="115" y="46"/>
                    <a:pt x="113" y="43"/>
                  </a:cubicBezTo>
                  <a:cubicBezTo>
                    <a:pt x="122" y="33"/>
                    <a:pt x="122" y="33"/>
                    <a:pt x="122" y="33"/>
                  </a:cubicBezTo>
                  <a:cubicBezTo>
                    <a:pt x="112" y="19"/>
                    <a:pt x="112" y="19"/>
                    <a:pt x="112" y="19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97" y="22"/>
                    <a:pt x="95" y="20"/>
                    <a:pt x="91" y="18"/>
                  </a:cubicBezTo>
                  <a:cubicBezTo>
                    <a:pt x="93" y="5"/>
                    <a:pt x="93" y="5"/>
                    <a:pt x="93" y="5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68" y="11"/>
                    <a:pt x="67" y="11"/>
                    <a:pt x="65" y="11"/>
                  </a:cubicBezTo>
                  <a:cubicBezTo>
                    <a:pt x="63" y="11"/>
                    <a:pt x="61" y="11"/>
                    <a:pt x="60" y="11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5" y="20"/>
                    <a:pt x="32" y="22"/>
                    <a:pt x="30" y="25"/>
                  </a:cubicBezTo>
                  <a:cubicBezTo>
                    <a:pt x="18" y="19"/>
                    <a:pt x="18" y="19"/>
                    <a:pt x="18" y="19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5" y="46"/>
                    <a:pt x="14" y="49"/>
                    <a:pt x="13" y="53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13" y="75"/>
                    <a:pt x="13" y="75"/>
                    <a:pt x="13" y="75"/>
                  </a:cubicBezTo>
                  <a:cubicBezTo>
                    <a:pt x="14" y="79"/>
                    <a:pt x="15" y="82"/>
                    <a:pt x="17" y="85"/>
                  </a:cubicBezTo>
                  <a:cubicBezTo>
                    <a:pt x="8" y="95"/>
                    <a:pt x="8" y="95"/>
                    <a:pt x="8" y="95"/>
                  </a:cubicBezTo>
                  <a:cubicBezTo>
                    <a:pt x="18" y="109"/>
                    <a:pt x="18" y="109"/>
                    <a:pt x="18" y="109"/>
                  </a:cubicBezTo>
                  <a:cubicBezTo>
                    <a:pt x="30" y="103"/>
                    <a:pt x="30" y="103"/>
                    <a:pt x="30" y="103"/>
                  </a:cubicBezTo>
                  <a:cubicBezTo>
                    <a:pt x="32" y="106"/>
                    <a:pt x="35" y="108"/>
                    <a:pt x="38" y="110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60" y="116"/>
                    <a:pt x="60" y="116"/>
                    <a:pt x="60" y="116"/>
                  </a:cubicBezTo>
                  <a:cubicBezTo>
                    <a:pt x="61" y="117"/>
                    <a:pt x="63" y="117"/>
                    <a:pt x="65" y="117"/>
                  </a:cubicBezTo>
                  <a:cubicBezTo>
                    <a:pt x="67" y="117"/>
                    <a:pt x="68" y="117"/>
                    <a:pt x="70" y="116"/>
                  </a:cubicBezTo>
                  <a:cubicBezTo>
                    <a:pt x="77" y="128"/>
                    <a:pt x="77" y="128"/>
                    <a:pt x="77" y="128"/>
                  </a:cubicBezTo>
                  <a:cubicBezTo>
                    <a:pt x="93" y="123"/>
                    <a:pt x="93" y="123"/>
                    <a:pt x="93" y="123"/>
                  </a:cubicBezTo>
                  <a:cubicBezTo>
                    <a:pt x="92" y="110"/>
                    <a:pt x="92" y="110"/>
                    <a:pt x="92" y="110"/>
                  </a:cubicBezTo>
                  <a:cubicBezTo>
                    <a:pt x="95" y="108"/>
                    <a:pt x="97" y="106"/>
                    <a:pt x="100" y="103"/>
                  </a:cubicBezTo>
                  <a:cubicBezTo>
                    <a:pt x="112" y="109"/>
                    <a:pt x="112" y="109"/>
                    <a:pt x="112" y="109"/>
                  </a:cubicBezTo>
                  <a:cubicBezTo>
                    <a:pt x="122" y="95"/>
                    <a:pt x="122" y="95"/>
                    <a:pt x="122" y="95"/>
                  </a:cubicBezTo>
                  <a:cubicBezTo>
                    <a:pt x="113" y="85"/>
                    <a:pt x="113" y="85"/>
                    <a:pt x="113" y="85"/>
                  </a:cubicBezTo>
                  <a:cubicBezTo>
                    <a:pt x="115" y="82"/>
                    <a:pt x="116" y="79"/>
                    <a:pt x="116" y="75"/>
                  </a:cubicBezTo>
                  <a:lnTo>
                    <a:pt x="129" y="72"/>
                  </a:lnTo>
                  <a:close/>
                  <a:moveTo>
                    <a:pt x="65" y="102"/>
                  </a:moveTo>
                  <a:cubicBezTo>
                    <a:pt x="44" y="102"/>
                    <a:pt x="27" y="85"/>
                    <a:pt x="27" y="64"/>
                  </a:cubicBezTo>
                  <a:cubicBezTo>
                    <a:pt x="27" y="43"/>
                    <a:pt x="44" y="26"/>
                    <a:pt x="65" y="26"/>
                  </a:cubicBezTo>
                  <a:cubicBezTo>
                    <a:pt x="86" y="26"/>
                    <a:pt x="103" y="43"/>
                    <a:pt x="103" y="64"/>
                  </a:cubicBezTo>
                  <a:cubicBezTo>
                    <a:pt x="103" y="85"/>
                    <a:pt x="86" y="102"/>
                    <a:pt x="65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0" fontAlgn="base" hangingPunct="0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120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MH_Other_19"/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4398963" y="1795489"/>
            <a:ext cx="482600" cy="501651"/>
          </a:xfrm>
          <a:custGeom>
            <a:avLst/>
            <a:gdLst>
              <a:gd name="T0" fmla="*/ 125227 w 517683"/>
              <a:gd name="T1" fmla="*/ 0 h 539412"/>
              <a:gd name="T2" fmla="*/ 125227 w 517683"/>
              <a:gd name="T3" fmla="*/ 4638 h 539412"/>
              <a:gd name="T4" fmla="*/ 125227 w 517683"/>
              <a:gd name="T5" fmla="*/ 10930 h 539412"/>
              <a:gd name="T6" fmla="*/ 239233 w 517683"/>
              <a:gd name="T7" fmla="*/ 122539 h 539412"/>
              <a:gd name="T8" fmla="*/ 125227 w 517683"/>
              <a:gd name="T9" fmla="*/ 234146 h 539412"/>
              <a:gd name="T10" fmla="*/ 125227 w 517683"/>
              <a:gd name="T11" fmla="*/ 233231 h 539412"/>
              <a:gd name="T12" fmla="*/ 125227 w 517683"/>
              <a:gd name="T13" fmla="*/ 227241 h 539412"/>
              <a:gd name="T14" fmla="*/ 124289 w 517683"/>
              <a:gd name="T15" fmla="*/ 227241 h 539412"/>
              <a:gd name="T16" fmla="*/ 17131 w 517683"/>
              <a:gd name="T17" fmla="*/ 122825 h 539412"/>
              <a:gd name="T18" fmla="*/ 124289 w 517683"/>
              <a:gd name="T19" fmla="*/ 18409 h 539412"/>
              <a:gd name="T20" fmla="*/ 125228 w 517683"/>
              <a:gd name="T21" fmla="*/ 18409 h 539412"/>
              <a:gd name="T22" fmla="*/ 125228 w 517683"/>
              <a:gd name="T23" fmla="*/ 103699 h 539412"/>
              <a:gd name="T24" fmla="*/ 125228 w 517683"/>
              <a:gd name="T25" fmla="*/ 145498 h 539412"/>
              <a:gd name="T26" fmla="*/ 126037 w 517683"/>
              <a:gd name="T27" fmla="*/ 144384 h 539412"/>
              <a:gd name="T28" fmla="*/ 176936 w 517683"/>
              <a:gd name="T29" fmla="*/ 74183 h 539412"/>
              <a:gd name="T30" fmla="*/ 187277 w 517683"/>
              <a:gd name="T31" fmla="*/ 72354 h 539412"/>
              <a:gd name="T32" fmla="*/ 189156 w 517683"/>
              <a:gd name="T33" fmla="*/ 83326 h 539412"/>
              <a:gd name="T34" fmla="*/ 125227 w 517683"/>
              <a:gd name="T35" fmla="*/ 172013 h 539412"/>
              <a:gd name="T36" fmla="*/ 125227 w 517683"/>
              <a:gd name="T37" fmla="*/ 160827 h 539412"/>
              <a:gd name="T38" fmla="*/ 125227 w 517683"/>
              <a:gd name="T39" fmla="*/ 145725 h 539412"/>
              <a:gd name="T40" fmla="*/ 123347 w 517683"/>
              <a:gd name="T41" fmla="*/ 147556 h 539412"/>
              <a:gd name="T42" fmla="*/ 105488 w 517683"/>
              <a:gd name="T43" fmla="*/ 121910 h 539412"/>
              <a:gd name="T44" fmla="*/ 94209 w 517683"/>
              <a:gd name="T45" fmla="*/ 120077 h 539412"/>
              <a:gd name="T46" fmla="*/ 92329 w 517683"/>
              <a:gd name="T47" fmla="*/ 130153 h 539412"/>
              <a:gd name="T48" fmla="*/ 123347 w 517683"/>
              <a:gd name="T49" fmla="*/ 174117 h 539412"/>
              <a:gd name="T50" fmla="*/ 125228 w 517683"/>
              <a:gd name="T51" fmla="*/ 172286 h 539412"/>
              <a:gd name="T52" fmla="*/ 125228 w 517683"/>
              <a:gd name="T53" fmla="*/ 209103 h 539412"/>
              <a:gd name="T54" fmla="*/ 125228 w 517683"/>
              <a:gd name="T55" fmla="*/ 226826 h 539412"/>
              <a:gd name="T56" fmla="*/ 146575 w 517683"/>
              <a:gd name="T57" fmla="*/ 224409 h 539412"/>
              <a:gd name="T58" fmla="*/ 231696 w 517683"/>
              <a:gd name="T59" fmla="*/ 122539 h 539412"/>
              <a:gd name="T60" fmla="*/ 125227 w 517683"/>
              <a:gd name="T61" fmla="*/ 18250 h 539412"/>
              <a:gd name="T62" fmla="*/ 125227 w 517683"/>
              <a:gd name="T63" fmla="*/ 17334 h 539412"/>
              <a:gd name="T64" fmla="*/ 125227 w 517683"/>
              <a:gd name="T65" fmla="*/ 10993 h 539412"/>
              <a:gd name="T66" fmla="*/ 124287 w 517683"/>
              <a:gd name="T67" fmla="*/ 10077 h 539412"/>
              <a:gd name="T68" fmla="*/ 8473 w 517683"/>
              <a:gd name="T69" fmla="*/ 122761 h 539412"/>
              <a:gd name="T70" fmla="*/ 124287 w 517683"/>
              <a:gd name="T71" fmla="*/ 234529 h 539412"/>
              <a:gd name="T72" fmla="*/ 125227 w 517683"/>
              <a:gd name="T73" fmla="*/ 234529 h 539412"/>
              <a:gd name="T74" fmla="*/ 125227 w 517683"/>
              <a:gd name="T75" fmla="*/ 242774 h 539412"/>
              <a:gd name="T76" fmla="*/ 0 w 517683"/>
              <a:gd name="T77" fmla="*/ 121846 h 539412"/>
              <a:gd name="T78" fmla="*/ 125227 w 517683"/>
              <a:gd name="T79" fmla="*/ 0 h 539412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517683" h="539412">
                <a:moveTo>
                  <a:pt x="270984" y="0"/>
                </a:moveTo>
                <a:cubicBezTo>
                  <a:pt x="270984" y="0"/>
                  <a:pt x="270984" y="0"/>
                  <a:pt x="270984" y="10305"/>
                </a:cubicBezTo>
                <a:lnTo>
                  <a:pt x="270984" y="24287"/>
                </a:lnTo>
                <a:cubicBezTo>
                  <a:pt x="407586" y="24287"/>
                  <a:pt x="517683" y="136080"/>
                  <a:pt x="517683" y="272263"/>
                </a:cubicBezTo>
                <a:cubicBezTo>
                  <a:pt x="517683" y="408447"/>
                  <a:pt x="407586" y="518207"/>
                  <a:pt x="270984" y="520239"/>
                </a:cubicBezTo>
                <a:cubicBezTo>
                  <a:pt x="270984" y="520239"/>
                  <a:pt x="270984" y="520239"/>
                  <a:pt x="270984" y="518207"/>
                </a:cubicBezTo>
                <a:lnTo>
                  <a:pt x="270984" y="504900"/>
                </a:lnTo>
                <a:lnTo>
                  <a:pt x="268951" y="504900"/>
                </a:lnTo>
                <a:cubicBezTo>
                  <a:pt x="140806" y="504900"/>
                  <a:pt x="37069" y="401111"/>
                  <a:pt x="37069" y="272902"/>
                </a:cubicBezTo>
                <a:cubicBezTo>
                  <a:pt x="37069" y="144692"/>
                  <a:pt x="140806" y="40903"/>
                  <a:pt x="268951" y="40903"/>
                </a:cubicBezTo>
                <a:cubicBezTo>
                  <a:pt x="268951" y="40903"/>
                  <a:pt x="268951" y="40903"/>
                  <a:pt x="270985" y="40903"/>
                </a:cubicBezTo>
                <a:cubicBezTo>
                  <a:pt x="270985" y="40903"/>
                  <a:pt x="270985" y="40903"/>
                  <a:pt x="270985" y="230407"/>
                </a:cubicBezTo>
                <a:lnTo>
                  <a:pt x="270985" y="323276"/>
                </a:lnTo>
                <a:lnTo>
                  <a:pt x="272732" y="320802"/>
                </a:lnTo>
                <a:cubicBezTo>
                  <a:pt x="277977" y="313374"/>
                  <a:pt x="298957" y="283664"/>
                  <a:pt x="382874" y="164823"/>
                </a:cubicBezTo>
                <a:cubicBezTo>
                  <a:pt x="386943" y="156698"/>
                  <a:pt x="397115" y="154666"/>
                  <a:pt x="405252" y="160760"/>
                </a:cubicBezTo>
                <a:cubicBezTo>
                  <a:pt x="413390" y="166855"/>
                  <a:pt x="415424" y="177012"/>
                  <a:pt x="409321" y="185138"/>
                </a:cubicBezTo>
                <a:cubicBezTo>
                  <a:pt x="409321" y="185138"/>
                  <a:pt x="409321" y="185138"/>
                  <a:pt x="270984" y="382190"/>
                </a:cubicBezTo>
                <a:cubicBezTo>
                  <a:pt x="270984" y="382190"/>
                  <a:pt x="270984" y="382190"/>
                  <a:pt x="270984" y="357336"/>
                </a:cubicBezTo>
                <a:lnTo>
                  <a:pt x="270984" y="323779"/>
                </a:lnTo>
                <a:lnTo>
                  <a:pt x="266917" y="327849"/>
                </a:lnTo>
                <a:cubicBezTo>
                  <a:pt x="266917" y="327849"/>
                  <a:pt x="266917" y="327849"/>
                  <a:pt x="228270" y="270866"/>
                </a:cubicBezTo>
                <a:cubicBezTo>
                  <a:pt x="222168" y="262726"/>
                  <a:pt x="211997" y="260691"/>
                  <a:pt x="203861" y="266796"/>
                </a:cubicBezTo>
                <a:cubicBezTo>
                  <a:pt x="197759" y="270866"/>
                  <a:pt x="195725" y="281042"/>
                  <a:pt x="199793" y="289182"/>
                </a:cubicBezTo>
                <a:lnTo>
                  <a:pt x="266917" y="386866"/>
                </a:lnTo>
                <a:cubicBezTo>
                  <a:pt x="266917" y="386866"/>
                  <a:pt x="266917" y="386866"/>
                  <a:pt x="270985" y="382796"/>
                </a:cubicBezTo>
                <a:cubicBezTo>
                  <a:pt x="270985" y="382796"/>
                  <a:pt x="270985" y="382796"/>
                  <a:pt x="270985" y="464596"/>
                </a:cubicBezTo>
                <a:lnTo>
                  <a:pt x="270985" y="503978"/>
                </a:lnTo>
                <a:lnTo>
                  <a:pt x="317176" y="498607"/>
                </a:lnTo>
                <a:cubicBezTo>
                  <a:pt x="421762" y="475681"/>
                  <a:pt x="501372" y="382531"/>
                  <a:pt x="501372" y="272263"/>
                </a:cubicBezTo>
                <a:cubicBezTo>
                  <a:pt x="501372" y="144210"/>
                  <a:pt x="397392" y="40548"/>
                  <a:pt x="270984" y="40548"/>
                </a:cubicBezTo>
                <a:cubicBezTo>
                  <a:pt x="270984" y="40548"/>
                  <a:pt x="270984" y="40548"/>
                  <a:pt x="270984" y="38515"/>
                </a:cubicBezTo>
                <a:lnTo>
                  <a:pt x="270984" y="24426"/>
                </a:lnTo>
                <a:cubicBezTo>
                  <a:pt x="270984" y="24426"/>
                  <a:pt x="270984" y="24426"/>
                  <a:pt x="268946" y="22391"/>
                </a:cubicBezTo>
                <a:cubicBezTo>
                  <a:pt x="130398" y="22391"/>
                  <a:pt x="18337" y="134344"/>
                  <a:pt x="18337" y="272759"/>
                </a:cubicBezTo>
                <a:cubicBezTo>
                  <a:pt x="18337" y="409139"/>
                  <a:pt x="130398" y="521092"/>
                  <a:pt x="268946" y="521092"/>
                </a:cubicBezTo>
                <a:cubicBezTo>
                  <a:pt x="268946" y="521092"/>
                  <a:pt x="268946" y="521092"/>
                  <a:pt x="270984" y="521092"/>
                </a:cubicBezTo>
                <a:cubicBezTo>
                  <a:pt x="270984" y="521092"/>
                  <a:pt x="270984" y="521092"/>
                  <a:pt x="270984" y="539412"/>
                </a:cubicBezTo>
                <a:cubicBezTo>
                  <a:pt x="120211" y="539412"/>
                  <a:pt x="0" y="419317"/>
                  <a:pt x="0" y="270724"/>
                </a:cubicBezTo>
                <a:cubicBezTo>
                  <a:pt x="0" y="120096"/>
                  <a:pt x="120211" y="0"/>
                  <a:pt x="270984" y="0"/>
                </a:cubicBezTo>
                <a:close/>
              </a:path>
            </a:pathLst>
          </a:custGeom>
          <a:solidFill>
            <a:srgbClr val="FF3855"/>
          </a:solidFill>
          <a:ln>
            <a:noFill/>
          </a:ln>
          <a:extLst/>
        </p:spPr>
        <p:txBody>
          <a:bodyPr/>
          <a:lstStyle/>
          <a:p>
            <a:pPr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200">
              <a:solidFill>
                <a:schemeClr val="bg1">
                  <a:lumMod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7" name="MH_Other_20"/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8148642" y="3616328"/>
            <a:ext cx="327025" cy="517525"/>
          </a:xfrm>
          <a:custGeom>
            <a:avLst/>
            <a:gdLst>
              <a:gd name="T0" fmla="*/ 2147483646 w 3056"/>
              <a:gd name="T1" fmla="*/ 2147483646 h 5429"/>
              <a:gd name="T2" fmla="*/ 2147483646 w 3056"/>
              <a:gd name="T3" fmla="*/ 2147483646 h 5429"/>
              <a:gd name="T4" fmla="*/ 2147483646 w 3056"/>
              <a:gd name="T5" fmla="*/ 2147483646 h 5429"/>
              <a:gd name="T6" fmla="*/ 2147483646 w 3056"/>
              <a:gd name="T7" fmla="*/ 2147483646 h 5429"/>
              <a:gd name="T8" fmla="*/ 2147483646 w 3056"/>
              <a:gd name="T9" fmla="*/ 2147483646 h 5429"/>
              <a:gd name="T10" fmla="*/ 2147483646 w 3056"/>
              <a:gd name="T11" fmla="*/ 2147483646 h 5429"/>
              <a:gd name="T12" fmla="*/ 2147483646 w 3056"/>
              <a:gd name="T13" fmla="*/ 2147483646 h 5429"/>
              <a:gd name="T14" fmla="*/ 2147483646 w 3056"/>
              <a:gd name="T15" fmla="*/ 2147483646 h 5429"/>
              <a:gd name="T16" fmla="*/ 2147483646 w 3056"/>
              <a:gd name="T17" fmla="*/ 2147483646 h 5429"/>
              <a:gd name="T18" fmla="*/ 2147483646 w 3056"/>
              <a:gd name="T19" fmla="*/ 2147483646 h 5429"/>
              <a:gd name="T20" fmla="*/ 2147483646 w 3056"/>
              <a:gd name="T21" fmla="*/ 2147483646 h 5429"/>
              <a:gd name="T22" fmla="*/ 2147483646 w 3056"/>
              <a:gd name="T23" fmla="*/ 2147483646 h 5429"/>
              <a:gd name="T24" fmla="*/ 2147483646 w 3056"/>
              <a:gd name="T25" fmla="*/ 2147483646 h 5429"/>
              <a:gd name="T26" fmla="*/ 2147483646 w 3056"/>
              <a:gd name="T27" fmla="*/ 2147483646 h 5429"/>
              <a:gd name="T28" fmla="*/ 2147483646 w 3056"/>
              <a:gd name="T29" fmla="*/ 2147483646 h 5429"/>
              <a:gd name="T30" fmla="*/ 2147483646 w 3056"/>
              <a:gd name="T31" fmla="*/ 2147483646 h 5429"/>
              <a:gd name="T32" fmla="*/ 2147483646 w 3056"/>
              <a:gd name="T33" fmla="*/ 2147483646 h 5429"/>
              <a:gd name="T34" fmla="*/ 2147483646 w 3056"/>
              <a:gd name="T35" fmla="*/ 2147483646 h 5429"/>
              <a:gd name="T36" fmla="*/ 2147483646 w 3056"/>
              <a:gd name="T37" fmla="*/ 2147483646 h 5429"/>
              <a:gd name="T38" fmla="*/ 2147483646 w 3056"/>
              <a:gd name="T39" fmla="*/ 2147483646 h 5429"/>
              <a:gd name="T40" fmla="*/ 2147483646 w 3056"/>
              <a:gd name="T41" fmla="*/ 2147483646 h 5429"/>
              <a:gd name="T42" fmla="*/ 2147483646 w 3056"/>
              <a:gd name="T43" fmla="*/ 2147483646 h 5429"/>
              <a:gd name="T44" fmla="*/ 2147483646 w 3056"/>
              <a:gd name="T45" fmla="*/ 2147483646 h 5429"/>
              <a:gd name="T46" fmla="*/ 2147483646 w 3056"/>
              <a:gd name="T47" fmla="*/ 2147483646 h 5429"/>
              <a:gd name="T48" fmla="*/ 2147483646 w 3056"/>
              <a:gd name="T49" fmla="*/ 2147483646 h 5429"/>
              <a:gd name="T50" fmla="*/ 2147483646 w 3056"/>
              <a:gd name="T51" fmla="*/ 2147483646 h 5429"/>
              <a:gd name="T52" fmla="*/ 2147483646 w 3056"/>
              <a:gd name="T53" fmla="*/ 2147483646 h 5429"/>
              <a:gd name="T54" fmla="*/ 2147483646 w 3056"/>
              <a:gd name="T55" fmla="*/ 2147483646 h 5429"/>
              <a:gd name="T56" fmla="*/ 2147483646 w 3056"/>
              <a:gd name="T57" fmla="*/ 2147483646 h 5429"/>
              <a:gd name="T58" fmla="*/ 2147483646 w 3056"/>
              <a:gd name="T59" fmla="*/ 2147483646 h 5429"/>
              <a:gd name="T60" fmla="*/ 2147483646 w 3056"/>
              <a:gd name="T61" fmla="*/ 2147483646 h 5429"/>
              <a:gd name="T62" fmla="*/ 2147483646 w 3056"/>
              <a:gd name="T63" fmla="*/ 2147483646 h 5429"/>
              <a:gd name="T64" fmla="*/ 2147483646 w 3056"/>
              <a:gd name="T65" fmla="*/ 2147483646 h 5429"/>
              <a:gd name="T66" fmla="*/ 2147483646 w 3056"/>
              <a:gd name="T67" fmla="*/ 2147483646 h 5429"/>
              <a:gd name="T68" fmla="*/ 2147483646 w 3056"/>
              <a:gd name="T69" fmla="*/ 2147483646 h 5429"/>
              <a:gd name="T70" fmla="*/ 2147483646 w 3056"/>
              <a:gd name="T71" fmla="*/ 2147483646 h 5429"/>
              <a:gd name="T72" fmla="*/ 2147483646 w 3056"/>
              <a:gd name="T73" fmla="*/ 2147483646 h 5429"/>
              <a:gd name="T74" fmla="*/ 2147483646 w 3056"/>
              <a:gd name="T75" fmla="*/ 2147483646 h 5429"/>
              <a:gd name="T76" fmla="*/ 2147483646 w 3056"/>
              <a:gd name="T77" fmla="*/ 2147483646 h 5429"/>
              <a:gd name="T78" fmla="*/ 2147483646 w 3056"/>
              <a:gd name="T79" fmla="*/ 2147483646 h 5429"/>
              <a:gd name="T80" fmla="*/ 2147483646 w 3056"/>
              <a:gd name="T81" fmla="*/ 2147483646 h 5429"/>
              <a:gd name="T82" fmla="*/ 2147483646 w 3056"/>
              <a:gd name="T83" fmla="*/ 2147483646 h 5429"/>
              <a:gd name="T84" fmla="*/ 2147483646 w 3056"/>
              <a:gd name="T85" fmla="*/ 2147483646 h 5429"/>
              <a:gd name="T86" fmla="*/ 2147483646 w 3056"/>
              <a:gd name="T87" fmla="*/ 2147483646 h 5429"/>
              <a:gd name="T88" fmla="*/ 2147483646 w 3056"/>
              <a:gd name="T89" fmla="*/ 2147483646 h 5429"/>
              <a:gd name="T90" fmla="*/ 2147483646 w 3056"/>
              <a:gd name="T91" fmla="*/ 2147483646 h 5429"/>
              <a:gd name="T92" fmla="*/ 2147483646 w 3056"/>
              <a:gd name="T93" fmla="*/ 2147483646 h 5429"/>
              <a:gd name="T94" fmla="*/ 2147483646 w 3056"/>
              <a:gd name="T95" fmla="*/ 2147483646 h 5429"/>
              <a:gd name="T96" fmla="*/ 2147483646 w 3056"/>
              <a:gd name="T97" fmla="*/ 2147483646 h 5429"/>
              <a:gd name="T98" fmla="*/ 2147483646 w 3056"/>
              <a:gd name="T99" fmla="*/ 2147483646 h 5429"/>
              <a:gd name="T100" fmla="*/ 2147483646 w 3056"/>
              <a:gd name="T101" fmla="*/ 2147483646 h 5429"/>
              <a:gd name="T102" fmla="*/ 2147483646 w 3056"/>
              <a:gd name="T103" fmla="*/ 2147483646 h 5429"/>
              <a:gd name="T104" fmla="*/ 2147483646 w 3056"/>
              <a:gd name="T105" fmla="*/ 2147483646 h 5429"/>
              <a:gd name="T106" fmla="*/ 2147483646 w 3056"/>
              <a:gd name="T107" fmla="*/ 2147483646 h 5429"/>
              <a:gd name="T108" fmla="*/ 2147483646 w 3056"/>
              <a:gd name="T109" fmla="*/ 2147483646 h 5429"/>
              <a:gd name="T110" fmla="*/ 2147483646 w 3056"/>
              <a:gd name="T111" fmla="*/ 2147483646 h 5429"/>
              <a:gd name="T112" fmla="*/ 2147483646 w 3056"/>
              <a:gd name="T113" fmla="*/ 2147483646 h 5429"/>
              <a:gd name="T114" fmla="*/ 2147483646 w 3056"/>
              <a:gd name="T115" fmla="*/ 2147483646 h 5429"/>
              <a:gd name="T116" fmla="*/ 2147483646 w 3056"/>
              <a:gd name="T117" fmla="*/ 2147483646 h 5429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3056" h="5429">
                <a:moveTo>
                  <a:pt x="2609" y="448"/>
                </a:moveTo>
                <a:lnTo>
                  <a:pt x="2609" y="448"/>
                </a:lnTo>
                <a:lnTo>
                  <a:pt x="2575" y="415"/>
                </a:lnTo>
                <a:lnTo>
                  <a:pt x="2538" y="383"/>
                </a:lnTo>
                <a:lnTo>
                  <a:pt x="2503" y="352"/>
                </a:lnTo>
                <a:lnTo>
                  <a:pt x="2465" y="322"/>
                </a:lnTo>
                <a:lnTo>
                  <a:pt x="2426" y="293"/>
                </a:lnTo>
                <a:lnTo>
                  <a:pt x="2388" y="265"/>
                </a:lnTo>
                <a:lnTo>
                  <a:pt x="2348" y="239"/>
                </a:lnTo>
                <a:lnTo>
                  <a:pt x="2307" y="213"/>
                </a:lnTo>
                <a:lnTo>
                  <a:pt x="2266" y="190"/>
                </a:lnTo>
                <a:lnTo>
                  <a:pt x="2224" y="168"/>
                </a:lnTo>
                <a:lnTo>
                  <a:pt x="2182" y="146"/>
                </a:lnTo>
                <a:lnTo>
                  <a:pt x="2138" y="127"/>
                </a:lnTo>
                <a:lnTo>
                  <a:pt x="2095" y="108"/>
                </a:lnTo>
                <a:lnTo>
                  <a:pt x="2049" y="91"/>
                </a:lnTo>
                <a:lnTo>
                  <a:pt x="2005" y="75"/>
                </a:lnTo>
                <a:lnTo>
                  <a:pt x="1960" y="61"/>
                </a:lnTo>
                <a:lnTo>
                  <a:pt x="1907" y="46"/>
                </a:lnTo>
                <a:lnTo>
                  <a:pt x="1853" y="34"/>
                </a:lnTo>
                <a:lnTo>
                  <a:pt x="1800" y="24"/>
                </a:lnTo>
                <a:lnTo>
                  <a:pt x="1746" y="15"/>
                </a:lnTo>
                <a:lnTo>
                  <a:pt x="1692" y="9"/>
                </a:lnTo>
                <a:lnTo>
                  <a:pt x="1638" y="3"/>
                </a:lnTo>
                <a:lnTo>
                  <a:pt x="1582" y="1"/>
                </a:lnTo>
                <a:lnTo>
                  <a:pt x="1527" y="0"/>
                </a:lnTo>
                <a:lnTo>
                  <a:pt x="1490" y="0"/>
                </a:lnTo>
                <a:lnTo>
                  <a:pt x="1451" y="2"/>
                </a:lnTo>
                <a:lnTo>
                  <a:pt x="1413" y="4"/>
                </a:lnTo>
                <a:lnTo>
                  <a:pt x="1376" y="8"/>
                </a:lnTo>
                <a:lnTo>
                  <a:pt x="1338" y="11"/>
                </a:lnTo>
                <a:lnTo>
                  <a:pt x="1302" y="17"/>
                </a:lnTo>
                <a:lnTo>
                  <a:pt x="1264" y="22"/>
                </a:lnTo>
                <a:lnTo>
                  <a:pt x="1227" y="29"/>
                </a:lnTo>
                <a:lnTo>
                  <a:pt x="1191" y="36"/>
                </a:lnTo>
                <a:lnTo>
                  <a:pt x="1154" y="45"/>
                </a:lnTo>
                <a:lnTo>
                  <a:pt x="1118" y="55"/>
                </a:lnTo>
                <a:lnTo>
                  <a:pt x="1083" y="65"/>
                </a:lnTo>
                <a:lnTo>
                  <a:pt x="1047" y="76"/>
                </a:lnTo>
                <a:lnTo>
                  <a:pt x="1012" y="88"/>
                </a:lnTo>
                <a:lnTo>
                  <a:pt x="977" y="102"/>
                </a:lnTo>
                <a:lnTo>
                  <a:pt x="942" y="115"/>
                </a:lnTo>
                <a:lnTo>
                  <a:pt x="909" y="130"/>
                </a:lnTo>
                <a:lnTo>
                  <a:pt x="875" y="146"/>
                </a:lnTo>
                <a:lnTo>
                  <a:pt x="841" y="161"/>
                </a:lnTo>
                <a:lnTo>
                  <a:pt x="808" y="179"/>
                </a:lnTo>
                <a:lnTo>
                  <a:pt x="775" y="197"/>
                </a:lnTo>
                <a:lnTo>
                  <a:pt x="743" y="216"/>
                </a:lnTo>
                <a:lnTo>
                  <a:pt x="712" y="235"/>
                </a:lnTo>
                <a:lnTo>
                  <a:pt x="680" y="255"/>
                </a:lnTo>
                <a:lnTo>
                  <a:pt x="649" y="277"/>
                </a:lnTo>
                <a:lnTo>
                  <a:pt x="619" y="300"/>
                </a:lnTo>
                <a:lnTo>
                  <a:pt x="589" y="322"/>
                </a:lnTo>
                <a:lnTo>
                  <a:pt x="559" y="345"/>
                </a:lnTo>
                <a:lnTo>
                  <a:pt x="531" y="370"/>
                </a:lnTo>
                <a:lnTo>
                  <a:pt x="502" y="395"/>
                </a:lnTo>
                <a:lnTo>
                  <a:pt x="474" y="421"/>
                </a:lnTo>
                <a:lnTo>
                  <a:pt x="447" y="448"/>
                </a:lnTo>
                <a:lnTo>
                  <a:pt x="420" y="475"/>
                </a:lnTo>
                <a:lnTo>
                  <a:pt x="395" y="503"/>
                </a:lnTo>
                <a:lnTo>
                  <a:pt x="369" y="531"/>
                </a:lnTo>
                <a:lnTo>
                  <a:pt x="345" y="561"/>
                </a:lnTo>
                <a:lnTo>
                  <a:pt x="322" y="589"/>
                </a:lnTo>
                <a:lnTo>
                  <a:pt x="298" y="619"/>
                </a:lnTo>
                <a:lnTo>
                  <a:pt x="276" y="650"/>
                </a:lnTo>
                <a:lnTo>
                  <a:pt x="255" y="681"/>
                </a:lnTo>
                <a:lnTo>
                  <a:pt x="235" y="712"/>
                </a:lnTo>
                <a:lnTo>
                  <a:pt x="215" y="744"/>
                </a:lnTo>
                <a:lnTo>
                  <a:pt x="197" y="776"/>
                </a:lnTo>
                <a:lnTo>
                  <a:pt x="179" y="808"/>
                </a:lnTo>
                <a:lnTo>
                  <a:pt x="161" y="841"/>
                </a:lnTo>
                <a:lnTo>
                  <a:pt x="145" y="875"/>
                </a:lnTo>
                <a:lnTo>
                  <a:pt x="129" y="909"/>
                </a:lnTo>
                <a:lnTo>
                  <a:pt x="115" y="943"/>
                </a:lnTo>
                <a:lnTo>
                  <a:pt x="101" y="977"/>
                </a:lnTo>
                <a:lnTo>
                  <a:pt x="88" y="1012"/>
                </a:lnTo>
                <a:lnTo>
                  <a:pt x="76" y="1047"/>
                </a:lnTo>
                <a:lnTo>
                  <a:pt x="65" y="1082"/>
                </a:lnTo>
                <a:lnTo>
                  <a:pt x="55" y="1118"/>
                </a:lnTo>
                <a:lnTo>
                  <a:pt x="45" y="1154"/>
                </a:lnTo>
                <a:lnTo>
                  <a:pt x="36" y="1191"/>
                </a:lnTo>
                <a:lnTo>
                  <a:pt x="28" y="1227"/>
                </a:lnTo>
                <a:lnTo>
                  <a:pt x="22" y="1264"/>
                </a:lnTo>
                <a:lnTo>
                  <a:pt x="16" y="1301"/>
                </a:lnTo>
                <a:lnTo>
                  <a:pt x="11" y="1338"/>
                </a:lnTo>
                <a:lnTo>
                  <a:pt x="7" y="1376"/>
                </a:lnTo>
                <a:lnTo>
                  <a:pt x="4" y="1413"/>
                </a:lnTo>
                <a:lnTo>
                  <a:pt x="2" y="1452"/>
                </a:lnTo>
                <a:lnTo>
                  <a:pt x="0" y="1489"/>
                </a:lnTo>
                <a:lnTo>
                  <a:pt x="0" y="1527"/>
                </a:lnTo>
                <a:lnTo>
                  <a:pt x="6" y="1667"/>
                </a:lnTo>
                <a:lnTo>
                  <a:pt x="10" y="1707"/>
                </a:lnTo>
                <a:lnTo>
                  <a:pt x="15" y="1746"/>
                </a:lnTo>
                <a:lnTo>
                  <a:pt x="22" y="1785"/>
                </a:lnTo>
                <a:lnTo>
                  <a:pt x="28" y="1823"/>
                </a:lnTo>
                <a:lnTo>
                  <a:pt x="36" y="1862"/>
                </a:lnTo>
                <a:lnTo>
                  <a:pt x="45" y="1900"/>
                </a:lnTo>
                <a:lnTo>
                  <a:pt x="55" y="1937"/>
                </a:lnTo>
                <a:lnTo>
                  <a:pt x="66" y="1975"/>
                </a:lnTo>
                <a:lnTo>
                  <a:pt x="78" y="2012"/>
                </a:lnTo>
                <a:lnTo>
                  <a:pt x="92" y="2049"/>
                </a:lnTo>
                <a:lnTo>
                  <a:pt x="105" y="2085"/>
                </a:lnTo>
                <a:lnTo>
                  <a:pt x="119" y="2122"/>
                </a:lnTo>
                <a:lnTo>
                  <a:pt x="136" y="2157"/>
                </a:lnTo>
                <a:lnTo>
                  <a:pt x="152" y="2193"/>
                </a:lnTo>
                <a:lnTo>
                  <a:pt x="170" y="2228"/>
                </a:lnTo>
                <a:lnTo>
                  <a:pt x="189" y="2262"/>
                </a:lnTo>
                <a:lnTo>
                  <a:pt x="195" y="2277"/>
                </a:lnTo>
                <a:lnTo>
                  <a:pt x="213" y="2312"/>
                </a:lnTo>
                <a:lnTo>
                  <a:pt x="242" y="2366"/>
                </a:lnTo>
                <a:lnTo>
                  <a:pt x="278" y="2439"/>
                </a:lnTo>
                <a:lnTo>
                  <a:pt x="323" y="2528"/>
                </a:lnTo>
                <a:lnTo>
                  <a:pt x="371" y="2631"/>
                </a:lnTo>
                <a:lnTo>
                  <a:pt x="422" y="2743"/>
                </a:lnTo>
                <a:lnTo>
                  <a:pt x="450" y="2804"/>
                </a:lnTo>
                <a:lnTo>
                  <a:pt x="476" y="2867"/>
                </a:lnTo>
                <a:lnTo>
                  <a:pt x="503" y="2931"/>
                </a:lnTo>
                <a:lnTo>
                  <a:pt x="530" y="2998"/>
                </a:lnTo>
                <a:lnTo>
                  <a:pt x="556" y="3065"/>
                </a:lnTo>
                <a:lnTo>
                  <a:pt x="582" y="3134"/>
                </a:lnTo>
                <a:lnTo>
                  <a:pt x="607" y="3202"/>
                </a:lnTo>
                <a:lnTo>
                  <a:pt x="630" y="3273"/>
                </a:lnTo>
                <a:lnTo>
                  <a:pt x="653" y="3343"/>
                </a:lnTo>
                <a:lnTo>
                  <a:pt x="674" y="3413"/>
                </a:lnTo>
                <a:lnTo>
                  <a:pt x="693" y="3483"/>
                </a:lnTo>
                <a:lnTo>
                  <a:pt x="711" y="3553"/>
                </a:lnTo>
                <a:lnTo>
                  <a:pt x="726" y="3621"/>
                </a:lnTo>
                <a:lnTo>
                  <a:pt x="739" y="3690"/>
                </a:lnTo>
                <a:lnTo>
                  <a:pt x="750" y="3756"/>
                </a:lnTo>
                <a:lnTo>
                  <a:pt x="754" y="3788"/>
                </a:lnTo>
                <a:lnTo>
                  <a:pt x="757" y="3822"/>
                </a:lnTo>
                <a:lnTo>
                  <a:pt x="760" y="3854"/>
                </a:lnTo>
                <a:lnTo>
                  <a:pt x="762" y="3885"/>
                </a:lnTo>
                <a:lnTo>
                  <a:pt x="763" y="3915"/>
                </a:lnTo>
                <a:lnTo>
                  <a:pt x="764" y="3946"/>
                </a:lnTo>
                <a:lnTo>
                  <a:pt x="783" y="4137"/>
                </a:lnTo>
                <a:lnTo>
                  <a:pt x="789" y="4160"/>
                </a:lnTo>
                <a:lnTo>
                  <a:pt x="796" y="4181"/>
                </a:lnTo>
                <a:lnTo>
                  <a:pt x="804" y="4202"/>
                </a:lnTo>
                <a:lnTo>
                  <a:pt x="813" y="4220"/>
                </a:lnTo>
                <a:lnTo>
                  <a:pt x="823" y="4237"/>
                </a:lnTo>
                <a:lnTo>
                  <a:pt x="833" y="4253"/>
                </a:lnTo>
                <a:lnTo>
                  <a:pt x="844" y="4267"/>
                </a:lnTo>
                <a:lnTo>
                  <a:pt x="855" y="4280"/>
                </a:lnTo>
                <a:lnTo>
                  <a:pt x="867" y="4291"/>
                </a:lnTo>
                <a:lnTo>
                  <a:pt x="880" y="4301"/>
                </a:lnTo>
                <a:lnTo>
                  <a:pt x="895" y="4309"/>
                </a:lnTo>
                <a:lnTo>
                  <a:pt x="909" y="4316"/>
                </a:lnTo>
                <a:lnTo>
                  <a:pt x="924" y="4321"/>
                </a:lnTo>
                <a:lnTo>
                  <a:pt x="941" y="4325"/>
                </a:lnTo>
                <a:lnTo>
                  <a:pt x="959" y="4328"/>
                </a:lnTo>
                <a:lnTo>
                  <a:pt x="976" y="4328"/>
                </a:lnTo>
                <a:lnTo>
                  <a:pt x="2079" y="4328"/>
                </a:lnTo>
                <a:lnTo>
                  <a:pt x="2097" y="4328"/>
                </a:lnTo>
                <a:lnTo>
                  <a:pt x="2114" y="4325"/>
                </a:lnTo>
                <a:lnTo>
                  <a:pt x="2130" y="4321"/>
                </a:lnTo>
                <a:lnTo>
                  <a:pt x="2145" y="4316"/>
                </a:lnTo>
                <a:lnTo>
                  <a:pt x="2161" y="4309"/>
                </a:lnTo>
                <a:lnTo>
                  <a:pt x="2174" y="4301"/>
                </a:lnTo>
                <a:lnTo>
                  <a:pt x="2187" y="4291"/>
                </a:lnTo>
                <a:lnTo>
                  <a:pt x="2201" y="4280"/>
                </a:lnTo>
                <a:lnTo>
                  <a:pt x="2212" y="4267"/>
                </a:lnTo>
                <a:lnTo>
                  <a:pt x="2223" y="4253"/>
                </a:lnTo>
                <a:lnTo>
                  <a:pt x="2233" y="4237"/>
                </a:lnTo>
                <a:lnTo>
                  <a:pt x="2243" y="4220"/>
                </a:lnTo>
                <a:lnTo>
                  <a:pt x="2251" y="4202"/>
                </a:lnTo>
                <a:lnTo>
                  <a:pt x="2259" y="4181"/>
                </a:lnTo>
                <a:lnTo>
                  <a:pt x="2266" y="4160"/>
                </a:lnTo>
                <a:lnTo>
                  <a:pt x="2272" y="4137"/>
                </a:lnTo>
                <a:lnTo>
                  <a:pt x="2291" y="3946"/>
                </a:lnTo>
                <a:lnTo>
                  <a:pt x="2293" y="3915"/>
                </a:lnTo>
                <a:lnTo>
                  <a:pt x="2294" y="3885"/>
                </a:lnTo>
                <a:lnTo>
                  <a:pt x="2295" y="3854"/>
                </a:lnTo>
                <a:lnTo>
                  <a:pt x="2298" y="3822"/>
                </a:lnTo>
                <a:lnTo>
                  <a:pt x="2301" y="3788"/>
                </a:lnTo>
                <a:lnTo>
                  <a:pt x="2306" y="3756"/>
                </a:lnTo>
                <a:lnTo>
                  <a:pt x="2316" y="3690"/>
                </a:lnTo>
                <a:lnTo>
                  <a:pt x="2329" y="3621"/>
                </a:lnTo>
                <a:lnTo>
                  <a:pt x="2345" y="3553"/>
                </a:lnTo>
                <a:lnTo>
                  <a:pt x="2362" y="3483"/>
                </a:lnTo>
                <a:lnTo>
                  <a:pt x="2381" y="3413"/>
                </a:lnTo>
                <a:lnTo>
                  <a:pt x="2402" y="3343"/>
                </a:lnTo>
                <a:lnTo>
                  <a:pt x="2425" y="3273"/>
                </a:lnTo>
                <a:lnTo>
                  <a:pt x="2449" y="3202"/>
                </a:lnTo>
                <a:lnTo>
                  <a:pt x="2474" y="3134"/>
                </a:lnTo>
                <a:lnTo>
                  <a:pt x="2499" y="3065"/>
                </a:lnTo>
                <a:lnTo>
                  <a:pt x="2526" y="2998"/>
                </a:lnTo>
                <a:lnTo>
                  <a:pt x="2552" y="2931"/>
                </a:lnTo>
                <a:lnTo>
                  <a:pt x="2579" y="2867"/>
                </a:lnTo>
                <a:lnTo>
                  <a:pt x="2607" y="2804"/>
                </a:lnTo>
                <a:lnTo>
                  <a:pt x="2633" y="2743"/>
                </a:lnTo>
                <a:lnTo>
                  <a:pt x="2685" y="2631"/>
                </a:lnTo>
                <a:lnTo>
                  <a:pt x="2735" y="2528"/>
                </a:lnTo>
                <a:lnTo>
                  <a:pt x="2778" y="2439"/>
                </a:lnTo>
                <a:lnTo>
                  <a:pt x="2816" y="2366"/>
                </a:lnTo>
                <a:lnTo>
                  <a:pt x="2846" y="2312"/>
                </a:lnTo>
                <a:lnTo>
                  <a:pt x="2872" y="2262"/>
                </a:lnTo>
                <a:lnTo>
                  <a:pt x="2890" y="2228"/>
                </a:lnTo>
                <a:lnTo>
                  <a:pt x="2906" y="2193"/>
                </a:lnTo>
                <a:lnTo>
                  <a:pt x="2923" y="2157"/>
                </a:lnTo>
                <a:lnTo>
                  <a:pt x="2937" y="2122"/>
                </a:lnTo>
                <a:lnTo>
                  <a:pt x="2952" y="2085"/>
                </a:lnTo>
                <a:lnTo>
                  <a:pt x="2965" y="2049"/>
                </a:lnTo>
                <a:lnTo>
                  <a:pt x="2978" y="2012"/>
                </a:lnTo>
                <a:lnTo>
                  <a:pt x="2989" y="1975"/>
                </a:lnTo>
                <a:lnTo>
                  <a:pt x="3000" y="1937"/>
                </a:lnTo>
                <a:lnTo>
                  <a:pt x="3010" y="1900"/>
                </a:lnTo>
                <a:lnTo>
                  <a:pt x="3019" y="1862"/>
                </a:lnTo>
                <a:lnTo>
                  <a:pt x="3027" y="1823"/>
                </a:lnTo>
                <a:lnTo>
                  <a:pt x="3034" y="1785"/>
                </a:lnTo>
                <a:lnTo>
                  <a:pt x="3040" y="1746"/>
                </a:lnTo>
                <a:lnTo>
                  <a:pt x="3045" y="1707"/>
                </a:lnTo>
                <a:lnTo>
                  <a:pt x="3049" y="1667"/>
                </a:lnTo>
                <a:lnTo>
                  <a:pt x="3056" y="1527"/>
                </a:lnTo>
                <a:lnTo>
                  <a:pt x="3055" y="1489"/>
                </a:lnTo>
                <a:lnTo>
                  <a:pt x="3054" y="1452"/>
                </a:lnTo>
                <a:lnTo>
                  <a:pt x="3051" y="1413"/>
                </a:lnTo>
                <a:lnTo>
                  <a:pt x="3048" y="1376"/>
                </a:lnTo>
                <a:lnTo>
                  <a:pt x="3044" y="1338"/>
                </a:lnTo>
                <a:lnTo>
                  <a:pt x="3039" y="1301"/>
                </a:lnTo>
                <a:lnTo>
                  <a:pt x="3034" y="1264"/>
                </a:lnTo>
                <a:lnTo>
                  <a:pt x="3026" y="1227"/>
                </a:lnTo>
                <a:lnTo>
                  <a:pt x="3018" y="1191"/>
                </a:lnTo>
                <a:lnTo>
                  <a:pt x="3010" y="1154"/>
                </a:lnTo>
                <a:lnTo>
                  <a:pt x="3000" y="1118"/>
                </a:lnTo>
                <a:lnTo>
                  <a:pt x="2990" y="1082"/>
                </a:lnTo>
                <a:lnTo>
                  <a:pt x="2979" y="1047"/>
                </a:lnTo>
                <a:lnTo>
                  <a:pt x="2967" y="1012"/>
                </a:lnTo>
                <a:lnTo>
                  <a:pt x="2954" y="977"/>
                </a:lnTo>
                <a:lnTo>
                  <a:pt x="2941" y="943"/>
                </a:lnTo>
                <a:lnTo>
                  <a:pt x="2925" y="909"/>
                </a:lnTo>
                <a:lnTo>
                  <a:pt x="2910" y="875"/>
                </a:lnTo>
                <a:lnTo>
                  <a:pt x="2894" y="841"/>
                </a:lnTo>
                <a:lnTo>
                  <a:pt x="2877" y="808"/>
                </a:lnTo>
                <a:lnTo>
                  <a:pt x="2859" y="776"/>
                </a:lnTo>
                <a:lnTo>
                  <a:pt x="2840" y="744"/>
                </a:lnTo>
                <a:lnTo>
                  <a:pt x="2820" y="712"/>
                </a:lnTo>
                <a:lnTo>
                  <a:pt x="2800" y="681"/>
                </a:lnTo>
                <a:lnTo>
                  <a:pt x="2779" y="650"/>
                </a:lnTo>
                <a:lnTo>
                  <a:pt x="2757" y="619"/>
                </a:lnTo>
                <a:lnTo>
                  <a:pt x="2734" y="589"/>
                </a:lnTo>
                <a:lnTo>
                  <a:pt x="2711" y="561"/>
                </a:lnTo>
                <a:lnTo>
                  <a:pt x="2686" y="531"/>
                </a:lnTo>
                <a:lnTo>
                  <a:pt x="2661" y="503"/>
                </a:lnTo>
                <a:lnTo>
                  <a:pt x="2635" y="475"/>
                </a:lnTo>
                <a:lnTo>
                  <a:pt x="2609" y="448"/>
                </a:lnTo>
                <a:close/>
                <a:moveTo>
                  <a:pt x="2661" y="1641"/>
                </a:moveTo>
                <a:lnTo>
                  <a:pt x="2661" y="1641"/>
                </a:lnTo>
                <a:lnTo>
                  <a:pt x="2658" y="1669"/>
                </a:lnTo>
                <a:lnTo>
                  <a:pt x="2654" y="1697"/>
                </a:lnTo>
                <a:lnTo>
                  <a:pt x="2650" y="1725"/>
                </a:lnTo>
                <a:lnTo>
                  <a:pt x="2644" y="1753"/>
                </a:lnTo>
                <a:lnTo>
                  <a:pt x="2639" y="1781"/>
                </a:lnTo>
                <a:lnTo>
                  <a:pt x="2632" y="1809"/>
                </a:lnTo>
                <a:lnTo>
                  <a:pt x="2624" y="1837"/>
                </a:lnTo>
                <a:lnTo>
                  <a:pt x="2617" y="1863"/>
                </a:lnTo>
                <a:lnTo>
                  <a:pt x="2608" y="1891"/>
                </a:lnTo>
                <a:lnTo>
                  <a:pt x="2599" y="1918"/>
                </a:lnTo>
                <a:lnTo>
                  <a:pt x="2589" y="1945"/>
                </a:lnTo>
                <a:lnTo>
                  <a:pt x="2579" y="1972"/>
                </a:lnTo>
                <a:lnTo>
                  <a:pt x="2567" y="1998"/>
                </a:lnTo>
                <a:lnTo>
                  <a:pt x="2556" y="2025"/>
                </a:lnTo>
                <a:lnTo>
                  <a:pt x="2543" y="2051"/>
                </a:lnTo>
                <a:lnTo>
                  <a:pt x="2529" y="2078"/>
                </a:lnTo>
                <a:lnTo>
                  <a:pt x="2485" y="2158"/>
                </a:lnTo>
                <a:lnTo>
                  <a:pt x="2450" y="2227"/>
                </a:lnTo>
                <a:lnTo>
                  <a:pt x="2408" y="2311"/>
                </a:lnTo>
                <a:lnTo>
                  <a:pt x="2359" y="2409"/>
                </a:lnTo>
                <a:lnTo>
                  <a:pt x="2307" y="2519"/>
                </a:lnTo>
                <a:lnTo>
                  <a:pt x="2253" y="2641"/>
                </a:lnTo>
                <a:lnTo>
                  <a:pt x="2225" y="2705"/>
                </a:lnTo>
                <a:lnTo>
                  <a:pt x="2197" y="2771"/>
                </a:lnTo>
                <a:lnTo>
                  <a:pt x="2170" y="2838"/>
                </a:lnTo>
                <a:lnTo>
                  <a:pt x="2142" y="2908"/>
                </a:lnTo>
                <a:lnTo>
                  <a:pt x="2116" y="2979"/>
                </a:lnTo>
                <a:lnTo>
                  <a:pt x="2090" y="3051"/>
                </a:lnTo>
                <a:lnTo>
                  <a:pt x="2065" y="3124"/>
                </a:lnTo>
                <a:lnTo>
                  <a:pt x="2040" y="3198"/>
                </a:lnTo>
                <a:lnTo>
                  <a:pt x="2018" y="3272"/>
                </a:lnTo>
                <a:lnTo>
                  <a:pt x="1996" y="3346"/>
                </a:lnTo>
                <a:lnTo>
                  <a:pt x="1977" y="3420"/>
                </a:lnTo>
                <a:lnTo>
                  <a:pt x="1960" y="3494"/>
                </a:lnTo>
                <a:lnTo>
                  <a:pt x="1944" y="3568"/>
                </a:lnTo>
                <a:lnTo>
                  <a:pt x="1930" y="3641"/>
                </a:lnTo>
                <a:lnTo>
                  <a:pt x="1919" y="3714"/>
                </a:lnTo>
                <a:lnTo>
                  <a:pt x="1911" y="3785"/>
                </a:lnTo>
                <a:lnTo>
                  <a:pt x="1908" y="3820"/>
                </a:lnTo>
                <a:lnTo>
                  <a:pt x="1905" y="3856"/>
                </a:lnTo>
                <a:lnTo>
                  <a:pt x="1903" y="3890"/>
                </a:lnTo>
                <a:lnTo>
                  <a:pt x="1902" y="3924"/>
                </a:lnTo>
                <a:lnTo>
                  <a:pt x="1901" y="3939"/>
                </a:lnTo>
                <a:lnTo>
                  <a:pt x="1722" y="3939"/>
                </a:lnTo>
                <a:lnTo>
                  <a:pt x="1722" y="3230"/>
                </a:lnTo>
                <a:lnTo>
                  <a:pt x="1333" y="3230"/>
                </a:lnTo>
                <a:lnTo>
                  <a:pt x="1333" y="3939"/>
                </a:lnTo>
                <a:lnTo>
                  <a:pt x="1154" y="3939"/>
                </a:lnTo>
                <a:lnTo>
                  <a:pt x="1152" y="3924"/>
                </a:lnTo>
                <a:lnTo>
                  <a:pt x="1151" y="3873"/>
                </a:lnTo>
                <a:lnTo>
                  <a:pt x="1148" y="3820"/>
                </a:lnTo>
                <a:lnTo>
                  <a:pt x="1142" y="3767"/>
                </a:lnTo>
                <a:lnTo>
                  <a:pt x="1136" y="3714"/>
                </a:lnTo>
                <a:lnTo>
                  <a:pt x="1128" y="3659"/>
                </a:lnTo>
                <a:lnTo>
                  <a:pt x="1118" y="3604"/>
                </a:lnTo>
                <a:lnTo>
                  <a:pt x="1108" y="3547"/>
                </a:lnTo>
                <a:lnTo>
                  <a:pt x="1096" y="3491"/>
                </a:lnTo>
                <a:lnTo>
                  <a:pt x="1081" y="3434"/>
                </a:lnTo>
                <a:lnTo>
                  <a:pt x="1067" y="3377"/>
                </a:lnTo>
                <a:lnTo>
                  <a:pt x="1052" y="3319"/>
                </a:lnTo>
                <a:lnTo>
                  <a:pt x="1035" y="3261"/>
                </a:lnTo>
                <a:lnTo>
                  <a:pt x="1016" y="3203"/>
                </a:lnTo>
                <a:lnTo>
                  <a:pt x="997" y="3145"/>
                </a:lnTo>
                <a:lnTo>
                  <a:pt x="977" y="3086"/>
                </a:lnTo>
                <a:lnTo>
                  <a:pt x="958" y="3029"/>
                </a:lnTo>
                <a:lnTo>
                  <a:pt x="937" y="2970"/>
                </a:lnTo>
                <a:lnTo>
                  <a:pt x="914" y="2911"/>
                </a:lnTo>
                <a:lnTo>
                  <a:pt x="868" y="2796"/>
                </a:lnTo>
                <a:lnTo>
                  <a:pt x="820" y="2681"/>
                </a:lnTo>
                <a:lnTo>
                  <a:pt x="771" y="2570"/>
                </a:lnTo>
                <a:lnTo>
                  <a:pt x="721" y="2459"/>
                </a:lnTo>
                <a:lnTo>
                  <a:pt x="669" y="2353"/>
                </a:lnTo>
                <a:lnTo>
                  <a:pt x="618" y="2249"/>
                </a:lnTo>
                <a:lnTo>
                  <a:pt x="568" y="2150"/>
                </a:lnTo>
                <a:lnTo>
                  <a:pt x="567" y="2144"/>
                </a:lnTo>
                <a:lnTo>
                  <a:pt x="530" y="2075"/>
                </a:lnTo>
                <a:lnTo>
                  <a:pt x="515" y="2050"/>
                </a:lnTo>
                <a:lnTo>
                  <a:pt x="503" y="2024"/>
                </a:lnTo>
                <a:lnTo>
                  <a:pt x="491" y="1998"/>
                </a:lnTo>
                <a:lnTo>
                  <a:pt x="479" y="1972"/>
                </a:lnTo>
                <a:lnTo>
                  <a:pt x="468" y="1945"/>
                </a:lnTo>
                <a:lnTo>
                  <a:pt x="458" y="1918"/>
                </a:lnTo>
                <a:lnTo>
                  <a:pt x="449" y="1892"/>
                </a:lnTo>
                <a:lnTo>
                  <a:pt x="440" y="1864"/>
                </a:lnTo>
                <a:lnTo>
                  <a:pt x="431" y="1838"/>
                </a:lnTo>
                <a:lnTo>
                  <a:pt x="424" y="1810"/>
                </a:lnTo>
                <a:lnTo>
                  <a:pt x="418" y="1782"/>
                </a:lnTo>
                <a:lnTo>
                  <a:pt x="411" y="1754"/>
                </a:lnTo>
                <a:lnTo>
                  <a:pt x="406" y="1726"/>
                </a:lnTo>
                <a:lnTo>
                  <a:pt x="401" y="1697"/>
                </a:lnTo>
                <a:lnTo>
                  <a:pt x="398" y="1670"/>
                </a:lnTo>
                <a:lnTo>
                  <a:pt x="395" y="1641"/>
                </a:lnTo>
                <a:lnTo>
                  <a:pt x="389" y="1519"/>
                </a:lnTo>
                <a:lnTo>
                  <a:pt x="389" y="1492"/>
                </a:lnTo>
                <a:lnTo>
                  <a:pt x="390" y="1463"/>
                </a:lnTo>
                <a:lnTo>
                  <a:pt x="392" y="1435"/>
                </a:lnTo>
                <a:lnTo>
                  <a:pt x="395" y="1408"/>
                </a:lnTo>
                <a:lnTo>
                  <a:pt x="398" y="1380"/>
                </a:lnTo>
                <a:lnTo>
                  <a:pt x="402" y="1352"/>
                </a:lnTo>
                <a:lnTo>
                  <a:pt x="407" y="1325"/>
                </a:lnTo>
                <a:lnTo>
                  <a:pt x="412" y="1298"/>
                </a:lnTo>
                <a:lnTo>
                  <a:pt x="418" y="1270"/>
                </a:lnTo>
                <a:lnTo>
                  <a:pt x="424" y="1244"/>
                </a:lnTo>
                <a:lnTo>
                  <a:pt x="431" y="1217"/>
                </a:lnTo>
                <a:lnTo>
                  <a:pt x="439" y="1191"/>
                </a:lnTo>
                <a:lnTo>
                  <a:pt x="448" y="1165"/>
                </a:lnTo>
                <a:lnTo>
                  <a:pt x="457" y="1139"/>
                </a:lnTo>
                <a:lnTo>
                  <a:pt x="466" y="1113"/>
                </a:lnTo>
                <a:lnTo>
                  <a:pt x="476" y="1088"/>
                </a:lnTo>
                <a:lnTo>
                  <a:pt x="487" y="1063"/>
                </a:lnTo>
                <a:lnTo>
                  <a:pt x="499" y="1038"/>
                </a:lnTo>
                <a:lnTo>
                  <a:pt x="511" y="1013"/>
                </a:lnTo>
                <a:lnTo>
                  <a:pt x="524" y="989"/>
                </a:lnTo>
                <a:lnTo>
                  <a:pt x="537" y="965"/>
                </a:lnTo>
                <a:lnTo>
                  <a:pt x="551" y="941"/>
                </a:lnTo>
                <a:lnTo>
                  <a:pt x="565" y="918"/>
                </a:lnTo>
                <a:lnTo>
                  <a:pt x="580" y="895"/>
                </a:lnTo>
                <a:lnTo>
                  <a:pt x="596" y="871"/>
                </a:lnTo>
                <a:lnTo>
                  <a:pt x="612" y="849"/>
                </a:lnTo>
                <a:lnTo>
                  <a:pt x="629" y="827"/>
                </a:lnTo>
                <a:lnTo>
                  <a:pt x="647" y="806"/>
                </a:lnTo>
                <a:lnTo>
                  <a:pt x="664" y="784"/>
                </a:lnTo>
                <a:lnTo>
                  <a:pt x="683" y="763"/>
                </a:lnTo>
                <a:lnTo>
                  <a:pt x="702" y="743"/>
                </a:lnTo>
                <a:lnTo>
                  <a:pt x="722" y="723"/>
                </a:lnTo>
                <a:lnTo>
                  <a:pt x="743" y="703"/>
                </a:lnTo>
                <a:lnTo>
                  <a:pt x="764" y="683"/>
                </a:lnTo>
                <a:lnTo>
                  <a:pt x="785" y="665"/>
                </a:lnTo>
                <a:lnTo>
                  <a:pt x="806" y="647"/>
                </a:lnTo>
                <a:lnTo>
                  <a:pt x="828" y="629"/>
                </a:lnTo>
                <a:lnTo>
                  <a:pt x="850" y="611"/>
                </a:lnTo>
                <a:lnTo>
                  <a:pt x="874" y="596"/>
                </a:lnTo>
                <a:lnTo>
                  <a:pt x="896" y="579"/>
                </a:lnTo>
                <a:lnTo>
                  <a:pt x="920" y="565"/>
                </a:lnTo>
                <a:lnTo>
                  <a:pt x="943" y="550"/>
                </a:lnTo>
                <a:lnTo>
                  <a:pt x="968" y="536"/>
                </a:lnTo>
                <a:lnTo>
                  <a:pt x="992" y="523"/>
                </a:lnTo>
                <a:lnTo>
                  <a:pt x="1016" y="510"/>
                </a:lnTo>
                <a:lnTo>
                  <a:pt x="1041" y="498"/>
                </a:lnTo>
                <a:lnTo>
                  <a:pt x="1066" y="486"/>
                </a:lnTo>
                <a:lnTo>
                  <a:pt x="1091" y="475"/>
                </a:lnTo>
                <a:lnTo>
                  <a:pt x="1117" y="464"/>
                </a:lnTo>
                <a:lnTo>
                  <a:pt x="1143" y="456"/>
                </a:lnTo>
                <a:lnTo>
                  <a:pt x="1170" y="446"/>
                </a:lnTo>
                <a:lnTo>
                  <a:pt x="1195" y="438"/>
                </a:lnTo>
                <a:lnTo>
                  <a:pt x="1223" y="430"/>
                </a:lnTo>
                <a:lnTo>
                  <a:pt x="1250" y="423"/>
                </a:lnTo>
                <a:lnTo>
                  <a:pt x="1276" y="417"/>
                </a:lnTo>
                <a:lnTo>
                  <a:pt x="1304" y="411"/>
                </a:lnTo>
                <a:lnTo>
                  <a:pt x="1331" y="406"/>
                </a:lnTo>
                <a:lnTo>
                  <a:pt x="1359" y="401"/>
                </a:lnTo>
                <a:lnTo>
                  <a:pt x="1387" y="398"/>
                </a:lnTo>
                <a:lnTo>
                  <a:pt x="1414" y="395"/>
                </a:lnTo>
                <a:lnTo>
                  <a:pt x="1443" y="392"/>
                </a:lnTo>
                <a:lnTo>
                  <a:pt x="1471" y="390"/>
                </a:lnTo>
                <a:lnTo>
                  <a:pt x="1500" y="389"/>
                </a:lnTo>
                <a:lnTo>
                  <a:pt x="1527" y="389"/>
                </a:lnTo>
                <a:lnTo>
                  <a:pt x="1569" y="389"/>
                </a:lnTo>
                <a:lnTo>
                  <a:pt x="1610" y="391"/>
                </a:lnTo>
                <a:lnTo>
                  <a:pt x="1651" y="396"/>
                </a:lnTo>
                <a:lnTo>
                  <a:pt x="1691" y="400"/>
                </a:lnTo>
                <a:lnTo>
                  <a:pt x="1732" y="407"/>
                </a:lnTo>
                <a:lnTo>
                  <a:pt x="1771" y="415"/>
                </a:lnTo>
                <a:lnTo>
                  <a:pt x="1810" y="423"/>
                </a:lnTo>
                <a:lnTo>
                  <a:pt x="1849" y="435"/>
                </a:lnTo>
                <a:lnTo>
                  <a:pt x="1882" y="444"/>
                </a:lnTo>
                <a:lnTo>
                  <a:pt x="1917" y="457"/>
                </a:lnTo>
                <a:lnTo>
                  <a:pt x="1950" y="470"/>
                </a:lnTo>
                <a:lnTo>
                  <a:pt x="1983" y="483"/>
                </a:lnTo>
                <a:lnTo>
                  <a:pt x="2015" y="498"/>
                </a:lnTo>
                <a:lnTo>
                  <a:pt x="2047" y="514"/>
                </a:lnTo>
                <a:lnTo>
                  <a:pt x="2078" y="531"/>
                </a:lnTo>
                <a:lnTo>
                  <a:pt x="2109" y="548"/>
                </a:lnTo>
                <a:lnTo>
                  <a:pt x="2139" y="567"/>
                </a:lnTo>
                <a:lnTo>
                  <a:pt x="2169" y="586"/>
                </a:lnTo>
                <a:lnTo>
                  <a:pt x="2197" y="607"/>
                </a:lnTo>
                <a:lnTo>
                  <a:pt x="2226" y="628"/>
                </a:lnTo>
                <a:lnTo>
                  <a:pt x="2254" y="650"/>
                </a:lnTo>
                <a:lnTo>
                  <a:pt x="2281" y="673"/>
                </a:lnTo>
                <a:lnTo>
                  <a:pt x="2308" y="698"/>
                </a:lnTo>
                <a:lnTo>
                  <a:pt x="2333" y="723"/>
                </a:lnTo>
                <a:lnTo>
                  <a:pt x="2353" y="743"/>
                </a:lnTo>
                <a:lnTo>
                  <a:pt x="2372" y="763"/>
                </a:lnTo>
                <a:lnTo>
                  <a:pt x="2391" y="784"/>
                </a:lnTo>
                <a:lnTo>
                  <a:pt x="2409" y="806"/>
                </a:lnTo>
                <a:lnTo>
                  <a:pt x="2426" y="827"/>
                </a:lnTo>
                <a:lnTo>
                  <a:pt x="2443" y="849"/>
                </a:lnTo>
                <a:lnTo>
                  <a:pt x="2460" y="872"/>
                </a:lnTo>
                <a:lnTo>
                  <a:pt x="2475" y="895"/>
                </a:lnTo>
                <a:lnTo>
                  <a:pt x="2489" y="918"/>
                </a:lnTo>
                <a:lnTo>
                  <a:pt x="2505" y="941"/>
                </a:lnTo>
                <a:lnTo>
                  <a:pt x="2518" y="965"/>
                </a:lnTo>
                <a:lnTo>
                  <a:pt x="2531" y="989"/>
                </a:lnTo>
                <a:lnTo>
                  <a:pt x="2545" y="1013"/>
                </a:lnTo>
                <a:lnTo>
                  <a:pt x="2557" y="1038"/>
                </a:lnTo>
                <a:lnTo>
                  <a:pt x="2568" y="1063"/>
                </a:lnTo>
                <a:lnTo>
                  <a:pt x="2579" y="1088"/>
                </a:lnTo>
                <a:lnTo>
                  <a:pt x="2589" y="1113"/>
                </a:lnTo>
                <a:lnTo>
                  <a:pt x="2599" y="1139"/>
                </a:lnTo>
                <a:lnTo>
                  <a:pt x="2608" y="1164"/>
                </a:lnTo>
                <a:lnTo>
                  <a:pt x="2617" y="1191"/>
                </a:lnTo>
                <a:lnTo>
                  <a:pt x="2624" y="1217"/>
                </a:lnTo>
                <a:lnTo>
                  <a:pt x="2631" y="1244"/>
                </a:lnTo>
                <a:lnTo>
                  <a:pt x="2638" y="1270"/>
                </a:lnTo>
                <a:lnTo>
                  <a:pt x="2643" y="1297"/>
                </a:lnTo>
                <a:lnTo>
                  <a:pt x="2649" y="1325"/>
                </a:lnTo>
                <a:lnTo>
                  <a:pt x="2653" y="1352"/>
                </a:lnTo>
                <a:lnTo>
                  <a:pt x="2658" y="1379"/>
                </a:lnTo>
                <a:lnTo>
                  <a:pt x="2660" y="1406"/>
                </a:lnTo>
                <a:lnTo>
                  <a:pt x="2663" y="1435"/>
                </a:lnTo>
                <a:lnTo>
                  <a:pt x="2664" y="1463"/>
                </a:lnTo>
                <a:lnTo>
                  <a:pt x="2666" y="1491"/>
                </a:lnTo>
                <a:lnTo>
                  <a:pt x="2666" y="1519"/>
                </a:lnTo>
                <a:lnTo>
                  <a:pt x="2661" y="1641"/>
                </a:lnTo>
                <a:close/>
                <a:moveTo>
                  <a:pt x="907" y="4981"/>
                </a:moveTo>
                <a:lnTo>
                  <a:pt x="2149" y="4981"/>
                </a:lnTo>
                <a:lnTo>
                  <a:pt x="2149" y="4592"/>
                </a:lnTo>
                <a:lnTo>
                  <a:pt x="907" y="4592"/>
                </a:lnTo>
                <a:lnTo>
                  <a:pt x="907" y="4981"/>
                </a:lnTo>
                <a:close/>
                <a:moveTo>
                  <a:pt x="1177" y="5429"/>
                </a:moveTo>
                <a:lnTo>
                  <a:pt x="1879" y="5429"/>
                </a:lnTo>
                <a:lnTo>
                  <a:pt x="1879" y="5209"/>
                </a:lnTo>
                <a:lnTo>
                  <a:pt x="1177" y="5209"/>
                </a:lnTo>
                <a:lnTo>
                  <a:pt x="1177" y="5429"/>
                </a:lnTo>
                <a:close/>
              </a:path>
            </a:pathLst>
          </a:custGeom>
          <a:solidFill>
            <a:srgbClr val="FF3855"/>
          </a:solidFill>
          <a:ln>
            <a:noFill/>
          </a:ln>
          <a:extLst/>
        </p:spPr>
        <p:txBody>
          <a:bodyPr anchor="ctr"/>
          <a:lstStyle/>
          <a:p>
            <a:pPr eaLnBrk="0" fontAlgn="base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200">
              <a:solidFill>
                <a:schemeClr val="bg1">
                  <a:lumMod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595498" y="2263777"/>
            <a:ext cx="2909193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440956" y="4225833"/>
            <a:ext cx="2909193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533428" y="5423296"/>
            <a:ext cx="2909193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624429" y="2327128"/>
            <a:ext cx="3056375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8055297" y="4194671"/>
            <a:ext cx="3056375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403167" y="5500969"/>
            <a:ext cx="3056375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9738" y="1663415"/>
            <a:ext cx="2097977" cy="506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478133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3" grpId="0" animBg="1"/>
      <p:bldP spid="27" grpId="0" animBg="1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MH_Other_3"/>
          <p:cNvCxnSpPr/>
          <p:nvPr>
            <p:custDataLst>
              <p:tags r:id="rId1"/>
            </p:custDataLst>
          </p:nvPr>
        </p:nvCxnSpPr>
        <p:spPr>
          <a:xfrm>
            <a:off x="7553855" y="2175934"/>
            <a:ext cx="0" cy="3708400"/>
          </a:xfrm>
          <a:prstGeom prst="line">
            <a:avLst/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MH_Other_4"/>
          <p:cNvSpPr/>
          <p:nvPr>
            <p:custDataLst>
              <p:tags r:id="rId2"/>
            </p:custDataLst>
          </p:nvPr>
        </p:nvSpPr>
        <p:spPr>
          <a:xfrm>
            <a:off x="7444321" y="4982637"/>
            <a:ext cx="220663" cy="2206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ts val="1500"/>
              </a:lnSpc>
              <a:defRPr/>
            </a:pPr>
            <a:endParaRPr lang="zh-HK" altLang="en-US" sz="1200">
              <a:solidFill>
                <a:schemeClr val="bg1">
                  <a:lumMod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6" name="MH_Other_5"/>
          <p:cNvSpPr/>
          <p:nvPr>
            <p:custDataLst>
              <p:tags r:id="rId3"/>
            </p:custDataLst>
          </p:nvPr>
        </p:nvSpPr>
        <p:spPr>
          <a:xfrm>
            <a:off x="7444321" y="3799949"/>
            <a:ext cx="220663" cy="2206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ts val="1500"/>
              </a:lnSpc>
              <a:defRPr/>
            </a:pPr>
            <a:endParaRPr lang="zh-HK" altLang="en-US" sz="1200">
              <a:solidFill>
                <a:schemeClr val="bg1">
                  <a:lumMod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7" name="MH_Other_6"/>
          <p:cNvSpPr/>
          <p:nvPr>
            <p:custDataLst>
              <p:tags r:id="rId4"/>
            </p:custDataLst>
          </p:nvPr>
        </p:nvSpPr>
        <p:spPr>
          <a:xfrm>
            <a:off x="7444321" y="2617259"/>
            <a:ext cx="220663" cy="22225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ts val="1500"/>
              </a:lnSpc>
              <a:defRPr/>
            </a:pPr>
            <a:endParaRPr lang="zh-HK" altLang="en-US" sz="1200">
              <a:solidFill>
                <a:schemeClr val="bg1">
                  <a:lumMod val="50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38" name="文本框 20"/>
          <p:cNvSpPr>
            <a:spLocks noChangeArrowheads="1"/>
          </p:cNvSpPr>
          <p:nvPr/>
        </p:nvSpPr>
        <p:spPr bwMode="auto">
          <a:xfrm>
            <a:off x="7774520" y="2392232"/>
            <a:ext cx="2734650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39" name="文本框 20"/>
          <p:cNvSpPr>
            <a:spLocks noChangeArrowheads="1"/>
          </p:cNvSpPr>
          <p:nvPr/>
        </p:nvSpPr>
        <p:spPr bwMode="auto">
          <a:xfrm>
            <a:off x="7774520" y="3602503"/>
            <a:ext cx="2734650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40" name="文本框 20"/>
          <p:cNvSpPr>
            <a:spLocks noChangeArrowheads="1"/>
          </p:cNvSpPr>
          <p:nvPr/>
        </p:nvSpPr>
        <p:spPr bwMode="auto">
          <a:xfrm>
            <a:off x="7882551" y="4828055"/>
            <a:ext cx="2734650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749" y="2110255"/>
            <a:ext cx="5655828" cy="4219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778409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39" grpId="0"/>
      <p:bldP spid="4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7938687" y="2519385"/>
            <a:ext cx="755703" cy="755703"/>
            <a:chOff x="7938684" y="2519382"/>
            <a:chExt cx="755703" cy="755703"/>
          </a:xfrm>
        </p:grpSpPr>
        <p:sp>
          <p:nvSpPr>
            <p:cNvPr id="12" name="Oval 19"/>
            <p:cNvSpPr/>
            <p:nvPr/>
          </p:nvSpPr>
          <p:spPr>
            <a:xfrm>
              <a:off x="7938684" y="2519382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120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3" name="Freeform 25"/>
            <p:cNvSpPr>
              <a:spLocks noEditPoints="1"/>
            </p:cNvSpPr>
            <p:nvPr/>
          </p:nvSpPr>
          <p:spPr bwMode="auto">
            <a:xfrm>
              <a:off x="8158146" y="2705449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120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591509" y="2519385"/>
            <a:ext cx="755703" cy="755703"/>
            <a:chOff x="3591506" y="2519382"/>
            <a:chExt cx="755703" cy="755703"/>
          </a:xfrm>
        </p:grpSpPr>
        <p:sp>
          <p:nvSpPr>
            <p:cNvPr id="15" name="Oval 21"/>
            <p:cNvSpPr/>
            <p:nvPr/>
          </p:nvSpPr>
          <p:spPr>
            <a:xfrm flipH="1">
              <a:off x="3591506" y="2519382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120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6" name="Freeform 26"/>
            <p:cNvSpPr>
              <a:spLocks noEditPoints="1"/>
            </p:cNvSpPr>
            <p:nvPr/>
          </p:nvSpPr>
          <p:spPr bwMode="auto">
            <a:xfrm>
              <a:off x="3831006" y="2678733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120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938687" y="4837635"/>
            <a:ext cx="755703" cy="755703"/>
            <a:chOff x="7938684" y="4837633"/>
            <a:chExt cx="755703" cy="755703"/>
          </a:xfrm>
        </p:grpSpPr>
        <p:sp>
          <p:nvSpPr>
            <p:cNvPr id="18" name="Oval 20"/>
            <p:cNvSpPr/>
            <p:nvPr/>
          </p:nvSpPr>
          <p:spPr>
            <a:xfrm>
              <a:off x="7938684" y="4837633"/>
              <a:ext cx="755703" cy="75570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120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auto">
            <a:xfrm>
              <a:off x="8146823" y="5056356"/>
              <a:ext cx="349218" cy="320594"/>
            </a:xfrm>
            <a:custGeom>
              <a:avLst/>
              <a:gdLst>
                <a:gd name="T0" fmla="*/ 29 w 85"/>
                <a:gd name="T1" fmla="*/ 0 h 78"/>
                <a:gd name="T2" fmla="*/ 34 w 85"/>
                <a:gd name="T3" fmla="*/ 29 h 78"/>
                <a:gd name="T4" fmla="*/ 8 w 85"/>
                <a:gd name="T5" fmla="*/ 29 h 78"/>
                <a:gd name="T6" fmla="*/ 6 w 85"/>
                <a:gd name="T7" fmla="*/ 29 h 78"/>
                <a:gd name="T8" fmla="*/ 0 w 85"/>
                <a:gd name="T9" fmla="*/ 35 h 78"/>
                <a:gd name="T10" fmla="*/ 0 w 85"/>
                <a:gd name="T11" fmla="*/ 35 h 78"/>
                <a:gd name="T12" fmla="*/ 4 w 85"/>
                <a:gd name="T13" fmla="*/ 42 h 78"/>
                <a:gd name="T14" fmla="*/ 0 w 85"/>
                <a:gd name="T15" fmla="*/ 47 h 78"/>
                <a:gd name="T16" fmla="*/ 0 w 85"/>
                <a:gd name="T17" fmla="*/ 47 h 78"/>
                <a:gd name="T18" fmla="*/ 5 w 85"/>
                <a:gd name="T19" fmla="*/ 54 h 78"/>
                <a:gd name="T20" fmla="*/ 4 w 85"/>
                <a:gd name="T21" fmla="*/ 58 h 78"/>
                <a:gd name="T22" fmla="*/ 4 w 85"/>
                <a:gd name="T23" fmla="*/ 58 h 78"/>
                <a:gd name="T24" fmla="*/ 10 w 85"/>
                <a:gd name="T25" fmla="*/ 65 h 78"/>
                <a:gd name="T26" fmla="*/ 11 w 85"/>
                <a:gd name="T27" fmla="*/ 65 h 78"/>
                <a:gd name="T28" fmla="*/ 9 w 85"/>
                <a:gd name="T29" fmla="*/ 70 h 78"/>
                <a:gd name="T30" fmla="*/ 9 w 85"/>
                <a:gd name="T31" fmla="*/ 70 h 78"/>
                <a:gd name="T32" fmla="*/ 15 w 85"/>
                <a:gd name="T33" fmla="*/ 77 h 78"/>
                <a:gd name="T34" fmla="*/ 29 w 85"/>
                <a:gd name="T35" fmla="*/ 77 h 78"/>
                <a:gd name="T36" fmla="*/ 45 w 85"/>
                <a:gd name="T37" fmla="*/ 77 h 78"/>
                <a:gd name="T38" fmla="*/ 46 w 85"/>
                <a:gd name="T39" fmla="*/ 77 h 78"/>
                <a:gd name="T40" fmla="*/ 51 w 85"/>
                <a:gd name="T41" fmla="*/ 71 h 78"/>
                <a:gd name="T42" fmla="*/ 66 w 85"/>
                <a:gd name="T43" fmla="*/ 69 h 78"/>
                <a:gd name="T44" fmla="*/ 66 w 85"/>
                <a:gd name="T45" fmla="*/ 78 h 78"/>
                <a:gd name="T46" fmla="*/ 85 w 85"/>
                <a:gd name="T47" fmla="*/ 78 h 78"/>
                <a:gd name="T48" fmla="*/ 85 w 85"/>
                <a:gd name="T49" fmla="*/ 25 h 78"/>
                <a:gd name="T50" fmla="*/ 66 w 85"/>
                <a:gd name="T51" fmla="*/ 25 h 78"/>
                <a:gd name="T52" fmla="*/ 66 w 85"/>
                <a:gd name="T53" fmla="*/ 32 h 78"/>
                <a:gd name="T54" fmla="*/ 61 w 85"/>
                <a:gd name="T55" fmla="*/ 32 h 78"/>
                <a:gd name="T56" fmla="*/ 29 w 85"/>
                <a:gd name="T5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78">
                  <a:moveTo>
                    <a:pt x="29" y="0"/>
                  </a:moveTo>
                  <a:cubicBezTo>
                    <a:pt x="1" y="7"/>
                    <a:pt x="33" y="28"/>
                    <a:pt x="34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3" y="29"/>
                    <a:pt x="0" y="32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8"/>
                    <a:pt x="1" y="41"/>
                    <a:pt x="4" y="42"/>
                  </a:cubicBezTo>
                  <a:cubicBezTo>
                    <a:pt x="2" y="43"/>
                    <a:pt x="0" y="45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1"/>
                    <a:pt x="2" y="53"/>
                    <a:pt x="5" y="54"/>
                  </a:cubicBezTo>
                  <a:cubicBezTo>
                    <a:pt x="4" y="55"/>
                    <a:pt x="4" y="57"/>
                    <a:pt x="4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62"/>
                    <a:pt x="7" y="65"/>
                    <a:pt x="10" y="65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9" y="66"/>
                    <a:pt x="9" y="68"/>
                    <a:pt x="9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9" y="74"/>
                    <a:pt x="12" y="77"/>
                    <a:pt x="15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57" y="16"/>
                    <a:pt x="32" y="17"/>
                    <a:pt x="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120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591509" y="4837635"/>
            <a:ext cx="755703" cy="755703"/>
            <a:chOff x="3591506" y="4837633"/>
            <a:chExt cx="755703" cy="755703"/>
          </a:xfrm>
        </p:grpSpPr>
        <p:sp>
          <p:nvSpPr>
            <p:cNvPr id="21" name="Oval 22"/>
            <p:cNvSpPr/>
            <p:nvPr/>
          </p:nvSpPr>
          <p:spPr>
            <a:xfrm flipH="1">
              <a:off x="3591506" y="4837633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en-GB" sz="120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2" name="Freeform 24"/>
            <p:cNvSpPr>
              <a:spLocks noEditPoints="1"/>
            </p:cNvSpPr>
            <p:nvPr/>
          </p:nvSpPr>
          <p:spPr bwMode="auto">
            <a:xfrm>
              <a:off x="3800473" y="5056356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ts val="15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1200">
                <a:solidFill>
                  <a:schemeClr val="bg1">
                    <a:lumMod val="50000"/>
                  </a:schemeClr>
                </a:solidFill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3" name="文本框 20"/>
          <p:cNvSpPr>
            <a:spLocks noChangeArrowheads="1"/>
          </p:cNvSpPr>
          <p:nvPr/>
        </p:nvSpPr>
        <p:spPr bwMode="auto">
          <a:xfrm>
            <a:off x="1407929" y="2327711"/>
            <a:ext cx="1977255" cy="669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24" name="文本框 20"/>
          <p:cNvSpPr>
            <a:spLocks noChangeArrowheads="1"/>
          </p:cNvSpPr>
          <p:nvPr/>
        </p:nvSpPr>
        <p:spPr bwMode="auto">
          <a:xfrm>
            <a:off x="8792345" y="2413313"/>
            <a:ext cx="1977255" cy="669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25" name="文本框 20"/>
          <p:cNvSpPr>
            <a:spLocks noChangeArrowheads="1"/>
          </p:cNvSpPr>
          <p:nvPr/>
        </p:nvSpPr>
        <p:spPr bwMode="auto">
          <a:xfrm>
            <a:off x="8792345" y="4832511"/>
            <a:ext cx="1977255" cy="669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26" name="文本框 20"/>
          <p:cNvSpPr>
            <a:spLocks noChangeArrowheads="1"/>
          </p:cNvSpPr>
          <p:nvPr/>
        </p:nvSpPr>
        <p:spPr bwMode="auto">
          <a:xfrm>
            <a:off x="1336732" y="4754287"/>
            <a:ext cx="1977255" cy="669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131" y="1824516"/>
            <a:ext cx="4367031" cy="3561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800647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831164" y="3210986"/>
            <a:ext cx="9024973" cy="1249363"/>
            <a:chOff x="1424763" y="2076450"/>
            <a:chExt cx="9024973" cy="1249363"/>
          </a:xfrm>
        </p:grpSpPr>
        <p:grpSp>
          <p:nvGrpSpPr>
            <p:cNvPr id="4" name="组合 3"/>
            <p:cNvGrpSpPr/>
            <p:nvPr/>
          </p:nvGrpSpPr>
          <p:grpSpPr>
            <a:xfrm>
              <a:off x="1424763" y="2076450"/>
              <a:ext cx="9024973" cy="1249363"/>
              <a:chOff x="2559050" y="2346325"/>
              <a:chExt cx="7075488" cy="979488"/>
            </a:xfrm>
          </p:grpSpPr>
          <p:sp>
            <p:nvSpPr>
              <p:cNvPr id="17" name="MH_Other_1"/>
              <p:cNvSpPr/>
              <p:nvPr>
                <p:custDataLst>
                  <p:tags r:id="rId1"/>
                </p:custDataLst>
              </p:nvPr>
            </p:nvSpPr>
            <p:spPr>
              <a:xfrm>
                <a:off x="2559050" y="2346325"/>
                <a:ext cx="979488" cy="979488"/>
              </a:xfrm>
              <a:prstGeom prst="donut">
                <a:avLst>
                  <a:gd name="adj" fmla="val 11431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lnSpc>
                    <a:spcPts val="1500"/>
                  </a:lnSpc>
                  <a:defRPr/>
                </a:pPr>
                <a:endParaRPr lang="zh-CN" altLang="en-US" sz="120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18" name="MH_Other_2"/>
              <p:cNvCxnSpPr/>
              <p:nvPr>
                <p:custDataLst>
                  <p:tags r:id="rId2"/>
                </p:custDataLst>
              </p:nvPr>
            </p:nvCxnSpPr>
            <p:spPr>
              <a:xfrm>
                <a:off x="3810000" y="2857500"/>
                <a:ext cx="515938" cy="0"/>
              </a:xfrm>
              <a:prstGeom prst="line">
                <a:avLst/>
              </a:prstGeom>
              <a:ln w="15875">
                <a:solidFill>
                  <a:srgbClr val="DDDDDD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MH_Other_3"/>
              <p:cNvSpPr/>
              <p:nvPr>
                <p:custDataLst>
                  <p:tags r:id="rId3"/>
                </p:custDataLst>
              </p:nvPr>
            </p:nvSpPr>
            <p:spPr>
              <a:xfrm>
                <a:off x="4591050" y="2346325"/>
                <a:ext cx="979488" cy="979488"/>
              </a:xfrm>
              <a:prstGeom prst="donut">
                <a:avLst>
                  <a:gd name="adj" fmla="val 11431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lnSpc>
                    <a:spcPts val="1500"/>
                  </a:lnSpc>
                  <a:defRPr/>
                </a:pPr>
                <a:endParaRPr lang="zh-CN" altLang="en-US" sz="120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20" name="MH_Other_4"/>
              <p:cNvCxnSpPr/>
              <p:nvPr>
                <p:custDataLst>
                  <p:tags r:id="rId4"/>
                </p:custDataLst>
              </p:nvPr>
            </p:nvCxnSpPr>
            <p:spPr>
              <a:xfrm>
                <a:off x="5842000" y="2857500"/>
                <a:ext cx="515938" cy="0"/>
              </a:xfrm>
              <a:prstGeom prst="line">
                <a:avLst/>
              </a:prstGeom>
              <a:ln w="15875">
                <a:solidFill>
                  <a:srgbClr val="DDDDDD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MH_Other_5"/>
              <p:cNvSpPr/>
              <p:nvPr>
                <p:custDataLst>
                  <p:tags r:id="rId5"/>
                </p:custDataLst>
              </p:nvPr>
            </p:nvSpPr>
            <p:spPr>
              <a:xfrm>
                <a:off x="6623050" y="2346325"/>
                <a:ext cx="979488" cy="979488"/>
              </a:xfrm>
              <a:prstGeom prst="donut">
                <a:avLst>
                  <a:gd name="adj" fmla="val 11431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lnSpc>
                    <a:spcPts val="1500"/>
                  </a:lnSpc>
                  <a:defRPr/>
                </a:pPr>
                <a:endParaRPr lang="zh-CN" altLang="en-US" sz="120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  <p:cxnSp>
            <p:nvCxnSpPr>
              <p:cNvPr id="22" name="MH_Other_6"/>
              <p:cNvCxnSpPr/>
              <p:nvPr>
                <p:custDataLst>
                  <p:tags r:id="rId6"/>
                </p:custDataLst>
              </p:nvPr>
            </p:nvCxnSpPr>
            <p:spPr>
              <a:xfrm>
                <a:off x="7874000" y="2857500"/>
                <a:ext cx="515938" cy="0"/>
              </a:xfrm>
              <a:prstGeom prst="line">
                <a:avLst/>
              </a:prstGeom>
              <a:ln w="15875">
                <a:solidFill>
                  <a:srgbClr val="DDDDDD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MH_Other_7"/>
              <p:cNvSpPr/>
              <p:nvPr>
                <p:custDataLst>
                  <p:tags r:id="rId7"/>
                </p:custDataLst>
              </p:nvPr>
            </p:nvSpPr>
            <p:spPr>
              <a:xfrm>
                <a:off x="8655050" y="2346325"/>
                <a:ext cx="979488" cy="979488"/>
              </a:xfrm>
              <a:prstGeom prst="donut">
                <a:avLst>
                  <a:gd name="adj" fmla="val 11431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lnSpc>
                    <a:spcPts val="1500"/>
                  </a:lnSpc>
                  <a:defRPr/>
                </a:pPr>
                <a:endParaRPr lang="zh-CN" altLang="en-US" sz="1200">
                  <a:solidFill>
                    <a:schemeClr val="tx1"/>
                  </a:solidFill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1733531" y="2258218"/>
              <a:ext cx="631825" cy="885825"/>
              <a:chOff x="8502651" y="2933700"/>
              <a:chExt cx="631825" cy="885825"/>
            </a:xfrm>
            <a:solidFill>
              <a:srgbClr val="D9D9D9"/>
            </a:solidFill>
          </p:grpSpPr>
          <p:sp>
            <p:nvSpPr>
              <p:cNvPr id="15" name="Freeform 52"/>
              <p:cNvSpPr>
                <a:spLocks/>
              </p:cNvSpPr>
              <p:nvPr/>
            </p:nvSpPr>
            <p:spPr bwMode="auto">
              <a:xfrm>
                <a:off x="8680451" y="2933700"/>
                <a:ext cx="276225" cy="377825"/>
              </a:xfrm>
              <a:custGeom>
                <a:avLst/>
                <a:gdLst>
                  <a:gd name="T0" fmla="*/ 6 w 158"/>
                  <a:gd name="T1" fmla="*/ 102 h 217"/>
                  <a:gd name="T2" fmla="*/ 0 w 158"/>
                  <a:gd name="T3" fmla="*/ 126 h 217"/>
                  <a:gd name="T4" fmla="*/ 6 w 158"/>
                  <a:gd name="T5" fmla="*/ 151 h 217"/>
                  <a:gd name="T6" fmla="*/ 10 w 158"/>
                  <a:gd name="T7" fmla="*/ 145 h 217"/>
                  <a:gd name="T8" fmla="*/ 80 w 158"/>
                  <a:gd name="T9" fmla="*/ 217 h 217"/>
                  <a:gd name="T10" fmla="*/ 147 w 158"/>
                  <a:gd name="T11" fmla="*/ 142 h 217"/>
                  <a:gd name="T12" fmla="*/ 152 w 158"/>
                  <a:gd name="T13" fmla="*/ 150 h 217"/>
                  <a:gd name="T14" fmla="*/ 158 w 158"/>
                  <a:gd name="T15" fmla="*/ 125 h 217"/>
                  <a:gd name="T16" fmla="*/ 152 w 158"/>
                  <a:gd name="T17" fmla="*/ 100 h 217"/>
                  <a:gd name="T18" fmla="*/ 150 w 158"/>
                  <a:gd name="T19" fmla="*/ 102 h 217"/>
                  <a:gd name="T20" fmla="*/ 149 w 158"/>
                  <a:gd name="T21" fmla="*/ 81 h 217"/>
                  <a:gd name="T22" fmla="*/ 91 w 158"/>
                  <a:gd name="T23" fmla="*/ 67 h 217"/>
                  <a:gd name="T24" fmla="*/ 100 w 158"/>
                  <a:gd name="T25" fmla="*/ 70 h 217"/>
                  <a:gd name="T26" fmla="*/ 156 w 158"/>
                  <a:gd name="T27" fmla="*/ 52 h 217"/>
                  <a:gd name="T28" fmla="*/ 27 w 158"/>
                  <a:gd name="T29" fmla="*/ 39 h 217"/>
                  <a:gd name="T30" fmla="*/ 2 w 158"/>
                  <a:gd name="T31" fmla="*/ 56 h 217"/>
                  <a:gd name="T32" fmla="*/ 19 w 158"/>
                  <a:gd name="T33" fmla="*/ 55 h 217"/>
                  <a:gd name="T34" fmla="*/ 8 w 158"/>
                  <a:gd name="T35" fmla="*/ 90 h 217"/>
                  <a:gd name="T36" fmla="*/ 7 w 158"/>
                  <a:gd name="T37" fmla="*/ 102 h 217"/>
                  <a:gd name="T38" fmla="*/ 6 w 158"/>
                  <a:gd name="T39" fmla="*/ 102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8" h="217">
                    <a:moveTo>
                      <a:pt x="6" y="102"/>
                    </a:moveTo>
                    <a:cubicBezTo>
                      <a:pt x="3" y="102"/>
                      <a:pt x="0" y="113"/>
                      <a:pt x="0" y="126"/>
                    </a:cubicBezTo>
                    <a:cubicBezTo>
                      <a:pt x="0" y="140"/>
                      <a:pt x="3" y="151"/>
                      <a:pt x="6" y="151"/>
                    </a:cubicBezTo>
                    <a:cubicBezTo>
                      <a:pt x="8" y="151"/>
                      <a:pt x="9" y="148"/>
                      <a:pt x="10" y="145"/>
                    </a:cubicBezTo>
                    <a:cubicBezTo>
                      <a:pt x="21" y="186"/>
                      <a:pt x="59" y="217"/>
                      <a:pt x="80" y="217"/>
                    </a:cubicBezTo>
                    <a:cubicBezTo>
                      <a:pt x="106" y="217"/>
                      <a:pt x="142" y="188"/>
                      <a:pt x="147" y="142"/>
                    </a:cubicBezTo>
                    <a:cubicBezTo>
                      <a:pt x="148" y="147"/>
                      <a:pt x="150" y="150"/>
                      <a:pt x="152" y="150"/>
                    </a:cubicBezTo>
                    <a:cubicBezTo>
                      <a:pt x="155" y="150"/>
                      <a:pt x="158" y="139"/>
                      <a:pt x="158" y="125"/>
                    </a:cubicBezTo>
                    <a:cubicBezTo>
                      <a:pt x="158" y="111"/>
                      <a:pt x="155" y="100"/>
                      <a:pt x="152" y="100"/>
                    </a:cubicBezTo>
                    <a:cubicBezTo>
                      <a:pt x="151" y="100"/>
                      <a:pt x="150" y="101"/>
                      <a:pt x="150" y="102"/>
                    </a:cubicBezTo>
                    <a:cubicBezTo>
                      <a:pt x="150" y="95"/>
                      <a:pt x="150" y="89"/>
                      <a:pt x="149" y="81"/>
                    </a:cubicBezTo>
                    <a:cubicBezTo>
                      <a:pt x="137" y="90"/>
                      <a:pt x="115" y="78"/>
                      <a:pt x="91" y="67"/>
                    </a:cubicBezTo>
                    <a:cubicBezTo>
                      <a:pt x="94" y="68"/>
                      <a:pt x="97" y="69"/>
                      <a:pt x="100" y="70"/>
                    </a:cubicBezTo>
                    <a:cubicBezTo>
                      <a:pt x="140" y="90"/>
                      <a:pt x="156" y="52"/>
                      <a:pt x="156" y="52"/>
                    </a:cubicBezTo>
                    <a:cubicBezTo>
                      <a:pt x="156" y="52"/>
                      <a:pt x="106" y="0"/>
                      <a:pt x="27" y="39"/>
                    </a:cubicBezTo>
                    <a:cubicBezTo>
                      <a:pt x="20" y="43"/>
                      <a:pt x="11" y="52"/>
                      <a:pt x="2" y="56"/>
                    </a:cubicBezTo>
                    <a:cubicBezTo>
                      <a:pt x="2" y="56"/>
                      <a:pt x="9" y="55"/>
                      <a:pt x="19" y="55"/>
                    </a:cubicBezTo>
                    <a:cubicBezTo>
                      <a:pt x="11" y="60"/>
                      <a:pt x="6" y="71"/>
                      <a:pt x="8" y="90"/>
                    </a:cubicBezTo>
                    <a:cubicBezTo>
                      <a:pt x="7" y="93"/>
                      <a:pt x="7" y="98"/>
                      <a:pt x="7" y="102"/>
                    </a:cubicBezTo>
                    <a:cubicBezTo>
                      <a:pt x="6" y="102"/>
                      <a:pt x="6" y="102"/>
                      <a:pt x="6" y="10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lnSpc>
                    <a:spcPts val="15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1200"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Freeform 53"/>
              <p:cNvSpPr>
                <a:spLocks noEditPoints="1"/>
              </p:cNvSpPr>
              <p:nvPr/>
            </p:nvSpPr>
            <p:spPr bwMode="auto">
              <a:xfrm>
                <a:off x="8502651" y="3295650"/>
                <a:ext cx="631825" cy="523875"/>
              </a:xfrm>
              <a:custGeom>
                <a:avLst/>
                <a:gdLst>
                  <a:gd name="T0" fmla="*/ 322 w 362"/>
                  <a:gd name="T1" fmla="*/ 195 h 300"/>
                  <a:gd name="T2" fmla="*/ 357 w 362"/>
                  <a:gd name="T3" fmla="*/ 63 h 300"/>
                  <a:gd name="T4" fmla="*/ 237 w 362"/>
                  <a:gd name="T5" fmla="*/ 7 h 300"/>
                  <a:gd name="T6" fmla="*/ 230 w 362"/>
                  <a:gd name="T7" fmla="*/ 11 h 300"/>
                  <a:gd name="T8" fmla="*/ 203 w 362"/>
                  <a:gd name="T9" fmla="*/ 124 h 300"/>
                  <a:gd name="T10" fmla="*/ 193 w 362"/>
                  <a:gd name="T11" fmla="*/ 40 h 300"/>
                  <a:gd name="T12" fmla="*/ 196 w 362"/>
                  <a:gd name="T13" fmla="*/ 31 h 300"/>
                  <a:gd name="T14" fmla="*/ 190 w 362"/>
                  <a:gd name="T15" fmla="*/ 21 h 300"/>
                  <a:gd name="T16" fmla="*/ 176 w 362"/>
                  <a:gd name="T17" fmla="*/ 21 h 300"/>
                  <a:gd name="T18" fmla="*/ 169 w 362"/>
                  <a:gd name="T19" fmla="*/ 31 h 300"/>
                  <a:gd name="T20" fmla="*/ 173 w 362"/>
                  <a:gd name="T21" fmla="*/ 39 h 300"/>
                  <a:gd name="T22" fmla="*/ 161 w 362"/>
                  <a:gd name="T23" fmla="*/ 118 h 300"/>
                  <a:gd name="T24" fmla="*/ 161 w 362"/>
                  <a:gd name="T25" fmla="*/ 123 h 300"/>
                  <a:gd name="T26" fmla="*/ 128 w 362"/>
                  <a:gd name="T27" fmla="*/ 7 h 300"/>
                  <a:gd name="T28" fmla="*/ 123 w 362"/>
                  <a:gd name="T29" fmla="*/ 7 h 300"/>
                  <a:gd name="T30" fmla="*/ 4 w 362"/>
                  <a:gd name="T31" fmla="*/ 67 h 300"/>
                  <a:gd name="T32" fmla="*/ 26 w 362"/>
                  <a:gd name="T33" fmla="*/ 221 h 300"/>
                  <a:gd name="T34" fmla="*/ 68 w 362"/>
                  <a:gd name="T35" fmla="*/ 218 h 300"/>
                  <a:gd name="T36" fmla="*/ 76 w 362"/>
                  <a:gd name="T37" fmla="*/ 300 h 300"/>
                  <a:gd name="T38" fmla="*/ 278 w 362"/>
                  <a:gd name="T39" fmla="*/ 300 h 300"/>
                  <a:gd name="T40" fmla="*/ 285 w 362"/>
                  <a:gd name="T41" fmla="*/ 235 h 300"/>
                  <a:gd name="T42" fmla="*/ 286 w 362"/>
                  <a:gd name="T43" fmla="*/ 215 h 300"/>
                  <a:gd name="T44" fmla="*/ 313 w 362"/>
                  <a:gd name="T45" fmla="*/ 221 h 300"/>
                  <a:gd name="T46" fmla="*/ 322 w 362"/>
                  <a:gd name="T47" fmla="*/ 195 h 300"/>
                  <a:gd name="T48" fmla="*/ 289 w 362"/>
                  <a:gd name="T49" fmla="*/ 98 h 300"/>
                  <a:gd name="T50" fmla="*/ 291 w 362"/>
                  <a:gd name="T51" fmla="*/ 101 h 300"/>
                  <a:gd name="T52" fmla="*/ 289 w 362"/>
                  <a:gd name="T53" fmla="*/ 98 h 300"/>
                  <a:gd name="T54" fmla="*/ 73 w 362"/>
                  <a:gd name="T55" fmla="*/ 157 h 300"/>
                  <a:gd name="T56" fmla="*/ 159 w 362"/>
                  <a:gd name="T57" fmla="*/ 149 h 300"/>
                  <a:gd name="T58" fmla="*/ 166 w 362"/>
                  <a:gd name="T59" fmla="*/ 149 h 300"/>
                  <a:gd name="T60" fmla="*/ 180 w 362"/>
                  <a:gd name="T61" fmla="*/ 148 h 300"/>
                  <a:gd name="T62" fmla="*/ 229 w 362"/>
                  <a:gd name="T63" fmla="*/ 146 h 300"/>
                  <a:gd name="T64" fmla="*/ 198 w 362"/>
                  <a:gd name="T65" fmla="*/ 151 h 300"/>
                  <a:gd name="T66" fmla="*/ 195 w 362"/>
                  <a:gd name="T67" fmla="*/ 151 h 300"/>
                  <a:gd name="T68" fmla="*/ 179 w 362"/>
                  <a:gd name="T69" fmla="*/ 154 h 300"/>
                  <a:gd name="T70" fmla="*/ 42 w 362"/>
                  <a:gd name="T71" fmla="*/ 174 h 300"/>
                  <a:gd name="T72" fmla="*/ 68 w 362"/>
                  <a:gd name="T73" fmla="*/ 160 h 300"/>
                  <a:gd name="T74" fmla="*/ 73 w 362"/>
                  <a:gd name="T75" fmla="*/ 157 h 300"/>
                  <a:gd name="T76" fmla="*/ 179 w 362"/>
                  <a:gd name="T77" fmla="*/ 187 h 300"/>
                  <a:gd name="T78" fmla="*/ 171 w 362"/>
                  <a:gd name="T79" fmla="*/ 188 h 300"/>
                  <a:gd name="T80" fmla="*/ 154 w 362"/>
                  <a:gd name="T81" fmla="*/ 190 h 300"/>
                  <a:gd name="T82" fmla="*/ 172 w 362"/>
                  <a:gd name="T83" fmla="*/ 183 h 300"/>
                  <a:gd name="T84" fmla="*/ 182 w 362"/>
                  <a:gd name="T85" fmla="*/ 179 h 300"/>
                  <a:gd name="T86" fmla="*/ 187 w 362"/>
                  <a:gd name="T87" fmla="*/ 177 h 300"/>
                  <a:gd name="T88" fmla="*/ 288 w 362"/>
                  <a:gd name="T89" fmla="*/ 165 h 300"/>
                  <a:gd name="T90" fmla="*/ 306 w 362"/>
                  <a:gd name="T91" fmla="*/ 163 h 300"/>
                  <a:gd name="T92" fmla="*/ 312 w 362"/>
                  <a:gd name="T93" fmla="*/ 169 h 300"/>
                  <a:gd name="T94" fmla="*/ 313 w 362"/>
                  <a:gd name="T95" fmla="*/ 171 h 300"/>
                  <a:gd name="T96" fmla="*/ 179 w 362"/>
                  <a:gd name="T97" fmla="*/ 187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62" h="300">
                    <a:moveTo>
                      <a:pt x="322" y="195"/>
                    </a:moveTo>
                    <a:cubicBezTo>
                      <a:pt x="341" y="148"/>
                      <a:pt x="362" y="94"/>
                      <a:pt x="357" y="63"/>
                    </a:cubicBezTo>
                    <a:cubicBezTo>
                      <a:pt x="356" y="43"/>
                      <a:pt x="289" y="0"/>
                      <a:pt x="237" y="7"/>
                    </a:cubicBezTo>
                    <a:cubicBezTo>
                      <a:pt x="237" y="7"/>
                      <a:pt x="235" y="9"/>
                      <a:pt x="230" y="11"/>
                    </a:cubicBezTo>
                    <a:cubicBezTo>
                      <a:pt x="203" y="124"/>
                      <a:pt x="203" y="124"/>
                      <a:pt x="203" y="124"/>
                    </a:cubicBezTo>
                    <a:cubicBezTo>
                      <a:pt x="193" y="40"/>
                      <a:pt x="193" y="40"/>
                      <a:pt x="193" y="40"/>
                    </a:cubicBezTo>
                    <a:cubicBezTo>
                      <a:pt x="196" y="31"/>
                      <a:pt x="196" y="31"/>
                      <a:pt x="196" y="31"/>
                    </a:cubicBezTo>
                    <a:cubicBezTo>
                      <a:pt x="190" y="21"/>
                      <a:pt x="190" y="21"/>
                      <a:pt x="190" y="21"/>
                    </a:cubicBezTo>
                    <a:cubicBezTo>
                      <a:pt x="176" y="21"/>
                      <a:pt x="176" y="21"/>
                      <a:pt x="176" y="21"/>
                    </a:cubicBezTo>
                    <a:cubicBezTo>
                      <a:pt x="169" y="31"/>
                      <a:pt x="169" y="31"/>
                      <a:pt x="169" y="31"/>
                    </a:cubicBezTo>
                    <a:cubicBezTo>
                      <a:pt x="173" y="39"/>
                      <a:pt x="173" y="39"/>
                      <a:pt x="173" y="39"/>
                    </a:cubicBezTo>
                    <a:cubicBezTo>
                      <a:pt x="161" y="118"/>
                      <a:pt x="161" y="118"/>
                      <a:pt x="161" y="118"/>
                    </a:cubicBezTo>
                    <a:cubicBezTo>
                      <a:pt x="161" y="123"/>
                      <a:pt x="161" y="123"/>
                      <a:pt x="161" y="123"/>
                    </a:cubicBezTo>
                    <a:cubicBezTo>
                      <a:pt x="128" y="7"/>
                      <a:pt x="128" y="7"/>
                      <a:pt x="128" y="7"/>
                    </a:cubicBezTo>
                    <a:cubicBezTo>
                      <a:pt x="127" y="7"/>
                      <a:pt x="125" y="7"/>
                      <a:pt x="123" y="7"/>
                    </a:cubicBezTo>
                    <a:cubicBezTo>
                      <a:pt x="71" y="14"/>
                      <a:pt x="5" y="32"/>
                      <a:pt x="4" y="67"/>
                    </a:cubicBezTo>
                    <a:cubicBezTo>
                      <a:pt x="0" y="83"/>
                      <a:pt x="18" y="183"/>
                      <a:pt x="26" y="221"/>
                    </a:cubicBezTo>
                    <a:cubicBezTo>
                      <a:pt x="35" y="226"/>
                      <a:pt x="54" y="222"/>
                      <a:pt x="68" y="218"/>
                    </a:cubicBezTo>
                    <a:cubicBezTo>
                      <a:pt x="72" y="260"/>
                      <a:pt x="75" y="292"/>
                      <a:pt x="76" y="300"/>
                    </a:cubicBezTo>
                    <a:cubicBezTo>
                      <a:pt x="278" y="300"/>
                      <a:pt x="278" y="300"/>
                      <a:pt x="278" y="300"/>
                    </a:cubicBezTo>
                    <a:cubicBezTo>
                      <a:pt x="279" y="293"/>
                      <a:pt x="282" y="269"/>
                      <a:pt x="285" y="235"/>
                    </a:cubicBezTo>
                    <a:cubicBezTo>
                      <a:pt x="286" y="215"/>
                      <a:pt x="286" y="215"/>
                      <a:pt x="286" y="215"/>
                    </a:cubicBezTo>
                    <a:cubicBezTo>
                      <a:pt x="313" y="221"/>
                      <a:pt x="313" y="221"/>
                      <a:pt x="313" y="221"/>
                    </a:cubicBezTo>
                    <a:lnTo>
                      <a:pt x="322" y="195"/>
                    </a:lnTo>
                    <a:close/>
                    <a:moveTo>
                      <a:pt x="289" y="98"/>
                    </a:moveTo>
                    <a:cubicBezTo>
                      <a:pt x="290" y="96"/>
                      <a:pt x="290" y="98"/>
                      <a:pt x="291" y="101"/>
                    </a:cubicBezTo>
                    <a:cubicBezTo>
                      <a:pt x="289" y="100"/>
                      <a:pt x="288" y="99"/>
                      <a:pt x="289" y="98"/>
                    </a:cubicBezTo>
                    <a:close/>
                    <a:moveTo>
                      <a:pt x="73" y="157"/>
                    </a:move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66" y="149"/>
                      <a:pt x="166" y="149"/>
                      <a:pt x="166" y="149"/>
                    </a:cubicBezTo>
                    <a:cubicBezTo>
                      <a:pt x="180" y="148"/>
                      <a:pt x="180" y="148"/>
                      <a:pt x="180" y="148"/>
                    </a:cubicBezTo>
                    <a:cubicBezTo>
                      <a:pt x="229" y="146"/>
                      <a:pt x="229" y="146"/>
                      <a:pt x="229" y="146"/>
                    </a:cubicBezTo>
                    <a:cubicBezTo>
                      <a:pt x="198" y="151"/>
                      <a:pt x="198" y="151"/>
                      <a:pt x="198" y="151"/>
                    </a:cubicBezTo>
                    <a:cubicBezTo>
                      <a:pt x="195" y="151"/>
                      <a:pt x="195" y="151"/>
                      <a:pt x="195" y="151"/>
                    </a:cubicBezTo>
                    <a:cubicBezTo>
                      <a:pt x="179" y="154"/>
                      <a:pt x="179" y="154"/>
                      <a:pt x="179" y="154"/>
                    </a:cubicBezTo>
                    <a:cubicBezTo>
                      <a:pt x="42" y="174"/>
                      <a:pt x="42" y="174"/>
                      <a:pt x="42" y="174"/>
                    </a:cubicBezTo>
                    <a:cubicBezTo>
                      <a:pt x="68" y="160"/>
                      <a:pt x="68" y="160"/>
                      <a:pt x="68" y="160"/>
                    </a:cubicBezTo>
                    <a:lnTo>
                      <a:pt x="73" y="157"/>
                    </a:lnTo>
                    <a:close/>
                    <a:moveTo>
                      <a:pt x="179" y="187"/>
                    </a:moveTo>
                    <a:cubicBezTo>
                      <a:pt x="171" y="188"/>
                      <a:pt x="171" y="188"/>
                      <a:pt x="171" y="188"/>
                    </a:cubicBezTo>
                    <a:cubicBezTo>
                      <a:pt x="154" y="190"/>
                      <a:pt x="154" y="190"/>
                      <a:pt x="154" y="190"/>
                    </a:cubicBezTo>
                    <a:cubicBezTo>
                      <a:pt x="172" y="183"/>
                      <a:pt x="172" y="183"/>
                      <a:pt x="172" y="183"/>
                    </a:cubicBezTo>
                    <a:cubicBezTo>
                      <a:pt x="182" y="179"/>
                      <a:pt x="182" y="179"/>
                      <a:pt x="182" y="179"/>
                    </a:cubicBezTo>
                    <a:cubicBezTo>
                      <a:pt x="187" y="177"/>
                      <a:pt x="187" y="177"/>
                      <a:pt x="187" y="177"/>
                    </a:cubicBezTo>
                    <a:cubicBezTo>
                      <a:pt x="288" y="165"/>
                      <a:pt x="288" y="165"/>
                      <a:pt x="288" y="165"/>
                    </a:cubicBezTo>
                    <a:cubicBezTo>
                      <a:pt x="306" y="163"/>
                      <a:pt x="306" y="163"/>
                      <a:pt x="306" y="163"/>
                    </a:cubicBezTo>
                    <a:cubicBezTo>
                      <a:pt x="312" y="169"/>
                      <a:pt x="312" y="169"/>
                      <a:pt x="312" y="169"/>
                    </a:cubicBezTo>
                    <a:cubicBezTo>
                      <a:pt x="313" y="171"/>
                      <a:pt x="313" y="171"/>
                      <a:pt x="313" y="171"/>
                    </a:cubicBezTo>
                    <a:lnTo>
                      <a:pt x="179" y="1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lnSpc>
                    <a:spcPts val="15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120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4334574" y="2258218"/>
              <a:ext cx="606425" cy="841375"/>
              <a:chOff x="4403726" y="1663700"/>
              <a:chExt cx="606425" cy="841375"/>
            </a:xfrm>
            <a:solidFill>
              <a:srgbClr val="FACE45"/>
            </a:solidFill>
          </p:grpSpPr>
          <p:sp>
            <p:nvSpPr>
              <p:cNvPr id="13" name="Freeform 15"/>
              <p:cNvSpPr>
                <a:spLocks/>
              </p:cNvSpPr>
              <p:nvPr/>
            </p:nvSpPr>
            <p:spPr bwMode="auto">
              <a:xfrm>
                <a:off x="4403726" y="2098675"/>
                <a:ext cx="606425" cy="406400"/>
              </a:xfrm>
              <a:custGeom>
                <a:avLst/>
                <a:gdLst>
                  <a:gd name="T0" fmla="*/ 1 w 348"/>
                  <a:gd name="T1" fmla="*/ 119 h 233"/>
                  <a:gd name="T2" fmla="*/ 1 w 348"/>
                  <a:gd name="T3" fmla="*/ 233 h 233"/>
                  <a:gd name="T4" fmla="*/ 47 w 348"/>
                  <a:gd name="T5" fmla="*/ 233 h 233"/>
                  <a:gd name="T6" fmla="*/ 47 w 348"/>
                  <a:gd name="T7" fmla="*/ 141 h 233"/>
                  <a:gd name="T8" fmla="*/ 52 w 348"/>
                  <a:gd name="T9" fmla="*/ 148 h 233"/>
                  <a:gd name="T10" fmla="*/ 52 w 348"/>
                  <a:gd name="T11" fmla="*/ 148 h 233"/>
                  <a:gd name="T12" fmla="*/ 70 w 348"/>
                  <a:gd name="T13" fmla="*/ 233 h 233"/>
                  <a:gd name="T14" fmla="*/ 279 w 348"/>
                  <a:gd name="T15" fmla="*/ 233 h 233"/>
                  <a:gd name="T16" fmla="*/ 290 w 348"/>
                  <a:gd name="T17" fmla="*/ 153 h 233"/>
                  <a:gd name="T18" fmla="*/ 291 w 348"/>
                  <a:gd name="T19" fmla="*/ 152 h 233"/>
                  <a:gd name="T20" fmla="*/ 297 w 348"/>
                  <a:gd name="T21" fmla="*/ 141 h 233"/>
                  <a:gd name="T22" fmla="*/ 300 w 348"/>
                  <a:gd name="T23" fmla="*/ 233 h 233"/>
                  <a:gd name="T24" fmla="*/ 345 w 348"/>
                  <a:gd name="T25" fmla="*/ 233 h 233"/>
                  <a:gd name="T26" fmla="*/ 340 w 348"/>
                  <a:gd name="T27" fmla="*/ 82 h 233"/>
                  <a:gd name="T28" fmla="*/ 233 w 348"/>
                  <a:gd name="T29" fmla="*/ 10 h 233"/>
                  <a:gd name="T30" fmla="*/ 225 w 348"/>
                  <a:gd name="T31" fmla="*/ 15 h 233"/>
                  <a:gd name="T32" fmla="*/ 198 w 348"/>
                  <a:gd name="T33" fmla="*/ 177 h 233"/>
                  <a:gd name="T34" fmla="*/ 188 w 348"/>
                  <a:gd name="T35" fmla="*/ 57 h 233"/>
                  <a:gd name="T36" fmla="*/ 191 w 348"/>
                  <a:gd name="T37" fmla="*/ 44 h 233"/>
                  <a:gd name="T38" fmla="*/ 185 w 348"/>
                  <a:gd name="T39" fmla="*/ 29 h 233"/>
                  <a:gd name="T40" fmla="*/ 170 w 348"/>
                  <a:gd name="T41" fmla="*/ 29 h 233"/>
                  <a:gd name="T42" fmla="*/ 164 w 348"/>
                  <a:gd name="T43" fmla="*/ 44 h 233"/>
                  <a:gd name="T44" fmla="*/ 167 w 348"/>
                  <a:gd name="T45" fmla="*/ 55 h 233"/>
                  <a:gd name="T46" fmla="*/ 156 w 348"/>
                  <a:gd name="T47" fmla="*/ 168 h 233"/>
                  <a:gd name="T48" fmla="*/ 155 w 348"/>
                  <a:gd name="T49" fmla="*/ 175 h 233"/>
                  <a:gd name="T50" fmla="*/ 122 w 348"/>
                  <a:gd name="T51" fmla="*/ 10 h 233"/>
                  <a:gd name="T52" fmla="*/ 117 w 348"/>
                  <a:gd name="T53" fmla="*/ 10 h 233"/>
                  <a:gd name="T54" fmla="*/ 1 w 348"/>
                  <a:gd name="T55" fmla="*/ 119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48" h="233">
                    <a:moveTo>
                      <a:pt x="1" y="119"/>
                    </a:moveTo>
                    <a:cubicBezTo>
                      <a:pt x="0" y="129"/>
                      <a:pt x="0" y="178"/>
                      <a:pt x="1" y="233"/>
                    </a:cubicBezTo>
                    <a:cubicBezTo>
                      <a:pt x="47" y="233"/>
                      <a:pt x="47" y="233"/>
                      <a:pt x="47" y="233"/>
                    </a:cubicBezTo>
                    <a:cubicBezTo>
                      <a:pt x="46" y="181"/>
                      <a:pt x="45" y="139"/>
                      <a:pt x="47" y="141"/>
                    </a:cubicBezTo>
                    <a:cubicBezTo>
                      <a:pt x="49" y="144"/>
                      <a:pt x="51" y="146"/>
                      <a:pt x="52" y="148"/>
                    </a:cubicBezTo>
                    <a:cubicBezTo>
                      <a:pt x="52" y="148"/>
                      <a:pt x="52" y="148"/>
                      <a:pt x="52" y="148"/>
                    </a:cubicBezTo>
                    <a:cubicBezTo>
                      <a:pt x="70" y="233"/>
                      <a:pt x="70" y="233"/>
                      <a:pt x="70" y="233"/>
                    </a:cubicBezTo>
                    <a:cubicBezTo>
                      <a:pt x="279" y="233"/>
                      <a:pt x="279" y="233"/>
                      <a:pt x="279" y="233"/>
                    </a:cubicBezTo>
                    <a:cubicBezTo>
                      <a:pt x="290" y="153"/>
                      <a:pt x="290" y="153"/>
                      <a:pt x="290" y="153"/>
                    </a:cubicBezTo>
                    <a:cubicBezTo>
                      <a:pt x="290" y="153"/>
                      <a:pt x="291" y="152"/>
                      <a:pt x="291" y="152"/>
                    </a:cubicBezTo>
                    <a:cubicBezTo>
                      <a:pt x="293" y="148"/>
                      <a:pt x="295" y="144"/>
                      <a:pt x="297" y="141"/>
                    </a:cubicBezTo>
                    <a:cubicBezTo>
                      <a:pt x="299" y="137"/>
                      <a:pt x="300" y="181"/>
                      <a:pt x="300" y="233"/>
                    </a:cubicBezTo>
                    <a:cubicBezTo>
                      <a:pt x="345" y="233"/>
                      <a:pt x="345" y="233"/>
                      <a:pt x="345" y="233"/>
                    </a:cubicBezTo>
                    <a:cubicBezTo>
                      <a:pt x="348" y="167"/>
                      <a:pt x="347" y="102"/>
                      <a:pt x="340" y="82"/>
                    </a:cubicBezTo>
                    <a:cubicBezTo>
                      <a:pt x="336" y="68"/>
                      <a:pt x="286" y="0"/>
                      <a:pt x="233" y="10"/>
                    </a:cubicBezTo>
                    <a:cubicBezTo>
                      <a:pt x="233" y="10"/>
                      <a:pt x="230" y="12"/>
                      <a:pt x="225" y="15"/>
                    </a:cubicBezTo>
                    <a:cubicBezTo>
                      <a:pt x="198" y="177"/>
                      <a:pt x="198" y="177"/>
                      <a:pt x="198" y="177"/>
                    </a:cubicBezTo>
                    <a:cubicBezTo>
                      <a:pt x="188" y="57"/>
                      <a:pt x="188" y="57"/>
                      <a:pt x="188" y="57"/>
                    </a:cubicBezTo>
                    <a:cubicBezTo>
                      <a:pt x="191" y="44"/>
                      <a:pt x="191" y="44"/>
                      <a:pt x="191" y="44"/>
                    </a:cubicBezTo>
                    <a:cubicBezTo>
                      <a:pt x="185" y="29"/>
                      <a:pt x="185" y="29"/>
                      <a:pt x="185" y="29"/>
                    </a:cubicBezTo>
                    <a:cubicBezTo>
                      <a:pt x="170" y="29"/>
                      <a:pt x="170" y="29"/>
                      <a:pt x="170" y="29"/>
                    </a:cubicBezTo>
                    <a:cubicBezTo>
                      <a:pt x="164" y="44"/>
                      <a:pt x="164" y="44"/>
                      <a:pt x="164" y="44"/>
                    </a:cubicBezTo>
                    <a:cubicBezTo>
                      <a:pt x="167" y="55"/>
                      <a:pt x="167" y="55"/>
                      <a:pt x="167" y="55"/>
                    </a:cubicBezTo>
                    <a:cubicBezTo>
                      <a:pt x="156" y="168"/>
                      <a:pt x="156" y="168"/>
                      <a:pt x="156" y="168"/>
                    </a:cubicBezTo>
                    <a:cubicBezTo>
                      <a:pt x="155" y="175"/>
                      <a:pt x="155" y="175"/>
                      <a:pt x="155" y="175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0" y="10"/>
                      <a:pt x="119" y="10"/>
                      <a:pt x="117" y="10"/>
                    </a:cubicBezTo>
                    <a:cubicBezTo>
                      <a:pt x="63" y="20"/>
                      <a:pt x="4" y="54"/>
                      <a:pt x="1" y="1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lnSpc>
                    <a:spcPts val="15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1200"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Freeform 16"/>
              <p:cNvSpPr>
                <a:spLocks/>
              </p:cNvSpPr>
              <p:nvPr/>
            </p:nvSpPr>
            <p:spPr bwMode="auto">
              <a:xfrm>
                <a:off x="4473576" y="1663700"/>
                <a:ext cx="485775" cy="477838"/>
              </a:xfrm>
              <a:custGeom>
                <a:avLst/>
                <a:gdLst>
                  <a:gd name="T0" fmla="*/ 0 w 279"/>
                  <a:gd name="T1" fmla="*/ 237 h 274"/>
                  <a:gd name="T2" fmla="*/ 52 w 279"/>
                  <a:gd name="T3" fmla="*/ 255 h 274"/>
                  <a:gd name="T4" fmla="*/ 80 w 279"/>
                  <a:gd name="T5" fmla="*/ 244 h 274"/>
                  <a:gd name="T6" fmla="*/ 70 w 279"/>
                  <a:gd name="T7" fmla="*/ 170 h 274"/>
                  <a:gd name="T8" fmla="*/ 136 w 279"/>
                  <a:gd name="T9" fmla="*/ 253 h 274"/>
                  <a:gd name="T10" fmla="*/ 204 w 279"/>
                  <a:gd name="T11" fmla="*/ 160 h 274"/>
                  <a:gd name="T12" fmla="*/ 198 w 279"/>
                  <a:gd name="T13" fmla="*/ 244 h 274"/>
                  <a:gd name="T14" fmla="*/ 226 w 279"/>
                  <a:gd name="T15" fmla="*/ 255 h 274"/>
                  <a:gd name="T16" fmla="*/ 279 w 279"/>
                  <a:gd name="T17" fmla="*/ 237 h 274"/>
                  <a:gd name="T18" fmla="*/ 246 w 279"/>
                  <a:gd name="T19" fmla="*/ 178 h 274"/>
                  <a:gd name="T20" fmla="*/ 229 w 279"/>
                  <a:gd name="T21" fmla="*/ 62 h 274"/>
                  <a:gd name="T22" fmla="*/ 137 w 279"/>
                  <a:gd name="T23" fmla="*/ 13 h 274"/>
                  <a:gd name="T24" fmla="*/ 135 w 279"/>
                  <a:gd name="T25" fmla="*/ 13 h 274"/>
                  <a:gd name="T26" fmla="*/ 154 w 279"/>
                  <a:gd name="T27" fmla="*/ 5 h 274"/>
                  <a:gd name="T28" fmla="*/ 63 w 279"/>
                  <a:gd name="T29" fmla="*/ 41 h 274"/>
                  <a:gd name="T30" fmla="*/ 58 w 279"/>
                  <a:gd name="T31" fmla="*/ 44 h 274"/>
                  <a:gd name="T32" fmla="*/ 60 w 279"/>
                  <a:gd name="T33" fmla="*/ 44 h 274"/>
                  <a:gd name="T34" fmla="*/ 49 w 279"/>
                  <a:gd name="T35" fmla="*/ 62 h 274"/>
                  <a:gd name="T36" fmla="*/ 41 w 279"/>
                  <a:gd name="T37" fmla="*/ 182 h 274"/>
                  <a:gd name="T38" fmla="*/ 0 w 279"/>
                  <a:gd name="T39" fmla="*/ 237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9" h="274">
                    <a:moveTo>
                      <a:pt x="0" y="237"/>
                    </a:moveTo>
                    <a:cubicBezTo>
                      <a:pt x="0" y="237"/>
                      <a:pt x="8" y="274"/>
                      <a:pt x="52" y="255"/>
                    </a:cubicBezTo>
                    <a:cubicBezTo>
                      <a:pt x="74" y="246"/>
                      <a:pt x="80" y="244"/>
                      <a:pt x="80" y="244"/>
                    </a:cubicBezTo>
                    <a:cubicBezTo>
                      <a:pt x="80" y="244"/>
                      <a:pt x="72" y="211"/>
                      <a:pt x="70" y="170"/>
                    </a:cubicBezTo>
                    <a:cubicBezTo>
                      <a:pt x="82" y="215"/>
                      <a:pt x="105" y="252"/>
                      <a:pt x="136" y="253"/>
                    </a:cubicBezTo>
                    <a:cubicBezTo>
                      <a:pt x="172" y="255"/>
                      <a:pt x="197" y="213"/>
                      <a:pt x="204" y="160"/>
                    </a:cubicBezTo>
                    <a:cubicBezTo>
                      <a:pt x="207" y="206"/>
                      <a:pt x="198" y="244"/>
                      <a:pt x="198" y="244"/>
                    </a:cubicBezTo>
                    <a:cubicBezTo>
                      <a:pt x="198" y="244"/>
                      <a:pt x="204" y="246"/>
                      <a:pt x="226" y="255"/>
                    </a:cubicBezTo>
                    <a:cubicBezTo>
                      <a:pt x="270" y="274"/>
                      <a:pt x="279" y="237"/>
                      <a:pt x="279" y="237"/>
                    </a:cubicBezTo>
                    <a:cubicBezTo>
                      <a:pt x="279" y="237"/>
                      <a:pt x="233" y="247"/>
                      <a:pt x="246" y="178"/>
                    </a:cubicBezTo>
                    <a:cubicBezTo>
                      <a:pt x="251" y="146"/>
                      <a:pt x="252" y="114"/>
                      <a:pt x="229" y="62"/>
                    </a:cubicBezTo>
                    <a:cubicBezTo>
                      <a:pt x="208" y="16"/>
                      <a:pt x="164" y="11"/>
                      <a:pt x="137" y="13"/>
                    </a:cubicBezTo>
                    <a:cubicBezTo>
                      <a:pt x="137" y="13"/>
                      <a:pt x="136" y="13"/>
                      <a:pt x="135" y="13"/>
                    </a:cubicBezTo>
                    <a:cubicBezTo>
                      <a:pt x="141" y="10"/>
                      <a:pt x="147" y="7"/>
                      <a:pt x="154" y="5"/>
                    </a:cubicBezTo>
                    <a:cubicBezTo>
                      <a:pt x="154" y="5"/>
                      <a:pt x="97" y="0"/>
                      <a:pt x="63" y="41"/>
                    </a:cubicBezTo>
                    <a:cubicBezTo>
                      <a:pt x="61" y="42"/>
                      <a:pt x="59" y="43"/>
                      <a:pt x="58" y="44"/>
                    </a:cubicBezTo>
                    <a:cubicBezTo>
                      <a:pt x="58" y="44"/>
                      <a:pt x="59" y="44"/>
                      <a:pt x="60" y="44"/>
                    </a:cubicBezTo>
                    <a:cubicBezTo>
                      <a:pt x="56" y="49"/>
                      <a:pt x="52" y="55"/>
                      <a:pt x="49" y="62"/>
                    </a:cubicBezTo>
                    <a:cubicBezTo>
                      <a:pt x="25" y="114"/>
                      <a:pt x="35" y="149"/>
                      <a:pt x="41" y="182"/>
                    </a:cubicBezTo>
                    <a:cubicBezTo>
                      <a:pt x="53" y="251"/>
                      <a:pt x="0" y="237"/>
                      <a:pt x="0" y="2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lnSpc>
                    <a:spcPts val="15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120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9521841" y="2258218"/>
              <a:ext cx="606425" cy="841375"/>
              <a:chOff x="4403726" y="1663700"/>
              <a:chExt cx="606425" cy="841375"/>
            </a:xfrm>
            <a:solidFill>
              <a:srgbClr val="FACE45"/>
            </a:solidFill>
          </p:grpSpPr>
          <p:sp>
            <p:nvSpPr>
              <p:cNvPr id="11" name="Freeform 15"/>
              <p:cNvSpPr>
                <a:spLocks/>
              </p:cNvSpPr>
              <p:nvPr/>
            </p:nvSpPr>
            <p:spPr bwMode="auto">
              <a:xfrm>
                <a:off x="4403726" y="2098675"/>
                <a:ext cx="606425" cy="406400"/>
              </a:xfrm>
              <a:custGeom>
                <a:avLst/>
                <a:gdLst>
                  <a:gd name="T0" fmla="*/ 1 w 348"/>
                  <a:gd name="T1" fmla="*/ 119 h 233"/>
                  <a:gd name="T2" fmla="*/ 1 w 348"/>
                  <a:gd name="T3" fmla="*/ 233 h 233"/>
                  <a:gd name="T4" fmla="*/ 47 w 348"/>
                  <a:gd name="T5" fmla="*/ 233 h 233"/>
                  <a:gd name="T6" fmla="*/ 47 w 348"/>
                  <a:gd name="T7" fmla="*/ 141 h 233"/>
                  <a:gd name="T8" fmla="*/ 52 w 348"/>
                  <a:gd name="T9" fmla="*/ 148 h 233"/>
                  <a:gd name="T10" fmla="*/ 52 w 348"/>
                  <a:gd name="T11" fmla="*/ 148 h 233"/>
                  <a:gd name="T12" fmla="*/ 70 w 348"/>
                  <a:gd name="T13" fmla="*/ 233 h 233"/>
                  <a:gd name="T14" fmla="*/ 279 w 348"/>
                  <a:gd name="T15" fmla="*/ 233 h 233"/>
                  <a:gd name="T16" fmla="*/ 290 w 348"/>
                  <a:gd name="T17" fmla="*/ 153 h 233"/>
                  <a:gd name="T18" fmla="*/ 291 w 348"/>
                  <a:gd name="T19" fmla="*/ 152 h 233"/>
                  <a:gd name="T20" fmla="*/ 297 w 348"/>
                  <a:gd name="T21" fmla="*/ 141 h 233"/>
                  <a:gd name="T22" fmla="*/ 300 w 348"/>
                  <a:gd name="T23" fmla="*/ 233 h 233"/>
                  <a:gd name="T24" fmla="*/ 345 w 348"/>
                  <a:gd name="T25" fmla="*/ 233 h 233"/>
                  <a:gd name="T26" fmla="*/ 340 w 348"/>
                  <a:gd name="T27" fmla="*/ 82 h 233"/>
                  <a:gd name="T28" fmla="*/ 233 w 348"/>
                  <a:gd name="T29" fmla="*/ 10 h 233"/>
                  <a:gd name="T30" fmla="*/ 225 w 348"/>
                  <a:gd name="T31" fmla="*/ 15 h 233"/>
                  <a:gd name="T32" fmla="*/ 198 w 348"/>
                  <a:gd name="T33" fmla="*/ 177 h 233"/>
                  <a:gd name="T34" fmla="*/ 188 w 348"/>
                  <a:gd name="T35" fmla="*/ 57 h 233"/>
                  <a:gd name="T36" fmla="*/ 191 w 348"/>
                  <a:gd name="T37" fmla="*/ 44 h 233"/>
                  <a:gd name="T38" fmla="*/ 185 w 348"/>
                  <a:gd name="T39" fmla="*/ 29 h 233"/>
                  <a:gd name="T40" fmla="*/ 170 w 348"/>
                  <a:gd name="T41" fmla="*/ 29 h 233"/>
                  <a:gd name="T42" fmla="*/ 164 w 348"/>
                  <a:gd name="T43" fmla="*/ 44 h 233"/>
                  <a:gd name="T44" fmla="*/ 167 w 348"/>
                  <a:gd name="T45" fmla="*/ 55 h 233"/>
                  <a:gd name="T46" fmla="*/ 156 w 348"/>
                  <a:gd name="T47" fmla="*/ 168 h 233"/>
                  <a:gd name="T48" fmla="*/ 155 w 348"/>
                  <a:gd name="T49" fmla="*/ 175 h 233"/>
                  <a:gd name="T50" fmla="*/ 122 w 348"/>
                  <a:gd name="T51" fmla="*/ 10 h 233"/>
                  <a:gd name="T52" fmla="*/ 117 w 348"/>
                  <a:gd name="T53" fmla="*/ 10 h 233"/>
                  <a:gd name="T54" fmla="*/ 1 w 348"/>
                  <a:gd name="T55" fmla="*/ 119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48" h="233">
                    <a:moveTo>
                      <a:pt x="1" y="119"/>
                    </a:moveTo>
                    <a:cubicBezTo>
                      <a:pt x="0" y="129"/>
                      <a:pt x="0" y="178"/>
                      <a:pt x="1" y="233"/>
                    </a:cubicBezTo>
                    <a:cubicBezTo>
                      <a:pt x="47" y="233"/>
                      <a:pt x="47" y="233"/>
                      <a:pt x="47" y="233"/>
                    </a:cubicBezTo>
                    <a:cubicBezTo>
                      <a:pt x="46" y="181"/>
                      <a:pt x="45" y="139"/>
                      <a:pt x="47" y="141"/>
                    </a:cubicBezTo>
                    <a:cubicBezTo>
                      <a:pt x="49" y="144"/>
                      <a:pt x="51" y="146"/>
                      <a:pt x="52" y="148"/>
                    </a:cubicBezTo>
                    <a:cubicBezTo>
                      <a:pt x="52" y="148"/>
                      <a:pt x="52" y="148"/>
                      <a:pt x="52" y="148"/>
                    </a:cubicBezTo>
                    <a:cubicBezTo>
                      <a:pt x="70" y="233"/>
                      <a:pt x="70" y="233"/>
                      <a:pt x="70" y="233"/>
                    </a:cubicBezTo>
                    <a:cubicBezTo>
                      <a:pt x="279" y="233"/>
                      <a:pt x="279" y="233"/>
                      <a:pt x="279" y="233"/>
                    </a:cubicBezTo>
                    <a:cubicBezTo>
                      <a:pt x="290" y="153"/>
                      <a:pt x="290" y="153"/>
                      <a:pt x="290" y="153"/>
                    </a:cubicBezTo>
                    <a:cubicBezTo>
                      <a:pt x="290" y="153"/>
                      <a:pt x="291" y="152"/>
                      <a:pt x="291" y="152"/>
                    </a:cubicBezTo>
                    <a:cubicBezTo>
                      <a:pt x="293" y="148"/>
                      <a:pt x="295" y="144"/>
                      <a:pt x="297" y="141"/>
                    </a:cubicBezTo>
                    <a:cubicBezTo>
                      <a:pt x="299" y="137"/>
                      <a:pt x="300" y="181"/>
                      <a:pt x="300" y="233"/>
                    </a:cubicBezTo>
                    <a:cubicBezTo>
                      <a:pt x="345" y="233"/>
                      <a:pt x="345" y="233"/>
                      <a:pt x="345" y="233"/>
                    </a:cubicBezTo>
                    <a:cubicBezTo>
                      <a:pt x="348" y="167"/>
                      <a:pt x="347" y="102"/>
                      <a:pt x="340" y="82"/>
                    </a:cubicBezTo>
                    <a:cubicBezTo>
                      <a:pt x="336" y="68"/>
                      <a:pt x="286" y="0"/>
                      <a:pt x="233" y="10"/>
                    </a:cubicBezTo>
                    <a:cubicBezTo>
                      <a:pt x="233" y="10"/>
                      <a:pt x="230" y="12"/>
                      <a:pt x="225" y="15"/>
                    </a:cubicBezTo>
                    <a:cubicBezTo>
                      <a:pt x="198" y="177"/>
                      <a:pt x="198" y="177"/>
                      <a:pt x="198" y="177"/>
                    </a:cubicBezTo>
                    <a:cubicBezTo>
                      <a:pt x="188" y="57"/>
                      <a:pt x="188" y="57"/>
                      <a:pt x="188" y="57"/>
                    </a:cubicBezTo>
                    <a:cubicBezTo>
                      <a:pt x="191" y="44"/>
                      <a:pt x="191" y="44"/>
                      <a:pt x="191" y="44"/>
                    </a:cubicBezTo>
                    <a:cubicBezTo>
                      <a:pt x="185" y="29"/>
                      <a:pt x="185" y="29"/>
                      <a:pt x="185" y="29"/>
                    </a:cubicBezTo>
                    <a:cubicBezTo>
                      <a:pt x="170" y="29"/>
                      <a:pt x="170" y="29"/>
                      <a:pt x="170" y="29"/>
                    </a:cubicBezTo>
                    <a:cubicBezTo>
                      <a:pt x="164" y="44"/>
                      <a:pt x="164" y="44"/>
                      <a:pt x="164" y="44"/>
                    </a:cubicBezTo>
                    <a:cubicBezTo>
                      <a:pt x="167" y="55"/>
                      <a:pt x="167" y="55"/>
                      <a:pt x="167" y="55"/>
                    </a:cubicBezTo>
                    <a:cubicBezTo>
                      <a:pt x="156" y="168"/>
                      <a:pt x="156" y="168"/>
                      <a:pt x="156" y="168"/>
                    </a:cubicBezTo>
                    <a:cubicBezTo>
                      <a:pt x="155" y="175"/>
                      <a:pt x="155" y="175"/>
                      <a:pt x="155" y="175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0" y="10"/>
                      <a:pt x="119" y="10"/>
                      <a:pt x="117" y="10"/>
                    </a:cubicBezTo>
                    <a:cubicBezTo>
                      <a:pt x="63" y="20"/>
                      <a:pt x="4" y="54"/>
                      <a:pt x="1" y="1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lnSpc>
                    <a:spcPts val="15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1200"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Freeform 16"/>
              <p:cNvSpPr>
                <a:spLocks/>
              </p:cNvSpPr>
              <p:nvPr/>
            </p:nvSpPr>
            <p:spPr bwMode="auto">
              <a:xfrm>
                <a:off x="4473576" y="1663700"/>
                <a:ext cx="485775" cy="477838"/>
              </a:xfrm>
              <a:custGeom>
                <a:avLst/>
                <a:gdLst>
                  <a:gd name="T0" fmla="*/ 0 w 279"/>
                  <a:gd name="T1" fmla="*/ 237 h 274"/>
                  <a:gd name="T2" fmla="*/ 52 w 279"/>
                  <a:gd name="T3" fmla="*/ 255 h 274"/>
                  <a:gd name="T4" fmla="*/ 80 w 279"/>
                  <a:gd name="T5" fmla="*/ 244 h 274"/>
                  <a:gd name="T6" fmla="*/ 70 w 279"/>
                  <a:gd name="T7" fmla="*/ 170 h 274"/>
                  <a:gd name="T8" fmla="*/ 136 w 279"/>
                  <a:gd name="T9" fmla="*/ 253 h 274"/>
                  <a:gd name="T10" fmla="*/ 204 w 279"/>
                  <a:gd name="T11" fmla="*/ 160 h 274"/>
                  <a:gd name="T12" fmla="*/ 198 w 279"/>
                  <a:gd name="T13" fmla="*/ 244 h 274"/>
                  <a:gd name="T14" fmla="*/ 226 w 279"/>
                  <a:gd name="T15" fmla="*/ 255 h 274"/>
                  <a:gd name="T16" fmla="*/ 279 w 279"/>
                  <a:gd name="T17" fmla="*/ 237 h 274"/>
                  <a:gd name="T18" fmla="*/ 246 w 279"/>
                  <a:gd name="T19" fmla="*/ 178 h 274"/>
                  <a:gd name="T20" fmla="*/ 229 w 279"/>
                  <a:gd name="T21" fmla="*/ 62 h 274"/>
                  <a:gd name="T22" fmla="*/ 137 w 279"/>
                  <a:gd name="T23" fmla="*/ 13 h 274"/>
                  <a:gd name="T24" fmla="*/ 135 w 279"/>
                  <a:gd name="T25" fmla="*/ 13 h 274"/>
                  <a:gd name="T26" fmla="*/ 154 w 279"/>
                  <a:gd name="T27" fmla="*/ 5 h 274"/>
                  <a:gd name="T28" fmla="*/ 63 w 279"/>
                  <a:gd name="T29" fmla="*/ 41 h 274"/>
                  <a:gd name="T30" fmla="*/ 58 w 279"/>
                  <a:gd name="T31" fmla="*/ 44 h 274"/>
                  <a:gd name="T32" fmla="*/ 60 w 279"/>
                  <a:gd name="T33" fmla="*/ 44 h 274"/>
                  <a:gd name="T34" fmla="*/ 49 w 279"/>
                  <a:gd name="T35" fmla="*/ 62 h 274"/>
                  <a:gd name="T36" fmla="*/ 41 w 279"/>
                  <a:gd name="T37" fmla="*/ 182 h 274"/>
                  <a:gd name="T38" fmla="*/ 0 w 279"/>
                  <a:gd name="T39" fmla="*/ 237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79" h="274">
                    <a:moveTo>
                      <a:pt x="0" y="237"/>
                    </a:moveTo>
                    <a:cubicBezTo>
                      <a:pt x="0" y="237"/>
                      <a:pt x="8" y="274"/>
                      <a:pt x="52" y="255"/>
                    </a:cubicBezTo>
                    <a:cubicBezTo>
                      <a:pt x="74" y="246"/>
                      <a:pt x="80" y="244"/>
                      <a:pt x="80" y="244"/>
                    </a:cubicBezTo>
                    <a:cubicBezTo>
                      <a:pt x="80" y="244"/>
                      <a:pt x="72" y="211"/>
                      <a:pt x="70" y="170"/>
                    </a:cubicBezTo>
                    <a:cubicBezTo>
                      <a:pt x="82" y="215"/>
                      <a:pt x="105" y="252"/>
                      <a:pt x="136" y="253"/>
                    </a:cubicBezTo>
                    <a:cubicBezTo>
                      <a:pt x="172" y="255"/>
                      <a:pt x="197" y="213"/>
                      <a:pt x="204" y="160"/>
                    </a:cubicBezTo>
                    <a:cubicBezTo>
                      <a:pt x="207" y="206"/>
                      <a:pt x="198" y="244"/>
                      <a:pt x="198" y="244"/>
                    </a:cubicBezTo>
                    <a:cubicBezTo>
                      <a:pt x="198" y="244"/>
                      <a:pt x="204" y="246"/>
                      <a:pt x="226" y="255"/>
                    </a:cubicBezTo>
                    <a:cubicBezTo>
                      <a:pt x="270" y="274"/>
                      <a:pt x="279" y="237"/>
                      <a:pt x="279" y="237"/>
                    </a:cubicBezTo>
                    <a:cubicBezTo>
                      <a:pt x="279" y="237"/>
                      <a:pt x="233" y="247"/>
                      <a:pt x="246" y="178"/>
                    </a:cubicBezTo>
                    <a:cubicBezTo>
                      <a:pt x="251" y="146"/>
                      <a:pt x="252" y="114"/>
                      <a:pt x="229" y="62"/>
                    </a:cubicBezTo>
                    <a:cubicBezTo>
                      <a:pt x="208" y="16"/>
                      <a:pt x="164" y="11"/>
                      <a:pt x="137" y="13"/>
                    </a:cubicBezTo>
                    <a:cubicBezTo>
                      <a:pt x="137" y="13"/>
                      <a:pt x="136" y="13"/>
                      <a:pt x="135" y="13"/>
                    </a:cubicBezTo>
                    <a:cubicBezTo>
                      <a:pt x="141" y="10"/>
                      <a:pt x="147" y="7"/>
                      <a:pt x="154" y="5"/>
                    </a:cubicBezTo>
                    <a:cubicBezTo>
                      <a:pt x="154" y="5"/>
                      <a:pt x="97" y="0"/>
                      <a:pt x="63" y="41"/>
                    </a:cubicBezTo>
                    <a:cubicBezTo>
                      <a:pt x="61" y="42"/>
                      <a:pt x="59" y="43"/>
                      <a:pt x="58" y="44"/>
                    </a:cubicBezTo>
                    <a:cubicBezTo>
                      <a:pt x="58" y="44"/>
                      <a:pt x="59" y="44"/>
                      <a:pt x="60" y="44"/>
                    </a:cubicBezTo>
                    <a:cubicBezTo>
                      <a:pt x="56" y="49"/>
                      <a:pt x="52" y="55"/>
                      <a:pt x="49" y="62"/>
                    </a:cubicBezTo>
                    <a:cubicBezTo>
                      <a:pt x="25" y="114"/>
                      <a:pt x="35" y="149"/>
                      <a:pt x="41" y="182"/>
                    </a:cubicBezTo>
                    <a:cubicBezTo>
                      <a:pt x="53" y="251"/>
                      <a:pt x="0" y="237"/>
                      <a:pt x="0" y="2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lnSpc>
                    <a:spcPts val="15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1200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901044" y="2213768"/>
              <a:ext cx="631825" cy="885825"/>
              <a:chOff x="8502651" y="2933700"/>
              <a:chExt cx="631825" cy="885825"/>
            </a:xfrm>
            <a:solidFill>
              <a:srgbClr val="D9D9D9"/>
            </a:solidFill>
          </p:grpSpPr>
          <p:sp>
            <p:nvSpPr>
              <p:cNvPr id="9" name="Freeform 52"/>
              <p:cNvSpPr>
                <a:spLocks/>
              </p:cNvSpPr>
              <p:nvPr/>
            </p:nvSpPr>
            <p:spPr bwMode="auto">
              <a:xfrm>
                <a:off x="8680451" y="2933700"/>
                <a:ext cx="276225" cy="377825"/>
              </a:xfrm>
              <a:custGeom>
                <a:avLst/>
                <a:gdLst>
                  <a:gd name="T0" fmla="*/ 6 w 158"/>
                  <a:gd name="T1" fmla="*/ 102 h 217"/>
                  <a:gd name="T2" fmla="*/ 0 w 158"/>
                  <a:gd name="T3" fmla="*/ 126 h 217"/>
                  <a:gd name="T4" fmla="*/ 6 w 158"/>
                  <a:gd name="T5" fmla="*/ 151 h 217"/>
                  <a:gd name="T6" fmla="*/ 10 w 158"/>
                  <a:gd name="T7" fmla="*/ 145 h 217"/>
                  <a:gd name="T8" fmla="*/ 80 w 158"/>
                  <a:gd name="T9" fmla="*/ 217 h 217"/>
                  <a:gd name="T10" fmla="*/ 147 w 158"/>
                  <a:gd name="T11" fmla="*/ 142 h 217"/>
                  <a:gd name="T12" fmla="*/ 152 w 158"/>
                  <a:gd name="T13" fmla="*/ 150 h 217"/>
                  <a:gd name="T14" fmla="*/ 158 w 158"/>
                  <a:gd name="T15" fmla="*/ 125 h 217"/>
                  <a:gd name="T16" fmla="*/ 152 w 158"/>
                  <a:gd name="T17" fmla="*/ 100 h 217"/>
                  <a:gd name="T18" fmla="*/ 150 w 158"/>
                  <a:gd name="T19" fmla="*/ 102 h 217"/>
                  <a:gd name="T20" fmla="*/ 149 w 158"/>
                  <a:gd name="T21" fmla="*/ 81 h 217"/>
                  <a:gd name="T22" fmla="*/ 91 w 158"/>
                  <a:gd name="T23" fmla="*/ 67 h 217"/>
                  <a:gd name="T24" fmla="*/ 100 w 158"/>
                  <a:gd name="T25" fmla="*/ 70 h 217"/>
                  <a:gd name="T26" fmla="*/ 156 w 158"/>
                  <a:gd name="T27" fmla="*/ 52 h 217"/>
                  <a:gd name="T28" fmla="*/ 27 w 158"/>
                  <a:gd name="T29" fmla="*/ 39 h 217"/>
                  <a:gd name="T30" fmla="*/ 2 w 158"/>
                  <a:gd name="T31" fmla="*/ 56 h 217"/>
                  <a:gd name="T32" fmla="*/ 19 w 158"/>
                  <a:gd name="T33" fmla="*/ 55 h 217"/>
                  <a:gd name="T34" fmla="*/ 8 w 158"/>
                  <a:gd name="T35" fmla="*/ 90 h 217"/>
                  <a:gd name="T36" fmla="*/ 7 w 158"/>
                  <a:gd name="T37" fmla="*/ 102 h 217"/>
                  <a:gd name="T38" fmla="*/ 6 w 158"/>
                  <a:gd name="T39" fmla="*/ 102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8" h="217">
                    <a:moveTo>
                      <a:pt x="6" y="102"/>
                    </a:moveTo>
                    <a:cubicBezTo>
                      <a:pt x="3" y="102"/>
                      <a:pt x="0" y="113"/>
                      <a:pt x="0" y="126"/>
                    </a:cubicBezTo>
                    <a:cubicBezTo>
                      <a:pt x="0" y="140"/>
                      <a:pt x="3" y="151"/>
                      <a:pt x="6" y="151"/>
                    </a:cubicBezTo>
                    <a:cubicBezTo>
                      <a:pt x="8" y="151"/>
                      <a:pt x="9" y="148"/>
                      <a:pt x="10" y="145"/>
                    </a:cubicBezTo>
                    <a:cubicBezTo>
                      <a:pt x="21" y="186"/>
                      <a:pt x="59" y="217"/>
                      <a:pt x="80" y="217"/>
                    </a:cubicBezTo>
                    <a:cubicBezTo>
                      <a:pt x="106" y="217"/>
                      <a:pt x="142" y="188"/>
                      <a:pt x="147" y="142"/>
                    </a:cubicBezTo>
                    <a:cubicBezTo>
                      <a:pt x="148" y="147"/>
                      <a:pt x="150" y="150"/>
                      <a:pt x="152" y="150"/>
                    </a:cubicBezTo>
                    <a:cubicBezTo>
                      <a:pt x="155" y="150"/>
                      <a:pt x="158" y="139"/>
                      <a:pt x="158" y="125"/>
                    </a:cubicBezTo>
                    <a:cubicBezTo>
                      <a:pt x="158" y="111"/>
                      <a:pt x="155" y="100"/>
                      <a:pt x="152" y="100"/>
                    </a:cubicBezTo>
                    <a:cubicBezTo>
                      <a:pt x="151" y="100"/>
                      <a:pt x="150" y="101"/>
                      <a:pt x="150" y="102"/>
                    </a:cubicBezTo>
                    <a:cubicBezTo>
                      <a:pt x="150" y="95"/>
                      <a:pt x="150" y="89"/>
                      <a:pt x="149" y="81"/>
                    </a:cubicBezTo>
                    <a:cubicBezTo>
                      <a:pt x="137" y="90"/>
                      <a:pt x="115" y="78"/>
                      <a:pt x="91" y="67"/>
                    </a:cubicBezTo>
                    <a:cubicBezTo>
                      <a:pt x="94" y="68"/>
                      <a:pt x="97" y="69"/>
                      <a:pt x="100" y="70"/>
                    </a:cubicBezTo>
                    <a:cubicBezTo>
                      <a:pt x="140" y="90"/>
                      <a:pt x="156" y="52"/>
                      <a:pt x="156" y="52"/>
                    </a:cubicBezTo>
                    <a:cubicBezTo>
                      <a:pt x="156" y="52"/>
                      <a:pt x="106" y="0"/>
                      <a:pt x="27" y="39"/>
                    </a:cubicBezTo>
                    <a:cubicBezTo>
                      <a:pt x="20" y="43"/>
                      <a:pt x="11" y="52"/>
                      <a:pt x="2" y="56"/>
                    </a:cubicBezTo>
                    <a:cubicBezTo>
                      <a:pt x="2" y="56"/>
                      <a:pt x="9" y="55"/>
                      <a:pt x="19" y="55"/>
                    </a:cubicBezTo>
                    <a:cubicBezTo>
                      <a:pt x="11" y="60"/>
                      <a:pt x="6" y="71"/>
                      <a:pt x="8" y="90"/>
                    </a:cubicBezTo>
                    <a:cubicBezTo>
                      <a:pt x="7" y="93"/>
                      <a:pt x="7" y="98"/>
                      <a:pt x="7" y="102"/>
                    </a:cubicBezTo>
                    <a:cubicBezTo>
                      <a:pt x="6" y="102"/>
                      <a:pt x="6" y="102"/>
                      <a:pt x="6" y="10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lnSpc>
                    <a:spcPts val="15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1200"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Freeform 53"/>
              <p:cNvSpPr>
                <a:spLocks noEditPoints="1"/>
              </p:cNvSpPr>
              <p:nvPr/>
            </p:nvSpPr>
            <p:spPr bwMode="auto">
              <a:xfrm>
                <a:off x="8502651" y="3295650"/>
                <a:ext cx="631825" cy="523875"/>
              </a:xfrm>
              <a:custGeom>
                <a:avLst/>
                <a:gdLst>
                  <a:gd name="T0" fmla="*/ 322 w 362"/>
                  <a:gd name="T1" fmla="*/ 195 h 300"/>
                  <a:gd name="T2" fmla="*/ 357 w 362"/>
                  <a:gd name="T3" fmla="*/ 63 h 300"/>
                  <a:gd name="T4" fmla="*/ 237 w 362"/>
                  <a:gd name="T5" fmla="*/ 7 h 300"/>
                  <a:gd name="T6" fmla="*/ 230 w 362"/>
                  <a:gd name="T7" fmla="*/ 11 h 300"/>
                  <a:gd name="T8" fmla="*/ 203 w 362"/>
                  <a:gd name="T9" fmla="*/ 124 h 300"/>
                  <a:gd name="T10" fmla="*/ 193 w 362"/>
                  <a:gd name="T11" fmla="*/ 40 h 300"/>
                  <a:gd name="T12" fmla="*/ 196 w 362"/>
                  <a:gd name="T13" fmla="*/ 31 h 300"/>
                  <a:gd name="T14" fmla="*/ 190 w 362"/>
                  <a:gd name="T15" fmla="*/ 21 h 300"/>
                  <a:gd name="T16" fmla="*/ 176 w 362"/>
                  <a:gd name="T17" fmla="*/ 21 h 300"/>
                  <a:gd name="T18" fmla="*/ 169 w 362"/>
                  <a:gd name="T19" fmla="*/ 31 h 300"/>
                  <a:gd name="T20" fmla="*/ 173 w 362"/>
                  <a:gd name="T21" fmla="*/ 39 h 300"/>
                  <a:gd name="T22" fmla="*/ 161 w 362"/>
                  <a:gd name="T23" fmla="*/ 118 h 300"/>
                  <a:gd name="T24" fmla="*/ 161 w 362"/>
                  <a:gd name="T25" fmla="*/ 123 h 300"/>
                  <a:gd name="T26" fmla="*/ 128 w 362"/>
                  <a:gd name="T27" fmla="*/ 7 h 300"/>
                  <a:gd name="T28" fmla="*/ 123 w 362"/>
                  <a:gd name="T29" fmla="*/ 7 h 300"/>
                  <a:gd name="T30" fmla="*/ 4 w 362"/>
                  <a:gd name="T31" fmla="*/ 67 h 300"/>
                  <a:gd name="T32" fmla="*/ 26 w 362"/>
                  <a:gd name="T33" fmla="*/ 221 h 300"/>
                  <a:gd name="T34" fmla="*/ 68 w 362"/>
                  <a:gd name="T35" fmla="*/ 218 h 300"/>
                  <a:gd name="T36" fmla="*/ 76 w 362"/>
                  <a:gd name="T37" fmla="*/ 300 h 300"/>
                  <a:gd name="T38" fmla="*/ 278 w 362"/>
                  <a:gd name="T39" fmla="*/ 300 h 300"/>
                  <a:gd name="T40" fmla="*/ 285 w 362"/>
                  <a:gd name="T41" fmla="*/ 235 h 300"/>
                  <a:gd name="T42" fmla="*/ 286 w 362"/>
                  <a:gd name="T43" fmla="*/ 215 h 300"/>
                  <a:gd name="T44" fmla="*/ 313 w 362"/>
                  <a:gd name="T45" fmla="*/ 221 h 300"/>
                  <a:gd name="T46" fmla="*/ 322 w 362"/>
                  <a:gd name="T47" fmla="*/ 195 h 300"/>
                  <a:gd name="T48" fmla="*/ 289 w 362"/>
                  <a:gd name="T49" fmla="*/ 98 h 300"/>
                  <a:gd name="T50" fmla="*/ 291 w 362"/>
                  <a:gd name="T51" fmla="*/ 101 h 300"/>
                  <a:gd name="T52" fmla="*/ 289 w 362"/>
                  <a:gd name="T53" fmla="*/ 98 h 300"/>
                  <a:gd name="T54" fmla="*/ 73 w 362"/>
                  <a:gd name="T55" fmla="*/ 157 h 300"/>
                  <a:gd name="T56" fmla="*/ 159 w 362"/>
                  <a:gd name="T57" fmla="*/ 149 h 300"/>
                  <a:gd name="T58" fmla="*/ 166 w 362"/>
                  <a:gd name="T59" fmla="*/ 149 h 300"/>
                  <a:gd name="T60" fmla="*/ 180 w 362"/>
                  <a:gd name="T61" fmla="*/ 148 h 300"/>
                  <a:gd name="T62" fmla="*/ 229 w 362"/>
                  <a:gd name="T63" fmla="*/ 146 h 300"/>
                  <a:gd name="T64" fmla="*/ 198 w 362"/>
                  <a:gd name="T65" fmla="*/ 151 h 300"/>
                  <a:gd name="T66" fmla="*/ 195 w 362"/>
                  <a:gd name="T67" fmla="*/ 151 h 300"/>
                  <a:gd name="T68" fmla="*/ 179 w 362"/>
                  <a:gd name="T69" fmla="*/ 154 h 300"/>
                  <a:gd name="T70" fmla="*/ 42 w 362"/>
                  <a:gd name="T71" fmla="*/ 174 h 300"/>
                  <a:gd name="T72" fmla="*/ 68 w 362"/>
                  <a:gd name="T73" fmla="*/ 160 h 300"/>
                  <a:gd name="T74" fmla="*/ 73 w 362"/>
                  <a:gd name="T75" fmla="*/ 157 h 300"/>
                  <a:gd name="T76" fmla="*/ 179 w 362"/>
                  <a:gd name="T77" fmla="*/ 187 h 300"/>
                  <a:gd name="T78" fmla="*/ 171 w 362"/>
                  <a:gd name="T79" fmla="*/ 188 h 300"/>
                  <a:gd name="T80" fmla="*/ 154 w 362"/>
                  <a:gd name="T81" fmla="*/ 190 h 300"/>
                  <a:gd name="T82" fmla="*/ 172 w 362"/>
                  <a:gd name="T83" fmla="*/ 183 h 300"/>
                  <a:gd name="T84" fmla="*/ 182 w 362"/>
                  <a:gd name="T85" fmla="*/ 179 h 300"/>
                  <a:gd name="T86" fmla="*/ 187 w 362"/>
                  <a:gd name="T87" fmla="*/ 177 h 300"/>
                  <a:gd name="T88" fmla="*/ 288 w 362"/>
                  <a:gd name="T89" fmla="*/ 165 h 300"/>
                  <a:gd name="T90" fmla="*/ 306 w 362"/>
                  <a:gd name="T91" fmla="*/ 163 h 300"/>
                  <a:gd name="T92" fmla="*/ 312 w 362"/>
                  <a:gd name="T93" fmla="*/ 169 h 300"/>
                  <a:gd name="T94" fmla="*/ 313 w 362"/>
                  <a:gd name="T95" fmla="*/ 171 h 300"/>
                  <a:gd name="T96" fmla="*/ 179 w 362"/>
                  <a:gd name="T97" fmla="*/ 187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62" h="300">
                    <a:moveTo>
                      <a:pt x="322" y="195"/>
                    </a:moveTo>
                    <a:cubicBezTo>
                      <a:pt x="341" y="148"/>
                      <a:pt x="362" y="94"/>
                      <a:pt x="357" y="63"/>
                    </a:cubicBezTo>
                    <a:cubicBezTo>
                      <a:pt x="356" y="43"/>
                      <a:pt x="289" y="0"/>
                      <a:pt x="237" y="7"/>
                    </a:cubicBezTo>
                    <a:cubicBezTo>
                      <a:pt x="237" y="7"/>
                      <a:pt x="235" y="9"/>
                      <a:pt x="230" y="11"/>
                    </a:cubicBezTo>
                    <a:cubicBezTo>
                      <a:pt x="203" y="124"/>
                      <a:pt x="203" y="124"/>
                      <a:pt x="203" y="124"/>
                    </a:cubicBezTo>
                    <a:cubicBezTo>
                      <a:pt x="193" y="40"/>
                      <a:pt x="193" y="40"/>
                      <a:pt x="193" y="40"/>
                    </a:cubicBezTo>
                    <a:cubicBezTo>
                      <a:pt x="196" y="31"/>
                      <a:pt x="196" y="31"/>
                      <a:pt x="196" y="31"/>
                    </a:cubicBezTo>
                    <a:cubicBezTo>
                      <a:pt x="190" y="21"/>
                      <a:pt x="190" y="21"/>
                      <a:pt x="190" y="21"/>
                    </a:cubicBezTo>
                    <a:cubicBezTo>
                      <a:pt x="176" y="21"/>
                      <a:pt x="176" y="21"/>
                      <a:pt x="176" y="21"/>
                    </a:cubicBezTo>
                    <a:cubicBezTo>
                      <a:pt x="169" y="31"/>
                      <a:pt x="169" y="31"/>
                      <a:pt x="169" y="31"/>
                    </a:cubicBezTo>
                    <a:cubicBezTo>
                      <a:pt x="173" y="39"/>
                      <a:pt x="173" y="39"/>
                      <a:pt x="173" y="39"/>
                    </a:cubicBezTo>
                    <a:cubicBezTo>
                      <a:pt x="161" y="118"/>
                      <a:pt x="161" y="118"/>
                      <a:pt x="161" y="118"/>
                    </a:cubicBezTo>
                    <a:cubicBezTo>
                      <a:pt x="161" y="123"/>
                      <a:pt x="161" y="123"/>
                      <a:pt x="161" y="123"/>
                    </a:cubicBezTo>
                    <a:cubicBezTo>
                      <a:pt x="128" y="7"/>
                      <a:pt x="128" y="7"/>
                      <a:pt x="128" y="7"/>
                    </a:cubicBezTo>
                    <a:cubicBezTo>
                      <a:pt x="127" y="7"/>
                      <a:pt x="125" y="7"/>
                      <a:pt x="123" y="7"/>
                    </a:cubicBezTo>
                    <a:cubicBezTo>
                      <a:pt x="71" y="14"/>
                      <a:pt x="5" y="32"/>
                      <a:pt x="4" y="67"/>
                    </a:cubicBezTo>
                    <a:cubicBezTo>
                      <a:pt x="0" y="83"/>
                      <a:pt x="18" y="183"/>
                      <a:pt x="26" y="221"/>
                    </a:cubicBezTo>
                    <a:cubicBezTo>
                      <a:pt x="35" y="226"/>
                      <a:pt x="54" y="222"/>
                      <a:pt x="68" y="218"/>
                    </a:cubicBezTo>
                    <a:cubicBezTo>
                      <a:pt x="72" y="260"/>
                      <a:pt x="75" y="292"/>
                      <a:pt x="76" y="300"/>
                    </a:cubicBezTo>
                    <a:cubicBezTo>
                      <a:pt x="278" y="300"/>
                      <a:pt x="278" y="300"/>
                      <a:pt x="278" y="300"/>
                    </a:cubicBezTo>
                    <a:cubicBezTo>
                      <a:pt x="279" y="293"/>
                      <a:pt x="282" y="269"/>
                      <a:pt x="285" y="235"/>
                    </a:cubicBezTo>
                    <a:cubicBezTo>
                      <a:pt x="286" y="215"/>
                      <a:pt x="286" y="215"/>
                      <a:pt x="286" y="215"/>
                    </a:cubicBezTo>
                    <a:cubicBezTo>
                      <a:pt x="313" y="221"/>
                      <a:pt x="313" y="221"/>
                      <a:pt x="313" y="221"/>
                    </a:cubicBezTo>
                    <a:lnTo>
                      <a:pt x="322" y="195"/>
                    </a:lnTo>
                    <a:close/>
                    <a:moveTo>
                      <a:pt x="289" y="98"/>
                    </a:moveTo>
                    <a:cubicBezTo>
                      <a:pt x="290" y="96"/>
                      <a:pt x="290" y="98"/>
                      <a:pt x="291" y="101"/>
                    </a:cubicBezTo>
                    <a:cubicBezTo>
                      <a:pt x="289" y="100"/>
                      <a:pt x="288" y="99"/>
                      <a:pt x="289" y="98"/>
                    </a:cubicBezTo>
                    <a:close/>
                    <a:moveTo>
                      <a:pt x="73" y="157"/>
                    </a:moveTo>
                    <a:cubicBezTo>
                      <a:pt x="159" y="149"/>
                      <a:pt x="159" y="149"/>
                      <a:pt x="159" y="149"/>
                    </a:cubicBezTo>
                    <a:cubicBezTo>
                      <a:pt x="166" y="149"/>
                      <a:pt x="166" y="149"/>
                      <a:pt x="166" y="149"/>
                    </a:cubicBezTo>
                    <a:cubicBezTo>
                      <a:pt x="180" y="148"/>
                      <a:pt x="180" y="148"/>
                      <a:pt x="180" y="148"/>
                    </a:cubicBezTo>
                    <a:cubicBezTo>
                      <a:pt x="229" y="146"/>
                      <a:pt x="229" y="146"/>
                      <a:pt x="229" y="146"/>
                    </a:cubicBezTo>
                    <a:cubicBezTo>
                      <a:pt x="198" y="151"/>
                      <a:pt x="198" y="151"/>
                      <a:pt x="198" y="151"/>
                    </a:cubicBezTo>
                    <a:cubicBezTo>
                      <a:pt x="195" y="151"/>
                      <a:pt x="195" y="151"/>
                      <a:pt x="195" y="151"/>
                    </a:cubicBezTo>
                    <a:cubicBezTo>
                      <a:pt x="179" y="154"/>
                      <a:pt x="179" y="154"/>
                      <a:pt x="179" y="154"/>
                    </a:cubicBezTo>
                    <a:cubicBezTo>
                      <a:pt x="42" y="174"/>
                      <a:pt x="42" y="174"/>
                      <a:pt x="42" y="174"/>
                    </a:cubicBezTo>
                    <a:cubicBezTo>
                      <a:pt x="68" y="160"/>
                      <a:pt x="68" y="160"/>
                      <a:pt x="68" y="160"/>
                    </a:cubicBezTo>
                    <a:lnTo>
                      <a:pt x="73" y="157"/>
                    </a:lnTo>
                    <a:close/>
                    <a:moveTo>
                      <a:pt x="179" y="187"/>
                    </a:moveTo>
                    <a:cubicBezTo>
                      <a:pt x="171" y="188"/>
                      <a:pt x="171" y="188"/>
                      <a:pt x="171" y="188"/>
                    </a:cubicBezTo>
                    <a:cubicBezTo>
                      <a:pt x="154" y="190"/>
                      <a:pt x="154" y="190"/>
                      <a:pt x="154" y="190"/>
                    </a:cubicBezTo>
                    <a:cubicBezTo>
                      <a:pt x="172" y="183"/>
                      <a:pt x="172" y="183"/>
                      <a:pt x="172" y="183"/>
                    </a:cubicBezTo>
                    <a:cubicBezTo>
                      <a:pt x="182" y="179"/>
                      <a:pt x="182" y="179"/>
                      <a:pt x="182" y="179"/>
                    </a:cubicBezTo>
                    <a:cubicBezTo>
                      <a:pt x="187" y="177"/>
                      <a:pt x="187" y="177"/>
                      <a:pt x="187" y="177"/>
                    </a:cubicBezTo>
                    <a:cubicBezTo>
                      <a:pt x="288" y="165"/>
                      <a:pt x="288" y="165"/>
                      <a:pt x="288" y="165"/>
                    </a:cubicBezTo>
                    <a:cubicBezTo>
                      <a:pt x="306" y="163"/>
                      <a:pt x="306" y="163"/>
                      <a:pt x="306" y="163"/>
                    </a:cubicBezTo>
                    <a:cubicBezTo>
                      <a:pt x="312" y="169"/>
                      <a:pt x="312" y="169"/>
                      <a:pt x="312" y="169"/>
                    </a:cubicBezTo>
                    <a:cubicBezTo>
                      <a:pt x="313" y="171"/>
                      <a:pt x="313" y="171"/>
                      <a:pt x="313" y="171"/>
                    </a:cubicBezTo>
                    <a:lnTo>
                      <a:pt x="179" y="1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lnSpc>
                    <a:spcPts val="1500"/>
                  </a:lnSpc>
                  <a:spcBef>
                    <a:spcPct val="0"/>
                  </a:spcBef>
                  <a:spcAft>
                    <a:spcPct val="0"/>
                  </a:spcAft>
                </a:pPr>
                <a:endParaRPr lang="en-US" sz="1200"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4" name="文本框 20"/>
          <p:cNvSpPr>
            <a:spLocks noChangeArrowheads="1"/>
          </p:cNvSpPr>
          <p:nvPr/>
        </p:nvSpPr>
        <p:spPr bwMode="auto">
          <a:xfrm>
            <a:off x="1499061" y="4593297"/>
            <a:ext cx="2199180" cy="669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25" name="文本框 20"/>
          <p:cNvSpPr>
            <a:spLocks noChangeArrowheads="1"/>
          </p:cNvSpPr>
          <p:nvPr/>
        </p:nvSpPr>
        <p:spPr bwMode="auto">
          <a:xfrm>
            <a:off x="4084875" y="4596079"/>
            <a:ext cx="2186960" cy="669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26" name="文本框 20"/>
          <p:cNvSpPr>
            <a:spLocks noChangeArrowheads="1"/>
          </p:cNvSpPr>
          <p:nvPr/>
        </p:nvSpPr>
        <p:spPr bwMode="auto">
          <a:xfrm>
            <a:off x="9260492" y="4577107"/>
            <a:ext cx="2179669" cy="669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  <p:sp>
        <p:nvSpPr>
          <p:cNvPr id="27" name="文本框 20"/>
          <p:cNvSpPr>
            <a:spLocks noChangeArrowheads="1"/>
          </p:cNvSpPr>
          <p:nvPr/>
        </p:nvSpPr>
        <p:spPr bwMode="auto">
          <a:xfrm>
            <a:off x="6666574" y="4554905"/>
            <a:ext cx="2199180" cy="669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双击输入替换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内容双击</a:t>
            </a: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输入替换</a:t>
            </a:r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姚体" panose="02010601030101010101" pitchFamily="2" charset="-122"/>
              </a:rPr>
              <a:t>内容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姚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21068181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2"/>
          <p:cNvGrpSpPr/>
          <p:nvPr/>
        </p:nvGrpSpPr>
        <p:grpSpPr>
          <a:xfrm>
            <a:off x="7108473" y="4656366"/>
            <a:ext cx="2823959" cy="908219"/>
            <a:chOff x="6991643" y="4527485"/>
            <a:chExt cx="3396957" cy="1092501"/>
          </a:xfrm>
        </p:grpSpPr>
        <p:grpSp>
          <p:nvGrpSpPr>
            <p:cNvPr id="11" name="Group 17"/>
            <p:cNvGrpSpPr/>
            <p:nvPr/>
          </p:nvGrpSpPr>
          <p:grpSpPr>
            <a:xfrm>
              <a:off x="6991643" y="4527485"/>
              <a:ext cx="3396957" cy="1092501"/>
              <a:chOff x="6991643" y="1620367"/>
              <a:chExt cx="3396957" cy="1092501"/>
            </a:xfrm>
            <a:solidFill>
              <a:schemeClr val="accent4"/>
            </a:solidFill>
          </p:grpSpPr>
          <p:grpSp>
            <p:nvGrpSpPr>
              <p:cNvPr id="13" name="Group 18"/>
              <p:cNvGrpSpPr/>
              <p:nvPr/>
            </p:nvGrpSpPr>
            <p:grpSpPr>
              <a:xfrm>
                <a:off x="6991643" y="2215087"/>
                <a:ext cx="2785403" cy="497781"/>
                <a:chOff x="7202658" y="1907795"/>
                <a:chExt cx="2785403" cy="497781"/>
              </a:xfrm>
              <a:grpFill/>
            </p:grpSpPr>
            <p:cxnSp>
              <p:nvCxnSpPr>
                <p:cNvPr id="15" name="Straight Connector 20"/>
                <p:cNvCxnSpPr/>
                <p:nvPr/>
              </p:nvCxnSpPr>
              <p:spPr>
                <a:xfrm>
                  <a:off x="7202658" y="2405575"/>
                  <a:ext cx="2236764" cy="0"/>
                </a:xfrm>
                <a:prstGeom prst="line">
                  <a:avLst/>
                </a:prstGeom>
                <a:grpFill/>
                <a:ln w="25400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21"/>
                <p:cNvCxnSpPr/>
                <p:nvPr/>
              </p:nvCxnSpPr>
              <p:spPr>
                <a:xfrm flipV="1">
                  <a:off x="9425354" y="1907795"/>
                  <a:ext cx="562707" cy="497781"/>
                </a:xfrm>
                <a:prstGeom prst="line">
                  <a:avLst/>
                </a:prstGeom>
                <a:grpFill/>
                <a:ln w="25400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" name="Oval 19"/>
              <p:cNvSpPr/>
              <p:nvPr/>
            </p:nvSpPr>
            <p:spPr>
              <a:xfrm>
                <a:off x="9632897" y="1620367"/>
                <a:ext cx="755703" cy="755703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500"/>
                  </a:lnSpc>
                </a:pPr>
                <a:endParaRPr lang="en-GB" sz="12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2" name="Freeform 35"/>
            <p:cNvSpPr>
              <a:spLocks/>
            </p:cNvSpPr>
            <p:nvPr/>
          </p:nvSpPr>
          <p:spPr bwMode="auto">
            <a:xfrm>
              <a:off x="9841036" y="4746208"/>
              <a:ext cx="349218" cy="320594"/>
            </a:xfrm>
            <a:custGeom>
              <a:avLst/>
              <a:gdLst>
                <a:gd name="T0" fmla="*/ 29 w 85"/>
                <a:gd name="T1" fmla="*/ 0 h 78"/>
                <a:gd name="T2" fmla="*/ 34 w 85"/>
                <a:gd name="T3" fmla="*/ 29 h 78"/>
                <a:gd name="T4" fmla="*/ 8 w 85"/>
                <a:gd name="T5" fmla="*/ 29 h 78"/>
                <a:gd name="T6" fmla="*/ 6 w 85"/>
                <a:gd name="T7" fmla="*/ 29 h 78"/>
                <a:gd name="T8" fmla="*/ 0 w 85"/>
                <a:gd name="T9" fmla="*/ 35 h 78"/>
                <a:gd name="T10" fmla="*/ 0 w 85"/>
                <a:gd name="T11" fmla="*/ 35 h 78"/>
                <a:gd name="T12" fmla="*/ 4 w 85"/>
                <a:gd name="T13" fmla="*/ 42 h 78"/>
                <a:gd name="T14" fmla="*/ 0 w 85"/>
                <a:gd name="T15" fmla="*/ 47 h 78"/>
                <a:gd name="T16" fmla="*/ 0 w 85"/>
                <a:gd name="T17" fmla="*/ 47 h 78"/>
                <a:gd name="T18" fmla="*/ 5 w 85"/>
                <a:gd name="T19" fmla="*/ 54 h 78"/>
                <a:gd name="T20" fmla="*/ 4 w 85"/>
                <a:gd name="T21" fmla="*/ 58 h 78"/>
                <a:gd name="T22" fmla="*/ 4 w 85"/>
                <a:gd name="T23" fmla="*/ 58 h 78"/>
                <a:gd name="T24" fmla="*/ 10 w 85"/>
                <a:gd name="T25" fmla="*/ 65 h 78"/>
                <a:gd name="T26" fmla="*/ 11 w 85"/>
                <a:gd name="T27" fmla="*/ 65 h 78"/>
                <a:gd name="T28" fmla="*/ 9 w 85"/>
                <a:gd name="T29" fmla="*/ 70 h 78"/>
                <a:gd name="T30" fmla="*/ 9 w 85"/>
                <a:gd name="T31" fmla="*/ 70 h 78"/>
                <a:gd name="T32" fmla="*/ 15 w 85"/>
                <a:gd name="T33" fmla="*/ 77 h 78"/>
                <a:gd name="T34" fmla="*/ 29 w 85"/>
                <a:gd name="T35" fmla="*/ 77 h 78"/>
                <a:gd name="T36" fmla="*/ 45 w 85"/>
                <a:gd name="T37" fmla="*/ 77 h 78"/>
                <a:gd name="T38" fmla="*/ 46 w 85"/>
                <a:gd name="T39" fmla="*/ 77 h 78"/>
                <a:gd name="T40" fmla="*/ 51 w 85"/>
                <a:gd name="T41" fmla="*/ 71 h 78"/>
                <a:gd name="T42" fmla="*/ 66 w 85"/>
                <a:gd name="T43" fmla="*/ 69 h 78"/>
                <a:gd name="T44" fmla="*/ 66 w 85"/>
                <a:gd name="T45" fmla="*/ 78 h 78"/>
                <a:gd name="T46" fmla="*/ 85 w 85"/>
                <a:gd name="T47" fmla="*/ 78 h 78"/>
                <a:gd name="T48" fmla="*/ 85 w 85"/>
                <a:gd name="T49" fmla="*/ 25 h 78"/>
                <a:gd name="T50" fmla="*/ 66 w 85"/>
                <a:gd name="T51" fmla="*/ 25 h 78"/>
                <a:gd name="T52" fmla="*/ 66 w 85"/>
                <a:gd name="T53" fmla="*/ 32 h 78"/>
                <a:gd name="T54" fmla="*/ 61 w 85"/>
                <a:gd name="T55" fmla="*/ 32 h 78"/>
                <a:gd name="T56" fmla="*/ 29 w 85"/>
                <a:gd name="T5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78">
                  <a:moveTo>
                    <a:pt x="29" y="0"/>
                  </a:moveTo>
                  <a:cubicBezTo>
                    <a:pt x="1" y="7"/>
                    <a:pt x="33" y="28"/>
                    <a:pt x="34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3" y="29"/>
                    <a:pt x="0" y="32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8"/>
                    <a:pt x="1" y="41"/>
                    <a:pt x="4" y="42"/>
                  </a:cubicBezTo>
                  <a:cubicBezTo>
                    <a:pt x="2" y="43"/>
                    <a:pt x="0" y="45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1"/>
                    <a:pt x="2" y="53"/>
                    <a:pt x="5" y="54"/>
                  </a:cubicBezTo>
                  <a:cubicBezTo>
                    <a:pt x="4" y="55"/>
                    <a:pt x="4" y="57"/>
                    <a:pt x="4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62"/>
                    <a:pt x="7" y="65"/>
                    <a:pt x="10" y="65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9" y="66"/>
                    <a:pt x="9" y="68"/>
                    <a:pt x="9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9" y="74"/>
                    <a:pt x="12" y="77"/>
                    <a:pt x="15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57" y="16"/>
                    <a:pt x="32" y="17"/>
                    <a:pt x="29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zh-CN" altLang="en-US" sz="12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 15"/>
          <p:cNvGrpSpPr/>
          <p:nvPr/>
        </p:nvGrpSpPr>
        <p:grpSpPr>
          <a:xfrm>
            <a:off x="2753663" y="4656366"/>
            <a:ext cx="2823959" cy="908219"/>
            <a:chOff x="1753214" y="4527485"/>
            <a:chExt cx="3396957" cy="1092501"/>
          </a:xfrm>
        </p:grpSpPr>
        <p:grpSp>
          <p:nvGrpSpPr>
            <p:cNvPr id="18" name="Group 28"/>
            <p:cNvGrpSpPr/>
            <p:nvPr/>
          </p:nvGrpSpPr>
          <p:grpSpPr>
            <a:xfrm flipH="1">
              <a:off x="1753214" y="4527485"/>
              <a:ext cx="3396957" cy="1092501"/>
              <a:chOff x="6991643" y="1620367"/>
              <a:chExt cx="3396957" cy="1092501"/>
            </a:xfrm>
          </p:grpSpPr>
          <p:grpSp>
            <p:nvGrpSpPr>
              <p:cNvPr id="20" name="Group 29"/>
              <p:cNvGrpSpPr/>
              <p:nvPr/>
            </p:nvGrpSpPr>
            <p:grpSpPr>
              <a:xfrm>
                <a:off x="6991643" y="2215087"/>
                <a:ext cx="2785403" cy="497781"/>
                <a:chOff x="7202658" y="1907795"/>
                <a:chExt cx="2785403" cy="497781"/>
              </a:xfrm>
            </p:grpSpPr>
            <p:cxnSp>
              <p:nvCxnSpPr>
                <p:cNvPr id="22" name="Straight Connector 31"/>
                <p:cNvCxnSpPr/>
                <p:nvPr/>
              </p:nvCxnSpPr>
              <p:spPr>
                <a:xfrm>
                  <a:off x="7202658" y="2405575"/>
                  <a:ext cx="2236764" cy="0"/>
                </a:xfrm>
                <a:prstGeom prst="line">
                  <a:avLst/>
                </a:prstGeom>
                <a:ln w="25400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32"/>
                <p:cNvCxnSpPr/>
                <p:nvPr/>
              </p:nvCxnSpPr>
              <p:spPr>
                <a:xfrm flipV="1">
                  <a:off x="9425354" y="1907795"/>
                  <a:ext cx="562707" cy="497781"/>
                </a:xfrm>
                <a:prstGeom prst="line">
                  <a:avLst/>
                </a:prstGeom>
                <a:ln w="25400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" name="Oval 30"/>
              <p:cNvSpPr/>
              <p:nvPr/>
            </p:nvSpPr>
            <p:spPr>
              <a:xfrm>
                <a:off x="9632897" y="1620367"/>
                <a:ext cx="755703" cy="75570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500"/>
                  </a:lnSpc>
                </a:pPr>
                <a:endParaRPr lang="en-GB" sz="12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9" name="Freeform 36"/>
            <p:cNvSpPr>
              <a:spLocks noEditPoints="1"/>
            </p:cNvSpPr>
            <p:nvPr/>
          </p:nvSpPr>
          <p:spPr bwMode="auto">
            <a:xfrm>
              <a:off x="1962181" y="4746208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zh-CN" altLang="en-US" sz="12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10"/>
          <p:cNvGrpSpPr/>
          <p:nvPr/>
        </p:nvGrpSpPr>
        <p:grpSpPr>
          <a:xfrm>
            <a:off x="7557751" y="2415042"/>
            <a:ext cx="2374679" cy="908219"/>
            <a:chOff x="7532084" y="1831383"/>
            <a:chExt cx="2856516" cy="1092501"/>
          </a:xfrm>
        </p:grpSpPr>
        <p:grpSp>
          <p:nvGrpSpPr>
            <p:cNvPr id="25" name="Group 16"/>
            <p:cNvGrpSpPr/>
            <p:nvPr/>
          </p:nvGrpSpPr>
          <p:grpSpPr>
            <a:xfrm>
              <a:off x="7532084" y="1831383"/>
              <a:ext cx="2856516" cy="1092501"/>
              <a:chOff x="7532084" y="1620367"/>
              <a:chExt cx="2856516" cy="1092501"/>
            </a:xfrm>
          </p:grpSpPr>
          <p:grpSp>
            <p:nvGrpSpPr>
              <p:cNvPr id="27" name="Group 13"/>
              <p:cNvGrpSpPr/>
              <p:nvPr/>
            </p:nvGrpSpPr>
            <p:grpSpPr>
              <a:xfrm>
                <a:off x="7532084" y="2215087"/>
                <a:ext cx="2244962" cy="497781"/>
                <a:chOff x="7743099" y="1907795"/>
                <a:chExt cx="2244962" cy="497781"/>
              </a:xfrm>
            </p:grpSpPr>
            <p:cxnSp>
              <p:nvCxnSpPr>
                <p:cNvPr id="29" name="Straight Connector 9"/>
                <p:cNvCxnSpPr/>
                <p:nvPr/>
              </p:nvCxnSpPr>
              <p:spPr>
                <a:xfrm>
                  <a:off x="7743099" y="2405575"/>
                  <a:ext cx="1696323" cy="0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11"/>
                <p:cNvCxnSpPr/>
                <p:nvPr/>
              </p:nvCxnSpPr>
              <p:spPr>
                <a:xfrm flipV="1">
                  <a:off x="9425354" y="1907795"/>
                  <a:ext cx="562707" cy="497781"/>
                </a:xfrm>
                <a:prstGeom prst="line">
                  <a:avLst/>
                </a:prstGeom>
                <a:ln w="2540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8" name="Oval 14"/>
              <p:cNvSpPr/>
              <p:nvPr/>
            </p:nvSpPr>
            <p:spPr>
              <a:xfrm>
                <a:off x="9632897" y="1620367"/>
                <a:ext cx="755703" cy="75570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500"/>
                  </a:lnSpc>
                </a:pPr>
                <a:endParaRPr lang="en-GB" sz="12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6" name="Freeform 37"/>
            <p:cNvSpPr>
              <a:spLocks noEditPoints="1"/>
            </p:cNvSpPr>
            <p:nvPr/>
          </p:nvSpPr>
          <p:spPr bwMode="auto">
            <a:xfrm>
              <a:off x="9852359" y="2017450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zh-CN" altLang="en-US" sz="12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1" name="Group 8"/>
          <p:cNvGrpSpPr/>
          <p:nvPr/>
        </p:nvGrpSpPr>
        <p:grpSpPr>
          <a:xfrm>
            <a:off x="2753663" y="2415042"/>
            <a:ext cx="2374679" cy="908219"/>
            <a:chOff x="1753214" y="1831383"/>
            <a:chExt cx="2856516" cy="1092501"/>
          </a:xfrm>
        </p:grpSpPr>
        <p:grpSp>
          <p:nvGrpSpPr>
            <p:cNvPr id="32" name="Group 23"/>
            <p:cNvGrpSpPr/>
            <p:nvPr/>
          </p:nvGrpSpPr>
          <p:grpSpPr>
            <a:xfrm flipH="1">
              <a:off x="1753214" y="1831383"/>
              <a:ext cx="2856516" cy="1092501"/>
              <a:chOff x="7532084" y="1620367"/>
              <a:chExt cx="2856516" cy="1092501"/>
            </a:xfrm>
          </p:grpSpPr>
          <p:grpSp>
            <p:nvGrpSpPr>
              <p:cNvPr id="34" name="Group 24"/>
              <p:cNvGrpSpPr/>
              <p:nvPr/>
            </p:nvGrpSpPr>
            <p:grpSpPr>
              <a:xfrm>
                <a:off x="7532084" y="2215087"/>
                <a:ext cx="2244962" cy="497781"/>
                <a:chOff x="7743099" y="1907795"/>
                <a:chExt cx="2244962" cy="497781"/>
              </a:xfrm>
            </p:grpSpPr>
            <p:cxnSp>
              <p:nvCxnSpPr>
                <p:cNvPr id="36" name="Straight Connector 26"/>
                <p:cNvCxnSpPr/>
                <p:nvPr/>
              </p:nvCxnSpPr>
              <p:spPr>
                <a:xfrm>
                  <a:off x="7743099" y="2405575"/>
                  <a:ext cx="1696323" cy="0"/>
                </a:xfrm>
                <a:prstGeom prst="line">
                  <a:avLst/>
                </a:prstGeom>
                <a:ln w="2540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27"/>
                <p:cNvCxnSpPr/>
                <p:nvPr/>
              </p:nvCxnSpPr>
              <p:spPr>
                <a:xfrm flipV="1">
                  <a:off x="9425354" y="1907795"/>
                  <a:ext cx="562707" cy="497781"/>
                </a:xfrm>
                <a:prstGeom prst="line">
                  <a:avLst/>
                </a:prstGeom>
                <a:ln w="25400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5" name="Oval 25"/>
              <p:cNvSpPr/>
              <p:nvPr/>
            </p:nvSpPr>
            <p:spPr>
              <a:xfrm>
                <a:off x="9632897" y="1620367"/>
                <a:ext cx="755703" cy="75570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1500"/>
                  </a:lnSpc>
                </a:pPr>
                <a:endParaRPr lang="en-GB" sz="120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3" name="Freeform 38"/>
            <p:cNvSpPr>
              <a:spLocks noEditPoints="1"/>
            </p:cNvSpPr>
            <p:nvPr/>
          </p:nvSpPr>
          <p:spPr bwMode="auto">
            <a:xfrm>
              <a:off x="1992714" y="1990734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500"/>
                </a:lnSpc>
              </a:pPr>
              <a:endParaRPr lang="zh-CN" altLang="en-US" sz="12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38" name="矩形 37"/>
          <p:cNvSpPr>
            <a:spLocks noChangeArrowheads="1"/>
          </p:cNvSpPr>
          <p:nvPr/>
        </p:nvSpPr>
        <p:spPr bwMode="auto">
          <a:xfrm>
            <a:off x="2031806" y="3411214"/>
            <a:ext cx="2206589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2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2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2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2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>
            <a:spLocks noChangeArrowheads="1"/>
          </p:cNvSpPr>
          <p:nvPr/>
        </p:nvSpPr>
        <p:spPr bwMode="auto">
          <a:xfrm>
            <a:off x="2076134" y="5876566"/>
            <a:ext cx="2206589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2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2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2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2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>
            <a:spLocks noChangeArrowheads="1"/>
          </p:cNvSpPr>
          <p:nvPr/>
        </p:nvSpPr>
        <p:spPr bwMode="auto">
          <a:xfrm>
            <a:off x="8031836" y="3438378"/>
            <a:ext cx="2206589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2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2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2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2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>
            <a:spLocks noChangeArrowheads="1"/>
          </p:cNvSpPr>
          <p:nvPr/>
        </p:nvSpPr>
        <p:spPr bwMode="auto">
          <a:xfrm>
            <a:off x="7917852" y="5876566"/>
            <a:ext cx="2206589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2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2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2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2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altLang="zh-CN" sz="120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2" name="图片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651" y="1855384"/>
            <a:ext cx="4427534" cy="4427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79370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  <p:bldP spid="4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7859">
              <a:alpha val="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5503" y="3564949"/>
            <a:ext cx="3585523" cy="477770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54937" y="-496900"/>
            <a:ext cx="10161189" cy="4210088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055517" y="3576981"/>
            <a:ext cx="78151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600" b="1" dirty="0" smtClean="0">
                <a:solidFill>
                  <a:srgbClr val="FF3D5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感恩教师节</a:t>
            </a:r>
            <a:endParaRPr lang="zh-CN" altLang="en-US" sz="9600" b="1" dirty="0">
              <a:solidFill>
                <a:srgbClr val="FF3D5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3951365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70"/>
  <p:tag name="KSO_WM_UNIT_TYPE" val="f"/>
  <p:tag name="KSO_WM_UNIT_INDEX" val="1"/>
  <p:tag name="KSO_WM_UNIT_ID" val="custom160570_34*f*1"/>
  <p:tag name="KSO_WM_UNIT_CLEAR" val="1"/>
  <p:tag name="KSO_WM_UNIT_LAYERLEVEL" val="1"/>
  <p:tag name="KSO_WM_UNIT_VALUE" val="32"/>
  <p:tag name="KSO_WM_UNIT_HIGHLIGHT" val="0"/>
  <p:tag name="KSO_WM_UNIT_COMPATIBLE" val="0"/>
  <p:tag name="KSO_WM_UNIT_PRESET_TEXT_INDEX" val="4"/>
  <p:tag name="KSO_WM_UNIT_PRESET_TEXT_LEN" val="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custom160570_34*i*10"/>
  <p:tag name="KSO_WM_TEMPLATE_CATEGORY" val="custom"/>
  <p:tag name="KSO_WM_TEMPLATE_INDEX" val="160570"/>
  <p:tag name="KSO_WM_UNIT_INDEX" val="1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custom160570_34*i*11"/>
  <p:tag name="KSO_WM_TEMPLATE_CATEGORY" val="custom"/>
  <p:tag name="KSO_WM_TEMPLATE_INDEX" val="160570"/>
  <p:tag name="KSO_WM_UNIT_INDEX" val="1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70"/>
  <p:tag name="KSO_WM_UNIT_TYPE" val="f"/>
  <p:tag name="KSO_WM_UNIT_INDEX" val="2"/>
  <p:tag name="KSO_WM_UNIT_ID" val="custom160570_34*f*2"/>
  <p:tag name="KSO_WM_UNIT_CLEAR" val="1"/>
  <p:tag name="KSO_WM_UNIT_LAYERLEVEL" val="1"/>
  <p:tag name="KSO_WM_UNIT_VALUE" val="32"/>
  <p:tag name="KSO_WM_UNIT_HIGHLIGHT" val="0"/>
  <p:tag name="KSO_WM_UNIT_COMPATIBLE" val="0"/>
  <p:tag name="KSO_WM_UNIT_PRESET_TEXT_INDEX" val="4"/>
  <p:tag name="KSO_WM_UNIT_PRESET_TEXT_LEN" val="5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custom160570_34*i*21"/>
  <p:tag name="KSO_WM_TEMPLATE_CATEGORY" val="custom"/>
  <p:tag name="KSO_WM_TEMPLATE_INDEX" val="160570"/>
  <p:tag name="KSO_WM_UNIT_INDEX" val="2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custom160570_34*i*22"/>
  <p:tag name="KSO_WM_TEMPLATE_CATEGORY" val="custom"/>
  <p:tag name="KSO_WM_TEMPLATE_INDEX" val="160570"/>
  <p:tag name="KSO_WM_UNIT_INDEX" val="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custom160570_34*i*23"/>
  <p:tag name="KSO_WM_TEMPLATE_CATEGORY" val="custom"/>
  <p:tag name="KSO_WM_TEMPLATE_INDEX" val="160570"/>
  <p:tag name="KSO_WM_UNIT_INDEX" val="2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custom160570_34*i*24"/>
  <p:tag name="KSO_WM_TEMPLATE_CATEGORY" val="custom"/>
  <p:tag name="KSO_WM_TEMPLATE_INDEX" val="160570"/>
  <p:tag name="KSO_WM_UNIT_INDEX" val="2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custom160570_34*i*25"/>
  <p:tag name="KSO_WM_TEMPLATE_CATEGORY" val="custom"/>
  <p:tag name="KSO_WM_TEMPLATE_INDEX" val="160570"/>
  <p:tag name="KSO_WM_UNIT_INDEX" val="2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70"/>
  <p:tag name="KSO_WM_UNIT_TYPE" val="f"/>
  <p:tag name="KSO_WM_UNIT_INDEX" val="3"/>
  <p:tag name="KSO_WM_UNIT_ID" val="custom160570_34*f*3"/>
  <p:tag name="KSO_WM_UNIT_CLEAR" val="1"/>
  <p:tag name="KSO_WM_UNIT_LAYERLEVEL" val="1"/>
  <p:tag name="KSO_WM_UNIT_VALUE" val="32"/>
  <p:tag name="KSO_WM_UNIT_HIGHLIGHT" val="0"/>
  <p:tag name="KSO_WM_UNIT_COMPATIBLE" val="0"/>
  <p:tag name="KSO_WM_UNIT_PRESET_TEXT_INDEX" val="4"/>
  <p:tag name="KSO_WM_UNIT_PRESET_TEXT_LEN" val="5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custom160570_34*i*27"/>
  <p:tag name="KSO_WM_TEMPLATE_CATEGORY" val="custom"/>
  <p:tag name="KSO_WM_TEMPLATE_INDEX" val="160570"/>
  <p:tag name="KSO_WM_UNIT_INDEX" val="2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custom160570_34*i*28"/>
  <p:tag name="KSO_WM_TEMPLATE_CATEGORY" val="custom"/>
  <p:tag name="KSO_WM_TEMPLATE_INDEX" val="160570"/>
  <p:tag name="KSO_WM_UNIT_INDEX" val="2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custom160570_34*i*29"/>
  <p:tag name="KSO_WM_TEMPLATE_CATEGORY" val="custom"/>
  <p:tag name="KSO_WM_TEMPLATE_INDEX" val="160570"/>
  <p:tag name="KSO_WM_UNIT_INDEX" val="2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custom160570_34*i*30"/>
  <p:tag name="KSO_WM_TEMPLATE_CATEGORY" val="custom"/>
  <p:tag name="KSO_WM_TEMPLATE_INDEX" val="160570"/>
  <p:tag name="KSO_WM_UNIT_INDEX" val="3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custom160570_34*i*31"/>
  <p:tag name="KSO_WM_TEMPLATE_CATEGORY" val="custom"/>
  <p:tag name="KSO_WM_TEMPLATE_INDEX" val="160570"/>
  <p:tag name="KSO_WM_UNIT_INDEX" val="3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custom160570_34*i*32"/>
  <p:tag name="KSO_WM_TEMPLATE_CATEGORY" val="custom"/>
  <p:tag name="KSO_WM_TEMPLATE_INDEX" val="160570"/>
  <p:tag name="KSO_WM_UNIT_INDEX" val="3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custom160570_34*i*33"/>
  <p:tag name="KSO_WM_TEMPLATE_CATEGORY" val="custom"/>
  <p:tag name="KSO_WM_TEMPLATE_INDEX" val="160570"/>
  <p:tag name="KSO_WM_UNIT_INDEX" val="3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custom160570_34*i*16"/>
  <p:tag name="KSO_WM_TEMPLATE_CATEGORY" val="custom"/>
  <p:tag name="KSO_WM_TEMPLATE_INDEX" val="160570"/>
  <p:tag name="KSO_WM_UNIT_INDEX" val="1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custom160570_34*i*17"/>
  <p:tag name="KSO_WM_TEMPLATE_CATEGORY" val="custom"/>
  <p:tag name="KSO_WM_TEMPLATE_INDEX" val="160570"/>
  <p:tag name="KSO_WM_UNIT_INDEX" val="1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custom160570_34*i*18"/>
  <p:tag name="KSO_WM_TEMPLATE_CATEGORY" val="custom"/>
  <p:tag name="KSO_WM_TEMPLATE_INDEX" val="160570"/>
  <p:tag name="KSO_WM_UNIT_INDEX" val="1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UNIT_TYPE" val="i"/>
  <p:tag name="KSO_WM_UNIT_ID" val="custom160570_34*i*19"/>
  <p:tag name="KSO_WM_TEMPLATE_CATEGORY" val="custom"/>
  <p:tag name="KSO_WM_TEMPLATE_INDEX" val="160570"/>
  <p:tag name="KSO_WM_UNIT_INDEX" val="19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2171701"/>
  <p:tag name="MH_LIBRARY" val="GRAPHIC"/>
  <p:tag name="MH_TYPE" val="SubTitle"/>
  <p:tag name="MH_ORDER" val="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2171701"/>
  <p:tag name="MH_LIBRARY" val="GRAPHIC"/>
  <p:tag name="MH_TYPE" val="SubTitle"/>
  <p:tag name="MH_ORDER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2171701"/>
  <p:tag name="MH_LIBRARY" val="GRAPHIC"/>
  <p:tag name="MH_TYPE" val="SubTitle"/>
  <p:tag name="MH_ORDER" val="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2171701"/>
  <p:tag name="MH_LIBRARY" val="GRAPHIC"/>
  <p:tag name="MH_TYPE" val="SubTitle"/>
  <p:tag name="MH_ORDER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70"/>
  <p:tag name="KSO_WM_UNIT_TYPE" val="f"/>
  <p:tag name="KSO_WM_UNIT_INDEX" val="1"/>
  <p:tag name="KSO_WM_UNIT_ID" val="custom160570_36*f*1"/>
  <p:tag name="KSO_WM_UNIT_CLEAR" val="1"/>
  <p:tag name="KSO_WM_UNIT_LAYERLEVEL" val="1"/>
  <p:tag name="KSO_WM_UNIT_VALUE" val="43"/>
  <p:tag name="KSO_WM_UNIT_HIGHLIGHT" val="0"/>
  <p:tag name="KSO_WM_UNIT_COMPATIBLE" val="0"/>
  <p:tag name="KSO_WM_UNIT_PRESET_TEXT_INDEX" val="4"/>
  <p:tag name="KSO_WM_UNIT_PRESET_TEXT_LEN" val="8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custom"/>
  <p:tag name="KSO_WM_TEMPLATE_INDEX" val="160570"/>
  <p:tag name="KSO_WM_UNIT_TYPE" val="f"/>
  <p:tag name="KSO_WM_UNIT_INDEX" val="1"/>
  <p:tag name="KSO_WM_UNIT_ID" val="custom160570_36*f*1"/>
  <p:tag name="KSO_WM_UNIT_CLEAR" val="1"/>
  <p:tag name="KSO_WM_UNIT_LAYERLEVEL" val="1"/>
  <p:tag name="KSO_WM_UNIT_VALUE" val="43"/>
  <p:tag name="KSO_WM_UNIT_HIGHLIGHT" val="0"/>
  <p:tag name="KSO_WM_UNIT_COMPATIBLE" val="0"/>
  <p:tag name="KSO_WM_UNIT_PRESET_TEXT_INDEX" val="4"/>
  <p:tag name="KSO_WM_UNIT_PRESET_TEXT_LEN" val="8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2510"/>
  <p:tag name="MH_LIBRARY" val="GRAPHIC"/>
  <p:tag name="MH_TYPE" val="SubTitle"/>
  <p:tag name="MH_ORDER" val="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2510"/>
  <p:tag name="MH_LIBRARY" val="GRAPHIC"/>
  <p:tag name="MH_TYPE" val="SubTitle"/>
  <p:tag name="MH_ORDER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2510"/>
  <p:tag name="MH_LIBRARY" val="GRAPHIC"/>
  <p:tag name="MH_TYPE" val="SubTitle"/>
  <p:tag name="MH_ORDER" val="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2510"/>
  <p:tag name="MH_LIBRARY" val="GRAPHIC"/>
  <p:tag name="MH_TYPE" val="SubTitle"/>
  <p:tag name="MH_ORDER" val="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2510"/>
  <p:tag name="MH_LIBRARY" val="GRAPHIC"/>
  <p:tag name="MH_TYPE" val="Other"/>
  <p:tag name="MH_ORDER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2510"/>
  <p:tag name="MH_LIBRARY" val="GRAPHIC"/>
  <p:tag name="MH_TYPE" val="Other"/>
  <p:tag name="MH_ORDER" val="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2510"/>
  <p:tag name="MH_LIBRARY" val="GRAPHIC"/>
  <p:tag name="MH_TYPE" val="Other"/>
  <p:tag name="MH_ORDER" val="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52510"/>
  <p:tag name="MH_LIBRARY" val="GRAPHIC"/>
  <p:tag name="MH_TYPE" val="Other"/>
  <p:tag name="MH_ORDER" val="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709"/>
  <p:tag name="MH_LIBRARY" val="GRAPHIC"/>
  <p:tag name="MH_TYPE" val="Other"/>
  <p:tag name="MH_ORDER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709"/>
  <p:tag name="MH_LIBRARY" val="GRAPHIC"/>
  <p:tag name="MH_TYPE" val="Other"/>
  <p:tag name="MH_ORDER" val="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709"/>
  <p:tag name="MH_LIBRARY" val="GRAPHIC"/>
  <p:tag name="MH_TYPE" val="Other"/>
  <p:tag name="MH_ORDER" val="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709"/>
  <p:tag name="MH_LIBRARY" val="GRAPHIC"/>
  <p:tag name="MH_TYPE" val="Other"/>
  <p:tag name="MH_ORDER" val="4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709"/>
  <p:tag name="MH_LIBRARY" val="GRAPHIC"/>
  <p:tag name="MH_TYPE" val="Other"/>
  <p:tag name="MH_ORDER" val="5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709"/>
  <p:tag name="MH_LIBRARY" val="GRAPHIC"/>
  <p:tag name="MH_TYPE" val="Other"/>
  <p:tag name="MH_ORDER" val="6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709"/>
  <p:tag name="MH_LIBRARY" val="GRAPHIC"/>
  <p:tag name="MH_TYPE" val="Other"/>
  <p:tag name="MH_ORDER" val="7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709"/>
  <p:tag name="MH_LIBRARY" val="GRAPHIC"/>
  <p:tag name="MH_TYPE" val="Other"/>
  <p:tag name="MH_ORDER" val="8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709"/>
  <p:tag name="MH_LIBRARY" val="GRAPHIC"/>
  <p:tag name="MH_TYPE" val="Other"/>
  <p:tag name="MH_ORDER" val="9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709"/>
  <p:tag name="MH_LIBRARY" val="GRAPHIC"/>
  <p:tag name="MH_TYPE" val="Other"/>
  <p:tag name="MH_ORDER" val="1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709"/>
  <p:tag name="MH_LIBRARY" val="GRAPHIC"/>
  <p:tag name="MH_TYPE" val="Other"/>
  <p:tag name="MH_ORDER" val="1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709"/>
  <p:tag name="MH_LIBRARY" val="GRAPHIC"/>
  <p:tag name="MH_TYPE" val="Other"/>
  <p:tag name="MH_ORDER" val="1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709"/>
  <p:tag name="MH_LIBRARY" val="GRAPHIC"/>
  <p:tag name="MH_TYPE" val="Other"/>
  <p:tag name="MH_ORDER" val="13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709"/>
  <p:tag name="MH_LIBRARY" val="GRAPHIC"/>
  <p:tag name="MH_TYPE" val="Other"/>
  <p:tag name="MH_ORDER" val="14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709"/>
  <p:tag name="MH_LIBRARY" val="GRAPHIC"/>
  <p:tag name="MH_TYPE" val="Other"/>
  <p:tag name="MH_ORDER" val="15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709"/>
  <p:tag name="MH_LIBRARY" val="GRAPHIC"/>
  <p:tag name="MH_TYPE" val="Other"/>
  <p:tag name="MH_ORDER" val="16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709"/>
  <p:tag name="MH_LIBRARY" val="GRAPHIC"/>
  <p:tag name="MH_TYPE" val="Other"/>
  <p:tag name="MH_ORDER" val="17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709"/>
  <p:tag name="MH_LIBRARY" val="GRAPHIC"/>
  <p:tag name="MH_TYPE" val="Other"/>
  <p:tag name="MH_ORDER" val="18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709"/>
  <p:tag name="MH_LIBRARY" val="GRAPHIC"/>
  <p:tag name="MH_TYPE" val="Other"/>
  <p:tag name="MH_ORDER" val="19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709"/>
  <p:tag name="MH_LIBRARY" val="GRAPHIC"/>
  <p:tag name="MH_TYPE" val="Other"/>
  <p:tag name="MH_ORDER" val="2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709"/>
  <p:tag name="MH_LIBRARY" val="GRAPHIC"/>
  <p:tag name="MH_TYPE" val="Other"/>
  <p:tag name="MH_ORDER" val="2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709"/>
  <p:tag name="MH_LIBRARY" val="GRAPHIC"/>
  <p:tag name="MH_TYPE" val="Other"/>
  <p:tag name="MH_ORDER" val="2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709"/>
  <p:tag name="MH_LIBRARY" val="GRAPHIC"/>
  <p:tag name="MH_TYPE" val="Other"/>
  <p:tag name="MH_ORDER" val="23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709"/>
  <p:tag name="MH_LIBRARY" val="GRAPHIC"/>
  <p:tag name="MH_TYPE" val="Other"/>
  <p:tag name="MH_ORDER" val="24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709"/>
  <p:tag name="MH_LIBRARY" val="GRAPHIC"/>
  <p:tag name="MH_TYPE" val="Other"/>
  <p:tag name="MH_ORDER" val="25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709"/>
  <p:tag name="MH_LIBRARY" val="GRAPHIC"/>
  <p:tag name="MH_TYPE" val="Other"/>
  <p:tag name="MH_ORDER" val="26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3161709"/>
  <p:tag name="MH_LIBRARY" val="GRAPHIC"/>
  <p:tag name="MH_TYPE" val="Other"/>
  <p:tag name="MH_ORDER" val="27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9220033"/>
  <p:tag name="MH_LIBRARY" val="GRAPHIC"/>
  <p:tag name="MH_TYPE" val="Other"/>
  <p:tag name="MH_ORDER" val="17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9220033"/>
  <p:tag name="MH_LIBRARY" val="GRAPHIC"/>
  <p:tag name="MH_TYPE" val="Other"/>
  <p:tag name="MH_ORDER" val="18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9220033"/>
  <p:tag name="MH_LIBRARY" val="GRAPHIC"/>
  <p:tag name="MH_TYPE" val="Other"/>
  <p:tag name="MH_ORDER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9220033"/>
  <p:tag name="MH_LIBRARY" val="GRAPHIC"/>
  <p:tag name="MH_TYPE" val="Other"/>
  <p:tag name="MH_ORDER" val="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9220033"/>
  <p:tag name="MH_LIBRARY" val="GRAPHIC"/>
  <p:tag name="MH_TYPE" val="Other"/>
  <p:tag name="MH_ORDER" val="3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9220033"/>
  <p:tag name="MH_LIBRARY" val="GRAPHIC"/>
  <p:tag name="MH_TYPE" val="Other"/>
  <p:tag name="MH_ORDER" val="4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9220033"/>
  <p:tag name="MH_LIBRARY" val="GRAPHIC"/>
  <p:tag name="MH_TYPE" val="Other"/>
  <p:tag name="MH_ORDER" val="9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9220033"/>
  <p:tag name="MH_LIBRARY" val="GRAPHIC"/>
  <p:tag name="MH_TYPE" val="Other"/>
  <p:tag name="MH_ORDER" val="1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9220033"/>
  <p:tag name="MH_LIBRARY" val="GRAPHIC"/>
  <p:tag name="MH_TYPE" val="Other"/>
  <p:tag name="MH_ORDER" val="11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9220033"/>
  <p:tag name="MH_LIBRARY" val="GRAPHIC"/>
  <p:tag name="MH_TYPE" val="Other"/>
  <p:tag name="MH_ORDER" val="1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9220033"/>
  <p:tag name="MH_LIBRARY" val="GRAPHIC"/>
  <p:tag name="MH_TYPE" val="Other"/>
  <p:tag name="MH_ORDER" val="5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9220033"/>
  <p:tag name="MH_LIBRARY" val="GRAPHIC"/>
  <p:tag name="MH_TYPE" val="Other"/>
  <p:tag name="MH_ORDER" val="6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9220033"/>
  <p:tag name="MH_LIBRARY" val="GRAPHIC"/>
  <p:tag name="MH_TYPE" val="Other"/>
  <p:tag name="MH_ORDER" val="7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9220033"/>
  <p:tag name="MH_LIBRARY" val="GRAPHIC"/>
  <p:tag name="MH_TYPE" val="Other"/>
  <p:tag name="MH_ORDER" val="8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9220033"/>
  <p:tag name="MH_LIBRARY" val="GRAPHIC"/>
  <p:tag name="MH_TYPE" val="Other"/>
  <p:tag name="MH_ORDER" val="1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9220033"/>
  <p:tag name="MH_LIBRARY" val="GRAPHIC"/>
  <p:tag name="MH_TYPE" val="Other"/>
  <p:tag name="MH_ORDER" val="14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9220033"/>
  <p:tag name="MH_LIBRARY" val="GRAPHIC"/>
  <p:tag name="MH_TYPE" val="Other"/>
  <p:tag name="MH_ORDER" val="15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9220033"/>
  <p:tag name="MH_LIBRARY" val="GRAPHIC"/>
  <p:tag name="MH_TYPE" val="Other"/>
  <p:tag name="MH_ORDER" val="16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9214859"/>
  <p:tag name="MH_LIBRARY" val="GRAPHIC"/>
  <p:tag name="MH_TYPE" val="Other"/>
  <p:tag name="MH_ORDER" val="14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9214859"/>
  <p:tag name="MH_LIBRARY" val="GRAPHIC"/>
  <p:tag name="MH_TYPE" val="Other"/>
  <p:tag name="MH_ORDER" val="15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9214859"/>
  <p:tag name="MH_LIBRARY" val="GRAPHIC"/>
  <p:tag name="MH_TYPE" val="Other"/>
  <p:tag name="MH_ORDER" val="16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9214859"/>
  <p:tag name="MH_LIBRARY" val="GRAPHIC"/>
  <p:tag name="MH_TYPE" val="Other"/>
  <p:tag name="MH_ORDER" val="19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9214859"/>
  <p:tag name="MH_LIBRARY" val="GRAPHIC"/>
  <p:tag name="MH_TYPE" val="Other"/>
  <p:tag name="MH_ORDER" val="2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9214859"/>
  <p:tag name="MH_LIBRARY" val="GRAPHIC"/>
  <p:tag name="MH_TYPE" val="Other"/>
  <p:tag name="MH_ORDER" val="17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9214859"/>
  <p:tag name="MH_LIBRARY" val="GRAPHIC"/>
  <p:tag name="MH_TYPE" val="Other"/>
  <p:tag name="MH_ORDER" val="18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7114051"/>
  <p:tag name="MH_LIBRARY" val="GRAPHIC"/>
  <p:tag name="MH_TYPE" val="Other"/>
  <p:tag name="MH_ORDER" val="3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7114051"/>
  <p:tag name="MH_LIBRARY" val="GRAPHIC"/>
  <p:tag name="MH_TYPE" val="Other"/>
  <p:tag name="MH_ORDER" val="4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7114051"/>
  <p:tag name="MH_LIBRARY" val="GRAPHIC"/>
  <p:tag name="MH_TYPE" val="Other"/>
  <p:tag name="MH_ORDER" val="5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7114051"/>
  <p:tag name="MH_LIBRARY" val="GRAPHIC"/>
  <p:tag name="MH_TYPE" val="Other"/>
  <p:tag name="MH_ORDER" val="6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2105609"/>
  <p:tag name="MH_LIBRARY" val="GRAPHIC"/>
  <p:tag name="MH_TYPE" val="Other"/>
  <p:tag name="MH_ORDER" val="1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2105609"/>
  <p:tag name="MH_LIBRARY" val="GRAPHIC"/>
  <p:tag name="MH_TYPE" val="Other"/>
  <p:tag name="MH_ORDER" val="2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2105609"/>
  <p:tag name="MH_LIBRARY" val="GRAPHIC"/>
  <p:tag name="MH_TYPE" val="Other"/>
  <p:tag name="MH_ORDER" val="3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2105609"/>
  <p:tag name="MH_LIBRARY" val="GRAPHIC"/>
  <p:tag name="MH_TYPE" val="Other"/>
  <p:tag name="MH_ORDER" val="4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2105609"/>
  <p:tag name="MH_LIBRARY" val="GRAPHIC"/>
  <p:tag name="MH_TYPE" val="Other"/>
  <p:tag name="MH_ORDER" val="5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2105609"/>
  <p:tag name="MH_LIBRARY" val="GRAPHIC"/>
  <p:tag name="MH_TYPE" val="Other"/>
  <p:tag name="MH_ORDER" val="6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602105609"/>
  <p:tag name="MH_LIBRARY" val="GRAPHIC"/>
  <p:tag name="MH_TYPE" val="Other"/>
  <p:tag name="MH_ORDER" val="7"/>
</p:tagLst>
</file>

<file path=ppt/theme/theme1.xml><?xml version="1.0" encoding="utf-8"?>
<a:theme xmlns:a="http://schemas.openxmlformats.org/drawingml/2006/main" name="Office 主题">
  <a:themeElements>
    <a:clrScheme name="自定义 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5F52"/>
      </a:accent1>
      <a:accent2>
        <a:srgbClr val="FFB86B"/>
      </a:accent2>
      <a:accent3>
        <a:srgbClr val="FF3855"/>
      </a:accent3>
      <a:accent4>
        <a:srgbClr val="FF5F52"/>
      </a:accent4>
      <a:accent5>
        <a:srgbClr val="FFB86B"/>
      </a:accent5>
      <a:accent6>
        <a:srgbClr val="FF385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1120</Words>
  <Application>Microsoft Office PowerPoint</Application>
  <PresentationFormat>宽屏</PresentationFormat>
  <Paragraphs>191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5" baseType="lpstr">
      <vt:lpstr>Gill Sans</vt:lpstr>
      <vt:lpstr>맑은 고딕</vt:lpstr>
      <vt:lpstr>方正姚体</vt:lpstr>
      <vt:lpstr>宋体</vt:lpstr>
      <vt:lpstr>微软雅黑</vt:lpstr>
      <vt:lpstr>Arial</vt:lpstr>
      <vt:lpstr>Arial Black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</dc:title>
  <dc:creator>www</dc:creator>
  <cp:lastModifiedBy>faith123</cp:lastModifiedBy>
  <cp:revision>16</cp:revision>
  <dcterms:created xsi:type="dcterms:W3CDTF">2017-08-23T08:43:59Z</dcterms:created>
  <dcterms:modified xsi:type="dcterms:W3CDTF">2018-09-29T01:51:34Z</dcterms:modified>
</cp:coreProperties>
</file>