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3288" r:id="rId3"/>
    <p:sldId id="3280" r:id="rId5"/>
    <p:sldId id="3318" r:id="rId6"/>
    <p:sldId id="3324" r:id="rId7"/>
    <p:sldId id="3328" r:id="rId8"/>
    <p:sldId id="3334" r:id="rId9"/>
    <p:sldId id="3338" r:id="rId10"/>
    <p:sldId id="3319" r:id="rId11"/>
    <p:sldId id="3323" r:id="rId12"/>
    <p:sldId id="3336" r:id="rId13"/>
    <p:sldId id="3326" r:id="rId14"/>
    <p:sldId id="3327" r:id="rId15"/>
    <p:sldId id="3320" r:id="rId16"/>
    <p:sldId id="3325" r:id="rId17"/>
    <p:sldId id="3329" r:id="rId18"/>
    <p:sldId id="3335" r:id="rId19"/>
    <p:sldId id="3337" r:id="rId20"/>
    <p:sldId id="3321" r:id="rId21"/>
    <p:sldId id="3332" r:id="rId22"/>
    <p:sldId id="3322" r:id="rId23"/>
    <p:sldId id="3331" r:id="rId24"/>
    <p:sldId id="3333" r:id="rId25"/>
    <p:sldId id="3339" r:id="rId26"/>
    <p:sldId id="3317" r:id="rId27"/>
  </p:sldIdLst>
  <p:sldSz cx="9145270" cy="514477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46" autoAdjust="0"/>
    <p:restoredTop sz="92986" autoAdjust="0"/>
  </p:normalViewPr>
  <p:slideViewPr>
    <p:cSldViewPr>
      <p:cViewPr>
        <p:scale>
          <a:sx n="75" d="100"/>
          <a:sy n="75" d="100"/>
        </p:scale>
        <p:origin x="858" y="804"/>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49605" rtl="0" eaLnBrk="1" latinLnBrk="0" hangingPunct="1">
      <a:defRPr sz="900" kern="1200">
        <a:solidFill>
          <a:schemeClr val="tx1"/>
        </a:solidFill>
        <a:latin typeface="+mn-lt"/>
        <a:ea typeface="+mn-ea"/>
        <a:cs typeface="+mn-cs"/>
      </a:defRPr>
    </a:lvl6pPr>
    <a:lvl7pPr marL="1950720" algn="l" defTabSz="649605" rtl="0" eaLnBrk="1" latinLnBrk="0" hangingPunct="1">
      <a:defRPr sz="900" kern="1200">
        <a:solidFill>
          <a:schemeClr val="tx1"/>
        </a:solidFill>
        <a:latin typeface="+mn-lt"/>
        <a:ea typeface="+mn-ea"/>
        <a:cs typeface="+mn-cs"/>
      </a:defRPr>
    </a:lvl7pPr>
    <a:lvl8pPr marL="2275840" algn="l" defTabSz="649605" rtl="0" eaLnBrk="1" latinLnBrk="0" hangingPunct="1">
      <a:defRPr sz="900" kern="1200">
        <a:solidFill>
          <a:schemeClr val="tx1"/>
        </a:solidFill>
        <a:latin typeface="+mn-lt"/>
        <a:ea typeface="+mn-ea"/>
        <a:cs typeface="+mn-cs"/>
      </a:defRPr>
    </a:lvl8pPr>
    <a:lvl9pPr marL="2600960" algn="l" defTabSz="64960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95455D98-30A8-42CC-BAAB-2AC6A788603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3930"/>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3930"/>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196489"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858256"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606858"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209313"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transition spd="med" advClick="0" advTm="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advClick="0" advTm="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ransition spd="med" advClick="0" advTm="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spd="med" advClick="0" advTm="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spd="med" advClick="0" advTm="0">
    <p:push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advClick="0" advTm="0">
    <p:push dir="r"/>
  </p:transition>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image" Target="../media/image2.png"/><Relationship Id="rId3" Type="http://schemas.microsoft.com/office/2007/relationships/media" Target="file:///E:\&#21315;&#22270;&#32593;\&#12304;&#38899;&#20048;&#32032;&#26448;&#24211;&#12305;\&#32431;&#38899;&#20048;%20-%20&#38463;&#20848;&#33922;&#26031;&#20043;&#24651;%20-%20aranjuez%20mon%20auour.mp3" TargetMode="External"/><Relationship Id="rId2" Type="http://schemas.openxmlformats.org/officeDocument/2006/relationships/audio" Target="file:///E:\&#21315;&#22270;&#32593;\&#12304;&#38899;&#20048;&#32032;&#26448;&#24211;&#12305;\&#32431;&#38899;&#20048;%20-%20&#38463;&#20848;&#33922;&#26031;&#20043;&#24651;%20-%20aranjuez%20mon%20auour.mp3"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2.xml"/><Relationship Id="rId13" Type="http://schemas.openxmlformats.org/officeDocument/2006/relationships/slideLayout" Target="../slideLayouts/slideLayout6.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3.xml"/><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8.jpe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5.xml"/><Relationship Id="rId2" Type="http://schemas.openxmlformats.org/officeDocument/2006/relationships/image" Target="../media/image10.jpeg"/><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pic>
        <p:nvPicPr>
          <p:cNvPr id="21" name="纯音乐 - 阿兰蒂斯之恋 - aranjuez mon auour.mp3">
            <a:hlinkClick r:id="" action="ppaction://media"/>
          </p:cNvPr>
          <p:cNvPicPr>
            <a:picLocks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467766" y="0"/>
            <a:ext cx="304800" cy="304800"/>
          </a:xfrm>
          <a:prstGeom prst="rect">
            <a:avLst/>
          </a:prstGeom>
        </p:spPr>
      </p:pic>
      <p:sp>
        <p:nvSpPr>
          <p:cNvPr id="23" name="TextBox 22"/>
          <p:cNvSpPr txBox="1"/>
          <p:nvPr/>
        </p:nvSpPr>
        <p:spPr>
          <a:xfrm>
            <a:off x="972394" y="2229469"/>
            <a:ext cx="4494318" cy="307872"/>
          </a:xfrm>
          <a:prstGeom prst="rect">
            <a:avLst/>
          </a:prstGeom>
          <a:noFill/>
        </p:spPr>
        <p:txBody>
          <a:bodyPr wrap="none" lIns="91458" tIns="45729" rIns="91458" bIns="45729"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年终总结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新年计划</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述职报告</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工作汇报</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972394" y="1478960"/>
            <a:ext cx="5185476" cy="708105"/>
          </a:xfrm>
          <a:prstGeom prst="rect">
            <a:avLst/>
          </a:prstGeom>
        </p:spPr>
        <p:txBody>
          <a:bodyPr wrap="square" lIns="91458" tIns="45729" rIns="91458" bIns="45729">
            <a:spAutoFit/>
          </a:bodyPr>
          <a:lstStyle/>
          <a:p>
            <a:pPr fontAlgn="auto">
              <a:spcBef>
                <a:spcPts val="0"/>
              </a:spcBef>
              <a:spcAft>
                <a:spcPts val="0"/>
              </a:spcAft>
              <a:defRPr/>
            </a:pPr>
            <a:r>
              <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汽车公司</a:t>
            </a:r>
            <a:r>
              <a:rPr lang="en-US" altLang="zh-CN"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模版</a:t>
            </a:r>
            <a:endPar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1620466" y="628328"/>
            <a:ext cx="3245124" cy="1106805"/>
          </a:xfrm>
          <a:prstGeom prst="rect">
            <a:avLst/>
          </a:prstGeom>
        </p:spPr>
        <p:txBody>
          <a:bodyPr wrap="square" lIns="91458" tIns="45729" rIns="91458" bIns="45729">
            <a:spAutoFit/>
          </a:bodyPr>
          <a:lstStyle/>
          <a:p>
            <a:pPr algn="ctr" fontAlgn="auto">
              <a:spcBef>
                <a:spcPts val="0"/>
              </a:spcBef>
              <a:spcAft>
                <a:spcPts val="0"/>
              </a:spcAft>
              <a:defRPr/>
            </a:pPr>
            <a:r>
              <a:rPr lang="en-US" altLang="zh-CN" sz="66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2018</a:t>
            </a:r>
            <a:endParaRPr lang="zh-CN" altLang="en-US" sz="66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6" name="直接连接符 25"/>
          <p:cNvCxnSpPr/>
          <p:nvPr/>
        </p:nvCxnSpPr>
        <p:spPr>
          <a:xfrm>
            <a:off x="1116436" y="2187065"/>
            <a:ext cx="414128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TextBox 33"/>
          <p:cNvSpPr txBox="1"/>
          <p:nvPr/>
        </p:nvSpPr>
        <p:spPr>
          <a:xfrm>
            <a:off x="1404442" y="2500536"/>
            <a:ext cx="4425869" cy="275590"/>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汇报人：                  时间：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checkerboard(across)">
                                      <p:cBhvr>
                                        <p:cTn id="17" dur="500"/>
                                        <p:tgtEl>
                                          <p:spTgt spid="25"/>
                                        </p:tgtEl>
                                      </p:cBhvr>
                                    </p:animEffect>
                                  </p:childTnLst>
                                </p:cTn>
                              </p:par>
                            </p:childTnLst>
                          </p:cTn>
                        </p:par>
                        <p:par>
                          <p:cTn id="18" fill="hold">
                            <p:stCondLst>
                              <p:cond delay="1500"/>
                            </p:stCondLst>
                            <p:childTnLst>
                              <p:par>
                                <p:cTn id="19" presetID="5" presetClass="entr" presetSubtype="1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heckerboard(across)">
                                      <p:cBhvr>
                                        <p:cTn id="21" dur="500"/>
                                        <p:tgtEl>
                                          <p:spTgt spid="24"/>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inVertical)">
                                      <p:cBhvr>
                                        <p:cTn id="25" dur="500"/>
                                        <p:tgtEl>
                                          <p:spTgt spid="26"/>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8" repeatCount="indefinite" fill="hold" display="0">
                  <p:stCondLst>
                    <p:cond delay="indefinite"/>
                  </p:stCondLst>
                  <p:endCondLst>
                    <p:cond evt="onPrev" delay="0">
                      <p:tgtEl>
                        <p:sldTgt/>
                      </p:tgtEl>
                    </p:cond>
                    <p:cond evt="onStopAudio" delay="0">
                      <p:tgtEl>
                        <p:sldTgt/>
                      </p:tgtEl>
                    </p:cond>
                  </p:endCondLst>
                </p:cTn>
                <p:tgtEl>
                  <p:spTgt spid="21"/>
                </p:tgtEl>
              </p:cMediaNode>
            </p:audio>
          </p:childTnLst>
        </p:cTn>
      </p:par>
    </p:tnLst>
    <p:bldLst>
      <p:bldP spid="23" grpId="0"/>
      <p:bldP spid="24" grpId="0"/>
      <p:bldP spid="2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a:spLocks noChangeArrowheads="1"/>
          </p:cNvSpPr>
          <p:nvPr/>
        </p:nvSpPr>
        <p:spPr bwMode="auto">
          <a:xfrm>
            <a:off x="4165296" y="196107"/>
            <a:ext cx="4321857"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5032" tIns="32516" rIns="65032" bIns="32516" anchor="ctr">
            <a:spAutoFit/>
          </a:bodyPr>
          <a:lstStyle/>
          <a:p>
            <a:pPr algn="r"/>
            <a:r>
              <a:rPr lang="en-US" sz="294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MH_Entry_1"/>
          <p:cNvSpPr>
            <a:spLocks noChangeArrowheads="1"/>
          </p:cNvSpPr>
          <p:nvPr>
            <p:custDataLst>
              <p:tags r:id="rId1"/>
            </p:custDataLst>
          </p:nvPr>
        </p:nvSpPr>
        <p:spPr bwMode="auto">
          <a:xfrm>
            <a:off x="5156773" y="1825373"/>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anose="020B0503020204020204" pitchFamily="34" charset="-122"/>
                <a:ea typeface="微软雅黑" panose="020B0503020204020204" pitchFamily="34" charset="-122"/>
              </a:rPr>
              <a:t>年度工作概述</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a:solidFill>
                  <a:schemeClr val="bg1">
                    <a:lumMod val="50000"/>
                  </a:schemeClr>
                </a:solidFill>
                <a:cs typeface="+mn-ea"/>
                <a:sym typeface="+mn-lt"/>
              </a:rPr>
              <a:t>Annual work summary</a:t>
            </a:r>
            <a:endParaRPr lang="zh-CN" altLang="en-US" sz="1200" dirty="0">
              <a:solidFill>
                <a:schemeClr val="bg1">
                  <a:lumMod val="50000"/>
                </a:schemeClr>
              </a:solidFill>
              <a:cs typeface="+mn-ea"/>
              <a:sym typeface="+mn-lt"/>
            </a:endParaRPr>
          </a:p>
        </p:txBody>
      </p:sp>
      <p:sp>
        <p:nvSpPr>
          <p:cNvPr id="32" name="MH_Entry_2"/>
          <p:cNvSpPr>
            <a:spLocks noChangeArrowheads="1"/>
          </p:cNvSpPr>
          <p:nvPr>
            <p:custDataLst>
              <p:tags r:id="rId2"/>
            </p:custDataLst>
          </p:nvPr>
        </p:nvSpPr>
        <p:spPr bwMode="auto">
          <a:xfrm>
            <a:off x="2390971" y="2491616"/>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anose="020B0503020204020204" pitchFamily="34" charset="-122"/>
                <a:ea typeface="微软雅黑" panose="020B0503020204020204" pitchFamily="34" charset="-122"/>
              </a:rPr>
              <a:t>工作完成情况</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a:solidFill>
                  <a:schemeClr val="bg1">
                    <a:lumMod val="50000"/>
                  </a:schemeClr>
                </a:solidFill>
                <a:cs typeface="+mn-ea"/>
                <a:sym typeface="+mn-lt"/>
              </a:rPr>
              <a:t>Job completion</a:t>
            </a:r>
            <a:endParaRPr lang="zh-CN" altLang="en-US" sz="1200" dirty="0">
              <a:solidFill>
                <a:schemeClr val="bg1">
                  <a:lumMod val="50000"/>
                </a:schemeClr>
              </a:solidFill>
              <a:cs typeface="+mn-ea"/>
              <a:sym typeface="+mn-lt"/>
            </a:endParaRPr>
          </a:p>
        </p:txBody>
      </p:sp>
      <p:sp>
        <p:nvSpPr>
          <p:cNvPr id="33" name="MH_Entry_3"/>
          <p:cNvSpPr>
            <a:spLocks noChangeArrowheads="1"/>
          </p:cNvSpPr>
          <p:nvPr>
            <p:custDataLst>
              <p:tags r:id="rId3"/>
            </p:custDataLst>
          </p:nvPr>
        </p:nvSpPr>
        <p:spPr bwMode="auto">
          <a:xfrm>
            <a:off x="4870431" y="3158574"/>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anose="020B0503020204020204" pitchFamily="34" charset="-122"/>
                <a:ea typeface="微软雅黑" panose="020B0503020204020204" pitchFamily="34" charset="-122"/>
              </a:rPr>
              <a:t>成功项目展示</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a:solidFill>
                  <a:schemeClr val="bg1">
                    <a:lumMod val="50000"/>
                  </a:schemeClr>
                </a:solidFill>
                <a:cs typeface="+mn-ea"/>
                <a:sym typeface="+mn-lt"/>
              </a:rPr>
              <a:t>Successful project presentation</a:t>
            </a:r>
            <a:endParaRPr lang="zh-CN" altLang="en-US" sz="1200" dirty="0">
              <a:solidFill>
                <a:schemeClr val="bg1">
                  <a:lumMod val="50000"/>
                </a:schemeClr>
              </a:solidFill>
              <a:cs typeface="+mn-ea"/>
              <a:sym typeface="+mn-lt"/>
            </a:endParaRPr>
          </a:p>
        </p:txBody>
      </p:sp>
      <p:sp>
        <p:nvSpPr>
          <p:cNvPr id="34" name="MH_Entry_4"/>
          <p:cNvSpPr>
            <a:spLocks noChangeArrowheads="1"/>
          </p:cNvSpPr>
          <p:nvPr>
            <p:custDataLst>
              <p:tags r:id="rId4"/>
            </p:custDataLst>
          </p:nvPr>
        </p:nvSpPr>
        <p:spPr bwMode="auto">
          <a:xfrm>
            <a:off x="2105946" y="3826954"/>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anose="020B0503020204020204" pitchFamily="34" charset="-122"/>
                <a:ea typeface="微软雅黑" panose="020B0503020204020204" pitchFamily="34" charset="-122"/>
              </a:rPr>
              <a:t>明年工作计划</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a:solidFill>
                  <a:schemeClr val="bg1">
                    <a:lumMod val="50000"/>
                  </a:schemeClr>
                </a:solidFill>
                <a:cs typeface="+mn-ea"/>
                <a:sym typeface="+mn-lt"/>
              </a:rPr>
              <a:t>Work plan for next yea</a:t>
            </a:r>
            <a:endParaRPr lang="zh-CN" altLang="en-US" sz="1200" dirty="0">
              <a:solidFill>
                <a:schemeClr val="bg1">
                  <a:lumMod val="50000"/>
                </a:schemeClr>
              </a:solidFill>
              <a:cs typeface="+mn-ea"/>
              <a:sym typeface="+mn-lt"/>
            </a:endParaRPr>
          </a:p>
        </p:txBody>
      </p:sp>
      <p:sp>
        <p:nvSpPr>
          <p:cNvPr id="35" name="MH_Number_1"/>
          <p:cNvSpPr/>
          <p:nvPr>
            <p:custDataLst>
              <p:tags r:id="rId5"/>
            </p:custDataLst>
          </p:nvPr>
        </p:nvSpPr>
        <p:spPr>
          <a:xfrm rot="413314">
            <a:off x="4633311" y="1859778"/>
            <a:ext cx="345580" cy="374109"/>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6" name="MH_Number_2"/>
          <p:cNvSpPr/>
          <p:nvPr>
            <p:custDataLst>
              <p:tags r:id="rId6"/>
            </p:custDataLst>
          </p:nvPr>
        </p:nvSpPr>
        <p:spPr>
          <a:xfrm rot="413314">
            <a:off x="4486559" y="2528361"/>
            <a:ext cx="345580" cy="374108"/>
          </a:xfrm>
          <a:custGeom>
            <a:avLst/>
            <a:gdLst>
              <a:gd name="connsiteX0" fmla="*/ 45161 w 370245"/>
              <a:gd name="connsiteY0" fmla="*/ 39273 h 400731"/>
              <a:gd name="connsiteX1" fmla="*/ 370245 w 370245"/>
              <a:gd name="connsiteY1" fmla="*/ 0 h 400731"/>
              <a:gd name="connsiteX2" fmla="*/ 325083 w 370245"/>
              <a:gd name="connsiteY2" fmla="*/ 361458 h 400731"/>
              <a:gd name="connsiteX3" fmla="*/ 0 w 370245"/>
              <a:gd name="connsiteY3" fmla="*/ 400731 h 400731"/>
            </a:gdLst>
            <a:ahLst/>
            <a:cxnLst>
              <a:cxn ang="0">
                <a:pos x="connsiteX0" y="connsiteY0"/>
              </a:cxn>
              <a:cxn ang="0">
                <a:pos x="connsiteX1" y="connsiteY1"/>
              </a:cxn>
              <a:cxn ang="0">
                <a:pos x="connsiteX2" y="connsiteY2"/>
              </a:cxn>
              <a:cxn ang="0">
                <a:pos x="connsiteX3" y="connsiteY3"/>
              </a:cxn>
            </a:cxnLst>
            <a:rect l="l" t="t" r="r" b="b"/>
            <a:pathLst>
              <a:path w="370245" h="400731">
                <a:moveTo>
                  <a:pt x="45161" y="39273"/>
                </a:moveTo>
                <a:lnTo>
                  <a:pt x="370245" y="0"/>
                </a:lnTo>
                <a:lnTo>
                  <a:pt x="325083" y="361458"/>
                </a:lnTo>
                <a:lnTo>
                  <a:pt x="0" y="400731"/>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7" name="MH_Number_3"/>
          <p:cNvSpPr/>
          <p:nvPr>
            <p:custDataLst>
              <p:tags r:id="rId7"/>
            </p:custDataLst>
          </p:nvPr>
        </p:nvSpPr>
        <p:spPr>
          <a:xfrm rot="413314">
            <a:off x="4339808" y="3196942"/>
            <a:ext cx="345580" cy="374109"/>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8" name="MH_Number_4"/>
          <p:cNvSpPr/>
          <p:nvPr>
            <p:custDataLst>
              <p:tags r:id="rId8"/>
            </p:custDataLst>
          </p:nvPr>
        </p:nvSpPr>
        <p:spPr>
          <a:xfrm rot="413314">
            <a:off x="4192974" y="3865525"/>
            <a:ext cx="345739" cy="372796"/>
          </a:xfrm>
          <a:custGeom>
            <a:avLst/>
            <a:gdLst>
              <a:gd name="connsiteX0" fmla="*/ 45331 w 370414"/>
              <a:gd name="connsiteY0" fmla="*/ 39273 h 399327"/>
              <a:gd name="connsiteX1" fmla="*/ 370414 w 370414"/>
              <a:gd name="connsiteY1" fmla="*/ 0 h 399327"/>
              <a:gd name="connsiteX2" fmla="*/ 325084 w 370414"/>
              <a:gd name="connsiteY2" fmla="*/ 360054 h 399327"/>
              <a:gd name="connsiteX3" fmla="*/ 0 w 370414"/>
              <a:gd name="connsiteY3" fmla="*/ 399327 h 399327"/>
            </a:gdLst>
            <a:ahLst/>
            <a:cxnLst>
              <a:cxn ang="0">
                <a:pos x="connsiteX0" y="connsiteY0"/>
              </a:cxn>
              <a:cxn ang="0">
                <a:pos x="connsiteX1" y="connsiteY1"/>
              </a:cxn>
              <a:cxn ang="0">
                <a:pos x="connsiteX2" y="connsiteY2"/>
              </a:cxn>
              <a:cxn ang="0">
                <a:pos x="connsiteX3" y="connsiteY3"/>
              </a:cxn>
            </a:cxnLst>
            <a:rect l="l" t="t" r="r" b="b"/>
            <a:pathLst>
              <a:path w="370414" h="399327">
                <a:moveTo>
                  <a:pt x="45331" y="39273"/>
                </a:moveTo>
                <a:lnTo>
                  <a:pt x="370414" y="0"/>
                </a:lnTo>
                <a:lnTo>
                  <a:pt x="325084" y="360054"/>
                </a:lnTo>
                <a:lnTo>
                  <a:pt x="0" y="399327"/>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5" name="MH_Others_2"/>
          <p:cNvSpPr/>
          <p:nvPr>
            <p:custDataLst>
              <p:tags r:id="rId9"/>
            </p:custDataLst>
          </p:nvPr>
        </p:nvSpPr>
        <p:spPr>
          <a:xfrm>
            <a:off x="754" y="550669"/>
            <a:ext cx="1038622" cy="3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42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s_1"/>
          <p:cNvSpPr txBox="1"/>
          <p:nvPr>
            <p:custDataLst>
              <p:tags r:id="rId10"/>
            </p:custDataLst>
          </p:nvPr>
        </p:nvSpPr>
        <p:spPr>
          <a:xfrm>
            <a:off x="1129705" y="518326"/>
            <a:ext cx="811948" cy="437684"/>
          </a:xfrm>
          <a:prstGeom prst="rect">
            <a:avLst/>
          </a:prstGeom>
          <a:noFill/>
        </p:spPr>
        <p:txBody>
          <a:bodyPr vert="horz" wrap="square" lIns="0" tIns="0" rIns="0" bIns="0" rtlCol="0" anchor="ctr" anchorCtr="0">
            <a:spAutoFit/>
          </a:bodyPr>
          <a:lstStyle/>
          <a:p>
            <a:pPr algn="ctr"/>
            <a:r>
              <a:rPr lang="zh-CN" altLang="en-US" sz="284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2845"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txBox="1"/>
          <p:nvPr>
            <p:custDataLst>
              <p:tags r:id="rId11"/>
            </p:custDataLst>
          </p:nvPr>
        </p:nvSpPr>
        <p:spPr>
          <a:xfrm>
            <a:off x="610393" y="956047"/>
            <a:ext cx="1850572" cy="350417"/>
          </a:xfrm>
          <a:prstGeom prst="rect">
            <a:avLst/>
          </a:prstGeom>
          <a:noFill/>
        </p:spPr>
        <p:txBody>
          <a:bodyPr wrap="square" lIns="0" tIns="0" rIns="0" bIns="0">
            <a:spAutoFit/>
          </a:bodyPr>
          <a:lstStyle/>
          <a:p>
            <a:pPr algn="ctr">
              <a:defRPr/>
            </a:pPr>
            <a:r>
              <a:rPr lang="en-US" altLang="zh-CN" sz="2275"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2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2"/>
          <p:cNvSpPr/>
          <p:nvPr>
            <p:custDataLst>
              <p:tags r:id="rId12"/>
            </p:custDataLst>
          </p:nvPr>
        </p:nvSpPr>
        <p:spPr>
          <a:xfrm>
            <a:off x="2078000" y="550669"/>
            <a:ext cx="7067086" cy="3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42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dissolve/>
      </p:transition>
    </mc:Choice>
    <mc:Fallback>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1+#ppt_w/2"/>
                                          </p:val>
                                        </p:tav>
                                        <p:tav tm="100000">
                                          <p:val>
                                            <p:strVal val="#ppt_x"/>
                                          </p:val>
                                        </p:tav>
                                      </p:tavLst>
                                    </p:anim>
                                    <p:anim calcmode="lin" valueType="num">
                                      <p:cBhvr additive="base">
                                        <p:cTn id="35" dur="500" fill="hold"/>
                                        <p:tgtEl>
                                          <p:spTgt spid="3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2500"/>
                            </p:stCondLst>
                            <p:childTnLst>
                              <p:par>
                                <p:cTn id="41" presetID="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1+#ppt_w/2"/>
                                          </p:val>
                                        </p:tav>
                                        <p:tav tm="100000">
                                          <p:val>
                                            <p:strVal val="#ppt_x"/>
                                          </p:val>
                                        </p:tav>
                                      </p:tavLst>
                                    </p:anim>
                                    <p:anim calcmode="lin" valueType="num">
                                      <p:cBhvr additive="base">
                                        <p:cTn id="53" dur="5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8"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0-#ppt_w/2"/>
                                          </p:val>
                                        </p:tav>
                                        <p:tav tm="100000">
                                          <p:val>
                                            <p:strVal val="#ppt_x"/>
                                          </p:val>
                                        </p:tav>
                                      </p:tavLst>
                                    </p:anim>
                                    <p:anim calcmode="lin" valueType="num">
                                      <p:cBhvr additive="base">
                                        <p:cTn id="6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P spid="32" grpId="0"/>
      <p:bldP spid="33" grpId="0"/>
      <p:bldP spid="34" grpId="0"/>
      <p:bldP spid="35" grpId="0" animBg="1"/>
      <p:bldP spid="36" grpId="0" animBg="1"/>
      <p:bldP spid="37" grpId="0" animBg="1"/>
      <p:bldP spid="38" grpId="0" animBg="1"/>
      <p:bldP spid="15" grpId="0" animBg="1"/>
      <p:bldP spid="16" grpId="0"/>
      <p:bldP spid="17"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923" y="2123008"/>
            <a:ext cx="3039365" cy="89907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3036442" y="2123008"/>
            <a:ext cx="6108896" cy="89907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220233" y="2237946"/>
            <a:ext cx="669199" cy="6691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3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1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623788" y="2178590"/>
            <a:ext cx="2934205"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3415"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41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a:stCxn id="101" idx="3"/>
          </p:cNvCxnSpPr>
          <p:nvPr/>
        </p:nvCxnSpPr>
        <p:spPr>
          <a:xfrm>
            <a:off x="2367282" y="2739747"/>
            <a:ext cx="7788" cy="69094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845732" y="2739747"/>
            <a:ext cx="7788" cy="69094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5319308" y="2739747"/>
            <a:ext cx="7788" cy="69094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775869" y="2739747"/>
            <a:ext cx="7788" cy="69094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1664171" y="3741780"/>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1664171" y="3438983"/>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5" name="TextBox 104"/>
          <p:cNvSpPr txBox="1"/>
          <p:nvPr/>
        </p:nvSpPr>
        <p:spPr>
          <a:xfrm>
            <a:off x="3140934" y="3739015"/>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3140934" y="3436218"/>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7" name="TextBox 106"/>
          <p:cNvSpPr txBox="1"/>
          <p:nvPr/>
        </p:nvSpPr>
        <p:spPr>
          <a:xfrm>
            <a:off x="4684044" y="3736251"/>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4684044" y="3433453"/>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9" name="TextBox 108"/>
          <p:cNvSpPr txBox="1"/>
          <p:nvPr/>
        </p:nvSpPr>
        <p:spPr>
          <a:xfrm>
            <a:off x="6164855" y="3733486"/>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6164855" y="3430689"/>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7" name="梯形 2"/>
          <p:cNvSpPr>
            <a:spLocks noChangeArrowheads="1"/>
          </p:cNvSpPr>
          <p:nvPr/>
        </p:nvSpPr>
        <p:spPr bwMode="auto">
          <a:xfrm flipV="1">
            <a:off x="1239740" y="2698842"/>
            <a:ext cx="6697238" cy="270355"/>
          </a:xfrm>
          <a:custGeom>
            <a:avLst/>
            <a:gdLst>
              <a:gd name="G0" fmla="+- 1116 0 0"/>
              <a:gd name="G1" fmla="+- 21600 0 1116"/>
              <a:gd name="G2" fmla="*/ 1116 1 2"/>
              <a:gd name="G3" fmla="+- 21600 0 G2"/>
              <a:gd name="G4" fmla="+/ 1116 21600 2"/>
              <a:gd name="G5" fmla="+/ G1 0 2"/>
              <a:gd name="G6" fmla="*/ 21600 21600 1116"/>
              <a:gd name="G7" fmla="*/ G6 1 2"/>
              <a:gd name="G8" fmla="+- 21600 0 G7"/>
              <a:gd name="G9" fmla="*/ 21600 1 2"/>
              <a:gd name="G10" fmla="+- 1116 0 G9"/>
              <a:gd name="G11" fmla="?: G10 G8 0"/>
              <a:gd name="G12" fmla="?: G10 G7 21600"/>
              <a:gd name="T0" fmla="*/ 21042 w 21600"/>
              <a:gd name="T1" fmla="*/ 10800 h 21600"/>
              <a:gd name="T2" fmla="*/ 10800 w 21600"/>
              <a:gd name="T3" fmla="*/ 21600 h 21600"/>
              <a:gd name="T4" fmla="*/ 558 w 21600"/>
              <a:gd name="T5" fmla="*/ 10800 h 21600"/>
              <a:gd name="T6" fmla="*/ 10800 w 21600"/>
              <a:gd name="T7" fmla="*/ 0 h 21600"/>
              <a:gd name="T8" fmla="*/ 2358 w 21600"/>
              <a:gd name="T9" fmla="*/ 2358 h 21600"/>
              <a:gd name="T10" fmla="*/ 19242 w 21600"/>
              <a:gd name="T11" fmla="*/ 19242 h 21600"/>
            </a:gdLst>
            <a:ahLst/>
            <a:cxnLst>
              <a:cxn ang="0">
                <a:pos x="T0" y="T1"/>
              </a:cxn>
              <a:cxn ang="0">
                <a:pos x="T2" y="T3"/>
              </a:cxn>
              <a:cxn ang="0">
                <a:pos x="T4" y="T5"/>
              </a:cxn>
              <a:cxn ang="0">
                <a:pos x="T6" y="T7"/>
              </a:cxn>
            </a:cxnLst>
            <a:rect l="T8" t="T9" r="T10" b="T11"/>
            <a:pathLst>
              <a:path w="21600" h="21600">
                <a:moveTo>
                  <a:pt x="0" y="0"/>
                </a:moveTo>
                <a:lnTo>
                  <a:pt x="1116" y="21600"/>
                </a:lnTo>
                <a:lnTo>
                  <a:pt x="20484" y="21600"/>
                </a:lnTo>
                <a:lnTo>
                  <a:pt x="21600" y="0"/>
                </a:lnTo>
                <a:close/>
              </a:path>
            </a:pathLst>
          </a:custGeom>
          <a:solidFill>
            <a:schemeClr val="bg1">
              <a:lumMod val="65000"/>
              <a:alpha val="50000"/>
            </a:schemeClr>
          </a:solidFill>
          <a:ln>
            <a:noFill/>
          </a:ln>
        </p:spPr>
        <p:txBody>
          <a:bodyPr lIns="91458" tIns="45729" rIns="91458" bIns="4572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2" name="组合 9"/>
          <p:cNvGrpSpPr/>
          <p:nvPr/>
        </p:nvGrpSpPr>
        <p:grpSpPr bwMode="auto">
          <a:xfrm>
            <a:off x="4814617" y="1780456"/>
            <a:ext cx="1041978" cy="1040927"/>
            <a:chOff x="0" y="0"/>
            <a:chExt cx="1387872" cy="1387872"/>
          </a:xfrm>
          <a:solidFill>
            <a:schemeClr val="accent3"/>
          </a:solidFill>
        </p:grpSpPr>
        <p:sp>
          <p:nvSpPr>
            <p:cNvPr id="65"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66"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4" name="组合 13"/>
          <p:cNvGrpSpPr/>
          <p:nvPr/>
        </p:nvGrpSpPr>
        <p:grpSpPr bwMode="auto">
          <a:xfrm>
            <a:off x="6262669" y="1780456"/>
            <a:ext cx="1041978" cy="1040927"/>
            <a:chOff x="0" y="0"/>
            <a:chExt cx="1387872" cy="1387872"/>
          </a:xfrm>
          <a:solidFill>
            <a:schemeClr val="accent4"/>
          </a:solidFill>
        </p:grpSpPr>
        <p:sp>
          <p:nvSpPr>
            <p:cNvPr id="68"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69"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5" name="组合 13"/>
          <p:cNvGrpSpPr/>
          <p:nvPr/>
        </p:nvGrpSpPr>
        <p:grpSpPr bwMode="auto">
          <a:xfrm>
            <a:off x="3328638" y="1780456"/>
            <a:ext cx="1041978" cy="1040927"/>
            <a:chOff x="0" y="0"/>
            <a:chExt cx="1387872" cy="1387872"/>
          </a:xfrm>
          <a:solidFill>
            <a:schemeClr val="accent2"/>
          </a:solidFill>
        </p:grpSpPr>
        <p:sp>
          <p:nvSpPr>
            <p:cNvPr id="90"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96"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6" name="组合 9"/>
          <p:cNvGrpSpPr/>
          <p:nvPr/>
        </p:nvGrpSpPr>
        <p:grpSpPr bwMode="auto">
          <a:xfrm>
            <a:off x="1846293" y="1780456"/>
            <a:ext cx="1041978" cy="1040927"/>
            <a:chOff x="0" y="0"/>
            <a:chExt cx="1387872" cy="1387872"/>
          </a:xfrm>
          <a:solidFill>
            <a:schemeClr val="accent1"/>
          </a:solidFill>
        </p:grpSpPr>
        <p:sp>
          <p:nvSpPr>
            <p:cNvPr id="100"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101"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sp>
        <p:nvSpPr>
          <p:cNvPr id="119" name="文本框 19"/>
          <p:cNvSpPr>
            <a:spLocks noChangeArrowheads="1"/>
          </p:cNvSpPr>
          <p:nvPr/>
        </p:nvSpPr>
        <p:spPr bwMode="auto">
          <a:xfrm>
            <a:off x="2071456" y="2070843"/>
            <a:ext cx="607228" cy="4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p>
            <a:pPr algn="ctr"/>
            <a:r>
              <a:rPr 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文本框 19"/>
          <p:cNvSpPr>
            <a:spLocks noChangeArrowheads="1"/>
          </p:cNvSpPr>
          <p:nvPr/>
        </p:nvSpPr>
        <p:spPr bwMode="auto">
          <a:xfrm>
            <a:off x="5055026" y="2081562"/>
            <a:ext cx="607228" cy="4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p>
            <a:pPr algn="ctr"/>
            <a:r>
              <a:rPr 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文本框 19"/>
          <p:cNvSpPr>
            <a:spLocks noChangeArrowheads="1"/>
          </p:cNvSpPr>
          <p:nvPr/>
        </p:nvSpPr>
        <p:spPr bwMode="auto">
          <a:xfrm>
            <a:off x="6484260" y="2070843"/>
            <a:ext cx="607228" cy="4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p>
            <a:pPr algn="ctr"/>
            <a:r>
              <a:rPr 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文本框 19"/>
          <p:cNvSpPr>
            <a:spLocks noChangeArrowheads="1"/>
          </p:cNvSpPr>
          <p:nvPr/>
        </p:nvSpPr>
        <p:spPr bwMode="auto">
          <a:xfrm>
            <a:off x="3557195" y="2085487"/>
            <a:ext cx="607228" cy="4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p>
            <a:pPr algn="ctr"/>
            <a:r>
              <a:rPr 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p:cBhvr>
                                        <p:cTn id="7" dur="900"/>
                                        <p:tgtEl>
                                          <p:spTgt spid="57"/>
                                        </p:tgtEl>
                                      </p:cBhvr>
                                    </p:animEffect>
                                  </p:childTnLst>
                                </p:cTn>
                              </p:par>
                              <p:par>
                                <p:cTn id="8" presetID="2" presetClass="entr" presetSubtype="8" fill="hold" nodeType="withEffect">
                                  <p:stCondLst>
                                    <p:cond delay="2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0-#ppt_w/2"/>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0-#ppt_w/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2"/>
                                        </p:tgtEl>
                                        <p:attrNameLst>
                                          <p:attrName>r</p:attrName>
                                        </p:attrNameLst>
                                      </p:cBhvr>
                                    </p:animRot>
                                    <p:animRot by="-240000">
                                      <p:cBhvr>
                                        <p:cTn id="18" dur="200" fill="hold">
                                          <p:stCondLst>
                                            <p:cond delay="200"/>
                                          </p:stCondLst>
                                        </p:cTn>
                                        <p:tgtEl>
                                          <p:spTgt spid="2"/>
                                        </p:tgtEl>
                                        <p:attrNameLst>
                                          <p:attrName>r</p:attrName>
                                        </p:attrNameLst>
                                      </p:cBhvr>
                                    </p:animRot>
                                    <p:animRot by="240000">
                                      <p:cBhvr>
                                        <p:cTn id="19" dur="200" fill="hold">
                                          <p:stCondLst>
                                            <p:cond delay="400"/>
                                          </p:stCondLst>
                                        </p:cTn>
                                        <p:tgtEl>
                                          <p:spTgt spid="2"/>
                                        </p:tgtEl>
                                        <p:attrNameLst>
                                          <p:attrName>r</p:attrName>
                                        </p:attrNameLst>
                                      </p:cBhvr>
                                    </p:animRot>
                                    <p:animRot by="-240000">
                                      <p:cBhvr>
                                        <p:cTn id="20" dur="200" fill="hold">
                                          <p:stCondLst>
                                            <p:cond delay="600"/>
                                          </p:stCondLst>
                                        </p:cTn>
                                        <p:tgtEl>
                                          <p:spTgt spid="2"/>
                                        </p:tgtEl>
                                        <p:attrNameLst>
                                          <p:attrName>r</p:attrName>
                                        </p:attrNameLst>
                                      </p:cBhvr>
                                    </p:animRot>
                                    <p:animRot by="120000">
                                      <p:cBhvr>
                                        <p:cTn id="21" dur="200" fill="hold">
                                          <p:stCondLst>
                                            <p:cond delay="800"/>
                                          </p:stCondLst>
                                        </p:cTn>
                                        <p:tgtEl>
                                          <p:spTgt spid="2"/>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4"/>
                                        </p:tgtEl>
                                        <p:attrNameLst>
                                          <p:attrName>r</p:attrName>
                                        </p:attrNameLst>
                                      </p:cBhvr>
                                    </p:animRot>
                                    <p:animRot by="-240000">
                                      <p:cBhvr>
                                        <p:cTn id="24" dur="200" fill="hold">
                                          <p:stCondLst>
                                            <p:cond delay="200"/>
                                          </p:stCondLst>
                                        </p:cTn>
                                        <p:tgtEl>
                                          <p:spTgt spid="4"/>
                                        </p:tgtEl>
                                        <p:attrNameLst>
                                          <p:attrName>r</p:attrName>
                                        </p:attrNameLst>
                                      </p:cBhvr>
                                    </p:animRot>
                                    <p:animRot by="240000">
                                      <p:cBhvr>
                                        <p:cTn id="25" dur="200" fill="hold">
                                          <p:stCondLst>
                                            <p:cond delay="400"/>
                                          </p:stCondLst>
                                        </p:cTn>
                                        <p:tgtEl>
                                          <p:spTgt spid="4"/>
                                        </p:tgtEl>
                                        <p:attrNameLst>
                                          <p:attrName>r</p:attrName>
                                        </p:attrNameLst>
                                      </p:cBhvr>
                                    </p:animRot>
                                    <p:animRot by="-240000">
                                      <p:cBhvr>
                                        <p:cTn id="26" dur="200" fill="hold">
                                          <p:stCondLst>
                                            <p:cond delay="600"/>
                                          </p:stCondLst>
                                        </p:cTn>
                                        <p:tgtEl>
                                          <p:spTgt spid="4"/>
                                        </p:tgtEl>
                                        <p:attrNameLst>
                                          <p:attrName>r</p:attrName>
                                        </p:attrNameLst>
                                      </p:cBhvr>
                                    </p:animRot>
                                    <p:animRot by="120000">
                                      <p:cBhvr>
                                        <p:cTn id="27" dur="200" fill="hold">
                                          <p:stCondLst>
                                            <p:cond delay="800"/>
                                          </p:stCondLst>
                                        </p:cTn>
                                        <p:tgtEl>
                                          <p:spTgt spid="4"/>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0-#ppt_w/2"/>
                                          </p:val>
                                        </p:tav>
                                        <p:tav tm="100000">
                                          <p:val>
                                            <p:strVal val="#ppt_x"/>
                                          </p:val>
                                        </p:tav>
                                      </p:tavLst>
                                    </p:anim>
                                    <p:anim calcmode="lin" valueType="num">
                                      <p:cBhvr>
                                        <p:cTn id="31" dur="500" fill="hold"/>
                                        <p:tgtEl>
                                          <p:spTgt spid="5"/>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ppt_x</p:attrName>
                                        </p:attrNameLst>
                                      </p:cBhvr>
                                      <p:tavLst>
                                        <p:tav tm="0">
                                          <p:val>
                                            <p:strVal val="0-#ppt_w/2"/>
                                          </p:val>
                                        </p:tav>
                                        <p:tav tm="100000">
                                          <p:val>
                                            <p:strVal val="#ppt_x"/>
                                          </p:val>
                                        </p:tav>
                                      </p:tavLst>
                                    </p:anim>
                                    <p:anim calcmode="lin" valueType="num">
                                      <p:cBhvr>
                                        <p:cTn id="41" dur="500" fill="hold"/>
                                        <p:tgtEl>
                                          <p:spTgt spid="6"/>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6"/>
                                        </p:tgtEl>
                                        <p:attrNameLst>
                                          <p:attrName>r</p:attrName>
                                        </p:attrNameLst>
                                      </p:cBhvr>
                                    </p:animRot>
                                    <p:animRot by="-240000">
                                      <p:cBhvr>
                                        <p:cTn id="44" dur="200" fill="hold">
                                          <p:stCondLst>
                                            <p:cond delay="200"/>
                                          </p:stCondLst>
                                        </p:cTn>
                                        <p:tgtEl>
                                          <p:spTgt spid="6"/>
                                        </p:tgtEl>
                                        <p:attrNameLst>
                                          <p:attrName>r</p:attrName>
                                        </p:attrNameLst>
                                      </p:cBhvr>
                                    </p:animRot>
                                    <p:animRot by="240000">
                                      <p:cBhvr>
                                        <p:cTn id="45" dur="200" fill="hold">
                                          <p:stCondLst>
                                            <p:cond delay="400"/>
                                          </p:stCondLst>
                                        </p:cTn>
                                        <p:tgtEl>
                                          <p:spTgt spid="6"/>
                                        </p:tgtEl>
                                        <p:attrNameLst>
                                          <p:attrName>r</p:attrName>
                                        </p:attrNameLst>
                                      </p:cBhvr>
                                    </p:animRot>
                                    <p:animRot by="-240000">
                                      <p:cBhvr>
                                        <p:cTn id="46" dur="200" fill="hold">
                                          <p:stCondLst>
                                            <p:cond delay="600"/>
                                          </p:stCondLst>
                                        </p:cTn>
                                        <p:tgtEl>
                                          <p:spTgt spid="6"/>
                                        </p:tgtEl>
                                        <p:attrNameLst>
                                          <p:attrName>r</p:attrName>
                                        </p:attrNameLst>
                                      </p:cBhvr>
                                    </p:animRot>
                                    <p:animRot by="120000">
                                      <p:cBhvr>
                                        <p:cTn id="47" dur="200" fill="hold">
                                          <p:stCondLst>
                                            <p:cond delay="800"/>
                                          </p:stCondLst>
                                        </p:cTn>
                                        <p:tgtEl>
                                          <p:spTgt spid="6"/>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randombar(horizontal)">
                                      <p:cBhvr>
                                        <p:cTn id="51" dur="500"/>
                                        <p:tgtEl>
                                          <p:spTgt spid="1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randombar(horizontal)">
                                      <p:cBhvr>
                                        <p:cTn id="54" dur="500"/>
                                        <p:tgtEl>
                                          <p:spTgt spid="122"/>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randombar(horizontal)">
                                      <p:cBhvr>
                                        <p:cTn id="57" dur="500"/>
                                        <p:tgtEl>
                                          <p:spTgt spid="120"/>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randombar(horizontal)">
                                      <p:cBhvr>
                                        <p:cTn id="60" dur="500"/>
                                        <p:tgtEl>
                                          <p:spTgt spid="121"/>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Effect transition="in" filter="fade">
                                      <p:cBhvr>
                                        <p:cTn id="64" dur="300"/>
                                        <p:tgtEl>
                                          <p:spTgt spid="125"/>
                                        </p:tgtEl>
                                      </p:cBhvr>
                                    </p:animEffect>
                                    <p:anim calcmode="lin" valueType="num">
                                      <p:cBhvr>
                                        <p:cTn id="65" dur="300" fill="hold"/>
                                        <p:tgtEl>
                                          <p:spTgt spid="125"/>
                                        </p:tgtEl>
                                        <p:attrNameLst>
                                          <p:attrName>ppt_x</p:attrName>
                                        </p:attrNameLst>
                                      </p:cBhvr>
                                      <p:tavLst>
                                        <p:tav tm="0">
                                          <p:val>
                                            <p:strVal val="#ppt_x"/>
                                          </p:val>
                                        </p:tav>
                                        <p:tav tm="100000">
                                          <p:val>
                                            <p:strVal val="#ppt_x"/>
                                          </p:val>
                                        </p:tav>
                                      </p:tavLst>
                                    </p:anim>
                                    <p:anim calcmode="lin" valueType="num">
                                      <p:cBhvr>
                                        <p:cTn id="66" dur="300" fill="hold"/>
                                        <p:tgtEl>
                                          <p:spTgt spid="125"/>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fade">
                                      <p:cBhvr>
                                        <p:cTn id="69" dur="300"/>
                                        <p:tgtEl>
                                          <p:spTgt spid="124"/>
                                        </p:tgtEl>
                                      </p:cBhvr>
                                    </p:animEffect>
                                    <p:anim calcmode="lin" valueType="num">
                                      <p:cBhvr>
                                        <p:cTn id="70" dur="300" fill="hold"/>
                                        <p:tgtEl>
                                          <p:spTgt spid="124"/>
                                        </p:tgtEl>
                                        <p:attrNameLst>
                                          <p:attrName>ppt_x</p:attrName>
                                        </p:attrNameLst>
                                      </p:cBhvr>
                                      <p:tavLst>
                                        <p:tav tm="0">
                                          <p:val>
                                            <p:strVal val="#ppt_x"/>
                                          </p:val>
                                        </p:tav>
                                        <p:tav tm="100000">
                                          <p:val>
                                            <p:strVal val="#ppt_x"/>
                                          </p:val>
                                        </p:tav>
                                      </p:tavLst>
                                    </p:anim>
                                    <p:anim calcmode="lin" valueType="num">
                                      <p:cBhvr>
                                        <p:cTn id="71" dur="300" fill="hold"/>
                                        <p:tgtEl>
                                          <p:spTgt spid="12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Effect transition="in" filter="fade">
                                      <p:cBhvr>
                                        <p:cTn id="74" dur="300"/>
                                        <p:tgtEl>
                                          <p:spTgt spid="123"/>
                                        </p:tgtEl>
                                      </p:cBhvr>
                                    </p:animEffect>
                                    <p:anim calcmode="lin" valueType="num">
                                      <p:cBhvr>
                                        <p:cTn id="75" dur="300" fill="hold"/>
                                        <p:tgtEl>
                                          <p:spTgt spid="123"/>
                                        </p:tgtEl>
                                        <p:attrNameLst>
                                          <p:attrName>ppt_x</p:attrName>
                                        </p:attrNameLst>
                                      </p:cBhvr>
                                      <p:tavLst>
                                        <p:tav tm="0">
                                          <p:val>
                                            <p:strVal val="#ppt_x"/>
                                          </p:val>
                                        </p:tav>
                                        <p:tav tm="100000">
                                          <p:val>
                                            <p:strVal val="#ppt_x"/>
                                          </p:val>
                                        </p:tav>
                                      </p:tavLst>
                                    </p:anim>
                                    <p:anim calcmode="lin" valueType="num">
                                      <p:cBhvr>
                                        <p:cTn id="76" dur="300" fill="hold"/>
                                        <p:tgtEl>
                                          <p:spTgt spid="12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300"/>
                                        <p:tgtEl>
                                          <p:spTgt spid="3"/>
                                        </p:tgtEl>
                                      </p:cBhvr>
                                    </p:animEffect>
                                    <p:anim calcmode="lin" valueType="num">
                                      <p:cBhvr>
                                        <p:cTn id="80" dur="300" fill="hold"/>
                                        <p:tgtEl>
                                          <p:spTgt spid="3"/>
                                        </p:tgtEl>
                                        <p:attrNameLst>
                                          <p:attrName>ppt_x</p:attrName>
                                        </p:attrNameLst>
                                      </p:cBhvr>
                                      <p:tavLst>
                                        <p:tav tm="0">
                                          <p:val>
                                            <p:strVal val="#ppt_x"/>
                                          </p:val>
                                        </p:tav>
                                        <p:tav tm="100000">
                                          <p:val>
                                            <p:strVal val="#ppt_x"/>
                                          </p:val>
                                        </p:tav>
                                      </p:tavLst>
                                    </p:anim>
                                    <p:anim calcmode="lin" valueType="num">
                                      <p:cBhvr>
                                        <p:cTn id="81" dur="300" fill="hold"/>
                                        <p:tgtEl>
                                          <p:spTgt spid="3"/>
                                        </p:tgtEl>
                                        <p:attrNameLst>
                                          <p:attrName>ppt_y</p:attrName>
                                        </p:attrNameLst>
                                      </p:cBhvr>
                                      <p:tavLst>
                                        <p:tav tm="0">
                                          <p:val>
                                            <p:strVal val="#ppt_y-.1"/>
                                          </p:val>
                                        </p:tav>
                                        <p:tav tm="100000">
                                          <p:val>
                                            <p:strVal val="#ppt_y"/>
                                          </p:val>
                                        </p:tav>
                                      </p:tavLst>
                                    </p:anim>
                                  </p:childTnLst>
                                </p:cTn>
                              </p:par>
                            </p:childTnLst>
                          </p:cTn>
                        </p:par>
                        <p:par>
                          <p:cTn id="82" fill="hold">
                            <p:stCondLst>
                              <p:cond delay="2000"/>
                            </p:stCondLst>
                            <p:childTnLst>
                              <p:par>
                                <p:cTn id="83" presetID="42" presetClass="entr" presetSubtype="0" fill="hold" grpId="0"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500"/>
                                        <p:tgtEl>
                                          <p:spTgt spid="104"/>
                                        </p:tgtEl>
                                      </p:cBhvr>
                                    </p:animEffect>
                                    <p:anim calcmode="lin" valueType="num">
                                      <p:cBhvr>
                                        <p:cTn id="86" dur="500" fill="hold"/>
                                        <p:tgtEl>
                                          <p:spTgt spid="104"/>
                                        </p:tgtEl>
                                        <p:attrNameLst>
                                          <p:attrName>ppt_x</p:attrName>
                                        </p:attrNameLst>
                                      </p:cBhvr>
                                      <p:tavLst>
                                        <p:tav tm="0">
                                          <p:val>
                                            <p:strVal val="#ppt_x"/>
                                          </p:val>
                                        </p:tav>
                                        <p:tav tm="100000">
                                          <p:val>
                                            <p:strVal val="#ppt_x"/>
                                          </p:val>
                                        </p:tav>
                                      </p:tavLst>
                                    </p:anim>
                                    <p:anim calcmode="lin" valueType="num">
                                      <p:cBhvr>
                                        <p:cTn id="87" dur="500" fill="hold"/>
                                        <p:tgtEl>
                                          <p:spTgt spid="104"/>
                                        </p:tgtEl>
                                        <p:attrNameLst>
                                          <p:attrName>ppt_y</p:attrName>
                                        </p:attrNameLst>
                                      </p:cBhvr>
                                      <p:tavLst>
                                        <p:tav tm="0">
                                          <p:val>
                                            <p:strVal val="#ppt_y+.1"/>
                                          </p:val>
                                        </p:tav>
                                        <p:tav tm="100000">
                                          <p:val>
                                            <p:strVal val="#ppt_y"/>
                                          </p:val>
                                        </p:tav>
                                      </p:tavLst>
                                    </p:anim>
                                  </p:childTnLst>
                                </p:cTn>
                              </p:par>
                            </p:childTnLst>
                          </p:cTn>
                        </p:par>
                        <p:par>
                          <p:cTn id="88" fill="hold">
                            <p:stCondLst>
                              <p:cond delay="2500"/>
                            </p:stCondLst>
                            <p:childTnLst>
                              <p:par>
                                <p:cTn id="89" presetID="14" presetClass="entr" presetSubtype="1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animEffect transition="in" filter="randombar(horizontal)">
                                      <p:cBhvr>
                                        <p:cTn id="91" dur="500"/>
                                        <p:tgtEl>
                                          <p:spTgt spid="103"/>
                                        </p:tgtEl>
                                      </p:cBhvr>
                                    </p:animEffect>
                                  </p:childTnLst>
                                </p:cTn>
                              </p:par>
                            </p:childTnLst>
                          </p:cTn>
                        </p:par>
                        <p:par>
                          <p:cTn id="92" fill="hold">
                            <p:stCondLst>
                              <p:cond delay="3000"/>
                            </p:stCondLst>
                            <p:childTnLst>
                              <p:par>
                                <p:cTn id="93" presetID="42" presetClass="entr" presetSubtype="0" fill="hold" grpId="0" nodeType="after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fade">
                                      <p:cBhvr>
                                        <p:cTn id="95" dur="500"/>
                                        <p:tgtEl>
                                          <p:spTgt spid="106"/>
                                        </p:tgtEl>
                                      </p:cBhvr>
                                    </p:animEffect>
                                    <p:anim calcmode="lin" valueType="num">
                                      <p:cBhvr>
                                        <p:cTn id="96" dur="500" fill="hold"/>
                                        <p:tgtEl>
                                          <p:spTgt spid="106"/>
                                        </p:tgtEl>
                                        <p:attrNameLst>
                                          <p:attrName>ppt_x</p:attrName>
                                        </p:attrNameLst>
                                      </p:cBhvr>
                                      <p:tavLst>
                                        <p:tav tm="0">
                                          <p:val>
                                            <p:strVal val="#ppt_x"/>
                                          </p:val>
                                        </p:tav>
                                        <p:tav tm="100000">
                                          <p:val>
                                            <p:strVal val="#ppt_x"/>
                                          </p:val>
                                        </p:tav>
                                      </p:tavLst>
                                    </p:anim>
                                    <p:anim calcmode="lin" valueType="num">
                                      <p:cBhvr>
                                        <p:cTn id="97" dur="500" fill="hold"/>
                                        <p:tgtEl>
                                          <p:spTgt spid="106"/>
                                        </p:tgtEl>
                                        <p:attrNameLst>
                                          <p:attrName>ppt_y</p:attrName>
                                        </p:attrNameLst>
                                      </p:cBhvr>
                                      <p:tavLst>
                                        <p:tav tm="0">
                                          <p:val>
                                            <p:strVal val="#ppt_y+.1"/>
                                          </p:val>
                                        </p:tav>
                                        <p:tav tm="100000">
                                          <p:val>
                                            <p:strVal val="#ppt_y"/>
                                          </p:val>
                                        </p:tav>
                                      </p:tavLst>
                                    </p:anim>
                                  </p:childTnLst>
                                </p:cTn>
                              </p:par>
                            </p:childTnLst>
                          </p:cTn>
                        </p:par>
                        <p:par>
                          <p:cTn id="98" fill="hold">
                            <p:stCondLst>
                              <p:cond delay="3500"/>
                            </p:stCondLst>
                            <p:childTnLst>
                              <p:par>
                                <p:cTn id="99" presetID="14" presetClass="entr" presetSubtype="10" fill="hold" grpId="0" nodeType="afterEffect">
                                  <p:stCondLst>
                                    <p:cond delay="0"/>
                                  </p:stCondLst>
                                  <p:childTnLst>
                                    <p:set>
                                      <p:cBhvr>
                                        <p:cTn id="100" dur="1" fill="hold">
                                          <p:stCondLst>
                                            <p:cond delay="0"/>
                                          </p:stCondLst>
                                        </p:cTn>
                                        <p:tgtEl>
                                          <p:spTgt spid="105"/>
                                        </p:tgtEl>
                                        <p:attrNameLst>
                                          <p:attrName>style.visibility</p:attrName>
                                        </p:attrNameLst>
                                      </p:cBhvr>
                                      <p:to>
                                        <p:strVal val="visible"/>
                                      </p:to>
                                    </p:set>
                                    <p:animEffect transition="in" filter="randombar(horizontal)">
                                      <p:cBhvr>
                                        <p:cTn id="101" dur="500"/>
                                        <p:tgtEl>
                                          <p:spTgt spid="105"/>
                                        </p:tgtEl>
                                      </p:cBhvr>
                                    </p:animEffect>
                                  </p:childTnLst>
                                </p:cTn>
                              </p:par>
                            </p:childTnLst>
                          </p:cTn>
                        </p:par>
                        <p:par>
                          <p:cTn id="102" fill="hold">
                            <p:stCondLst>
                              <p:cond delay="4000"/>
                            </p:stCondLst>
                            <p:childTnLst>
                              <p:par>
                                <p:cTn id="103" presetID="42" presetClass="entr" presetSubtype="0" fill="hold" grpId="0" nodeType="afterEffect">
                                  <p:stCondLst>
                                    <p:cond delay="0"/>
                                  </p:stCondLst>
                                  <p:childTnLst>
                                    <p:set>
                                      <p:cBhvr>
                                        <p:cTn id="104" dur="1" fill="hold">
                                          <p:stCondLst>
                                            <p:cond delay="0"/>
                                          </p:stCondLst>
                                        </p:cTn>
                                        <p:tgtEl>
                                          <p:spTgt spid="108"/>
                                        </p:tgtEl>
                                        <p:attrNameLst>
                                          <p:attrName>style.visibility</p:attrName>
                                        </p:attrNameLst>
                                      </p:cBhvr>
                                      <p:to>
                                        <p:strVal val="visible"/>
                                      </p:to>
                                    </p:set>
                                    <p:animEffect transition="in" filter="fade">
                                      <p:cBhvr>
                                        <p:cTn id="105" dur="500"/>
                                        <p:tgtEl>
                                          <p:spTgt spid="108"/>
                                        </p:tgtEl>
                                      </p:cBhvr>
                                    </p:animEffect>
                                    <p:anim calcmode="lin" valueType="num">
                                      <p:cBhvr>
                                        <p:cTn id="106" dur="500" fill="hold"/>
                                        <p:tgtEl>
                                          <p:spTgt spid="108"/>
                                        </p:tgtEl>
                                        <p:attrNameLst>
                                          <p:attrName>ppt_x</p:attrName>
                                        </p:attrNameLst>
                                      </p:cBhvr>
                                      <p:tavLst>
                                        <p:tav tm="0">
                                          <p:val>
                                            <p:strVal val="#ppt_x"/>
                                          </p:val>
                                        </p:tav>
                                        <p:tav tm="100000">
                                          <p:val>
                                            <p:strVal val="#ppt_x"/>
                                          </p:val>
                                        </p:tav>
                                      </p:tavLst>
                                    </p:anim>
                                    <p:anim calcmode="lin" valueType="num">
                                      <p:cBhvr>
                                        <p:cTn id="107" dur="500" fill="hold"/>
                                        <p:tgtEl>
                                          <p:spTgt spid="108"/>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14" presetClass="entr" presetSubtype="10" fill="hold" grpId="0" nodeType="afterEffect">
                                  <p:stCondLst>
                                    <p:cond delay="0"/>
                                  </p:stCondLst>
                                  <p:childTnLst>
                                    <p:set>
                                      <p:cBhvr>
                                        <p:cTn id="110" dur="1" fill="hold">
                                          <p:stCondLst>
                                            <p:cond delay="0"/>
                                          </p:stCondLst>
                                        </p:cTn>
                                        <p:tgtEl>
                                          <p:spTgt spid="107"/>
                                        </p:tgtEl>
                                        <p:attrNameLst>
                                          <p:attrName>style.visibility</p:attrName>
                                        </p:attrNameLst>
                                      </p:cBhvr>
                                      <p:to>
                                        <p:strVal val="visible"/>
                                      </p:to>
                                    </p:set>
                                    <p:animEffect transition="in" filter="randombar(horizontal)">
                                      <p:cBhvr>
                                        <p:cTn id="111" dur="500"/>
                                        <p:tgtEl>
                                          <p:spTgt spid="107"/>
                                        </p:tgtEl>
                                      </p:cBhvr>
                                    </p:animEffect>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110"/>
                                        </p:tgtEl>
                                        <p:attrNameLst>
                                          <p:attrName>style.visibility</p:attrName>
                                        </p:attrNameLst>
                                      </p:cBhvr>
                                      <p:to>
                                        <p:strVal val="visible"/>
                                      </p:to>
                                    </p:set>
                                    <p:animEffect transition="in" filter="fade">
                                      <p:cBhvr>
                                        <p:cTn id="115" dur="500"/>
                                        <p:tgtEl>
                                          <p:spTgt spid="110"/>
                                        </p:tgtEl>
                                      </p:cBhvr>
                                    </p:animEffect>
                                    <p:anim calcmode="lin" valueType="num">
                                      <p:cBhvr>
                                        <p:cTn id="116" dur="500" fill="hold"/>
                                        <p:tgtEl>
                                          <p:spTgt spid="110"/>
                                        </p:tgtEl>
                                        <p:attrNameLst>
                                          <p:attrName>ppt_x</p:attrName>
                                        </p:attrNameLst>
                                      </p:cBhvr>
                                      <p:tavLst>
                                        <p:tav tm="0">
                                          <p:val>
                                            <p:strVal val="#ppt_x"/>
                                          </p:val>
                                        </p:tav>
                                        <p:tav tm="100000">
                                          <p:val>
                                            <p:strVal val="#ppt_x"/>
                                          </p:val>
                                        </p:tav>
                                      </p:tavLst>
                                    </p:anim>
                                    <p:anim calcmode="lin" valueType="num">
                                      <p:cBhvr>
                                        <p:cTn id="117" dur="500" fill="hold"/>
                                        <p:tgtEl>
                                          <p:spTgt spid="110"/>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14" presetClass="entr" presetSubtype="10" fill="hold" grpId="0" nodeType="afterEffect">
                                  <p:stCondLst>
                                    <p:cond delay="0"/>
                                  </p:stCondLst>
                                  <p:childTnLst>
                                    <p:set>
                                      <p:cBhvr>
                                        <p:cTn id="120" dur="1" fill="hold">
                                          <p:stCondLst>
                                            <p:cond delay="0"/>
                                          </p:stCondLst>
                                        </p:cTn>
                                        <p:tgtEl>
                                          <p:spTgt spid="109"/>
                                        </p:tgtEl>
                                        <p:attrNameLst>
                                          <p:attrName>style.visibility</p:attrName>
                                        </p:attrNameLst>
                                      </p:cBhvr>
                                      <p:to>
                                        <p:strVal val="visible"/>
                                      </p:to>
                                    </p:set>
                                    <p:animEffect transition="in" filter="randombar(horizontal)">
                                      <p:cBhvr>
                                        <p:cTn id="121"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07" grpId="0"/>
      <p:bldP spid="108" grpId="0"/>
      <p:bldP spid="109" grpId="0"/>
      <p:bldP spid="110" grpId="0"/>
      <p:bldP spid="57" grpId="0" bldLvl="0" animBg="1" autoUpdateAnimBg="0"/>
      <p:bldP spid="119" grpId="0"/>
      <p:bldP spid="120" grpId="0"/>
      <p:bldP spid="121" grpId="0"/>
      <p:bldP spid="1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标题 4"/>
          <p:cNvSpPr txBox="1"/>
          <p:nvPr/>
        </p:nvSpPr>
        <p:spPr>
          <a:xfrm>
            <a:off x="36684" y="1207760"/>
            <a:ext cx="1296032" cy="249699"/>
          </a:xfrm>
          <a:prstGeom prst="rect">
            <a:avLst/>
          </a:prstGeom>
        </p:spPr>
        <p:txBody>
          <a:bodyPr vert="horz" lIns="68576" tIns="34288" rIns="68576" bIns="3428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我们要做什么</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129" name="标题 4"/>
          <p:cNvSpPr txBox="1"/>
          <p:nvPr/>
        </p:nvSpPr>
        <p:spPr>
          <a:xfrm>
            <a:off x="8838898" y="962762"/>
            <a:ext cx="486011" cy="403369"/>
          </a:xfrm>
          <a:prstGeom prst="rect">
            <a:avLst/>
          </a:prstGeom>
        </p:spPr>
        <p:txBody>
          <a:bodyPr vert="horz" lIns="68576" tIns="34288" rIns="68576" bIns="3428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anose="020B0503020204020204" pitchFamily="34" charset="-122"/>
                <a:ea typeface="微软雅黑" panose="020B0503020204020204" pitchFamily="34" charset="-122"/>
              </a:rPr>
              <a:t>14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nvGrpSpPr>
          <p:cNvPr id="3" name="组合 129"/>
          <p:cNvGrpSpPr/>
          <p:nvPr/>
        </p:nvGrpSpPr>
        <p:grpSpPr>
          <a:xfrm>
            <a:off x="3950753" y="956645"/>
            <a:ext cx="842210" cy="977097"/>
            <a:chOff x="5301679" y="1577352"/>
            <a:chExt cx="1123045" cy="1302732"/>
          </a:xfrm>
        </p:grpSpPr>
        <p:sp>
          <p:nvSpPr>
            <p:cNvPr id="131" name="六边形 130"/>
            <p:cNvSpPr/>
            <p:nvPr/>
          </p:nvSpPr>
          <p:spPr>
            <a:xfrm rot="5400000">
              <a:off x="5211836" y="1667195"/>
              <a:ext cx="1302732" cy="112304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2" name="KSO_Shape"/>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 name="组合 132"/>
          <p:cNvGrpSpPr/>
          <p:nvPr/>
        </p:nvGrpSpPr>
        <p:grpSpPr>
          <a:xfrm>
            <a:off x="4401026" y="1761308"/>
            <a:ext cx="842210" cy="977097"/>
            <a:chOff x="5902096" y="2650185"/>
            <a:chExt cx="1123045" cy="1302732"/>
          </a:xfrm>
        </p:grpSpPr>
        <p:sp>
          <p:nvSpPr>
            <p:cNvPr id="134" name="六边形 133"/>
            <p:cNvSpPr/>
            <p:nvPr/>
          </p:nvSpPr>
          <p:spPr>
            <a:xfrm rot="5400000">
              <a:off x="5812253" y="2740028"/>
              <a:ext cx="1302732" cy="112304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135"/>
          <p:cNvGrpSpPr/>
          <p:nvPr/>
        </p:nvGrpSpPr>
        <p:grpSpPr>
          <a:xfrm>
            <a:off x="3950753" y="2566720"/>
            <a:ext cx="842210" cy="977097"/>
            <a:chOff x="5301679" y="3724016"/>
            <a:chExt cx="1123045" cy="1302732"/>
          </a:xfrm>
        </p:grpSpPr>
        <p:sp>
          <p:nvSpPr>
            <p:cNvPr id="137" name="六边形 136"/>
            <p:cNvSpPr/>
            <p:nvPr/>
          </p:nvSpPr>
          <p:spPr>
            <a:xfrm rot="5400000">
              <a:off x="5211836" y="3813859"/>
              <a:ext cx="1302732" cy="112304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8" name="KSO_Shape"/>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139"/>
          <p:cNvGrpSpPr/>
          <p:nvPr/>
        </p:nvGrpSpPr>
        <p:grpSpPr>
          <a:xfrm>
            <a:off x="4899746" y="1118671"/>
            <a:ext cx="3075132" cy="855489"/>
            <a:chOff x="6567113" y="1793376"/>
            <a:chExt cx="4100531" cy="1140595"/>
          </a:xfrm>
        </p:grpSpPr>
        <p:sp>
          <p:nvSpPr>
            <p:cNvPr id="141" name="文本框 69"/>
            <p:cNvSpPr txBox="1"/>
            <p:nvPr/>
          </p:nvSpPr>
          <p:spPr>
            <a:xfrm>
              <a:off x="6567113" y="1810920"/>
              <a:ext cx="916058" cy="697592"/>
            </a:xfrm>
            <a:prstGeom prst="rect">
              <a:avLst/>
            </a:prstGeom>
            <a:noFill/>
          </p:spPr>
          <p:txBody>
            <a:bodyPr wrap="square" rtlCol="0">
              <a:spAutoFit/>
            </a:bodyPr>
            <a:lstStyle/>
            <a:p>
              <a:pPr algn="ctr"/>
              <a:r>
                <a:rPr lang="en-US" altLang="zh-CN" sz="2800" dirty="0">
                  <a:solidFill>
                    <a:schemeClr val="bg1">
                      <a:lumMod val="50000"/>
                    </a:schemeClr>
                  </a:solidFill>
                  <a:latin typeface="Impact MT Std" pitchFamily="34" charset="0"/>
                  <a:ea typeface="微软雅黑" panose="020B0503020204020204" pitchFamily="34" charset="-122"/>
                </a:rPr>
                <a:t>01</a:t>
              </a:r>
              <a:endParaRPr lang="zh-CN" altLang="en-US" sz="2800" dirty="0">
                <a:solidFill>
                  <a:schemeClr val="bg1">
                    <a:lumMod val="50000"/>
                  </a:schemeClr>
                </a:solidFill>
                <a:latin typeface="Impact MT Std" pitchFamily="34" charset="0"/>
                <a:ea typeface="微软雅黑" panose="020B0503020204020204" pitchFamily="34" charset="-122"/>
              </a:endParaRPr>
            </a:p>
          </p:txBody>
        </p:sp>
        <p:grpSp>
          <p:nvGrpSpPr>
            <p:cNvPr id="7" name="组合 141"/>
            <p:cNvGrpSpPr/>
            <p:nvPr/>
          </p:nvGrpSpPr>
          <p:grpSpPr>
            <a:xfrm>
              <a:off x="7395055" y="1793376"/>
              <a:ext cx="3272589" cy="1140595"/>
              <a:chOff x="6968290" y="1689104"/>
              <a:chExt cx="3272589" cy="1140595"/>
            </a:xfrm>
          </p:grpSpPr>
          <p:sp>
            <p:nvSpPr>
              <p:cNvPr id="143" name="文本框 9"/>
              <p:cNvSpPr txBox="1"/>
              <p:nvPr/>
            </p:nvSpPr>
            <p:spPr>
              <a:xfrm>
                <a:off x="6968290" y="1689104"/>
                <a:ext cx="2329313" cy="369314"/>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4" name="文本框 11"/>
              <p:cNvSpPr txBox="1"/>
              <p:nvPr/>
            </p:nvSpPr>
            <p:spPr>
              <a:xfrm>
                <a:off x="6968290" y="2029520"/>
                <a:ext cx="3272589" cy="800179"/>
              </a:xfrm>
              <a:prstGeom prst="rect">
                <a:avLst/>
              </a:prstGeom>
              <a:noFill/>
            </p:spPr>
            <p:txBody>
              <a:bodyPr wrap="square"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 name="组合 145"/>
          <p:cNvGrpSpPr/>
          <p:nvPr/>
        </p:nvGrpSpPr>
        <p:grpSpPr>
          <a:xfrm>
            <a:off x="1118008" y="1890908"/>
            <a:ext cx="3141212" cy="737707"/>
            <a:chOff x="1524357" y="2822972"/>
            <a:chExt cx="4188647" cy="983561"/>
          </a:xfrm>
        </p:grpSpPr>
        <p:sp>
          <p:nvSpPr>
            <p:cNvPr id="147" name="文本框 75"/>
            <p:cNvSpPr txBox="1"/>
            <p:nvPr/>
          </p:nvSpPr>
          <p:spPr>
            <a:xfrm>
              <a:off x="4796946" y="2868141"/>
              <a:ext cx="916058" cy="697593"/>
            </a:xfrm>
            <a:prstGeom prst="rect">
              <a:avLst/>
            </a:prstGeom>
            <a:noFill/>
          </p:spPr>
          <p:txBody>
            <a:bodyPr wrap="square" rtlCol="0">
              <a:spAutoFit/>
            </a:bodyPr>
            <a:lstStyle/>
            <a:p>
              <a:pPr algn="ctr"/>
              <a:r>
                <a:rPr lang="en-US" altLang="zh-CN" sz="2800" dirty="0">
                  <a:solidFill>
                    <a:schemeClr val="bg1">
                      <a:lumMod val="50000"/>
                    </a:schemeClr>
                  </a:solidFill>
                  <a:latin typeface="Impact MT Std" pitchFamily="34" charset="0"/>
                  <a:ea typeface="微软雅黑" panose="020B0503020204020204" pitchFamily="34" charset="-122"/>
                </a:rPr>
                <a:t>02</a:t>
              </a:r>
              <a:endParaRPr lang="zh-CN" altLang="en-US" sz="2800" dirty="0">
                <a:solidFill>
                  <a:schemeClr val="bg1">
                    <a:lumMod val="50000"/>
                  </a:schemeClr>
                </a:solidFill>
                <a:latin typeface="Impact MT Std" pitchFamily="34" charset="0"/>
                <a:ea typeface="微软雅黑" panose="020B0503020204020204" pitchFamily="34" charset="-122"/>
              </a:endParaRPr>
            </a:p>
          </p:txBody>
        </p:sp>
        <p:grpSp>
          <p:nvGrpSpPr>
            <p:cNvPr id="9" name="组合 147"/>
            <p:cNvGrpSpPr/>
            <p:nvPr/>
          </p:nvGrpSpPr>
          <p:grpSpPr>
            <a:xfrm>
              <a:off x="1524357" y="2822972"/>
              <a:ext cx="3272589" cy="983561"/>
              <a:chOff x="6968290" y="1661479"/>
              <a:chExt cx="3272589" cy="983561"/>
            </a:xfrm>
          </p:grpSpPr>
          <p:sp>
            <p:nvSpPr>
              <p:cNvPr id="149" name="文本框 77"/>
              <p:cNvSpPr txBox="1"/>
              <p:nvPr/>
            </p:nvSpPr>
            <p:spPr>
              <a:xfrm>
                <a:off x="7911567" y="1661479"/>
                <a:ext cx="2329312" cy="369314"/>
              </a:xfrm>
              <a:prstGeom prst="rect">
                <a:avLst/>
              </a:prstGeom>
              <a:noFill/>
            </p:spPr>
            <p:txBody>
              <a:bodyPr wrap="square"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0" name="文本框 80"/>
              <p:cNvSpPr txBox="1"/>
              <p:nvPr/>
            </p:nvSpPr>
            <p:spPr>
              <a:xfrm>
                <a:off x="6968290" y="2029517"/>
                <a:ext cx="3272589" cy="615523"/>
              </a:xfrm>
              <a:prstGeom prst="rect">
                <a:avLst/>
              </a:prstGeom>
              <a:noFill/>
            </p:spPr>
            <p:txBody>
              <a:bodyPr wrap="square" rtlCol="0">
                <a:spAutoFit/>
              </a:bodyPr>
              <a:lstStyle/>
              <a:p>
                <a:pPr algn="r"/>
                <a:r>
                  <a:rPr lang="zh-CN" altLang="en-US" sz="800" dirty="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0" name="组合 151"/>
          <p:cNvGrpSpPr/>
          <p:nvPr/>
        </p:nvGrpSpPr>
        <p:grpSpPr>
          <a:xfrm>
            <a:off x="4899746" y="2708876"/>
            <a:ext cx="3075132" cy="886126"/>
            <a:chOff x="6567113" y="3913544"/>
            <a:chExt cx="4100531" cy="1181443"/>
          </a:xfrm>
        </p:grpSpPr>
        <p:sp>
          <p:nvSpPr>
            <p:cNvPr id="153" name="文本框 101"/>
            <p:cNvSpPr txBox="1"/>
            <p:nvPr/>
          </p:nvSpPr>
          <p:spPr>
            <a:xfrm>
              <a:off x="6567113" y="3971938"/>
              <a:ext cx="916058" cy="697593"/>
            </a:xfrm>
            <a:prstGeom prst="rect">
              <a:avLst/>
            </a:prstGeom>
            <a:noFill/>
          </p:spPr>
          <p:txBody>
            <a:bodyPr wrap="square" rtlCol="0">
              <a:spAutoFit/>
            </a:bodyPr>
            <a:lstStyle/>
            <a:p>
              <a:pPr algn="ctr"/>
              <a:r>
                <a:rPr lang="en-US" altLang="zh-CN" sz="2800" dirty="0">
                  <a:solidFill>
                    <a:schemeClr val="bg1">
                      <a:lumMod val="50000"/>
                    </a:schemeClr>
                  </a:solidFill>
                  <a:latin typeface="Impact MT Std" pitchFamily="34" charset="0"/>
                  <a:ea typeface="微软雅黑" panose="020B0503020204020204" pitchFamily="34" charset="-122"/>
                </a:rPr>
                <a:t>03</a:t>
              </a:r>
              <a:endParaRPr lang="zh-CN" altLang="en-US" sz="2800" dirty="0">
                <a:solidFill>
                  <a:schemeClr val="bg1">
                    <a:lumMod val="50000"/>
                  </a:schemeClr>
                </a:solidFill>
                <a:latin typeface="Impact MT Std" pitchFamily="34" charset="0"/>
                <a:ea typeface="微软雅黑" panose="020B0503020204020204" pitchFamily="34" charset="-122"/>
              </a:endParaRPr>
            </a:p>
          </p:txBody>
        </p:sp>
        <p:grpSp>
          <p:nvGrpSpPr>
            <p:cNvPr id="11" name="组合 153"/>
            <p:cNvGrpSpPr/>
            <p:nvPr/>
          </p:nvGrpSpPr>
          <p:grpSpPr>
            <a:xfrm>
              <a:off x="7395055" y="3913544"/>
              <a:ext cx="3272589" cy="1181443"/>
              <a:chOff x="6968290" y="1648255"/>
              <a:chExt cx="3272589" cy="1181443"/>
            </a:xfrm>
          </p:grpSpPr>
          <p:sp>
            <p:nvSpPr>
              <p:cNvPr id="155" name="文本框 103"/>
              <p:cNvSpPr txBox="1"/>
              <p:nvPr/>
            </p:nvSpPr>
            <p:spPr>
              <a:xfrm>
                <a:off x="6968290" y="1648255"/>
                <a:ext cx="2329313" cy="369314"/>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04"/>
              <p:cNvSpPr txBox="1"/>
              <p:nvPr/>
            </p:nvSpPr>
            <p:spPr>
              <a:xfrm>
                <a:off x="6968290" y="2029518"/>
                <a:ext cx="3272589" cy="800180"/>
              </a:xfrm>
              <a:prstGeom prst="rect">
                <a:avLst/>
              </a:prstGeom>
              <a:noFill/>
            </p:spPr>
            <p:txBody>
              <a:bodyPr wrap="square"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 name="组合 157"/>
          <p:cNvGrpSpPr/>
          <p:nvPr/>
        </p:nvGrpSpPr>
        <p:grpSpPr>
          <a:xfrm>
            <a:off x="1127513" y="3603066"/>
            <a:ext cx="3141212" cy="728656"/>
            <a:chOff x="1524357" y="2835045"/>
            <a:chExt cx="4188647" cy="971495"/>
          </a:xfrm>
        </p:grpSpPr>
        <p:sp>
          <p:nvSpPr>
            <p:cNvPr id="159" name="文本框 75"/>
            <p:cNvSpPr txBox="1"/>
            <p:nvPr/>
          </p:nvSpPr>
          <p:spPr>
            <a:xfrm>
              <a:off x="4796946" y="2868143"/>
              <a:ext cx="916058" cy="697593"/>
            </a:xfrm>
            <a:prstGeom prst="rect">
              <a:avLst/>
            </a:prstGeom>
            <a:noFill/>
          </p:spPr>
          <p:txBody>
            <a:bodyPr wrap="square" rtlCol="0">
              <a:spAutoFit/>
            </a:bodyPr>
            <a:lstStyle/>
            <a:p>
              <a:pPr algn="ctr"/>
              <a:r>
                <a:rPr lang="en-US" altLang="zh-CN" sz="2800" dirty="0">
                  <a:solidFill>
                    <a:schemeClr val="bg1">
                      <a:lumMod val="50000"/>
                    </a:schemeClr>
                  </a:solidFill>
                  <a:latin typeface="Impact MT Std" pitchFamily="34" charset="0"/>
                  <a:ea typeface="微软雅黑" panose="020B0503020204020204" pitchFamily="34" charset="-122"/>
                </a:rPr>
                <a:t>04</a:t>
              </a:r>
              <a:endParaRPr lang="zh-CN" altLang="en-US" sz="2800" dirty="0">
                <a:solidFill>
                  <a:schemeClr val="bg1">
                    <a:lumMod val="50000"/>
                  </a:schemeClr>
                </a:solidFill>
                <a:latin typeface="Impact MT Std" pitchFamily="34" charset="0"/>
                <a:ea typeface="微软雅黑" panose="020B0503020204020204" pitchFamily="34" charset="-122"/>
              </a:endParaRPr>
            </a:p>
          </p:txBody>
        </p:sp>
        <p:grpSp>
          <p:nvGrpSpPr>
            <p:cNvPr id="13" name="组合 159"/>
            <p:cNvGrpSpPr/>
            <p:nvPr/>
          </p:nvGrpSpPr>
          <p:grpSpPr>
            <a:xfrm>
              <a:off x="1524357" y="2835045"/>
              <a:ext cx="3272589" cy="971495"/>
              <a:chOff x="6968290" y="1673552"/>
              <a:chExt cx="3272589" cy="971495"/>
            </a:xfrm>
          </p:grpSpPr>
          <p:sp>
            <p:nvSpPr>
              <p:cNvPr id="161" name="文本框 77"/>
              <p:cNvSpPr txBox="1"/>
              <p:nvPr/>
            </p:nvSpPr>
            <p:spPr>
              <a:xfrm>
                <a:off x="7911567" y="1673552"/>
                <a:ext cx="2329312" cy="369314"/>
              </a:xfrm>
              <a:prstGeom prst="rect">
                <a:avLst/>
              </a:prstGeom>
              <a:noFill/>
            </p:spPr>
            <p:txBody>
              <a:bodyPr wrap="square"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80"/>
              <p:cNvSpPr txBox="1"/>
              <p:nvPr/>
            </p:nvSpPr>
            <p:spPr>
              <a:xfrm>
                <a:off x="6968290" y="2029523"/>
                <a:ext cx="3272589" cy="615524"/>
              </a:xfrm>
              <a:prstGeom prst="rect">
                <a:avLst/>
              </a:prstGeom>
              <a:noFill/>
            </p:spPr>
            <p:txBody>
              <a:bodyPr wrap="square" rtlCol="0">
                <a:spAutoFit/>
              </a:bodyPr>
              <a:lstStyle/>
              <a:p>
                <a:pPr algn="r"/>
                <a:r>
                  <a:rPr lang="zh-CN" altLang="en-US" sz="800" dirty="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4" name="组合 162"/>
          <p:cNvGrpSpPr/>
          <p:nvPr/>
        </p:nvGrpSpPr>
        <p:grpSpPr>
          <a:xfrm>
            <a:off x="4389402" y="3371849"/>
            <a:ext cx="842210" cy="977097"/>
            <a:chOff x="5550606" y="4704901"/>
            <a:chExt cx="1123045" cy="1302732"/>
          </a:xfrm>
        </p:grpSpPr>
        <p:sp>
          <p:nvSpPr>
            <p:cNvPr id="164" name="六边形 163"/>
            <p:cNvSpPr/>
            <p:nvPr/>
          </p:nvSpPr>
          <p:spPr>
            <a:xfrm rot="5400000">
              <a:off x="5460763" y="4794744"/>
              <a:ext cx="1302732" cy="1123045"/>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组合 164"/>
            <p:cNvGrpSpPr/>
            <p:nvPr/>
          </p:nvGrpSpPr>
          <p:grpSpPr>
            <a:xfrm>
              <a:off x="5923329" y="5169661"/>
              <a:ext cx="348517" cy="446576"/>
              <a:chOff x="3095876" y="2479873"/>
              <a:chExt cx="366231" cy="470769"/>
            </a:xfrm>
          </p:grpSpPr>
          <p:sp>
            <p:nvSpPr>
              <p:cNvPr id="166"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chemeClr val="bg1">
                      <a:lumMod val="50000"/>
                    </a:schemeClr>
                  </a:solidFill>
                  <a:latin typeface="Calibri" panose="020F0502020204030204"/>
                  <a:ea typeface="宋体" panose="02010600030101010101" pitchFamily="2" charset="-122"/>
                </a:endParaRPr>
              </a:p>
            </p:txBody>
          </p:sp>
          <p:sp>
            <p:nvSpPr>
              <p:cNvPr id="167"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chemeClr val="bg1">
                      <a:lumMod val="50000"/>
                    </a:schemeClr>
                  </a:solidFill>
                  <a:latin typeface="Calibri" panose="020F0502020204030204"/>
                  <a:ea typeface="宋体" panose="02010600030101010101" pitchFamily="2" charset="-122"/>
                </a:endParaRPr>
              </a:p>
            </p:txBody>
          </p:sp>
          <p:sp>
            <p:nvSpPr>
              <p:cNvPr id="168"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chemeClr val="bg1">
                      <a:lumMod val="50000"/>
                    </a:schemeClr>
                  </a:solidFill>
                  <a:latin typeface="Calibri" panose="020F0502020204030204"/>
                  <a:ea typeface="宋体" panose="02010600030101010101" pitchFamily="2" charset="-122"/>
                </a:endParaRPr>
              </a:p>
            </p:txBody>
          </p:sp>
          <p:sp>
            <p:nvSpPr>
              <p:cNvPr id="169"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chemeClr val="bg1">
                      <a:lumMod val="50000"/>
                    </a:schemeClr>
                  </a:solidFill>
                  <a:latin typeface="Calibri" panose="020F0502020204030204"/>
                  <a:ea typeface="宋体" panose="02010600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ppt_x</p:attrName>
                                        </p:attrNameLst>
                                      </p:cBhvr>
                                      <p:tavLst>
                                        <p:tav tm="0">
                                          <p:val>
                                            <p:strVal val="#ppt_x-#ppt_w*1.125000"/>
                                          </p:val>
                                        </p:tav>
                                        <p:tav tm="100000">
                                          <p:val>
                                            <p:strVal val="#ppt_x"/>
                                          </p:val>
                                        </p:tav>
                                      </p:tavLst>
                                    </p:anim>
                                    <p:animEffect transition="in" filter="wipe(right)">
                                      <p:cBhvr>
                                        <p:cTn id="15" dur="500"/>
                                        <p:tgtEl>
                                          <p:spTgt spid="6"/>
                                        </p:tgtEl>
                                      </p:cBhvr>
                                    </p:animEffect>
                                  </p:childTnLst>
                                </p:cTn>
                              </p:par>
                            </p:childTnLst>
                          </p:cTn>
                        </p:par>
                        <p:par>
                          <p:cTn id="16" fill="hold">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par>
                          <p:cTn id="23" fill="hold">
                            <p:stCondLst>
                              <p:cond delay="15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left)">
                                      <p:cBhvr>
                                        <p:cTn id="27" dur="500"/>
                                        <p:tgtEl>
                                          <p:spTgt spid="8"/>
                                        </p:tgtEl>
                                      </p:cBhvr>
                                    </p:animEffect>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360"/>
                                          </p:val>
                                        </p:tav>
                                        <p:tav tm="100000">
                                          <p:val>
                                            <p:fltVal val="0"/>
                                          </p:val>
                                        </p:tav>
                                      </p:tavLst>
                                    </p:anim>
                                    <p:animEffect transition="in" filter="fade">
                                      <p:cBhvr>
                                        <p:cTn id="34" dur="500"/>
                                        <p:tgtEl>
                                          <p:spTgt spid="5"/>
                                        </p:tgtEl>
                                      </p:cBhvr>
                                    </p:animEffect>
                                  </p:childTnLst>
                                </p:cTn>
                              </p:par>
                            </p:childTnLst>
                          </p:cTn>
                        </p:par>
                        <p:par>
                          <p:cTn id="35" fill="hold">
                            <p:stCondLst>
                              <p:cond delay="2500"/>
                            </p:stCondLst>
                            <p:childTnLst>
                              <p:par>
                                <p:cTn id="36" presetID="1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p:tgtEl>
                                          <p:spTgt spid="10"/>
                                        </p:tgtEl>
                                        <p:attrNameLst>
                                          <p:attrName>ppt_x</p:attrName>
                                        </p:attrNameLst>
                                      </p:cBhvr>
                                      <p:tavLst>
                                        <p:tav tm="0">
                                          <p:val>
                                            <p:strVal val="#ppt_x-#ppt_w*1.125000"/>
                                          </p:val>
                                        </p:tav>
                                        <p:tav tm="100000">
                                          <p:val>
                                            <p:strVal val="#ppt_x"/>
                                          </p:val>
                                        </p:tav>
                                      </p:tavLst>
                                    </p:anim>
                                    <p:animEffect transition="in" filter="wipe(right)">
                                      <p:cBhvr>
                                        <p:cTn id="39" dur="500"/>
                                        <p:tgtEl>
                                          <p:spTgt spid="10"/>
                                        </p:tgtEl>
                                      </p:cBhvr>
                                    </p:animEffect>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childTnLst>
                          </p:cTn>
                        </p:par>
                        <p:par>
                          <p:cTn id="47" fill="hold">
                            <p:stCondLst>
                              <p:cond delay="3500"/>
                            </p:stCondLst>
                            <p:childTnLst>
                              <p:par>
                                <p:cTn id="48" presetID="12" presetClass="entr" presetSubtype="2"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p:tgtEl>
                                          <p:spTgt spid="12"/>
                                        </p:tgtEl>
                                        <p:attrNameLst>
                                          <p:attrName>ppt_x</p:attrName>
                                        </p:attrNameLst>
                                      </p:cBhvr>
                                      <p:tavLst>
                                        <p:tav tm="0">
                                          <p:val>
                                            <p:strVal val="#ppt_x+#ppt_w*1.125000"/>
                                          </p:val>
                                        </p:tav>
                                        <p:tav tm="100000">
                                          <p:val>
                                            <p:strVal val="#ppt_x"/>
                                          </p:val>
                                        </p:tav>
                                      </p:tavLst>
                                    </p:anim>
                                    <p:animEffect transition="in" filter="wipe(left)">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Oval 13"/>
          <p:cNvSpPr/>
          <p:nvPr/>
        </p:nvSpPr>
        <p:spPr>
          <a:xfrm>
            <a:off x="1636798" y="1251916"/>
            <a:ext cx="882177" cy="8822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sz="1600" b="1" dirty="0">
                <a:solidFill>
                  <a:schemeClr val="bg1"/>
                </a:solidFill>
                <a:latin typeface="Impact MT Std" pitchFamily="34" charset="0"/>
                <a:ea typeface="Open Sans" panose="020B0606030504020204" pitchFamily="34" charset="0"/>
                <a:cs typeface="Open Sans" panose="020B0606030504020204" pitchFamily="34" charset="0"/>
              </a:rPr>
              <a:t>80%</a:t>
            </a:r>
            <a:endParaRPr lang="en-US" sz="16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69" name="TextBox 68"/>
          <p:cNvSpPr txBox="1"/>
          <p:nvPr/>
        </p:nvSpPr>
        <p:spPr>
          <a:xfrm>
            <a:off x="1509497" y="3982507"/>
            <a:ext cx="6129149" cy="246221"/>
          </a:xfrm>
          <a:prstGeom prst="rect">
            <a:avLst/>
          </a:prstGeom>
          <a:noFill/>
        </p:spPr>
        <p:txBody>
          <a:bodyPr wrap="square" lIns="0" tIns="0" rIns="0" bIns="0" rtlCol="0">
            <a:spAutoFit/>
          </a:bodyPr>
          <a:lstStyle/>
          <a:p>
            <a:pPr algn="ctr"/>
            <a:r>
              <a:rPr lang="zh-CN" altLang="en-US" sz="8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800" dirty="0">
              <a:solidFill>
                <a:schemeClr val="bg1">
                  <a:lumMod val="50000"/>
                </a:schemeClr>
              </a:solidFill>
              <a:latin typeface="Impact MT Std" pitchFamily="34" charset="0"/>
              <a:ea typeface="微软雅黑" panose="020B0503020204020204" pitchFamily="34" charset="-122"/>
            </a:endParaRPr>
          </a:p>
        </p:txBody>
      </p:sp>
      <p:sp>
        <p:nvSpPr>
          <p:cNvPr id="70" name="TextBox 69"/>
          <p:cNvSpPr txBox="1"/>
          <p:nvPr/>
        </p:nvSpPr>
        <p:spPr>
          <a:xfrm>
            <a:off x="3853219" y="3656279"/>
            <a:ext cx="1544373" cy="184666"/>
          </a:xfrm>
          <a:prstGeom prst="rect">
            <a:avLst/>
          </a:prstGeom>
          <a:noFill/>
        </p:spPr>
        <p:txBody>
          <a:bodyPr wrap="square" lIns="0" tIns="0" rIns="0" bIns="0" rtlCol="0">
            <a:spAutoFit/>
          </a:bodyPr>
          <a:lstStyle/>
          <a:p>
            <a:r>
              <a:rPr lang="zh-CN" altLang="en-US" sz="1200" b="1" dirty="0">
                <a:solidFill>
                  <a:schemeClr val="bg1">
                    <a:lumMod val="50000"/>
                  </a:schemeClr>
                </a:solidFill>
                <a:latin typeface="Impact MT Std" pitchFamily="34" charset="0"/>
                <a:ea typeface="微软雅黑" panose="020B0503020204020204" pitchFamily="34" charset="-122"/>
              </a:rPr>
              <a:t>点击输入标题文本</a:t>
            </a:r>
            <a:endParaRPr lang="zh-CN" altLang="en-US" sz="1200" b="1" dirty="0">
              <a:solidFill>
                <a:schemeClr val="bg1">
                  <a:lumMod val="50000"/>
                </a:schemeClr>
              </a:solidFill>
              <a:latin typeface="Impact MT Std" pitchFamily="34" charset="0"/>
              <a:ea typeface="微软雅黑" panose="020B0503020204020204" pitchFamily="34" charset="-122"/>
            </a:endParaRPr>
          </a:p>
        </p:txBody>
      </p:sp>
      <p:sp>
        <p:nvSpPr>
          <p:cNvPr id="85" name="Oval 12"/>
          <p:cNvSpPr/>
          <p:nvPr/>
        </p:nvSpPr>
        <p:spPr>
          <a:xfrm>
            <a:off x="1487983" y="1103081"/>
            <a:ext cx="1179807" cy="1179966"/>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87" name="Arc 14"/>
          <p:cNvSpPr/>
          <p:nvPr/>
        </p:nvSpPr>
        <p:spPr>
          <a:xfrm>
            <a:off x="1487983" y="1103081"/>
            <a:ext cx="1179807" cy="1179966"/>
          </a:xfrm>
          <a:prstGeom prst="arc">
            <a:avLst>
              <a:gd name="adj1" fmla="val 16018236"/>
              <a:gd name="adj2" fmla="val 9832525"/>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en-US" sz="1000" dirty="0"/>
          </a:p>
        </p:txBody>
      </p:sp>
      <p:sp>
        <p:nvSpPr>
          <p:cNvPr id="88" name="Oval 18"/>
          <p:cNvSpPr/>
          <p:nvPr/>
        </p:nvSpPr>
        <p:spPr>
          <a:xfrm>
            <a:off x="3193759" y="1103081"/>
            <a:ext cx="1179807" cy="1179966"/>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89" name="Oval 19"/>
          <p:cNvSpPr/>
          <p:nvPr/>
        </p:nvSpPr>
        <p:spPr>
          <a:xfrm>
            <a:off x="3342574" y="1251916"/>
            <a:ext cx="882177" cy="8822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sz="1600" b="1" dirty="0">
                <a:solidFill>
                  <a:schemeClr val="bg1"/>
                </a:solidFill>
                <a:latin typeface="Impact MT Std" pitchFamily="34" charset="0"/>
                <a:ea typeface="Open Sans" panose="020B0606030504020204" pitchFamily="34" charset="0"/>
                <a:cs typeface="Open Sans" panose="020B0606030504020204" pitchFamily="34" charset="0"/>
              </a:rPr>
              <a:t>50%</a:t>
            </a:r>
            <a:endParaRPr lang="en-US" sz="16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0" name="Arc 20"/>
          <p:cNvSpPr/>
          <p:nvPr/>
        </p:nvSpPr>
        <p:spPr>
          <a:xfrm>
            <a:off x="3193759" y="1103081"/>
            <a:ext cx="1179807" cy="1179966"/>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en-US" sz="1000" dirty="0"/>
          </a:p>
        </p:txBody>
      </p:sp>
      <p:sp>
        <p:nvSpPr>
          <p:cNvPr id="91" name="Oval 22"/>
          <p:cNvSpPr/>
          <p:nvPr/>
        </p:nvSpPr>
        <p:spPr>
          <a:xfrm>
            <a:off x="4875463" y="1103081"/>
            <a:ext cx="1179808" cy="1179966"/>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92" name="Oval 23"/>
          <p:cNvSpPr/>
          <p:nvPr/>
        </p:nvSpPr>
        <p:spPr>
          <a:xfrm>
            <a:off x="5024279" y="1251916"/>
            <a:ext cx="882176" cy="8822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sz="1600" b="1" dirty="0">
                <a:solidFill>
                  <a:schemeClr val="bg1"/>
                </a:solidFill>
                <a:latin typeface="Impact MT Std" pitchFamily="34" charset="0"/>
                <a:ea typeface="Open Sans" panose="020B0606030504020204" pitchFamily="34" charset="0"/>
                <a:cs typeface="Open Sans" panose="020B0606030504020204" pitchFamily="34" charset="0"/>
              </a:rPr>
              <a:t>45%</a:t>
            </a:r>
            <a:endParaRPr lang="en-US" sz="16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3" name="Arc 24"/>
          <p:cNvSpPr/>
          <p:nvPr/>
        </p:nvSpPr>
        <p:spPr>
          <a:xfrm>
            <a:off x="4875463" y="1103081"/>
            <a:ext cx="1179808" cy="1179966"/>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en-US" sz="1000" dirty="0"/>
          </a:p>
        </p:txBody>
      </p:sp>
      <p:sp>
        <p:nvSpPr>
          <p:cNvPr id="94" name="Oval 26"/>
          <p:cNvSpPr/>
          <p:nvPr/>
        </p:nvSpPr>
        <p:spPr>
          <a:xfrm>
            <a:off x="6534269" y="1103081"/>
            <a:ext cx="1179808" cy="1179966"/>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95" name="Oval 27"/>
          <p:cNvSpPr/>
          <p:nvPr/>
        </p:nvSpPr>
        <p:spPr>
          <a:xfrm>
            <a:off x="6683085" y="1251916"/>
            <a:ext cx="882176" cy="8822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sz="1600" b="1" dirty="0">
                <a:solidFill>
                  <a:schemeClr val="bg1"/>
                </a:solidFill>
                <a:latin typeface="Impact MT Std" pitchFamily="34" charset="0"/>
                <a:ea typeface="Open Sans" panose="020B0606030504020204" pitchFamily="34" charset="0"/>
                <a:cs typeface="Open Sans" panose="020B0606030504020204" pitchFamily="34" charset="0"/>
              </a:rPr>
              <a:t>90%</a:t>
            </a:r>
            <a:endParaRPr lang="en-US" sz="16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6" name="Arc 28"/>
          <p:cNvSpPr/>
          <p:nvPr/>
        </p:nvSpPr>
        <p:spPr>
          <a:xfrm>
            <a:off x="6534269" y="1103081"/>
            <a:ext cx="1179808" cy="1179966"/>
          </a:xfrm>
          <a:prstGeom prst="arc">
            <a:avLst>
              <a:gd name="adj1" fmla="val 16018236"/>
              <a:gd name="adj2" fmla="val 13285852"/>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en-US" sz="1000" dirty="0"/>
          </a:p>
        </p:txBody>
      </p:sp>
      <p:sp>
        <p:nvSpPr>
          <p:cNvPr id="97" name="TextBox 96"/>
          <p:cNvSpPr txBox="1"/>
          <p:nvPr/>
        </p:nvSpPr>
        <p:spPr>
          <a:xfrm>
            <a:off x="1278714" y="2507305"/>
            <a:ext cx="1646491" cy="769460"/>
          </a:xfrm>
          <a:prstGeom prst="rect">
            <a:avLst/>
          </a:prstGeom>
          <a:noFill/>
        </p:spPr>
        <p:txBody>
          <a:bodyPr lIns="91458" tIns="45729" rIns="91458" bIns="45729">
            <a:spAutoFit/>
          </a:bodyPr>
          <a:lstStyle/>
          <a:p>
            <a:pPr algn="ctr">
              <a:defRPr/>
            </a:pPr>
            <a:r>
              <a:rPr lang="zh-CN" altLang="en-US" sz="1200" b="1" dirty="0">
                <a:solidFill>
                  <a:schemeClr val="bg1">
                    <a:lumMod val="50000"/>
                  </a:schemeClr>
                </a:solidFill>
                <a:latin typeface="Impact MT Std" pitchFamily="34" charset="0"/>
                <a:ea typeface="微软雅黑" panose="020B0503020204020204" pitchFamily="34" charset="-122"/>
              </a:rPr>
              <a:t>项目一</a:t>
            </a:r>
            <a:endParaRPr lang="en-US" altLang="zh-CN" sz="1200" b="1" dirty="0">
              <a:solidFill>
                <a:schemeClr val="bg1">
                  <a:lumMod val="50000"/>
                </a:schemeClr>
              </a:solidFill>
              <a:latin typeface="Impact MT Std" pitchFamily="34" charset="0"/>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2960417" y="2507305"/>
            <a:ext cx="1646491" cy="754071"/>
          </a:xfrm>
          <a:prstGeom prst="rect">
            <a:avLst/>
          </a:prstGeom>
          <a:noFill/>
        </p:spPr>
        <p:txBody>
          <a:bodyPr lIns="91458" tIns="45729" rIns="91458" bIns="45729">
            <a:spAutoFit/>
          </a:bodyPr>
          <a:lstStyle/>
          <a:p>
            <a:pPr algn="ctr">
              <a:defRPr/>
            </a:pPr>
            <a:r>
              <a:rPr lang="zh-CN" altLang="en-US" sz="1100" b="1" dirty="0">
                <a:solidFill>
                  <a:schemeClr val="bg1">
                    <a:lumMod val="50000"/>
                  </a:schemeClr>
                </a:solidFill>
                <a:latin typeface="Impact MT Std" pitchFamily="34" charset="0"/>
                <a:ea typeface="微软雅黑" panose="020B0503020204020204" pitchFamily="34" charset="-122"/>
              </a:rPr>
              <a:t>项目二</a:t>
            </a:r>
            <a:endParaRPr lang="en-US" altLang="zh-CN" sz="1100" b="1" dirty="0">
              <a:solidFill>
                <a:schemeClr val="bg1">
                  <a:lumMod val="50000"/>
                </a:schemeClr>
              </a:solidFill>
              <a:latin typeface="Impact MT Std" pitchFamily="34" charset="0"/>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4642121" y="2507305"/>
            <a:ext cx="1646492" cy="769460"/>
          </a:xfrm>
          <a:prstGeom prst="rect">
            <a:avLst/>
          </a:prstGeom>
          <a:noFill/>
        </p:spPr>
        <p:txBody>
          <a:bodyPr lIns="91458" tIns="45729" rIns="91458" bIns="45729">
            <a:spAutoFit/>
          </a:bodyPr>
          <a:lstStyle/>
          <a:p>
            <a:pPr algn="ctr">
              <a:defRPr/>
            </a:pPr>
            <a:r>
              <a:rPr lang="zh-CN" altLang="en-US" sz="1200" b="1" dirty="0">
                <a:solidFill>
                  <a:schemeClr val="bg1">
                    <a:lumMod val="50000"/>
                  </a:schemeClr>
                </a:solidFill>
                <a:latin typeface="Impact MT Std" pitchFamily="34" charset="0"/>
                <a:ea typeface="微软雅黑" panose="020B0503020204020204" pitchFamily="34" charset="-122"/>
              </a:rPr>
              <a:t>项目三</a:t>
            </a:r>
            <a:endParaRPr lang="en-US" altLang="zh-CN" sz="1200" b="1" dirty="0">
              <a:solidFill>
                <a:schemeClr val="bg1">
                  <a:lumMod val="50000"/>
                </a:schemeClr>
              </a:solidFill>
              <a:latin typeface="Impact MT Std" pitchFamily="34" charset="0"/>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6300926" y="2507305"/>
            <a:ext cx="1646492" cy="769460"/>
          </a:xfrm>
          <a:prstGeom prst="rect">
            <a:avLst/>
          </a:prstGeom>
          <a:noFill/>
        </p:spPr>
        <p:txBody>
          <a:bodyPr lIns="91458" tIns="45729" rIns="91458" bIns="45729">
            <a:spAutoFit/>
          </a:bodyPr>
          <a:lstStyle/>
          <a:p>
            <a:pPr algn="ctr">
              <a:defRPr/>
            </a:pPr>
            <a:r>
              <a:rPr lang="zh-CN" altLang="en-US" sz="1200" b="1" dirty="0">
                <a:solidFill>
                  <a:schemeClr val="bg1">
                    <a:lumMod val="50000"/>
                  </a:schemeClr>
                </a:solidFill>
                <a:latin typeface="Impact MT Std" pitchFamily="34" charset="0"/>
                <a:ea typeface="微软雅黑" panose="020B0503020204020204" pitchFamily="34" charset="-122"/>
              </a:rPr>
              <a:t>项目四</a:t>
            </a:r>
            <a:endParaRPr lang="en-US" altLang="zh-CN" sz="1200" b="1" dirty="0">
              <a:solidFill>
                <a:schemeClr val="bg1">
                  <a:lumMod val="50000"/>
                </a:schemeClr>
              </a:solidFill>
              <a:latin typeface="Impact MT Std" pitchFamily="34" charset="0"/>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1000"/>
                                        <p:tgtEl>
                                          <p:spTgt spid="98"/>
                                        </p:tgtEl>
                                      </p:cBhvr>
                                    </p:animEffect>
                                    <p:anim calcmode="lin" valueType="num">
                                      <p:cBhvr>
                                        <p:cTn id="85" dur="1000" fill="hold"/>
                                        <p:tgtEl>
                                          <p:spTgt spid="98"/>
                                        </p:tgtEl>
                                        <p:attrNameLst>
                                          <p:attrName>ppt_x</p:attrName>
                                        </p:attrNameLst>
                                      </p:cBhvr>
                                      <p:tavLst>
                                        <p:tav tm="0">
                                          <p:val>
                                            <p:strVal val="#ppt_x"/>
                                          </p:val>
                                        </p:tav>
                                        <p:tav tm="100000">
                                          <p:val>
                                            <p:strVal val="#ppt_x"/>
                                          </p:val>
                                        </p:tav>
                                      </p:tavLst>
                                    </p:anim>
                                    <p:anim calcmode="lin" valueType="num">
                                      <p:cBhvr>
                                        <p:cTn id="86" dur="1000" fill="hold"/>
                                        <p:tgtEl>
                                          <p:spTgt spid="9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1000"/>
                                        <p:tgtEl>
                                          <p:spTgt spid="99"/>
                                        </p:tgtEl>
                                      </p:cBhvr>
                                    </p:animEffect>
                                    <p:anim calcmode="lin" valueType="num">
                                      <p:cBhvr>
                                        <p:cTn id="90" dur="1000" fill="hold"/>
                                        <p:tgtEl>
                                          <p:spTgt spid="99"/>
                                        </p:tgtEl>
                                        <p:attrNameLst>
                                          <p:attrName>ppt_x</p:attrName>
                                        </p:attrNameLst>
                                      </p:cBhvr>
                                      <p:tavLst>
                                        <p:tav tm="0">
                                          <p:val>
                                            <p:strVal val="#ppt_x"/>
                                          </p:val>
                                        </p:tav>
                                        <p:tav tm="100000">
                                          <p:val>
                                            <p:strVal val="#ppt_x"/>
                                          </p:val>
                                        </p:tav>
                                      </p:tavLst>
                                    </p:anim>
                                    <p:anim calcmode="lin" valueType="num">
                                      <p:cBhvr>
                                        <p:cTn id="91" dur="1000" fill="hold"/>
                                        <p:tgtEl>
                                          <p:spTgt spid="9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1000"/>
                                        <p:tgtEl>
                                          <p:spTgt spid="100"/>
                                        </p:tgtEl>
                                      </p:cBhvr>
                                    </p:animEffect>
                                    <p:anim calcmode="lin" valueType="num">
                                      <p:cBhvr>
                                        <p:cTn id="95" dur="1000" fill="hold"/>
                                        <p:tgtEl>
                                          <p:spTgt spid="100"/>
                                        </p:tgtEl>
                                        <p:attrNameLst>
                                          <p:attrName>ppt_x</p:attrName>
                                        </p:attrNameLst>
                                      </p:cBhvr>
                                      <p:tavLst>
                                        <p:tav tm="0">
                                          <p:val>
                                            <p:strVal val="#ppt_x"/>
                                          </p:val>
                                        </p:tav>
                                        <p:tav tm="100000">
                                          <p:val>
                                            <p:strVal val="#ppt_x"/>
                                          </p:val>
                                        </p:tav>
                                      </p:tavLst>
                                    </p:anim>
                                    <p:anim calcmode="lin" valueType="num">
                                      <p:cBhvr>
                                        <p:cTn id="96" dur="1000" fill="hold"/>
                                        <p:tgtEl>
                                          <p:spTgt spid="100"/>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2" presetClass="entr" presetSubtype="2"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300" fill="hold"/>
                                        <p:tgtEl>
                                          <p:spTgt spid="70"/>
                                        </p:tgtEl>
                                        <p:attrNameLst>
                                          <p:attrName>ppt_x</p:attrName>
                                        </p:attrNameLst>
                                      </p:cBhvr>
                                      <p:tavLst>
                                        <p:tav tm="0">
                                          <p:val>
                                            <p:strVal val="1+#ppt_w/2"/>
                                          </p:val>
                                        </p:tav>
                                        <p:tav tm="100000">
                                          <p:val>
                                            <p:strVal val="#ppt_x"/>
                                          </p:val>
                                        </p:tav>
                                      </p:tavLst>
                                    </p:anim>
                                    <p:anim calcmode="lin" valueType="num">
                                      <p:cBhvr additive="base">
                                        <p:cTn id="101" dur="3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2" presetClass="entr" presetSubtype="2"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300" fill="hold"/>
                                        <p:tgtEl>
                                          <p:spTgt spid="69"/>
                                        </p:tgtEl>
                                        <p:attrNameLst>
                                          <p:attrName>ppt_x</p:attrName>
                                        </p:attrNameLst>
                                      </p:cBhvr>
                                      <p:tavLst>
                                        <p:tav tm="0">
                                          <p:val>
                                            <p:strVal val="1+#ppt_w/2"/>
                                          </p:val>
                                        </p:tav>
                                        <p:tav tm="100000">
                                          <p:val>
                                            <p:strVal val="#ppt_x"/>
                                          </p:val>
                                        </p:tav>
                                      </p:tavLst>
                                    </p:anim>
                                    <p:anim calcmode="lin" valueType="num">
                                      <p:cBhvr additive="base">
                                        <p:cTn id="106"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69" grpId="0"/>
      <p:bldP spid="70" grpId="0"/>
      <p:bldP spid="85"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Rectangle 10"/>
          <p:cNvSpPr/>
          <p:nvPr/>
        </p:nvSpPr>
        <p:spPr>
          <a:xfrm>
            <a:off x="3889763" y="1200521"/>
            <a:ext cx="4342338" cy="299329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68598" tIns="34299" rIns="68598" bIns="34299" anchor="ctr"/>
          <a:lstStyle/>
          <a:p>
            <a:pPr algn="ctr" defTabSz="685800" fontAlgn="auto">
              <a:spcBef>
                <a:spcPts val="0"/>
              </a:spcBef>
              <a:spcAft>
                <a:spcPts val="0"/>
              </a:spcAft>
              <a:defRPr/>
            </a:pPr>
            <a:endParaRPr lang="zh-CN" altLang="zh-CN" sz="1400" kern="0" dirty="0">
              <a:solidFill>
                <a:srgbClr val="FFFFFF"/>
              </a:solidFill>
              <a:cs typeface="+mn-ea"/>
              <a:sym typeface="+mn-lt"/>
            </a:endParaRPr>
          </a:p>
        </p:txBody>
      </p:sp>
      <p:sp>
        <p:nvSpPr>
          <p:cNvPr id="227" name="Rectangle 22"/>
          <p:cNvSpPr/>
          <p:nvPr/>
        </p:nvSpPr>
        <p:spPr>
          <a:xfrm>
            <a:off x="914678" y="1779522"/>
            <a:ext cx="4355356" cy="873315"/>
          </a:xfrm>
          <a:prstGeom prst="roundRect">
            <a:avLst>
              <a:gd name="adj" fmla="val 6247"/>
            </a:avLst>
          </a:prstGeom>
          <a:solidFill>
            <a:schemeClr val="accent1"/>
          </a:solidFill>
          <a:ln w="25400" cap="flat" cmpd="sng" algn="ctr">
            <a:noFill/>
            <a:prstDash val="solid"/>
          </a:ln>
          <a:effectLst/>
        </p:spPr>
        <p:txBody>
          <a:bodyPr lIns="68598" tIns="34299" rIns="68598" bIns="34299" anchor="ctr"/>
          <a:lstStyle/>
          <a:p>
            <a:pPr algn="ctr" defTabSz="685800" fontAlgn="auto">
              <a:spcBef>
                <a:spcPts val="0"/>
              </a:spcBef>
              <a:spcAft>
                <a:spcPts val="0"/>
              </a:spcAft>
              <a:defRPr/>
            </a:pPr>
            <a:endParaRPr lang="en-US" sz="1400" kern="0" dirty="0">
              <a:solidFill>
                <a:sysClr val="window" lastClr="FFFFFF"/>
              </a:solidFill>
              <a:cs typeface="+mn-ea"/>
              <a:sym typeface="+mn-lt"/>
            </a:endParaRPr>
          </a:p>
        </p:txBody>
      </p:sp>
      <p:sp>
        <p:nvSpPr>
          <p:cNvPr id="228" name="TextBox 227"/>
          <p:cNvSpPr txBox="1"/>
          <p:nvPr/>
        </p:nvSpPr>
        <p:spPr>
          <a:xfrm>
            <a:off x="1338030" y="1944996"/>
            <a:ext cx="2446860" cy="346267"/>
          </a:xfrm>
          <a:prstGeom prst="rect">
            <a:avLst/>
          </a:prstGeom>
          <a:noFill/>
        </p:spPr>
        <p:txBody>
          <a:bodyPr wrap="none" lIns="68598" tIns="34299" rIns="68598" bIns="34299" rtlCol="0">
            <a:spAutoFit/>
          </a:bodyPr>
          <a:lstStyle/>
          <a:p>
            <a:pPr defTabSz="685800" fontAlgn="auto">
              <a:spcBef>
                <a:spcPts val="0"/>
              </a:spcBef>
              <a:spcAft>
                <a:spcPts val="0"/>
              </a:spcAft>
              <a:defRPr/>
            </a:pPr>
            <a:r>
              <a:rPr lang="zh-CN" altLang="en-US" kern="0" dirty="0">
                <a:solidFill>
                  <a:sysClr val="window" lastClr="FFFFFF"/>
                </a:solidFill>
                <a:cs typeface="+mn-ea"/>
                <a:sym typeface="+mn-lt"/>
              </a:rPr>
              <a:t>公司名称有限责任公司</a:t>
            </a:r>
            <a:endParaRPr lang="en-US" kern="0" dirty="0">
              <a:solidFill>
                <a:sysClr val="window" lastClr="FFFFFF"/>
              </a:solidFill>
              <a:cs typeface="+mn-ea"/>
              <a:sym typeface="+mn-lt"/>
            </a:endParaRPr>
          </a:p>
        </p:txBody>
      </p:sp>
      <p:sp>
        <p:nvSpPr>
          <p:cNvPr id="229" name="TextBox 228"/>
          <p:cNvSpPr txBox="1"/>
          <p:nvPr/>
        </p:nvSpPr>
        <p:spPr>
          <a:xfrm>
            <a:off x="1338029" y="2272020"/>
            <a:ext cx="2408388" cy="207767"/>
          </a:xfrm>
          <a:prstGeom prst="rect">
            <a:avLst/>
          </a:prstGeom>
          <a:noFill/>
        </p:spPr>
        <p:txBody>
          <a:bodyPr wrap="none" lIns="68598" tIns="34299" rIns="68598" bIns="34299" rtlCol="0">
            <a:spAutoFit/>
          </a:bodyPr>
          <a:lstStyle/>
          <a:p>
            <a:pPr defTabSz="685800" fontAlgn="auto">
              <a:spcBef>
                <a:spcPts val="0"/>
              </a:spcBef>
              <a:spcAft>
                <a:spcPts val="0"/>
              </a:spcAft>
              <a:defRPr/>
            </a:pPr>
            <a:r>
              <a:rPr lang="en-US" altLang="zh-CN" sz="900" kern="0" dirty="0">
                <a:solidFill>
                  <a:sysClr val="window" lastClr="FFFFFF"/>
                </a:solidFill>
                <a:cs typeface="+mn-ea"/>
                <a:sym typeface="+mn-lt"/>
              </a:rPr>
              <a:t>COMPANY NAME / </a:t>
            </a:r>
            <a:r>
              <a:rPr lang="en-US" sz="900" kern="0" dirty="0">
                <a:solidFill>
                  <a:sysClr val="window" lastClr="FFFFFF"/>
                </a:solidFill>
                <a:cs typeface="+mn-ea"/>
                <a:sym typeface="+mn-lt"/>
              </a:rPr>
              <a:t>LIMITED LIABILITY COMPANY</a:t>
            </a:r>
            <a:endParaRPr lang="en-US" sz="900" kern="0" dirty="0">
              <a:solidFill>
                <a:sysClr val="window" lastClr="FFFFFF"/>
              </a:solidFill>
              <a:cs typeface="+mn-ea"/>
              <a:sym typeface="+mn-lt"/>
            </a:endParaRPr>
          </a:p>
        </p:txBody>
      </p:sp>
      <p:sp>
        <p:nvSpPr>
          <p:cNvPr id="230" name="Rectangle 4"/>
          <p:cNvSpPr/>
          <p:nvPr/>
        </p:nvSpPr>
        <p:spPr>
          <a:xfrm>
            <a:off x="1259081" y="2794906"/>
            <a:ext cx="2551734" cy="1309351"/>
          </a:xfrm>
          <a:prstGeom prst="rect">
            <a:avLst/>
          </a:prstGeom>
        </p:spPr>
        <p:txBody>
          <a:bodyPr wrap="square" lIns="68598" tIns="34299" rIns="68598" bIns="34299">
            <a:spAutoFit/>
          </a:bodyPr>
          <a:lstStyle/>
          <a:p>
            <a:pPr algn="just" defTabSz="685800" fontAlgn="auto">
              <a:lnSpc>
                <a:spcPts val="1350"/>
              </a:lnSpc>
              <a:spcBef>
                <a:spcPts val="0"/>
              </a:spcBef>
              <a:spcAft>
                <a:spcPts val="0"/>
              </a:spcAft>
              <a:defRPr/>
            </a:pPr>
            <a:r>
              <a:rPr lang="zh-CN" altLang="en-US" sz="105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公司名称有限公司</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创立于</a:t>
            </a:r>
            <a:r>
              <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年，专注于</a:t>
            </a:r>
            <a:r>
              <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技术的研究和开发。</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gn="just" defTabSz="685800" fontAlgn="auto">
              <a:lnSpc>
                <a:spcPts val="1350"/>
              </a:lnSpc>
              <a:spcBef>
                <a:spcPts val="0"/>
              </a:spcBef>
              <a:spcAft>
                <a:spcPts val="0"/>
              </a:spcAft>
              <a:defRPr/>
            </a:pP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gn="just" defTabSz="685800" fontAlgn="auto">
              <a:lnSpc>
                <a:spcPts val="1350"/>
              </a:lnSpc>
              <a:spcBef>
                <a:spcPts val="0"/>
              </a:spcBef>
              <a:spcAft>
                <a:spcPts val="0"/>
              </a:spcAft>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公司以“</a:t>
            </a:r>
            <a:r>
              <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XXXXXXXXXX</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”为核心产品，形成了针对政府、企业、媒体等不行同业、不同规模、不同应用的五大系列产品和针对性解决方案，是国内最有影响力的</a:t>
            </a:r>
            <a:r>
              <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技术提供商。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31" name="矩形 230"/>
          <p:cNvSpPr/>
          <p:nvPr/>
        </p:nvSpPr>
        <p:spPr>
          <a:xfrm>
            <a:off x="4444709" y="4343565"/>
            <a:ext cx="1374452" cy="192379"/>
          </a:xfrm>
          <a:prstGeom prst="rect">
            <a:avLst/>
          </a:prstGeom>
        </p:spPr>
        <p:txBody>
          <a:bodyPr wrap="none" lIns="68598" tIns="34299" rIns="68598" bIns="34299">
            <a:spAutoFit/>
          </a:bodyPr>
          <a:lstStyle/>
          <a:p>
            <a:r>
              <a:rPr lang="en-US" altLang="zh-CN" sz="800" dirty="0">
                <a:solidFill>
                  <a:schemeClr val="bg1">
                    <a:lumMod val="50000"/>
                  </a:schemeClr>
                </a:solidFill>
                <a:cs typeface="+mn-ea"/>
                <a:sym typeface="+mn-lt"/>
              </a:rPr>
              <a:t>WWW.COMPANYNAME.COM</a:t>
            </a:r>
            <a:endParaRPr lang="en-US" altLang="zh-CN" sz="800" dirty="0">
              <a:solidFill>
                <a:schemeClr val="bg1">
                  <a:lumMod val="50000"/>
                </a:schemeClr>
              </a:solidFill>
              <a:cs typeface="+mn-ea"/>
              <a:sym typeface="+mn-lt"/>
            </a:endParaRPr>
          </a:p>
        </p:txBody>
      </p:sp>
      <p:sp>
        <p:nvSpPr>
          <p:cNvPr id="232" name="Rectangle 35"/>
          <p:cNvSpPr/>
          <p:nvPr/>
        </p:nvSpPr>
        <p:spPr>
          <a:xfrm rot="10800000">
            <a:off x="3889764" y="4193820"/>
            <a:ext cx="494564" cy="494567"/>
          </a:xfrm>
          <a:prstGeom prst="round2SameRect">
            <a:avLst/>
          </a:prstGeom>
          <a:solidFill>
            <a:schemeClr val="accent2"/>
          </a:solidFill>
          <a:ln w="25400" cap="flat" cmpd="sng" algn="ctr">
            <a:noFill/>
            <a:prstDash val="solid"/>
          </a:ln>
          <a:effectLst/>
        </p:spPr>
        <p:txBody>
          <a:bodyPr lIns="68598" tIns="34299" rIns="68598" bIns="34299" rtlCol="0" anchor="ctr"/>
          <a:lstStyle/>
          <a:p>
            <a:pPr algn="ctr" defTabSz="685800" fontAlgn="auto">
              <a:spcBef>
                <a:spcPts val="0"/>
              </a:spcBef>
              <a:spcAft>
                <a:spcPts val="0"/>
              </a:spcAft>
              <a:defRPr/>
            </a:pPr>
            <a:endParaRPr lang="en-US" sz="1400" kern="0" dirty="0">
              <a:solidFill>
                <a:srgbClr val="00B0F0"/>
              </a:solidFill>
              <a:cs typeface="+mn-ea"/>
              <a:sym typeface="+mn-lt"/>
            </a:endParaRPr>
          </a:p>
        </p:txBody>
      </p:sp>
      <p:sp>
        <p:nvSpPr>
          <p:cNvPr id="233" name="Freeform 1666"/>
          <p:cNvSpPr>
            <a:spLocks noEditPoints="1"/>
          </p:cNvSpPr>
          <p:nvPr/>
        </p:nvSpPr>
        <p:spPr bwMode="auto">
          <a:xfrm>
            <a:off x="3991149" y="4295802"/>
            <a:ext cx="291792" cy="291794"/>
          </a:xfrm>
          <a:custGeom>
            <a:avLst/>
            <a:gdLst>
              <a:gd name="T0" fmla="*/ 0 w 104"/>
              <a:gd name="T1" fmla="*/ 52 h 104"/>
              <a:gd name="T2" fmla="*/ 104 w 104"/>
              <a:gd name="T3" fmla="*/ 52 h 104"/>
              <a:gd name="T4" fmla="*/ 55 w 104"/>
              <a:gd name="T5" fmla="*/ 98 h 104"/>
              <a:gd name="T6" fmla="*/ 55 w 104"/>
              <a:gd name="T7" fmla="*/ 76 h 104"/>
              <a:gd name="T8" fmla="*/ 33 w 104"/>
              <a:gd name="T9" fmla="*/ 80 h 104"/>
              <a:gd name="T10" fmla="*/ 49 w 104"/>
              <a:gd name="T11" fmla="*/ 76 h 104"/>
              <a:gd name="T12" fmla="*/ 76 w 104"/>
              <a:gd name="T13" fmla="*/ 83 h 104"/>
              <a:gd name="T14" fmla="*/ 82 w 104"/>
              <a:gd name="T15" fmla="*/ 87 h 104"/>
              <a:gd name="T16" fmla="*/ 22 w 104"/>
              <a:gd name="T17" fmla="*/ 87 h 104"/>
              <a:gd name="T18" fmla="*/ 28 w 104"/>
              <a:gd name="T19" fmla="*/ 83 h 104"/>
              <a:gd name="T20" fmla="*/ 78 w 104"/>
              <a:gd name="T21" fmla="*/ 78 h 104"/>
              <a:gd name="T22" fmla="*/ 99 w 104"/>
              <a:gd name="T23" fmla="*/ 54 h 104"/>
              <a:gd name="T24" fmla="*/ 78 w 104"/>
              <a:gd name="T25" fmla="*/ 78 h 104"/>
              <a:gd name="T26" fmla="*/ 18 w 104"/>
              <a:gd name="T27" fmla="*/ 83 h 104"/>
              <a:gd name="T28" fmla="*/ 22 w 104"/>
              <a:gd name="T29" fmla="*/ 54 h 104"/>
              <a:gd name="T30" fmla="*/ 55 w 104"/>
              <a:gd name="T31" fmla="*/ 71 h 104"/>
              <a:gd name="T32" fmla="*/ 77 w 104"/>
              <a:gd name="T33" fmla="*/ 54 h 104"/>
              <a:gd name="T34" fmla="*/ 55 w 104"/>
              <a:gd name="T35" fmla="*/ 71 h 104"/>
              <a:gd name="T36" fmla="*/ 31 w 104"/>
              <a:gd name="T37" fmla="*/ 75 h 104"/>
              <a:gd name="T38" fmla="*/ 49 w 104"/>
              <a:gd name="T39" fmla="*/ 54 h 104"/>
              <a:gd name="T40" fmla="*/ 99 w 104"/>
              <a:gd name="T41" fmla="*/ 49 h 104"/>
              <a:gd name="T42" fmla="*/ 78 w 104"/>
              <a:gd name="T43" fmla="*/ 25 h 104"/>
              <a:gd name="T44" fmla="*/ 99 w 104"/>
              <a:gd name="T45" fmla="*/ 49 h 104"/>
              <a:gd name="T46" fmla="*/ 73 w 104"/>
              <a:gd name="T47" fmla="*/ 28 h 104"/>
              <a:gd name="T48" fmla="*/ 55 w 104"/>
              <a:gd name="T49" fmla="*/ 49 h 104"/>
              <a:gd name="T50" fmla="*/ 49 w 104"/>
              <a:gd name="T51" fmla="*/ 49 h 104"/>
              <a:gd name="T52" fmla="*/ 31 w 104"/>
              <a:gd name="T53" fmla="*/ 28 h 104"/>
              <a:gd name="T54" fmla="*/ 49 w 104"/>
              <a:gd name="T55" fmla="*/ 49 h 104"/>
              <a:gd name="T56" fmla="*/ 26 w 104"/>
              <a:gd name="T57" fmla="*/ 25 h 104"/>
              <a:gd name="T58" fmla="*/ 6 w 104"/>
              <a:gd name="T59" fmla="*/ 49 h 104"/>
              <a:gd name="T60" fmla="*/ 55 w 104"/>
              <a:gd name="T61" fmla="*/ 27 h 104"/>
              <a:gd name="T62" fmla="*/ 55 w 104"/>
              <a:gd name="T63" fmla="*/ 5 h 104"/>
              <a:gd name="T64" fmla="*/ 33 w 104"/>
              <a:gd name="T65" fmla="*/ 23 h 104"/>
              <a:gd name="T66" fmla="*/ 49 w 104"/>
              <a:gd name="T67" fmla="*/ 5 h 104"/>
              <a:gd name="T68" fmla="*/ 69 w 104"/>
              <a:gd name="T69" fmla="*/ 8 h 104"/>
              <a:gd name="T70" fmla="*/ 82 w 104"/>
              <a:gd name="T71" fmla="*/ 16 h 104"/>
              <a:gd name="T72" fmla="*/ 22 w 104"/>
              <a:gd name="T73" fmla="*/ 16 h 104"/>
              <a:gd name="T74" fmla="*/ 36 w 104"/>
              <a:gd name="T75"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52" y="104"/>
                </a:moveTo>
                <a:cubicBezTo>
                  <a:pt x="24" y="104"/>
                  <a:pt x="0" y="80"/>
                  <a:pt x="0" y="52"/>
                </a:cubicBezTo>
                <a:cubicBezTo>
                  <a:pt x="0" y="23"/>
                  <a:pt x="24" y="0"/>
                  <a:pt x="52" y="0"/>
                </a:cubicBezTo>
                <a:cubicBezTo>
                  <a:pt x="81" y="0"/>
                  <a:pt x="104" y="23"/>
                  <a:pt x="104" y="52"/>
                </a:cubicBezTo>
                <a:cubicBezTo>
                  <a:pt x="104" y="80"/>
                  <a:pt x="81" y="104"/>
                  <a:pt x="52" y="104"/>
                </a:cubicBezTo>
                <a:close/>
                <a:moveTo>
                  <a:pt x="55" y="98"/>
                </a:moveTo>
                <a:cubicBezTo>
                  <a:pt x="61" y="96"/>
                  <a:pt x="67" y="90"/>
                  <a:pt x="71" y="80"/>
                </a:cubicBezTo>
                <a:cubicBezTo>
                  <a:pt x="66" y="78"/>
                  <a:pt x="61" y="77"/>
                  <a:pt x="55" y="76"/>
                </a:cubicBezTo>
                <a:lnTo>
                  <a:pt x="55" y="98"/>
                </a:lnTo>
                <a:close/>
                <a:moveTo>
                  <a:pt x="33" y="80"/>
                </a:moveTo>
                <a:cubicBezTo>
                  <a:pt x="37" y="90"/>
                  <a:pt x="43" y="96"/>
                  <a:pt x="49" y="98"/>
                </a:cubicBezTo>
                <a:cubicBezTo>
                  <a:pt x="49" y="76"/>
                  <a:pt x="49" y="76"/>
                  <a:pt x="49" y="76"/>
                </a:cubicBezTo>
                <a:cubicBezTo>
                  <a:pt x="44" y="77"/>
                  <a:pt x="38" y="78"/>
                  <a:pt x="33" y="80"/>
                </a:cubicBezTo>
                <a:close/>
                <a:moveTo>
                  <a:pt x="76" y="83"/>
                </a:moveTo>
                <a:cubicBezTo>
                  <a:pt x="74" y="88"/>
                  <a:pt x="72" y="92"/>
                  <a:pt x="69" y="95"/>
                </a:cubicBezTo>
                <a:cubicBezTo>
                  <a:pt x="74" y="93"/>
                  <a:pt x="78" y="91"/>
                  <a:pt x="82" y="87"/>
                </a:cubicBezTo>
                <a:cubicBezTo>
                  <a:pt x="80" y="86"/>
                  <a:pt x="78" y="84"/>
                  <a:pt x="76" y="83"/>
                </a:cubicBezTo>
                <a:close/>
                <a:moveTo>
                  <a:pt x="22" y="87"/>
                </a:moveTo>
                <a:cubicBezTo>
                  <a:pt x="26" y="91"/>
                  <a:pt x="31" y="93"/>
                  <a:pt x="36" y="95"/>
                </a:cubicBezTo>
                <a:cubicBezTo>
                  <a:pt x="33" y="92"/>
                  <a:pt x="30" y="88"/>
                  <a:pt x="28" y="83"/>
                </a:cubicBezTo>
                <a:cubicBezTo>
                  <a:pt x="26" y="84"/>
                  <a:pt x="24" y="86"/>
                  <a:pt x="22" y="87"/>
                </a:cubicBezTo>
                <a:close/>
                <a:moveTo>
                  <a:pt x="78" y="78"/>
                </a:moveTo>
                <a:cubicBezTo>
                  <a:pt x="81" y="79"/>
                  <a:pt x="84" y="81"/>
                  <a:pt x="86" y="83"/>
                </a:cubicBezTo>
                <a:cubicBezTo>
                  <a:pt x="94" y="75"/>
                  <a:pt x="98" y="65"/>
                  <a:pt x="99" y="54"/>
                </a:cubicBezTo>
                <a:cubicBezTo>
                  <a:pt x="82" y="54"/>
                  <a:pt x="82" y="54"/>
                  <a:pt x="82" y="54"/>
                </a:cubicBezTo>
                <a:cubicBezTo>
                  <a:pt x="82" y="63"/>
                  <a:pt x="81" y="71"/>
                  <a:pt x="78" y="78"/>
                </a:cubicBezTo>
                <a:close/>
                <a:moveTo>
                  <a:pt x="6" y="54"/>
                </a:moveTo>
                <a:cubicBezTo>
                  <a:pt x="6" y="65"/>
                  <a:pt x="11" y="75"/>
                  <a:pt x="18" y="83"/>
                </a:cubicBezTo>
                <a:cubicBezTo>
                  <a:pt x="21" y="81"/>
                  <a:pt x="23" y="79"/>
                  <a:pt x="26" y="78"/>
                </a:cubicBezTo>
                <a:cubicBezTo>
                  <a:pt x="24" y="71"/>
                  <a:pt x="22" y="63"/>
                  <a:pt x="22" y="54"/>
                </a:cubicBezTo>
                <a:lnTo>
                  <a:pt x="6" y="54"/>
                </a:lnTo>
                <a:close/>
                <a:moveTo>
                  <a:pt x="55" y="71"/>
                </a:moveTo>
                <a:cubicBezTo>
                  <a:pt x="61" y="71"/>
                  <a:pt x="68" y="73"/>
                  <a:pt x="73" y="75"/>
                </a:cubicBezTo>
                <a:cubicBezTo>
                  <a:pt x="75" y="69"/>
                  <a:pt x="77" y="62"/>
                  <a:pt x="77" y="54"/>
                </a:cubicBezTo>
                <a:cubicBezTo>
                  <a:pt x="55" y="54"/>
                  <a:pt x="55" y="54"/>
                  <a:pt x="55" y="54"/>
                </a:cubicBezTo>
                <a:lnTo>
                  <a:pt x="55" y="71"/>
                </a:lnTo>
                <a:close/>
                <a:moveTo>
                  <a:pt x="28" y="54"/>
                </a:moveTo>
                <a:cubicBezTo>
                  <a:pt x="28" y="62"/>
                  <a:pt x="29" y="69"/>
                  <a:pt x="31" y="75"/>
                </a:cubicBezTo>
                <a:cubicBezTo>
                  <a:pt x="37" y="73"/>
                  <a:pt x="43" y="71"/>
                  <a:pt x="49" y="71"/>
                </a:cubicBezTo>
                <a:cubicBezTo>
                  <a:pt x="49" y="54"/>
                  <a:pt x="49" y="54"/>
                  <a:pt x="49" y="54"/>
                </a:cubicBezTo>
                <a:lnTo>
                  <a:pt x="28" y="54"/>
                </a:lnTo>
                <a:close/>
                <a:moveTo>
                  <a:pt x="99" y="49"/>
                </a:moveTo>
                <a:cubicBezTo>
                  <a:pt x="98" y="38"/>
                  <a:pt x="94" y="28"/>
                  <a:pt x="86" y="20"/>
                </a:cubicBezTo>
                <a:cubicBezTo>
                  <a:pt x="84" y="22"/>
                  <a:pt x="81" y="24"/>
                  <a:pt x="78" y="25"/>
                </a:cubicBezTo>
                <a:cubicBezTo>
                  <a:pt x="81" y="33"/>
                  <a:pt x="82" y="41"/>
                  <a:pt x="82" y="49"/>
                </a:cubicBezTo>
                <a:lnTo>
                  <a:pt x="99" y="49"/>
                </a:lnTo>
                <a:close/>
                <a:moveTo>
                  <a:pt x="77" y="49"/>
                </a:moveTo>
                <a:cubicBezTo>
                  <a:pt x="77" y="42"/>
                  <a:pt x="75" y="34"/>
                  <a:pt x="73" y="28"/>
                </a:cubicBezTo>
                <a:cubicBezTo>
                  <a:pt x="68" y="31"/>
                  <a:pt x="61" y="32"/>
                  <a:pt x="55" y="32"/>
                </a:cubicBezTo>
                <a:cubicBezTo>
                  <a:pt x="55" y="49"/>
                  <a:pt x="55" y="49"/>
                  <a:pt x="55" y="49"/>
                </a:cubicBezTo>
                <a:lnTo>
                  <a:pt x="77" y="49"/>
                </a:lnTo>
                <a:close/>
                <a:moveTo>
                  <a:pt x="49" y="49"/>
                </a:moveTo>
                <a:cubicBezTo>
                  <a:pt x="49" y="32"/>
                  <a:pt x="49" y="32"/>
                  <a:pt x="49" y="32"/>
                </a:cubicBezTo>
                <a:cubicBezTo>
                  <a:pt x="43" y="32"/>
                  <a:pt x="37" y="31"/>
                  <a:pt x="31" y="28"/>
                </a:cubicBezTo>
                <a:cubicBezTo>
                  <a:pt x="29" y="34"/>
                  <a:pt x="28" y="42"/>
                  <a:pt x="28" y="49"/>
                </a:cubicBezTo>
                <a:lnTo>
                  <a:pt x="49" y="49"/>
                </a:lnTo>
                <a:close/>
                <a:moveTo>
                  <a:pt x="22" y="49"/>
                </a:moveTo>
                <a:cubicBezTo>
                  <a:pt x="22" y="41"/>
                  <a:pt x="24" y="33"/>
                  <a:pt x="26" y="25"/>
                </a:cubicBezTo>
                <a:cubicBezTo>
                  <a:pt x="23" y="24"/>
                  <a:pt x="21" y="22"/>
                  <a:pt x="18" y="20"/>
                </a:cubicBezTo>
                <a:cubicBezTo>
                  <a:pt x="11" y="28"/>
                  <a:pt x="6" y="38"/>
                  <a:pt x="6" y="49"/>
                </a:cubicBezTo>
                <a:lnTo>
                  <a:pt x="22" y="49"/>
                </a:lnTo>
                <a:close/>
                <a:moveTo>
                  <a:pt x="55" y="27"/>
                </a:moveTo>
                <a:cubicBezTo>
                  <a:pt x="61" y="27"/>
                  <a:pt x="66" y="25"/>
                  <a:pt x="71" y="23"/>
                </a:cubicBezTo>
                <a:cubicBezTo>
                  <a:pt x="67" y="13"/>
                  <a:pt x="61" y="7"/>
                  <a:pt x="55" y="5"/>
                </a:cubicBezTo>
                <a:lnTo>
                  <a:pt x="55" y="27"/>
                </a:lnTo>
                <a:close/>
                <a:moveTo>
                  <a:pt x="33" y="23"/>
                </a:moveTo>
                <a:cubicBezTo>
                  <a:pt x="38" y="25"/>
                  <a:pt x="44" y="27"/>
                  <a:pt x="49" y="27"/>
                </a:cubicBezTo>
                <a:cubicBezTo>
                  <a:pt x="49" y="5"/>
                  <a:pt x="49" y="5"/>
                  <a:pt x="49" y="5"/>
                </a:cubicBezTo>
                <a:cubicBezTo>
                  <a:pt x="43" y="7"/>
                  <a:pt x="37" y="13"/>
                  <a:pt x="33" y="23"/>
                </a:cubicBezTo>
                <a:close/>
                <a:moveTo>
                  <a:pt x="69" y="8"/>
                </a:moveTo>
                <a:cubicBezTo>
                  <a:pt x="72" y="11"/>
                  <a:pt x="74" y="15"/>
                  <a:pt x="76" y="20"/>
                </a:cubicBezTo>
                <a:cubicBezTo>
                  <a:pt x="78" y="19"/>
                  <a:pt x="80" y="18"/>
                  <a:pt x="82" y="16"/>
                </a:cubicBezTo>
                <a:cubicBezTo>
                  <a:pt x="78" y="13"/>
                  <a:pt x="74" y="10"/>
                  <a:pt x="69" y="8"/>
                </a:cubicBezTo>
                <a:close/>
                <a:moveTo>
                  <a:pt x="22" y="16"/>
                </a:moveTo>
                <a:cubicBezTo>
                  <a:pt x="24" y="18"/>
                  <a:pt x="26" y="19"/>
                  <a:pt x="28" y="20"/>
                </a:cubicBezTo>
                <a:cubicBezTo>
                  <a:pt x="30" y="15"/>
                  <a:pt x="33" y="11"/>
                  <a:pt x="36" y="8"/>
                </a:cubicBezTo>
                <a:cubicBezTo>
                  <a:pt x="31" y="10"/>
                  <a:pt x="26" y="13"/>
                  <a:pt x="2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98" tIns="34299" rIns="68598" bIns="34299" numCol="1" anchor="t" anchorCtr="0" compatLnSpc="1"/>
          <a:lstStyle/>
          <a:p>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wipe(left)">
                                      <p:cBhvr>
                                        <p:cTn id="7" dur="500"/>
                                        <p:tgtEl>
                                          <p:spTgt spid="22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wipe(right)">
                                      <p:cBhvr>
                                        <p:cTn id="10" dur="500"/>
                                        <p:tgtEl>
                                          <p:spTgt spid="226"/>
                                        </p:tgtEl>
                                      </p:cBhvr>
                                    </p:animEffect>
                                  </p:childTnLst>
                                </p:cTn>
                              </p:par>
                            </p:childTnLst>
                          </p:cTn>
                        </p:par>
                        <p:par>
                          <p:cTn id="11" fill="hold">
                            <p:stCondLst>
                              <p:cond delay="500"/>
                            </p:stCondLst>
                            <p:childTnLst>
                              <p:par>
                                <p:cTn id="12" presetID="47" presetClass="entr" presetSubtype="0" fill="hold" grpId="0" nodeType="afterEffect">
                                  <p:stCondLst>
                                    <p:cond delay="0"/>
                                  </p:stCondLst>
                                  <p:iterate type="lt">
                                    <p:tmPct val="10000"/>
                                  </p:iterate>
                                  <p:childTnLst>
                                    <p:set>
                                      <p:cBhvr>
                                        <p:cTn id="13" dur="1" fill="hold">
                                          <p:stCondLst>
                                            <p:cond delay="0"/>
                                          </p:stCondLst>
                                        </p:cTn>
                                        <p:tgtEl>
                                          <p:spTgt spid="228"/>
                                        </p:tgtEl>
                                        <p:attrNameLst>
                                          <p:attrName>style.visibility</p:attrName>
                                        </p:attrNameLst>
                                      </p:cBhvr>
                                      <p:to>
                                        <p:strVal val="visible"/>
                                      </p:to>
                                    </p:set>
                                    <p:animEffect transition="in" filter="fade">
                                      <p:cBhvr>
                                        <p:cTn id="14" dur="500"/>
                                        <p:tgtEl>
                                          <p:spTgt spid="228"/>
                                        </p:tgtEl>
                                      </p:cBhvr>
                                    </p:animEffect>
                                    <p:anim calcmode="lin" valueType="num">
                                      <p:cBhvr>
                                        <p:cTn id="15" dur="500" fill="hold"/>
                                        <p:tgtEl>
                                          <p:spTgt spid="228"/>
                                        </p:tgtEl>
                                        <p:attrNameLst>
                                          <p:attrName>ppt_x</p:attrName>
                                        </p:attrNameLst>
                                      </p:cBhvr>
                                      <p:tavLst>
                                        <p:tav tm="0">
                                          <p:val>
                                            <p:strVal val="#ppt_x"/>
                                          </p:val>
                                        </p:tav>
                                        <p:tav tm="100000">
                                          <p:val>
                                            <p:strVal val="#ppt_x"/>
                                          </p:val>
                                        </p:tav>
                                      </p:tavLst>
                                    </p:anim>
                                    <p:anim calcmode="lin" valueType="num">
                                      <p:cBhvr>
                                        <p:cTn id="16" dur="500" fill="hold"/>
                                        <p:tgtEl>
                                          <p:spTgt spid="22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iterate type="lt">
                                    <p:tmPct val="10000"/>
                                  </p:iterate>
                                  <p:childTnLst>
                                    <p:set>
                                      <p:cBhvr>
                                        <p:cTn id="18" dur="1" fill="hold">
                                          <p:stCondLst>
                                            <p:cond delay="0"/>
                                          </p:stCondLst>
                                        </p:cTn>
                                        <p:tgtEl>
                                          <p:spTgt spid="229"/>
                                        </p:tgtEl>
                                        <p:attrNameLst>
                                          <p:attrName>style.visibility</p:attrName>
                                        </p:attrNameLst>
                                      </p:cBhvr>
                                      <p:to>
                                        <p:strVal val="visible"/>
                                      </p:to>
                                    </p:set>
                                    <p:animEffect transition="in" filter="fade">
                                      <p:cBhvr>
                                        <p:cTn id="19" dur="250"/>
                                        <p:tgtEl>
                                          <p:spTgt spid="229"/>
                                        </p:tgtEl>
                                      </p:cBhvr>
                                    </p:animEffect>
                                    <p:anim calcmode="lin" valueType="num">
                                      <p:cBhvr>
                                        <p:cTn id="20" dur="250" fill="hold"/>
                                        <p:tgtEl>
                                          <p:spTgt spid="229"/>
                                        </p:tgtEl>
                                        <p:attrNameLst>
                                          <p:attrName>ppt_x</p:attrName>
                                        </p:attrNameLst>
                                      </p:cBhvr>
                                      <p:tavLst>
                                        <p:tav tm="0">
                                          <p:val>
                                            <p:strVal val="#ppt_x"/>
                                          </p:val>
                                        </p:tav>
                                        <p:tav tm="100000">
                                          <p:val>
                                            <p:strVal val="#ppt_x"/>
                                          </p:val>
                                        </p:tav>
                                      </p:tavLst>
                                    </p:anim>
                                    <p:anim calcmode="lin" valueType="num">
                                      <p:cBhvr>
                                        <p:cTn id="21" dur="250" fill="hold"/>
                                        <p:tgtEl>
                                          <p:spTgt spid="229"/>
                                        </p:tgtEl>
                                        <p:attrNameLst>
                                          <p:attrName>ppt_y</p:attrName>
                                        </p:attrNameLst>
                                      </p:cBhvr>
                                      <p:tavLst>
                                        <p:tav tm="0">
                                          <p:val>
                                            <p:strVal val="#ppt_y+.1"/>
                                          </p:val>
                                        </p:tav>
                                        <p:tav tm="100000">
                                          <p:val>
                                            <p:strVal val="#ppt_y"/>
                                          </p:val>
                                        </p:tav>
                                      </p:tavLst>
                                    </p:anim>
                                  </p:childTnLst>
                                </p:cTn>
                              </p:par>
                            </p:childTnLst>
                          </p:cTn>
                        </p:par>
                        <p:par>
                          <p:cTn id="22" fill="hold">
                            <p:stCondLst>
                              <p:cond delay="1725"/>
                            </p:stCondLst>
                            <p:childTnLst>
                              <p:par>
                                <p:cTn id="23" presetID="22" presetClass="entr" presetSubtype="1" fill="hold" grpId="0" nodeType="afterEffect">
                                  <p:stCondLst>
                                    <p:cond delay="0"/>
                                  </p:stCondLst>
                                  <p:childTnLst>
                                    <p:set>
                                      <p:cBhvr>
                                        <p:cTn id="24" dur="1" fill="hold">
                                          <p:stCondLst>
                                            <p:cond delay="0"/>
                                          </p:stCondLst>
                                        </p:cTn>
                                        <p:tgtEl>
                                          <p:spTgt spid="230"/>
                                        </p:tgtEl>
                                        <p:attrNameLst>
                                          <p:attrName>style.visibility</p:attrName>
                                        </p:attrNameLst>
                                      </p:cBhvr>
                                      <p:to>
                                        <p:strVal val="visible"/>
                                      </p:to>
                                    </p:set>
                                    <p:animEffect transition="in" filter="wipe(up)">
                                      <p:cBhvr>
                                        <p:cTn id="25" dur="500"/>
                                        <p:tgtEl>
                                          <p:spTgt spid="230"/>
                                        </p:tgtEl>
                                      </p:cBhvr>
                                    </p:animEffect>
                                  </p:childTnLst>
                                </p:cTn>
                              </p:par>
                              <p:par>
                                <p:cTn id="26" presetID="22" presetClass="entr" presetSubtype="1" fill="hold" grpId="0" nodeType="withEffect">
                                  <p:stCondLst>
                                    <p:cond delay="750"/>
                                  </p:stCondLst>
                                  <p:childTnLst>
                                    <p:set>
                                      <p:cBhvr>
                                        <p:cTn id="27" dur="1" fill="hold">
                                          <p:stCondLst>
                                            <p:cond delay="0"/>
                                          </p:stCondLst>
                                        </p:cTn>
                                        <p:tgtEl>
                                          <p:spTgt spid="232"/>
                                        </p:tgtEl>
                                        <p:attrNameLst>
                                          <p:attrName>style.visibility</p:attrName>
                                        </p:attrNameLst>
                                      </p:cBhvr>
                                      <p:to>
                                        <p:strVal val="visible"/>
                                      </p:to>
                                    </p:set>
                                    <p:animEffect transition="in" filter="wipe(up)">
                                      <p:cBhvr>
                                        <p:cTn id="28" dur="500"/>
                                        <p:tgtEl>
                                          <p:spTgt spid="232"/>
                                        </p:tgtEl>
                                      </p:cBhvr>
                                    </p:animEffect>
                                  </p:childTnLst>
                                </p:cTn>
                              </p:par>
                              <p:par>
                                <p:cTn id="29" presetID="53" presetClass="entr" presetSubtype="16" fill="hold" grpId="0" nodeType="withEffect">
                                  <p:stCondLst>
                                    <p:cond delay="1250"/>
                                  </p:stCondLst>
                                  <p:childTnLst>
                                    <p:set>
                                      <p:cBhvr>
                                        <p:cTn id="30" dur="1" fill="hold">
                                          <p:stCondLst>
                                            <p:cond delay="0"/>
                                          </p:stCondLst>
                                        </p:cTn>
                                        <p:tgtEl>
                                          <p:spTgt spid="233"/>
                                        </p:tgtEl>
                                        <p:attrNameLst>
                                          <p:attrName>style.visibility</p:attrName>
                                        </p:attrNameLst>
                                      </p:cBhvr>
                                      <p:to>
                                        <p:strVal val="visible"/>
                                      </p:to>
                                    </p:set>
                                    <p:anim calcmode="lin" valueType="num">
                                      <p:cBhvr>
                                        <p:cTn id="31" dur="500" fill="hold"/>
                                        <p:tgtEl>
                                          <p:spTgt spid="233"/>
                                        </p:tgtEl>
                                        <p:attrNameLst>
                                          <p:attrName>ppt_w</p:attrName>
                                        </p:attrNameLst>
                                      </p:cBhvr>
                                      <p:tavLst>
                                        <p:tav tm="0">
                                          <p:val>
                                            <p:fltVal val="0"/>
                                          </p:val>
                                        </p:tav>
                                        <p:tav tm="100000">
                                          <p:val>
                                            <p:strVal val="#ppt_w"/>
                                          </p:val>
                                        </p:tav>
                                      </p:tavLst>
                                    </p:anim>
                                    <p:anim calcmode="lin" valueType="num">
                                      <p:cBhvr>
                                        <p:cTn id="32" dur="500" fill="hold"/>
                                        <p:tgtEl>
                                          <p:spTgt spid="233"/>
                                        </p:tgtEl>
                                        <p:attrNameLst>
                                          <p:attrName>ppt_h</p:attrName>
                                        </p:attrNameLst>
                                      </p:cBhvr>
                                      <p:tavLst>
                                        <p:tav tm="0">
                                          <p:val>
                                            <p:fltVal val="0"/>
                                          </p:val>
                                        </p:tav>
                                        <p:tav tm="100000">
                                          <p:val>
                                            <p:strVal val="#ppt_h"/>
                                          </p:val>
                                        </p:tav>
                                      </p:tavLst>
                                    </p:anim>
                                    <p:animEffect transition="in" filter="fade">
                                      <p:cBhvr>
                                        <p:cTn id="33" dur="500"/>
                                        <p:tgtEl>
                                          <p:spTgt spid="233"/>
                                        </p:tgtEl>
                                      </p:cBhvr>
                                    </p:animEffect>
                                  </p:childTnLst>
                                </p:cTn>
                              </p:par>
                            </p:childTnLst>
                          </p:cTn>
                        </p:par>
                        <p:par>
                          <p:cTn id="34" fill="hold">
                            <p:stCondLst>
                              <p:cond delay="2225"/>
                            </p:stCondLst>
                            <p:childTnLst>
                              <p:par>
                                <p:cTn id="35" presetID="12" presetClass="entr" presetSubtype="8" fill="hold" grpId="0" nodeType="afterEffect">
                                  <p:stCondLst>
                                    <p:cond delay="0"/>
                                  </p:stCondLst>
                                  <p:childTnLst>
                                    <p:set>
                                      <p:cBhvr>
                                        <p:cTn id="36" dur="1" fill="hold">
                                          <p:stCondLst>
                                            <p:cond delay="0"/>
                                          </p:stCondLst>
                                        </p:cTn>
                                        <p:tgtEl>
                                          <p:spTgt spid="231"/>
                                        </p:tgtEl>
                                        <p:attrNameLst>
                                          <p:attrName>style.visibility</p:attrName>
                                        </p:attrNameLst>
                                      </p:cBhvr>
                                      <p:to>
                                        <p:strVal val="visible"/>
                                      </p:to>
                                    </p:set>
                                    <p:anim calcmode="lin" valueType="num">
                                      <p:cBhvr additive="base">
                                        <p:cTn id="37" dur="500"/>
                                        <p:tgtEl>
                                          <p:spTgt spid="231"/>
                                        </p:tgtEl>
                                        <p:attrNameLst>
                                          <p:attrName>ppt_x</p:attrName>
                                        </p:attrNameLst>
                                      </p:cBhvr>
                                      <p:tavLst>
                                        <p:tav tm="0">
                                          <p:val>
                                            <p:strVal val="#ppt_x-#ppt_w*1.125000"/>
                                          </p:val>
                                        </p:tav>
                                        <p:tav tm="100000">
                                          <p:val>
                                            <p:strVal val="#ppt_x"/>
                                          </p:val>
                                        </p:tav>
                                      </p:tavLst>
                                    </p:anim>
                                    <p:animEffect transition="in" filter="wipe(right)">
                                      <p:cBhvr>
                                        <p:cTn id="38"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P spid="227" grpId="0" animBg="1"/>
      <p:bldP spid="228" grpId="0"/>
      <p:bldP spid="229" grpId="0"/>
      <p:bldP spid="230" grpId="0"/>
      <p:bldP spid="231" grpId="0"/>
      <p:bldP spid="232" grpId="0" animBg="1"/>
      <p:bldP spid="2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923" y="2123008"/>
            <a:ext cx="3039365" cy="89907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3036442" y="2123008"/>
            <a:ext cx="6108896" cy="89907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220233" y="2237946"/>
            <a:ext cx="669199" cy="6691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3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1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623788" y="2178590"/>
            <a:ext cx="2934205"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3415"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41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Box 137"/>
          <p:cNvSpPr txBox="1"/>
          <p:nvPr/>
        </p:nvSpPr>
        <p:spPr>
          <a:xfrm>
            <a:off x="5794596" y="2055152"/>
            <a:ext cx="2896295" cy="373763"/>
          </a:xfrm>
          <a:prstGeom prst="rect">
            <a:avLst/>
          </a:prstGeom>
          <a:noFill/>
        </p:spPr>
        <p:txBody>
          <a:bodyPr wrap="square" lIns="68587" tIns="34293" rIns="68587" bIns="34293"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空心弧 2"/>
          <p:cNvSpPr/>
          <p:nvPr/>
        </p:nvSpPr>
        <p:spPr bwMode="auto">
          <a:xfrm rot="13247034">
            <a:off x="1048394" y="1650626"/>
            <a:ext cx="2174874" cy="2175167"/>
          </a:xfrm>
          <a:custGeom>
            <a:avLst/>
            <a:gdLst>
              <a:gd name="T0" fmla="*/ 2950 w 21600"/>
              <a:gd name="T1" fmla="*/ 15226 h 21600"/>
              <a:gd name="T2" fmla="*/ 1788 w 21600"/>
              <a:gd name="T3" fmla="*/ 10800 h 21600"/>
              <a:gd name="T4" fmla="*/ 10800 w 21600"/>
              <a:gd name="T5" fmla="*/ 1788 h 21600"/>
              <a:gd name="T6" fmla="*/ 19812 w 21600"/>
              <a:gd name="T7" fmla="*/ 10800 h 21600"/>
              <a:gd name="T8" fmla="*/ 18649 w 21600"/>
              <a:gd name="T9" fmla="*/ 15226 h 21600"/>
              <a:gd name="T10" fmla="*/ 20207 w 21600"/>
              <a:gd name="T11" fmla="*/ 16105 h 21600"/>
              <a:gd name="T12" fmla="*/ 21600 w 21600"/>
              <a:gd name="T13" fmla="*/ 10800 h 21600"/>
              <a:gd name="T14" fmla="*/ 10800 w 21600"/>
              <a:gd name="T15" fmla="*/ 0 h 21600"/>
              <a:gd name="T16" fmla="*/ 0 w 21600"/>
              <a:gd name="T17" fmla="*/ 10800 h 21600"/>
              <a:gd name="T18" fmla="*/ 1392 w 21600"/>
              <a:gd name="T19" fmla="*/ 16105 h 21600"/>
              <a:gd name="T20" fmla="*/ 2950 w 21600"/>
              <a:gd name="T21" fmla="*/ 15226 h 21600"/>
              <a:gd name="T22" fmla="*/ 0 w 21600"/>
              <a:gd name="T23" fmla="*/ 0 h 21600"/>
              <a:gd name="T24" fmla="*/ 21600 w 21600"/>
              <a:gd name="T25" fmla="*/ 13691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lnTo>
                  <a:pt x="2950" y="15226"/>
                </a:lnTo>
                <a:close/>
              </a:path>
            </a:pathLst>
          </a:custGeom>
          <a:solidFill>
            <a:schemeClr val="accent2">
              <a:alpha val="59000"/>
            </a:schemeClr>
          </a:solidFill>
          <a:ln>
            <a:noFill/>
          </a:ln>
        </p:spPr>
        <p:txBody>
          <a:bodyPr lIns="91458" tIns="45729" rIns="91458" bIns="45729" anchor="ctr"/>
          <a:lstStyle/>
          <a:p>
            <a:endParaRPr lang="zh-CN" altLang="en-US"/>
          </a:p>
        </p:txBody>
      </p:sp>
      <p:sp>
        <p:nvSpPr>
          <p:cNvPr id="57" name="空心弧 4"/>
          <p:cNvSpPr/>
          <p:nvPr/>
        </p:nvSpPr>
        <p:spPr bwMode="auto">
          <a:xfrm rot="16200000">
            <a:off x="854920" y="1472951"/>
            <a:ext cx="2533241" cy="2532901"/>
          </a:xfrm>
          <a:custGeom>
            <a:avLst/>
            <a:gdLst>
              <a:gd name="T0" fmla="*/ 6106 w 21600"/>
              <a:gd name="T1" fmla="*/ 18536 h 21600"/>
              <a:gd name="T2" fmla="*/ 1751 w 21600"/>
              <a:gd name="T3" fmla="*/ 10800 h 21600"/>
              <a:gd name="T4" fmla="*/ 10800 w 21600"/>
              <a:gd name="T5" fmla="*/ 1751 h 21600"/>
              <a:gd name="T6" fmla="*/ 19849 w 21600"/>
              <a:gd name="T7" fmla="*/ 10800 h 21600"/>
              <a:gd name="T8" fmla="*/ 15493 w 21600"/>
              <a:gd name="T9" fmla="*/ 18536 h 21600"/>
              <a:gd name="T10" fmla="*/ 16401 w 21600"/>
              <a:gd name="T11" fmla="*/ 20033 h 21600"/>
              <a:gd name="T12" fmla="*/ 21600 w 21600"/>
              <a:gd name="T13" fmla="*/ 10800 h 21600"/>
              <a:gd name="T14" fmla="*/ 10800 w 21600"/>
              <a:gd name="T15" fmla="*/ 0 h 21600"/>
              <a:gd name="T16" fmla="*/ 0 w 21600"/>
              <a:gd name="T17" fmla="*/ 10800 h 21600"/>
              <a:gd name="T18" fmla="*/ 5198 w 21600"/>
              <a:gd name="T19" fmla="*/ 20033 h 21600"/>
              <a:gd name="T20" fmla="*/ 6106 w 21600"/>
              <a:gd name="T21" fmla="*/ 18536 h 21600"/>
              <a:gd name="T22" fmla="*/ 0 w 21600"/>
              <a:gd name="T23" fmla="*/ 0 h 21600"/>
              <a:gd name="T24" fmla="*/ 21600 w 21600"/>
              <a:gd name="T25" fmla="*/ 187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accent1">
              <a:alpha val="84000"/>
            </a:schemeClr>
          </a:solidFill>
          <a:ln>
            <a:noFill/>
          </a:ln>
        </p:spPr>
        <p:txBody>
          <a:bodyPr lIns="91458" tIns="45729" rIns="91458" bIns="45729" anchor="ctr"/>
          <a:lstStyle/>
          <a:p>
            <a:endParaRPr lang="zh-CN" altLang="en-US"/>
          </a:p>
        </p:txBody>
      </p:sp>
      <p:sp>
        <p:nvSpPr>
          <p:cNvPr id="58" name="矩形 5"/>
          <p:cNvSpPr>
            <a:spLocks noChangeArrowheads="1"/>
          </p:cNvSpPr>
          <p:nvPr/>
        </p:nvSpPr>
        <p:spPr bwMode="auto">
          <a:xfrm>
            <a:off x="1539550" y="2543132"/>
            <a:ext cx="1243538" cy="3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 name="组合 3"/>
          <p:cNvGrpSpPr/>
          <p:nvPr/>
        </p:nvGrpSpPr>
        <p:grpSpPr>
          <a:xfrm>
            <a:off x="5306630" y="1705999"/>
            <a:ext cx="1601029" cy="272847"/>
            <a:chOff x="7073484" y="2441810"/>
            <a:chExt cx="2134334" cy="363684"/>
          </a:xfrm>
        </p:grpSpPr>
        <p:sp>
          <p:nvSpPr>
            <p:cNvPr id="139" name="TextBox 138"/>
            <p:cNvSpPr txBox="1"/>
            <p:nvPr/>
          </p:nvSpPr>
          <p:spPr>
            <a:xfrm>
              <a:off x="7433543" y="2441810"/>
              <a:ext cx="1774275" cy="325716"/>
            </a:xfrm>
            <a:prstGeom prst="rect">
              <a:avLst/>
            </a:prstGeom>
            <a:noFill/>
          </p:spPr>
          <p:txBody>
            <a:bodyPr wrap="square" lIns="68573" tIns="0" rIns="68573"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0" name="矩形 22"/>
            <p:cNvSpPr>
              <a:spLocks noChangeArrowheads="1"/>
            </p:cNvSpPr>
            <p:nvPr/>
          </p:nvSpPr>
          <p:spPr bwMode="auto">
            <a:xfrm>
              <a:off x="7073484" y="2574698"/>
              <a:ext cx="360058" cy="230796"/>
            </a:xfrm>
            <a:prstGeom prst="rect">
              <a:avLst/>
            </a:prstGeom>
            <a:solidFill>
              <a:schemeClr val="accent1"/>
            </a:solidFill>
            <a:ln>
              <a:noFill/>
            </a:ln>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72" name="TextBox 71"/>
          <p:cNvSpPr txBox="1"/>
          <p:nvPr/>
        </p:nvSpPr>
        <p:spPr>
          <a:xfrm>
            <a:off x="5794597" y="2828611"/>
            <a:ext cx="2788725" cy="373763"/>
          </a:xfrm>
          <a:prstGeom prst="rect">
            <a:avLst/>
          </a:prstGeom>
          <a:noFill/>
        </p:spPr>
        <p:txBody>
          <a:bodyPr wrap="square" lIns="68587" tIns="34293" rIns="68587" bIns="34293"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4"/>
          <p:cNvGrpSpPr/>
          <p:nvPr/>
        </p:nvGrpSpPr>
        <p:grpSpPr>
          <a:xfrm>
            <a:off x="5284646" y="2479454"/>
            <a:ext cx="1601029" cy="272845"/>
            <a:chOff x="7073484" y="3472772"/>
            <a:chExt cx="2134334" cy="363682"/>
          </a:xfrm>
        </p:grpSpPr>
        <p:sp>
          <p:nvSpPr>
            <p:cNvPr id="73" name="TextBox 72"/>
            <p:cNvSpPr txBox="1"/>
            <p:nvPr/>
          </p:nvSpPr>
          <p:spPr>
            <a:xfrm>
              <a:off x="7433543" y="3472772"/>
              <a:ext cx="1774275" cy="325716"/>
            </a:xfrm>
            <a:prstGeom prst="rect">
              <a:avLst/>
            </a:prstGeom>
            <a:noFill/>
          </p:spPr>
          <p:txBody>
            <a:bodyPr wrap="square" lIns="68573" tIns="0" rIns="68573"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4" name="矩形 22"/>
            <p:cNvSpPr>
              <a:spLocks noChangeArrowheads="1"/>
            </p:cNvSpPr>
            <p:nvPr/>
          </p:nvSpPr>
          <p:spPr bwMode="auto">
            <a:xfrm>
              <a:off x="7073484" y="3605658"/>
              <a:ext cx="360058" cy="230796"/>
            </a:xfrm>
            <a:prstGeom prst="rect">
              <a:avLst/>
            </a:prstGeom>
            <a:solidFill>
              <a:schemeClr val="accent3"/>
            </a:solidFill>
            <a:ln>
              <a:noFill/>
            </a:ln>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75" name="TextBox 74"/>
          <p:cNvSpPr txBox="1"/>
          <p:nvPr/>
        </p:nvSpPr>
        <p:spPr>
          <a:xfrm>
            <a:off x="5794596" y="3625340"/>
            <a:ext cx="2896295" cy="373763"/>
          </a:xfrm>
          <a:prstGeom prst="rect">
            <a:avLst/>
          </a:prstGeom>
          <a:noFill/>
        </p:spPr>
        <p:txBody>
          <a:bodyPr wrap="square" lIns="68587" tIns="34293" rIns="68587" bIns="34293"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5"/>
          <p:cNvGrpSpPr/>
          <p:nvPr/>
        </p:nvGrpSpPr>
        <p:grpSpPr>
          <a:xfrm>
            <a:off x="5306630" y="3276189"/>
            <a:ext cx="1601029" cy="272845"/>
            <a:chOff x="7073484" y="4534750"/>
            <a:chExt cx="2134334" cy="363681"/>
          </a:xfrm>
        </p:grpSpPr>
        <p:sp>
          <p:nvSpPr>
            <p:cNvPr id="76" name="TextBox 75"/>
            <p:cNvSpPr txBox="1"/>
            <p:nvPr/>
          </p:nvSpPr>
          <p:spPr>
            <a:xfrm>
              <a:off x="7433543" y="4534750"/>
              <a:ext cx="1774275" cy="325716"/>
            </a:xfrm>
            <a:prstGeom prst="rect">
              <a:avLst/>
            </a:prstGeom>
            <a:noFill/>
          </p:spPr>
          <p:txBody>
            <a:bodyPr wrap="square" lIns="68573" tIns="0" rIns="68573"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7" name="矩形 22"/>
            <p:cNvSpPr>
              <a:spLocks noChangeArrowheads="1"/>
            </p:cNvSpPr>
            <p:nvPr/>
          </p:nvSpPr>
          <p:spPr bwMode="auto">
            <a:xfrm>
              <a:off x="7073484" y="4667635"/>
              <a:ext cx="360058" cy="230796"/>
            </a:xfrm>
            <a:prstGeom prst="rect">
              <a:avLst/>
            </a:prstGeom>
            <a:solidFill>
              <a:schemeClr val="accent2">
                <a:alpha val="40000"/>
              </a:schemeClr>
            </a:solidFill>
            <a:ln>
              <a:noFill/>
            </a:ln>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 name="组合 1"/>
          <p:cNvGrpSpPr/>
          <p:nvPr/>
        </p:nvGrpSpPr>
        <p:grpSpPr>
          <a:xfrm rot="1561121">
            <a:off x="1232906" y="1835949"/>
            <a:ext cx="1805851" cy="1804522"/>
            <a:chOff x="1642796" y="2615022"/>
            <a:chExt cx="2407382" cy="2405286"/>
          </a:xfrm>
          <a:solidFill>
            <a:schemeClr val="accent3"/>
          </a:solidFill>
        </p:grpSpPr>
        <p:sp>
          <p:nvSpPr>
            <p:cNvPr id="56" name="空心弧 3"/>
            <p:cNvSpPr/>
            <p:nvPr/>
          </p:nvSpPr>
          <p:spPr bwMode="auto">
            <a:xfrm rot="15302329">
              <a:off x="1643844" y="2613974"/>
              <a:ext cx="2405286" cy="2407382"/>
            </a:xfrm>
            <a:custGeom>
              <a:avLst/>
              <a:gdLst>
                <a:gd name="T0" fmla="*/ 2643 w 21600"/>
                <a:gd name="T1" fmla="*/ 7715 h 21600"/>
                <a:gd name="T2" fmla="*/ 10799 w 21600"/>
                <a:gd name="T3" fmla="*/ 2080 h 21600"/>
                <a:gd name="T4" fmla="*/ 18956 w 21600"/>
                <a:gd name="T5" fmla="*/ 7715 h 21600"/>
                <a:gd name="T6" fmla="*/ 20901 w 21600"/>
                <a:gd name="T7" fmla="*/ 6979 h 21600"/>
                <a:gd name="T8" fmla="*/ 10800 w 21600"/>
                <a:gd name="T9" fmla="*/ 0 h 21600"/>
                <a:gd name="T10" fmla="*/ 698 w 21600"/>
                <a:gd name="T11" fmla="*/ 6979 h 21600"/>
                <a:gd name="T12" fmla="*/ 2643 w 21600"/>
                <a:gd name="T13" fmla="*/ 7715 h 21600"/>
                <a:gd name="T14" fmla="*/ 0 w 21600"/>
                <a:gd name="T15" fmla="*/ 0 h 21600"/>
                <a:gd name="T16" fmla="*/ 21600 w 21600"/>
                <a:gd name="T17" fmla="*/ 3969 h 21600"/>
              </a:gdLst>
              <a:ahLst/>
              <a:cxnLst>
                <a:cxn ang="0">
                  <a:pos x="T0" y="T1"/>
                </a:cxn>
                <a:cxn ang="0">
                  <a:pos x="T2" y="T3"/>
                </a:cxn>
                <a:cxn ang="0">
                  <a:pos x="T4" y="T5"/>
                </a:cxn>
                <a:cxn ang="0">
                  <a:pos x="T6" y="T7"/>
                </a:cxn>
                <a:cxn ang="0">
                  <a:pos x="T8" y="T9"/>
                </a:cxn>
                <a:cxn ang="0">
                  <a:pos x="T10" y="T11"/>
                </a:cxn>
                <a:cxn ang="0">
                  <a:pos x="T12" y="T13"/>
                </a:cxn>
              </a:cxnLst>
              <a:rect l="T14" t="T15" r="T16" b="T17"/>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p:spPr>
          <p:txBody>
            <a:bodyPr anchor="ctr"/>
            <a:lstStyle/>
            <a:p>
              <a:endParaRPr lang="zh-CN" altLang="en-US"/>
            </a:p>
          </p:txBody>
        </p:sp>
        <p:sp>
          <p:nvSpPr>
            <p:cNvPr id="102" name="空心弧 3"/>
            <p:cNvSpPr/>
            <p:nvPr/>
          </p:nvSpPr>
          <p:spPr bwMode="auto">
            <a:xfrm rot="7872149">
              <a:off x="1643844" y="2613974"/>
              <a:ext cx="2405286" cy="2407382"/>
            </a:xfrm>
            <a:custGeom>
              <a:avLst/>
              <a:gdLst>
                <a:gd name="T0" fmla="*/ 2643 w 21600"/>
                <a:gd name="T1" fmla="*/ 7715 h 21600"/>
                <a:gd name="T2" fmla="*/ 10799 w 21600"/>
                <a:gd name="T3" fmla="*/ 2080 h 21600"/>
                <a:gd name="T4" fmla="*/ 18956 w 21600"/>
                <a:gd name="T5" fmla="*/ 7715 h 21600"/>
                <a:gd name="T6" fmla="*/ 20901 w 21600"/>
                <a:gd name="T7" fmla="*/ 6979 h 21600"/>
                <a:gd name="T8" fmla="*/ 10800 w 21600"/>
                <a:gd name="T9" fmla="*/ 0 h 21600"/>
                <a:gd name="T10" fmla="*/ 698 w 21600"/>
                <a:gd name="T11" fmla="*/ 6979 h 21600"/>
                <a:gd name="T12" fmla="*/ 2643 w 21600"/>
                <a:gd name="T13" fmla="*/ 7715 h 21600"/>
                <a:gd name="T14" fmla="*/ 0 w 21600"/>
                <a:gd name="T15" fmla="*/ 0 h 21600"/>
                <a:gd name="T16" fmla="*/ 21600 w 21600"/>
                <a:gd name="T17" fmla="*/ 3969 h 21600"/>
              </a:gdLst>
              <a:ahLst/>
              <a:cxnLst>
                <a:cxn ang="0">
                  <a:pos x="T0" y="T1"/>
                </a:cxn>
                <a:cxn ang="0">
                  <a:pos x="T2" y="T3"/>
                </a:cxn>
                <a:cxn ang="0">
                  <a:pos x="T4" y="T5"/>
                </a:cxn>
                <a:cxn ang="0">
                  <a:pos x="T6" y="T7"/>
                </a:cxn>
                <a:cxn ang="0">
                  <a:pos x="T8" y="T9"/>
                </a:cxn>
                <a:cxn ang="0">
                  <a:pos x="T10" y="T11"/>
                </a:cxn>
                <a:cxn ang="0">
                  <a:pos x="T12" y="T13"/>
                </a:cxn>
              </a:cxnLst>
              <a:rect l="T14" t="T15" r="T16" b="T17"/>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p:spPr>
          <p:txBody>
            <a:bodyPr anchor="ctr"/>
            <a:lstStyle/>
            <a:p>
              <a:endParaRPr lang="zh-CN" altLang="en-US"/>
            </a:p>
          </p:txBody>
        </p:sp>
      </p:grpSp>
      <p:grpSp>
        <p:nvGrpSpPr>
          <p:cNvPr id="6" name="组合 2"/>
          <p:cNvGrpSpPr/>
          <p:nvPr/>
        </p:nvGrpSpPr>
        <p:grpSpPr>
          <a:xfrm>
            <a:off x="3011107" y="1873921"/>
            <a:ext cx="2295525" cy="1462616"/>
            <a:chOff x="4013318" y="2665635"/>
            <a:chExt cx="3060168" cy="1949553"/>
          </a:xfrm>
        </p:grpSpPr>
        <p:cxnSp>
          <p:nvCxnSpPr>
            <p:cNvPr id="9" name="直接连接符 8"/>
            <p:cNvCxnSpPr/>
            <p:nvPr/>
          </p:nvCxnSpPr>
          <p:spPr>
            <a:xfrm flipH="1">
              <a:off x="4150990" y="2665635"/>
              <a:ext cx="2922494" cy="2415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77" idx="1"/>
            </p:cNvCxnSpPr>
            <p:nvPr/>
          </p:nvCxnSpPr>
          <p:spPr>
            <a:xfrm flipH="1" flipV="1">
              <a:off x="4150990" y="4366898"/>
              <a:ext cx="2922495" cy="2482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4013318" y="3708825"/>
              <a:ext cx="3060168" cy="10884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randombar(horizontal)">
                                      <p:cBhvr>
                                        <p:cTn id="11" dur="500"/>
                                        <p:tgtEl>
                                          <p:spTgt spid="58"/>
                                        </p:tgtEl>
                                      </p:cBhvr>
                                    </p:animEffect>
                                  </p:childTnLst>
                                </p:cTn>
                              </p:par>
                              <p:par>
                                <p:cTn id="12" presetID="22" presetClass="entr" presetSubtype="2" fill="hold" grpId="0" nodeType="withEffect">
                                  <p:stCondLst>
                                    <p:cond delay="300"/>
                                  </p:stCondLst>
                                  <p:childTnLst>
                                    <p:set>
                                      <p:cBhvr>
                                        <p:cTn id="13" dur="1" fill="hold">
                                          <p:stCondLst>
                                            <p:cond delay="0"/>
                                          </p:stCondLst>
                                        </p:cTn>
                                        <p:tgtEl>
                                          <p:spTgt spid="55"/>
                                        </p:tgtEl>
                                        <p:attrNameLst>
                                          <p:attrName>style.visibility</p:attrName>
                                        </p:attrNameLst>
                                      </p:cBhvr>
                                      <p:to>
                                        <p:strVal val="visible"/>
                                      </p:to>
                                    </p:set>
                                    <p:animEffect transition="in" filter="wipe(right)">
                                      <p:cBhvr>
                                        <p:cTn id="14" dur="500"/>
                                        <p:tgtEl>
                                          <p:spTgt spid="55"/>
                                        </p:tgtEl>
                                      </p:cBhvr>
                                    </p:animEffect>
                                  </p:childTnLst>
                                </p:cTn>
                              </p:par>
                              <p:par>
                                <p:cTn id="15" presetID="22" presetClass="entr" presetSubtype="2" fill="hold" grpId="0" nodeType="withEffect">
                                  <p:stCondLst>
                                    <p:cond delay="300"/>
                                  </p:stCondLst>
                                  <p:childTnLst>
                                    <p:set>
                                      <p:cBhvr>
                                        <p:cTn id="16" dur="1" fill="hold">
                                          <p:stCondLst>
                                            <p:cond delay="0"/>
                                          </p:stCondLst>
                                        </p:cTn>
                                        <p:tgtEl>
                                          <p:spTgt spid="57"/>
                                        </p:tgtEl>
                                        <p:attrNameLst>
                                          <p:attrName>style.visibility</p:attrName>
                                        </p:attrNameLst>
                                      </p:cBhvr>
                                      <p:to>
                                        <p:strVal val="visible"/>
                                      </p:to>
                                    </p:set>
                                    <p:animEffect transition="in" filter="wipe(right)">
                                      <p:cBhvr>
                                        <p:cTn id="17" dur="500"/>
                                        <p:tgtEl>
                                          <p:spTgt spid="57"/>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up)">
                                      <p:cBhvr>
                                        <p:cTn id="26" dur="500"/>
                                        <p:tgtEl>
                                          <p:spTgt spid="2"/>
                                        </p:tgtEl>
                                      </p:cBhvr>
                                    </p:animEffect>
                                  </p:childTnLst>
                                </p:cTn>
                              </p:par>
                            </p:childTnLst>
                          </p:cTn>
                        </p:par>
                        <p:par>
                          <p:cTn id="27" fill="hold">
                            <p:stCondLst>
                              <p:cond delay="2000"/>
                            </p:stCondLst>
                            <p:childTnLst>
                              <p:par>
                                <p:cTn id="28" presetID="14" presetClass="entr" presetSubtype="10" fill="hold" grpId="0" nodeType="afterEffect">
                                  <p:stCondLst>
                                    <p:cond delay="0"/>
                                  </p:stCondLst>
                                  <p:childTnLst>
                                    <p:set>
                                      <p:cBhvr>
                                        <p:cTn id="29" dur="1" fill="hold">
                                          <p:stCondLst>
                                            <p:cond delay="0"/>
                                          </p:stCondLst>
                                        </p:cTn>
                                        <p:tgtEl>
                                          <p:spTgt spid="138"/>
                                        </p:tgtEl>
                                        <p:attrNameLst>
                                          <p:attrName>style.visibility</p:attrName>
                                        </p:attrNameLst>
                                      </p:cBhvr>
                                      <p:to>
                                        <p:strVal val="visible"/>
                                      </p:to>
                                    </p:set>
                                    <p:animEffect transition="in" filter="randombar(horizontal)">
                                      <p:cBhvr>
                                        <p:cTn id="30" dur="500"/>
                                        <p:tgtEl>
                                          <p:spTgt spid="138"/>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p:tgtEl>
                                          <p:spTgt spid="3"/>
                                        </p:tgtEl>
                                        <p:attrNameLst>
                                          <p:attrName>ppt_y</p:attrName>
                                        </p:attrNameLst>
                                      </p:cBhvr>
                                      <p:tavLst>
                                        <p:tav tm="0">
                                          <p:val>
                                            <p:strVal val="#ppt_y+#ppt_h*1.125000"/>
                                          </p:val>
                                        </p:tav>
                                        <p:tav tm="100000">
                                          <p:val>
                                            <p:strVal val="#ppt_y"/>
                                          </p:val>
                                        </p:tav>
                                      </p:tavLst>
                                    </p:anim>
                                    <p:animEffect transition="in" filter="wipe(up)">
                                      <p:cBhvr>
                                        <p:cTn id="35" dur="500"/>
                                        <p:tgtEl>
                                          <p:spTgt spid="3"/>
                                        </p:tgtEl>
                                      </p:cBhvr>
                                    </p:animEffect>
                                  </p:childTnLst>
                                </p:cTn>
                              </p:par>
                            </p:childTnLst>
                          </p:cTn>
                        </p:par>
                        <p:par>
                          <p:cTn id="36" fill="hold">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randombar(horizontal)">
                                      <p:cBhvr>
                                        <p:cTn id="39" dur="500"/>
                                        <p:tgtEl>
                                          <p:spTgt spid="72"/>
                                        </p:tgtEl>
                                      </p:cBhvr>
                                    </p:animEffect>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p:tgtEl>
                                          <p:spTgt spid="4"/>
                                        </p:tgtEl>
                                        <p:attrNameLst>
                                          <p:attrName>ppt_y</p:attrName>
                                        </p:attrNameLst>
                                      </p:cBhvr>
                                      <p:tavLst>
                                        <p:tav tm="0">
                                          <p:val>
                                            <p:strVal val="#ppt_y+#ppt_h*1.125000"/>
                                          </p:val>
                                        </p:tav>
                                        <p:tav tm="100000">
                                          <p:val>
                                            <p:strVal val="#ppt_y"/>
                                          </p:val>
                                        </p:tav>
                                      </p:tavLst>
                                    </p:anim>
                                    <p:animEffect transition="in" filter="wipe(up)">
                                      <p:cBhvr>
                                        <p:cTn id="44" dur="500"/>
                                        <p:tgtEl>
                                          <p:spTgt spid="4"/>
                                        </p:tgtEl>
                                      </p:cBhvr>
                                    </p:animEffect>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randombar(horizontal)">
                                      <p:cBhvr>
                                        <p:cTn id="4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55" grpId="0" animBg="1"/>
      <p:bldP spid="57" grpId="0" animBg="1"/>
      <p:bldP spid="58" grpId="0"/>
      <p:bldP spid="72"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a:xfrm>
            <a:off x="5724752" y="1371273"/>
            <a:ext cx="589549" cy="606935"/>
            <a:chOff x="1463339" y="1072758"/>
            <a:chExt cx="1546058" cy="1546058"/>
          </a:xfrm>
          <a:effectLst>
            <a:outerShdw blurRad="330200" dist="215900" dir="6900000" sx="81000" sy="81000" algn="t" rotWithShape="0">
              <a:prstClr val="black">
                <a:alpha val="42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0" name="椭圆 9"/>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1" name="椭圆 10"/>
          <p:cNvSpPr/>
          <p:nvPr/>
        </p:nvSpPr>
        <p:spPr>
          <a:xfrm>
            <a:off x="5796429" y="1445065"/>
            <a:ext cx="446195" cy="459352"/>
          </a:xfrm>
          <a:prstGeom prst="ellipse">
            <a:avLst/>
          </a:prstGeom>
          <a:solidFill>
            <a:schemeClr val="accent1"/>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92377" tIns="46188" rIns="92377" bIns="46188" rtlCol="0" anchor="ctr"/>
          <a:lstStyle/>
          <a:p>
            <a:pPr algn="ctr"/>
            <a:endParaRPr lang="zh-CN" altLang="en-US" sz="1600" dirty="0"/>
          </a:p>
        </p:txBody>
      </p:sp>
      <p:grpSp>
        <p:nvGrpSpPr>
          <p:cNvPr id="4" name="组合 11"/>
          <p:cNvGrpSpPr/>
          <p:nvPr/>
        </p:nvGrpSpPr>
        <p:grpSpPr>
          <a:xfrm>
            <a:off x="5713582" y="2189690"/>
            <a:ext cx="589549" cy="606935"/>
            <a:chOff x="1463339" y="1072758"/>
            <a:chExt cx="1546058" cy="1546058"/>
          </a:xfrm>
          <a:effectLst>
            <a:outerShdw blurRad="330200" dist="215900" dir="6900000" sx="81000" sy="81000" algn="t" rotWithShape="0">
              <a:prstClr val="black">
                <a:alpha val="49000"/>
              </a:prstClr>
            </a:outerShdw>
          </a:effectLst>
        </p:grpSpPr>
        <p:sp>
          <p:nvSpPr>
            <p:cNvPr id="13" name="同心圆 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4" name="椭圆 1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5" name="椭圆 14"/>
          <p:cNvSpPr/>
          <p:nvPr/>
        </p:nvSpPr>
        <p:spPr>
          <a:xfrm>
            <a:off x="5785259" y="2263481"/>
            <a:ext cx="446195" cy="45935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77" tIns="46188" rIns="92377" bIns="46188" rtlCol="0" anchor="ctr"/>
          <a:lstStyle/>
          <a:p>
            <a:pPr algn="ctr"/>
            <a:endParaRPr lang="zh-CN" altLang="en-US" sz="1600" dirty="0"/>
          </a:p>
        </p:txBody>
      </p:sp>
      <p:grpSp>
        <p:nvGrpSpPr>
          <p:cNvPr id="5" name="组合 15"/>
          <p:cNvGrpSpPr/>
          <p:nvPr/>
        </p:nvGrpSpPr>
        <p:grpSpPr>
          <a:xfrm>
            <a:off x="5713582" y="3008106"/>
            <a:ext cx="589549" cy="606935"/>
            <a:chOff x="1463339" y="1072758"/>
            <a:chExt cx="1546058" cy="1546058"/>
          </a:xfrm>
          <a:effectLst>
            <a:outerShdw blurRad="330200" dist="215900" dir="6900000" sx="81000" sy="8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18" name="椭圆 1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9" name="椭圆 18"/>
          <p:cNvSpPr/>
          <p:nvPr/>
        </p:nvSpPr>
        <p:spPr>
          <a:xfrm>
            <a:off x="5785259" y="3081897"/>
            <a:ext cx="446195" cy="45935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77" tIns="46188" rIns="92377" bIns="46188" rtlCol="0" anchor="ctr"/>
          <a:lstStyle/>
          <a:p>
            <a:pPr algn="ctr"/>
            <a:endParaRPr lang="zh-CN" altLang="en-US" sz="1600" dirty="0"/>
          </a:p>
        </p:txBody>
      </p:sp>
      <p:grpSp>
        <p:nvGrpSpPr>
          <p:cNvPr id="6" name="组合 6"/>
          <p:cNvGrpSpPr/>
          <p:nvPr/>
        </p:nvGrpSpPr>
        <p:grpSpPr>
          <a:xfrm>
            <a:off x="6522554" y="1330538"/>
            <a:ext cx="2006781" cy="690976"/>
            <a:chOff x="6084168" y="1189133"/>
            <a:chExt cx="1669538" cy="712120"/>
          </a:xfrm>
        </p:grpSpPr>
        <p:sp>
          <p:nvSpPr>
            <p:cNvPr id="21" name="TextBox 20"/>
            <p:cNvSpPr txBox="1"/>
            <p:nvPr/>
          </p:nvSpPr>
          <p:spPr>
            <a:xfrm>
              <a:off x="6084168" y="1514664"/>
              <a:ext cx="1669538" cy="386589"/>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700" dirty="0">
                <a:solidFill>
                  <a:schemeClr val="bg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109640" y="1189133"/>
              <a:ext cx="1008112" cy="285475"/>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7" name="组合 29"/>
          <p:cNvGrpSpPr/>
          <p:nvPr/>
        </p:nvGrpSpPr>
        <p:grpSpPr>
          <a:xfrm>
            <a:off x="6522554" y="2149498"/>
            <a:ext cx="2006781" cy="654907"/>
            <a:chOff x="6084168" y="2476479"/>
            <a:chExt cx="1669538" cy="674948"/>
          </a:xfrm>
        </p:grpSpPr>
        <p:sp>
          <p:nvSpPr>
            <p:cNvPr id="23" name="TextBox 22"/>
            <p:cNvSpPr txBox="1"/>
            <p:nvPr/>
          </p:nvSpPr>
          <p:spPr>
            <a:xfrm>
              <a:off x="6084168" y="2764838"/>
              <a:ext cx="1669538" cy="386589"/>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700" dirty="0">
                <a:solidFill>
                  <a:schemeClr val="bg2"/>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109640" y="2476479"/>
              <a:ext cx="1008112" cy="285476"/>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8" name="组合 30"/>
          <p:cNvGrpSpPr/>
          <p:nvPr/>
        </p:nvGrpSpPr>
        <p:grpSpPr>
          <a:xfrm>
            <a:off x="6522554" y="2967921"/>
            <a:ext cx="2006781" cy="669158"/>
            <a:chOff x="6084168" y="3696502"/>
            <a:chExt cx="1669538" cy="689634"/>
          </a:xfrm>
        </p:grpSpPr>
        <p:sp>
          <p:nvSpPr>
            <p:cNvPr id="25" name="TextBox 24"/>
            <p:cNvSpPr txBox="1"/>
            <p:nvPr/>
          </p:nvSpPr>
          <p:spPr>
            <a:xfrm>
              <a:off x="6084168" y="3999548"/>
              <a:ext cx="1669538" cy="386588"/>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700" dirty="0">
                <a:solidFill>
                  <a:schemeClr val="bg2"/>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094400" y="3696502"/>
              <a:ext cx="1008112" cy="293801"/>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grpSp>
      <p:sp>
        <p:nvSpPr>
          <p:cNvPr id="27" name="TextBox 26"/>
          <p:cNvSpPr txBox="1"/>
          <p:nvPr/>
        </p:nvSpPr>
        <p:spPr>
          <a:xfrm>
            <a:off x="5796430" y="1482187"/>
            <a:ext cx="494056" cy="370277"/>
          </a:xfrm>
          <a:prstGeom prst="rect">
            <a:avLst/>
          </a:prstGeom>
          <a:noFill/>
        </p:spPr>
        <p:txBody>
          <a:bodyPr wrap="square" lIns="92377" tIns="46188" rIns="92377" bIns="46188" rtlCol="0">
            <a:spAutoFit/>
          </a:bodyPr>
          <a:lstStyle/>
          <a:p>
            <a:r>
              <a:rPr lang="en-US" altLang="zh-CN" dirty="0">
                <a:solidFill>
                  <a:schemeClr val="bg1"/>
                </a:solidFill>
                <a:latin typeface="DFGothic-EB" panose="02010609010101010101" pitchFamily="1" charset="-128"/>
                <a:ea typeface="DFGothic-EB" panose="02010609010101010101" pitchFamily="1" charset="-128"/>
              </a:rPr>
              <a:t>01</a:t>
            </a:r>
            <a:endParaRPr lang="zh-CN" altLang="en-US" dirty="0">
              <a:solidFill>
                <a:schemeClr val="bg1"/>
              </a:solidFill>
              <a:latin typeface="DFGothic-EB" panose="02010609010101010101" pitchFamily="1" charset="-128"/>
              <a:ea typeface="DFGothic-EB" panose="02010609010101010101" pitchFamily="1" charset="-128"/>
            </a:endParaRPr>
          </a:p>
        </p:txBody>
      </p:sp>
      <p:sp>
        <p:nvSpPr>
          <p:cNvPr id="28" name="TextBox 27"/>
          <p:cNvSpPr txBox="1"/>
          <p:nvPr/>
        </p:nvSpPr>
        <p:spPr>
          <a:xfrm>
            <a:off x="5780553" y="2346283"/>
            <a:ext cx="517871" cy="370277"/>
          </a:xfrm>
          <a:prstGeom prst="rect">
            <a:avLst/>
          </a:prstGeom>
          <a:noFill/>
        </p:spPr>
        <p:txBody>
          <a:bodyPr wrap="square" lIns="92377" tIns="46188" rIns="92377" bIns="46188" rtlCol="0">
            <a:spAutoFit/>
          </a:bodyPr>
          <a:lstStyle/>
          <a:p>
            <a:r>
              <a:rPr lang="en-US" altLang="zh-CN" dirty="0">
                <a:solidFill>
                  <a:schemeClr val="bg1"/>
                </a:solidFill>
                <a:latin typeface="DFGothic-EB" panose="02010609010101010101" pitchFamily="1" charset="-128"/>
                <a:ea typeface="DFGothic-EB" panose="02010609010101010101" pitchFamily="1" charset="-128"/>
              </a:rPr>
              <a:t>02</a:t>
            </a:r>
            <a:endParaRPr lang="zh-CN" altLang="en-US" dirty="0">
              <a:solidFill>
                <a:schemeClr val="bg1"/>
              </a:solidFill>
              <a:latin typeface="DFGothic-EB" panose="02010609010101010101" pitchFamily="1" charset="-128"/>
              <a:ea typeface="DFGothic-EB" panose="02010609010101010101" pitchFamily="1" charset="-128"/>
            </a:endParaRPr>
          </a:p>
        </p:txBody>
      </p:sp>
      <p:sp>
        <p:nvSpPr>
          <p:cNvPr id="29" name="TextBox 28"/>
          <p:cNvSpPr txBox="1"/>
          <p:nvPr/>
        </p:nvSpPr>
        <p:spPr>
          <a:xfrm>
            <a:off x="5780553" y="3138371"/>
            <a:ext cx="517871" cy="370277"/>
          </a:xfrm>
          <a:prstGeom prst="rect">
            <a:avLst/>
          </a:prstGeom>
          <a:noFill/>
        </p:spPr>
        <p:txBody>
          <a:bodyPr wrap="square" lIns="92377" tIns="46188" rIns="92377" bIns="46188" rtlCol="0">
            <a:spAutoFit/>
          </a:bodyPr>
          <a:lstStyle/>
          <a:p>
            <a:r>
              <a:rPr lang="en-US" altLang="zh-CN" dirty="0">
                <a:solidFill>
                  <a:schemeClr val="bg1"/>
                </a:solidFill>
                <a:latin typeface="DFGothic-EB" panose="02010609010101010101" pitchFamily="1" charset="-128"/>
                <a:ea typeface="DFGothic-EB" panose="02010609010101010101" pitchFamily="1" charset="-128"/>
              </a:rPr>
              <a:t>03</a:t>
            </a:r>
            <a:endParaRPr lang="zh-CN" altLang="en-US" dirty="0">
              <a:solidFill>
                <a:schemeClr val="bg1"/>
              </a:solidFill>
              <a:latin typeface="DFGothic-EB" panose="02010609010101010101" pitchFamily="1" charset="-128"/>
              <a:ea typeface="DFGothic-EB" panose="02010609010101010101" pitchFamily="1" charset="-128"/>
            </a:endParaRPr>
          </a:p>
        </p:txBody>
      </p:sp>
      <p:grpSp>
        <p:nvGrpSpPr>
          <p:cNvPr id="12" name="组合 96"/>
          <p:cNvGrpSpPr/>
          <p:nvPr/>
        </p:nvGrpSpPr>
        <p:grpSpPr>
          <a:xfrm>
            <a:off x="721895" y="1549002"/>
            <a:ext cx="4576691" cy="2863181"/>
            <a:chOff x="857224" y="1876434"/>
            <a:chExt cx="3519051" cy="2124076"/>
          </a:xfrm>
        </p:grpSpPr>
        <p:grpSp>
          <p:nvGrpSpPr>
            <p:cNvPr id="16" name="Group 7"/>
            <p:cNvGrpSpPr/>
            <p:nvPr/>
          </p:nvGrpSpPr>
          <p:grpSpPr>
            <a:xfrm>
              <a:off x="857224" y="1876434"/>
              <a:ext cx="3519051" cy="2124076"/>
              <a:chOff x="4901105" y="2090748"/>
              <a:chExt cx="3519051" cy="2124076"/>
            </a:xfrm>
          </p:grpSpPr>
          <p:pic>
            <p:nvPicPr>
              <p:cNvPr id="100" name="Picture 53"/>
              <p:cNvPicPr>
                <a:picLocks noChangeAspect="1"/>
              </p:cNvPicPr>
              <p:nvPr/>
            </p:nvPicPr>
            <p:blipFill>
              <a:blip r:embed="rId1" cstate="print"/>
              <a:srcRect/>
              <a:stretch>
                <a:fillRect/>
              </a:stretch>
            </p:blipFill>
            <p:spPr bwMode="auto">
              <a:xfrm>
                <a:off x="4901105" y="2090748"/>
                <a:ext cx="3519051" cy="2124076"/>
              </a:xfrm>
              <a:prstGeom prst="rect">
                <a:avLst/>
              </a:prstGeom>
              <a:noFill/>
              <a:ln w="9525">
                <a:noFill/>
                <a:miter lim="800000"/>
                <a:headEnd/>
                <a:tailEnd/>
              </a:ln>
            </p:spPr>
          </p:pic>
          <p:sp>
            <p:nvSpPr>
              <p:cNvPr id="101" name="Rectangle 9"/>
              <p:cNvSpPr/>
              <p:nvPr/>
            </p:nvSpPr>
            <p:spPr>
              <a:xfrm>
                <a:off x="5330923" y="2195514"/>
                <a:ext cx="2675358" cy="1674094"/>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grpSp>
        <p:pic>
          <p:nvPicPr>
            <p:cNvPr id="99" name="图片 9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042" y="1981201"/>
              <a:ext cx="2675358" cy="1674093"/>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42" name="Rectangle 19"/>
          <p:cNvSpPr>
            <a:spLocks noChangeArrowheads="1"/>
          </p:cNvSpPr>
          <p:nvPr/>
        </p:nvSpPr>
        <p:spPr bwMode="auto">
          <a:xfrm>
            <a:off x="31320460"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43" name="Rectangle 20"/>
          <p:cNvSpPr>
            <a:spLocks noChangeArrowheads="1"/>
          </p:cNvSpPr>
          <p:nvPr/>
        </p:nvSpPr>
        <p:spPr bwMode="auto">
          <a:xfrm>
            <a:off x="35991695"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44" name="Rectangle 21"/>
          <p:cNvSpPr>
            <a:spLocks noChangeArrowheads="1"/>
          </p:cNvSpPr>
          <p:nvPr/>
        </p:nvSpPr>
        <p:spPr bwMode="auto">
          <a:xfrm>
            <a:off x="40670871"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45" name="Rectangle 22"/>
          <p:cNvSpPr>
            <a:spLocks noChangeArrowheads="1"/>
          </p:cNvSpPr>
          <p:nvPr/>
        </p:nvSpPr>
        <p:spPr bwMode="auto">
          <a:xfrm>
            <a:off x="45342106"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46" name="Rectangle 23"/>
          <p:cNvSpPr>
            <a:spLocks noChangeArrowheads="1"/>
          </p:cNvSpPr>
          <p:nvPr/>
        </p:nvSpPr>
        <p:spPr bwMode="auto">
          <a:xfrm>
            <a:off x="50014929"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47" name="Rectangle 24"/>
          <p:cNvSpPr>
            <a:spLocks noChangeArrowheads="1"/>
          </p:cNvSpPr>
          <p:nvPr/>
        </p:nvSpPr>
        <p:spPr bwMode="auto">
          <a:xfrm>
            <a:off x="54694103" y="8051424"/>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48" name="Rectangle 25"/>
          <p:cNvSpPr>
            <a:spLocks noChangeArrowheads="1"/>
          </p:cNvSpPr>
          <p:nvPr/>
        </p:nvSpPr>
        <p:spPr bwMode="auto">
          <a:xfrm>
            <a:off x="63823813"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49" name="Rectangle 26"/>
          <p:cNvSpPr>
            <a:spLocks noChangeArrowheads="1"/>
          </p:cNvSpPr>
          <p:nvPr/>
        </p:nvSpPr>
        <p:spPr bwMode="auto">
          <a:xfrm>
            <a:off x="6849504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50" name="Rectangle 27"/>
          <p:cNvSpPr>
            <a:spLocks noChangeArrowheads="1"/>
          </p:cNvSpPr>
          <p:nvPr/>
        </p:nvSpPr>
        <p:spPr bwMode="auto">
          <a:xfrm>
            <a:off x="73174223"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51" name="Rectangle 28"/>
          <p:cNvSpPr>
            <a:spLocks noChangeArrowheads="1"/>
          </p:cNvSpPr>
          <p:nvPr/>
        </p:nvSpPr>
        <p:spPr bwMode="auto">
          <a:xfrm>
            <a:off x="7784704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52" name="Rectangle 29"/>
          <p:cNvSpPr>
            <a:spLocks noChangeArrowheads="1"/>
          </p:cNvSpPr>
          <p:nvPr/>
        </p:nvSpPr>
        <p:spPr bwMode="auto">
          <a:xfrm>
            <a:off x="82518282"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53" name="Rectangle 30"/>
          <p:cNvSpPr>
            <a:spLocks noChangeArrowheads="1"/>
          </p:cNvSpPr>
          <p:nvPr/>
        </p:nvSpPr>
        <p:spPr bwMode="auto">
          <a:xfrm>
            <a:off x="8719745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54" name="Rectangle 31"/>
          <p:cNvSpPr>
            <a:spLocks noChangeArrowheads="1"/>
          </p:cNvSpPr>
          <p:nvPr/>
        </p:nvSpPr>
        <p:spPr bwMode="auto">
          <a:xfrm>
            <a:off x="96327164"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55" name="Rectangle 32"/>
          <p:cNvSpPr>
            <a:spLocks noChangeArrowheads="1"/>
          </p:cNvSpPr>
          <p:nvPr/>
        </p:nvSpPr>
        <p:spPr bwMode="auto">
          <a:xfrm>
            <a:off x="100999988"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59" name="Rectangle 33"/>
          <p:cNvSpPr>
            <a:spLocks noChangeArrowheads="1"/>
          </p:cNvSpPr>
          <p:nvPr/>
        </p:nvSpPr>
        <p:spPr bwMode="auto">
          <a:xfrm>
            <a:off x="105679164"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60" name="Rectangle 34"/>
          <p:cNvSpPr>
            <a:spLocks noChangeArrowheads="1"/>
          </p:cNvSpPr>
          <p:nvPr/>
        </p:nvSpPr>
        <p:spPr bwMode="auto">
          <a:xfrm>
            <a:off x="110350399"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61" name="Rectangle 35"/>
          <p:cNvSpPr>
            <a:spLocks noChangeArrowheads="1"/>
          </p:cNvSpPr>
          <p:nvPr/>
        </p:nvSpPr>
        <p:spPr bwMode="auto">
          <a:xfrm>
            <a:off x="115021635"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62" name="Rectangle 36"/>
          <p:cNvSpPr>
            <a:spLocks noChangeArrowheads="1"/>
          </p:cNvSpPr>
          <p:nvPr/>
        </p:nvSpPr>
        <p:spPr bwMode="auto">
          <a:xfrm>
            <a:off x="119700808"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63" name="Rectangle 37"/>
          <p:cNvSpPr>
            <a:spLocks noChangeArrowheads="1"/>
          </p:cNvSpPr>
          <p:nvPr/>
        </p:nvSpPr>
        <p:spPr bwMode="auto">
          <a:xfrm>
            <a:off x="128832105"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64" name="Rectangle 38"/>
          <p:cNvSpPr>
            <a:spLocks noChangeArrowheads="1"/>
          </p:cNvSpPr>
          <p:nvPr/>
        </p:nvSpPr>
        <p:spPr bwMode="auto">
          <a:xfrm>
            <a:off x="133503340"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65" name="Rectangle 39"/>
          <p:cNvSpPr>
            <a:spLocks noChangeArrowheads="1"/>
          </p:cNvSpPr>
          <p:nvPr/>
        </p:nvSpPr>
        <p:spPr bwMode="auto">
          <a:xfrm>
            <a:off x="13818251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66" name="Rectangle 40"/>
          <p:cNvSpPr>
            <a:spLocks noChangeArrowheads="1"/>
          </p:cNvSpPr>
          <p:nvPr/>
        </p:nvSpPr>
        <p:spPr bwMode="auto">
          <a:xfrm>
            <a:off x="142853751"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67" name="Rectangle 41"/>
          <p:cNvSpPr>
            <a:spLocks noChangeArrowheads="1"/>
          </p:cNvSpPr>
          <p:nvPr/>
        </p:nvSpPr>
        <p:spPr bwMode="auto">
          <a:xfrm>
            <a:off x="14752498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68" name="Rectangle 42"/>
          <p:cNvSpPr>
            <a:spLocks noChangeArrowheads="1"/>
          </p:cNvSpPr>
          <p:nvPr/>
        </p:nvSpPr>
        <p:spPr bwMode="auto">
          <a:xfrm>
            <a:off x="152204160"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71" name="Rectangle 43"/>
          <p:cNvSpPr>
            <a:spLocks noChangeArrowheads="1"/>
          </p:cNvSpPr>
          <p:nvPr/>
        </p:nvSpPr>
        <p:spPr bwMode="auto">
          <a:xfrm>
            <a:off x="16133545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年</a:t>
            </a:r>
            <a:endParaRPr lang="zh-CN" altLang="zh-CN" sz="1600" dirty="0"/>
          </a:p>
        </p:txBody>
      </p:sp>
      <p:sp>
        <p:nvSpPr>
          <p:cNvPr id="72" name="Rectangle 44"/>
          <p:cNvSpPr>
            <a:spLocks noChangeArrowheads="1"/>
          </p:cNvSpPr>
          <p:nvPr/>
        </p:nvSpPr>
        <p:spPr bwMode="auto">
          <a:xfrm>
            <a:off x="166006692"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度</a:t>
            </a:r>
            <a:endParaRPr lang="zh-CN" altLang="zh-CN" sz="1600" dirty="0"/>
          </a:p>
        </p:txBody>
      </p:sp>
      <p:sp>
        <p:nvSpPr>
          <p:cNvPr id="73" name="Rectangle 45"/>
          <p:cNvSpPr>
            <a:spLocks noChangeArrowheads="1"/>
          </p:cNvSpPr>
          <p:nvPr/>
        </p:nvSpPr>
        <p:spPr bwMode="auto">
          <a:xfrm>
            <a:off x="170685866"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工</a:t>
            </a:r>
            <a:endParaRPr lang="zh-CN" altLang="zh-CN" sz="1600" dirty="0"/>
          </a:p>
        </p:txBody>
      </p:sp>
      <p:sp>
        <p:nvSpPr>
          <p:cNvPr id="77" name="Rectangle 46"/>
          <p:cNvSpPr>
            <a:spLocks noChangeArrowheads="1"/>
          </p:cNvSpPr>
          <p:nvPr/>
        </p:nvSpPr>
        <p:spPr bwMode="auto">
          <a:xfrm>
            <a:off x="175357103"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作</a:t>
            </a:r>
            <a:endParaRPr lang="zh-CN" altLang="zh-CN" sz="1600" dirty="0"/>
          </a:p>
        </p:txBody>
      </p:sp>
      <p:sp>
        <p:nvSpPr>
          <p:cNvPr id="83" name="Rectangle 47"/>
          <p:cNvSpPr>
            <a:spLocks noChangeArrowheads="1"/>
          </p:cNvSpPr>
          <p:nvPr/>
        </p:nvSpPr>
        <p:spPr bwMode="auto">
          <a:xfrm>
            <a:off x="180028338"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概</a:t>
            </a:r>
            <a:endParaRPr lang="zh-CN" altLang="zh-CN" sz="1600" dirty="0"/>
          </a:p>
        </p:txBody>
      </p:sp>
      <p:sp>
        <p:nvSpPr>
          <p:cNvPr id="84" name="Rectangle 48"/>
          <p:cNvSpPr>
            <a:spLocks noChangeArrowheads="1"/>
          </p:cNvSpPr>
          <p:nvPr/>
        </p:nvSpPr>
        <p:spPr bwMode="auto">
          <a:xfrm>
            <a:off x="184707513" y="8201809"/>
            <a:ext cx="4694604" cy="563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r>
              <a:rPr lang="zh-CN" altLang="zh-CN" sz="35600" dirty="0">
                <a:solidFill>
                  <a:srgbClr val="231915"/>
                </a:solidFill>
                <a:latin typeface="思源黑体 CN Normal" pitchFamily="34" charset="-122"/>
                <a:ea typeface="思源黑体 CN Normal" pitchFamily="34" charset="-122"/>
              </a:rPr>
              <a:t>述</a:t>
            </a:r>
            <a:endParaRPr lang="zh-CN" altLang="zh-CN" sz="1600" dirty="0"/>
          </a:p>
        </p:txBody>
      </p:sp>
      <p:sp>
        <p:nvSpPr>
          <p:cNvPr id="86" name="Line 50"/>
          <p:cNvSpPr>
            <a:spLocks noChangeShapeType="1"/>
          </p:cNvSpPr>
          <p:nvPr/>
        </p:nvSpPr>
        <p:spPr bwMode="auto">
          <a:xfrm flipV="1">
            <a:off x="23419691" y="22681174"/>
            <a:ext cx="175506353" cy="47404"/>
          </a:xfrm>
          <a:prstGeom prst="line">
            <a:avLst/>
          </a:prstGeom>
          <a:noFill/>
          <a:ln w="152400" cap="flat">
            <a:solidFill>
              <a:srgbClr val="231915"/>
            </a:solidFill>
            <a:prstDash val="solid"/>
            <a:miter lim="800000"/>
          </a:ln>
          <a:extLst>
            <a:ext uri="{909E8E84-426E-40DD-AFC4-6F175D3DCCD1}">
              <a14:hiddenFill xmlns:a14="http://schemas.microsoft.com/office/drawing/2010/main">
                <a:noFill/>
              </a14:hiddenFill>
            </a:ext>
          </a:extLst>
        </p:spPr>
        <p:txBody>
          <a:bodyPr vert="horz" wrap="square" lIns="92377" tIns="46188" rIns="92377" bIns="46188" numCol="1" anchor="t" anchorCtr="0" compatLnSpc="1"/>
          <a:lstStyle/>
          <a:p>
            <a:endParaRPr lang="zh-CN" altLang="en-US" sz="1600" dirty="0"/>
          </a:p>
        </p:txBody>
      </p:sp>
      <p:sp>
        <p:nvSpPr>
          <p:cNvPr id="88" name="Freeform 51"/>
          <p:cNvSpPr/>
          <p:nvPr/>
        </p:nvSpPr>
        <p:spPr bwMode="auto">
          <a:xfrm>
            <a:off x="73861733" y="44137056"/>
            <a:ext cx="131390010" cy="18435120"/>
          </a:xfrm>
          <a:custGeom>
            <a:avLst/>
            <a:gdLst>
              <a:gd name="T0" fmla="*/ 0 w 17241"/>
              <a:gd name="T1" fmla="*/ 0 h 2350"/>
              <a:gd name="T2" fmla="*/ 16165 w 17241"/>
              <a:gd name="T3" fmla="*/ 0 h 2350"/>
              <a:gd name="T4" fmla="*/ 17241 w 17241"/>
              <a:gd name="T5" fmla="*/ 2350 h 2350"/>
              <a:gd name="T6" fmla="*/ 0 w 17241"/>
              <a:gd name="T7" fmla="*/ 2350 h 2350"/>
              <a:gd name="T8" fmla="*/ 0 w 17241"/>
              <a:gd name="T9" fmla="*/ 0 h 2350"/>
            </a:gdLst>
            <a:ahLst/>
            <a:cxnLst>
              <a:cxn ang="0">
                <a:pos x="T0" y="T1"/>
              </a:cxn>
              <a:cxn ang="0">
                <a:pos x="T2" y="T3"/>
              </a:cxn>
              <a:cxn ang="0">
                <a:pos x="T4" y="T5"/>
              </a:cxn>
              <a:cxn ang="0">
                <a:pos x="T6" y="T7"/>
              </a:cxn>
              <a:cxn ang="0">
                <a:pos x="T8" y="T9"/>
              </a:cxn>
            </a:cxnLst>
            <a:rect l="0" t="0" r="r" b="b"/>
            <a:pathLst>
              <a:path w="17241" h="2350">
                <a:moveTo>
                  <a:pt x="0" y="0"/>
                </a:moveTo>
                <a:lnTo>
                  <a:pt x="16165" y="0"/>
                </a:lnTo>
                <a:lnTo>
                  <a:pt x="17241" y="2350"/>
                </a:lnTo>
                <a:lnTo>
                  <a:pt x="0" y="2350"/>
                </a:lnTo>
                <a:lnTo>
                  <a:pt x="0" y="0"/>
                </a:lnTo>
                <a:close/>
              </a:path>
            </a:pathLst>
          </a:custGeom>
          <a:noFill/>
          <a:ln w="152400" cap="flat">
            <a:solidFill>
              <a:srgbClr val="231915"/>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2377" tIns="46188" rIns="92377" bIns="46188" numCol="1" anchor="t" anchorCtr="0" compatLnSpc="1"/>
          <a:lstStyle/>
          <a:p>
            <a:endParaRPr lang="zh-CN" altLang="en-US" sz="1600" dirty="0"/>
          </a:p>
        </p:txBody>
      </p:sp>
      <p:grpSp>
        <p:nvGrpSpPr>
          <p:cNvPr id="20" name="组合 89"/>
          <p:cNvGrpSpPr/>
          <p:nvPr/>
        </p:nvGrpSpPr>
        <p:grpSpPr>
          <a:xfrm>
            <a:off x="5713582" y="3741268"/>
            <a:ext cx="589549" cy="606935"/>
            <a:chOff x="1463339" y="1072758"/>
            <a:chExt cx="1546058" cy="1546058"/>
          </a:xfrm>
          <a:effectLst>
            <a:outerShdw blurRad="330200" dist="215900" dir="6900000" sx="81000" sy="8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93" name="椭圆 9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94" name="椭圆 93"/>
          <p:cNvSpPr/>
          <p:nvPr/>
        </p:nvSpPr>
        <p:spPr>
          <a:xfrm>
            <a:off x="5785259" y="3815060"/>
            <a:ext cx="446195" cy="45935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2377" tIns="46188" rIns="92377" bIns="46188" rtlCol="0" anchor="ctr"/>
          <a:lstStyle/>
          <a:p>
            <a:pPr algn="ctr"/>
            <a:endParaRPr lang="zh-CN" altLang="en-US" sz="1600" dirty="0"/>
          </a:p>
        </p:txBody>
      </p:sp>
      <p:grpSp>
        <p:nvGrpSpPr>
          <p:cNvPr id="30" name="组合 94"/>
          <p:cNvGrpSpPr/>
          <p:nvPr/>
        </p:nvGrpSpPr>
        <p:grpSpPr>
          <a:xfrm>
            <a:off x="6522554" y="3690051"/>
            <a:ext cx="2006781" cy="680190"/>
            <a:chOff x="6084168" y="3685133"/>
            <a:chExt cx="1669538" cy="701003"/>
          </a:xfrm>
        </p:grpSpPr>
        <p:sp>
          <p:nvSpPr>
            <p:cNvPr id="96" name="TextBox 95"/>
            <p:cNvSpPr txBox="1"/>
            <p:nvPr/>
          </p:nvSpPr>
          <p:spPr>
            <a:xfrm>
              <a:off x="6084168" y="3999548"/>
              <a:ext cx="1669538" cy="386588"/>
            </a:xfrm>
            <a:prstGeom prst="rect">
              <a:avLst/>
            </a:prstGeom>
            <a:noFill/>
          </p:spPr>
          <p:txBody>
            <a:bodyPr wrap="square" lIns="94115" tIns="47057" rIns="94115" bIns="47057" rtlCol="0">
              <a:spAutoFit/>
            </a:bodyPr>
            <a:lstStyle/>
            <a:p>
              <a:pPr>
                <a:lnSpc>
                  <a:spcPct val="130000"/>
                </a:lnSpc>
              </a:pPr>
              <a:r>
                <a:rPr lang="zh-CN" altLang="en-US" sz="700" dirty="0">
                  <a:solidFill>
                    <a:schemeClr val="bg2"/>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700" dirty="0">
                <a:solidFill>
                  <a:schemeClr val="bg2"/>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6094400" y="3685133"/>
              <a:ext cx="1008112" cy="251839"/>
            </a:xfrm>
            <a:prstGeom prst="rect">
              <a:avLst/>
            </a:prstGeom>
            <a:noFill/>
          </p:spPr>
          <p:txBody>
            <a:bodyPr wrap="square" lIns="94115" tIns="0" rIns="94115"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grpSp>
      <p:sp>
        <p:nvSpPr>
          <p:cNvPr id="103" name="TextBox 102"/>
          <p:cNvSpPr txBox="1"/>
          <p:nvPr/>
        </p:nvSpPr>
        <p:spPr>
          <a:xfrm>
            <a:off x="5785258" y="3868688"/>
            <a:ext cx="529042" cy="370277"/>
          </a:xfrm>
          <a:prstGeom prst="rect">
            <a:avLst/>
          </a:prstGeom>
          <a:noFill/>
        </p:spPr>
        <p:txBody>
          <a:bodyPr wrap="square" lIns="92377" tIns="46188" rIns="92377" bIns="46188" rtlCol="0">
            <a:spAutoFit/>
          </a:bodyPr>
          <a:lstStyle/>
          <a:p>
            <a:r>
              <a:rPr lang="en-US" altLang="zh-CN" dirty="0">
                <a:solidFill>
                  <a:schemeClr val="bg1"/>
                </a:solidFill>
                <a:latin typeface="DFGothic-EB" panose="02010609010101010101" pitchFamily="1" charset="-128"/>
                <a:ea typeface="DFGothic-EB" panose="02010609010101010101" pitchFamily="1" charset="-128"/>
              </a:rPr>
              <a:t>04</a:t>
            </a:r>
            <a:endParaRPr lang="zh-CN" altLang="en-US" dirty="0">
              <a:solidFill>
                <a:schemeClr val="bg1"/>
              </a:solidFill>
              <a:latin typeface="DFGothic-EB" panose="02010609010101010101" pitchFamily="1" charset="-128"/>
              <a:ea typeface="DFGothic-EB" panose="02010609010101010101" pitchFamily="1" charset="-128"/>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2/3*#ppt_w"/>
                                          </p:val>
                                        </p:tav>
                                        <p:tav tm="100000">
                                          <p:val>
                                            <p:strVal val="#ppt_w"/>
                                          </p:val>
                                        </p:tav>
                                      </p:tavLst>
                                    </p:anim>
                                    <p:anim calcmode="lin" valueType="num">
                                      <p:cBhvr>
                                        <p:cTn id="13" dur="500" fill="hold"/>
                                        <p:tgtEl>
                                          <p:spTgt spid="3"/>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3*#ppt_w"/>
                                          </p:val>
                                        </p:tav>
                                        <p:tav tm="100000">
                                          <p:val>
                                            <p:strVal val="#ppt_w"/>
                                          </p:val>
                                        </p:tav>
                                      </p:tavLst>
                                    </p:anim>
                                    <p:anim calcmode="lin" valueType="num">
                                      <p:cBhvr>
                                        <p:cTn id="17" dur="500" fill="hold"/>
                                        <p:tgtEl>
                                          <p:spTgt spid="11"/>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27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strVal val="2/3*#ppt_w"/>
                                          </p:val>
                                        </p:tav>
                                        <p:tav tm="100000">
                                          <p:val>
                                            <p:strVal val="#ppt_w"/>
                                          </p:val>
                                        </p:tav>
                                      </p:tavLst>
                                    </p:anim>
                                    <p:anim calcmode="lin" valueType="num">
                                      <p:cBhvr>
                                        <p:cTn id="31" dur="500" fill="hold"/>
                                        <p:tgtEl>
                                          <p:spTgt spid="4"/>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4/3*#ppt_w"/>
                                          </p:val>
                                        </p:tav>
                                        <p:tav tm="100000">
                                          <p:val>
                                            <p:strVal val="#ppt_w"/>
                                          </p:val>
                                        </p:tav>
                                      </p:tavLst>
                                    </p:anim>
                                    <p:anim calcmode="lin" valueType="num">
                                      <p:cBhvr>
                                        <p:cTn id="35" dur="500" fill="hold"/>
                                        <p:tgtEl>
                                          <p:spTgt spid="28"/>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3" presetClass="entr" presetSubtype="272"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strVal val="2/3*#ppt_w"/>
                                          </p:val>
                                        </p:tav>
                                        <p:tav tm="100000">
                                          <p:val>
                                            <p:strVal val="#ppt_w"/>
                                          </p:val>
                                        </p:tav>
                                      </p:tavLst>
                                    </p:anim>
                                    <p:anim calcmode="lin" valueType="num">
                                      <p:cBhvr>
                                        <p:cTn id="49" dur="500" fill="hold"/>
                                        <p:tgtEl>
                                          <p:spTgt spid="5"/>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strVal val="4/3*#ppt_w"/>
                                          </p:val>
                                        </p:tav>
                                        <p:tav tm="100000">
                                          <p:val>
                                            <p:strVal val="#ppt_w"/>
                                          </p:val>
                                        </p:tav>
                                      </p:tavLst>
                                    </p:anim>
                                    <p:anim calcmode="lin" valueType="num">
                                      <p:cBhvr>
                                        <p:cTn id="57" dur="500" fill="hold"/>
                                        <p:tgtEl>
                                          <p:spTgt spid="29"/>
                                        </p:tgtEl>
                                        <p:attrNameLst>
                                          <p:attrName>ppt_h</p:attrName>
                                        </p:attrNameLst>
                                      </p:cBhvr>
                                      <p:tavLst>
                                        <p:tav tm="0">
                                          <p:val>
                                            <p:strVal val="4/3*#ppt_h"/>
                                          </p:val>
                                        </p:tav>
                                        <p:tav tm="100000">
                                          <p:val>
                                            <p:strVal val="#ppt_h"/>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1+#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3" presetClass="entr" presetSubtype="272"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strVal val="2/3*#ppt_w"/>
                                          </p:val>
                                        </p:tav>
                                        <p:tav tm="100000">
                                          <p:val>
                                            <p:strVal val="#ppt_w"/>
                                          </p:val>
                                        </p:tav>
                                      </p:tavLst>
                                    </p:anim>
                                    <p:anim calcmode="lin" valueType="num">
                                      <p:cBhvr>
                                        <p:cTn id="67" dur="500" fill="hold"/>
                                        <p:tgtEl>
                                          <p:spTgt spid="20"/>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strVal val="4/3*#ppt_w"/>
                                          </p:val>
                                        </p:tav>
                                        <p:tav tm="100000">
                                          <p:val>
                                            <p:strVal val="#ppt_w"/>
                                          </p:val>
                                        </p:tav>
                                      </p:tavLst>
                                    </p:anim>
                                    <p:anim calcmode="lin" valueType="num">
                                      <p:cBhvr>
                                        <p:cTn id="71" dur="500" fill="hold"/>
                                        <p:tgtEl>
                                          <p:spTgt spid="94"/>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strVal val="4/3*#ppt_w"/>
                                          </p:val>
                                        </p:tav>
                                        <p:tav tm="100000">
                                          <p:val>
                                            <p:strVal val="#ppt_w"/>
                                          </p:val>
                                        </p:tav>
                                      </p:tavLst>
                                    </p:anim>
                                    <p:anim calcmode="lin" valueType="num">
                                      <p:cBhvr>
                                        <p:cTn id="75" dur="500" fill="hold"/>
                                        <p:tgtEl>
                                          <p:spTgt spid="103"/>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2" presetClass="entr" presetSubtype="2"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1+#ppt_w/2"/>
                                          </p:val>
                                        </p:tav>
                                        <p:tav tm="100000">
                                          <p:val>
                                            <p:strVal val="#ppt_x"/>
                                          </p:val>
                                        </p:tav>
                                      </p:tavLst>
                                    </p:anim>
                                    <p:anim calcmode="lin" valueType="num">
                                      <p:cBhvr additive="base">
                                        <p:cTn id="80"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7" grpId="0"/>
      <p:bldP spid="28" grpId="0"/>
      <p:bldP spid="29" grpId="0"/>
      <p:bldP spid="94" grpId="0" animBg="1"/>
      <p:bldP spid="10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AutoShape 7"/>
          <p:cNvSpPr>
            <a:spLocks noChangeArrowheads="1"/>
          </p:cNvSpPr>
          <p:nvPr/>
        </p:nvSpPr>
        <p:spPr bwMode="auto">
          <a:xfrm>
            <a:off x="3641759" y="1834728"/>
            <a:ext cx="2045923" cy="2046201"/>
          </a:xfrm>
          <a:custGeom>
            <a:avLst/>
            <a:gdLst>
              <a:gd name="G0" fmla="+- 9798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11796480"/>
              <a:gd name="G21" fmla="sin G19 11796480"/>
              <a:gd name="G22" fmla="+- G20 10800 0"/>
              <a:gd name="G23" fmla="+- G21 10800 0"/>
              <a:gd name="G24" fmla="+- 10800 0 G20"/>
              <a:gd name="G25" fmla="+- 9798 10800 0"/>
              <a:gd name="G26" fmla="?: G9 G17 G25"/>
              <a:gd name="G27" fmla="?: G9 0 21600"/>
              <a:gd name="G28" fmla="cos 10800 11796480"/>
              <a:gd name="G29" fmla="sin 10800 11796480"/>
              <a:gd name="G30" fmla="sin 9798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01 w 21600"/>
              <a:gd name="T15" fmla="*/ 10800 h 21600"/>
              <a:gd name="T16" fmla="*/ 10800 w 21600"/>
              <a:gd name="T17" fmla="*/ 1002 h 21600"/>
              <a:gd name="T18" fmla="*/ 21099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02" y="10800"/>
                </a:moveTo>
                <a:cubicBezTo>
                  <a:pt x="1002" y="5388"/>
                  <a:pt x="5388" y="1002"/>
                  <a:pt x="10800" y="1002"/>
                </a:cubicBezTo>
                <a:cubicBezTo>
                  <a:pt x="16211" y="1001"/>
                  <a:pt x="20597" y="5388"/>
                  <a:pt x="20598" y="10799"/>
                </a:cubicBezTo>
                <a:lnTo>
                  <a:pt x="21600" y="10800"/>
                </a:lnTo>
                <a:cubicBezTo>
                  <a:pt x="21600" y="4835"/>
                  <a:pt x="16764" y="0"/>
                  <a:pt x="10800" y="0"/>
                </a:cubicBezTo>
                <a:cubicBezTo>
                  <a:pt x="4835" y="0"/>
                  <a:pt x="0" y="4835"/>
                  <a:pt x="0" y="10800"/>
                </a:cubicBezTo>
                <a:close/>
              </a:path>
            </a:pathLst>
          </a:custGeom>
          <a:solidFill>
            <a:schemeClr val="bg1">
              <a:lumMod val="75000"/>
            </a:schemeClr>
          </a:solidFill>
          <a:ln>
            <a:noFill/>
          </a:ln>
        </p:spPr>
        <p:txBody>
          <a:bodyPr lIns="91458" tIns="45729" rIns="91458" bIns="45729"/>
          <a:lstStyle/>
          <a:p>
            <a:endParaRPr lang="zh-CN" altLang="en-US"/>
          </a:p>
        </p:txBody>
      </p:sp>
      <p:sp>
        <p:nvSpPr>
          <p:cNvPr id="76" name="AutoShape 8"/>
          <p:cNvSpPr>
            <a:spLocks noChangeArrowheads="1"/>
          </p:cNvSpPr>
          <p:nvPr/>
        </p:nvSpPr>
        <p:spPr bwMode="auto">
          <a:xfrm>
            <a:off x="3641759" y="1834728"/>
            <a:ext cx="2045923" cy="2046201"/>
          </a:xfrm>
          <a:custGeom>
            <a:avLst/>
            <a:gdLst>
              <a:gd name="G0" fmla="+- 9798 0 0"/>
              <a:gd name="G1" fmla="+- 5898240 0 0"/>
              <a:gd name="G2" fmla="+- 0 0 5898240"/>
              <a:gd name="T0" fmla="*/ 0 256 1"/>
              <a:gd name="T1" fmla="*/ 180 256 1"/>
              <a:gd name="G3" fmla="+- 5898240 T0 T1"/>
              <a:gd name="T2" fmla="*/ 0 256 1"/>
              <a:gd name="T3" fmla="*/ 90 256 1"/>
              <a:gd name="G4" fmla="+- 5898240 T2 T3"/>
              <a:gd name="G5" fmla="*/ G4 2 1"/>
              <a:gd name="T4" fmla="*/ 90 256 1"/>
              <a:gd name="T5" fmla="*/ 0 256 1"/>
              <a:gd name="G6" fmla="+- 5898240 T4 T5"/>
              <a:gd name="G7" fmla="*/ G6 2 1"/>
              <a:gd name="G8" fmla="abs 589824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5898240"/>
              <a:gd name="G21" fmla="sin G19 5898240"/>
              <a:gd name="G22" fmla="+- G20 10800 0"/>
              <a:gd name="G23" fmla="+- G21 10800 0"/>
              <a:gd name="G24" fmla="+- 10800 0 G20"/>
              <a:gd name="G25" fmla="+- 9798 10800 0"/>
              <a:gd name="G26" fmla="?: G9 G17 G25"/>
              <a:gd name="G27" fmla="?: G9 0 21600"/>
              <a:gd name="G28" fmla="cos 10800 5898240"/>
              <a:gd name="G29" fmla="sin 10800 5898240"/>
              <a:gd name="G30" fmla="sin 9798 5898240"/>
              <a:gd name="G31" fmla="+- G28 10800 0"/>
              <a:gd name="G32" fmla="+- G29 10800 0"/>
              <a:gd name="G33" fmla="+- G30 10800 0"/>
              <a:gd name="G34" fmla="?: G4 0 G31"/>
              <a:gd name="G35" fmla="?: 5898240 G34 0"/>
              <a:gd name="G36" fmla="?: G6 G35 G31"/>
              <a:gd name="G37" fmla="+- 21600 0 G36"/>
              <a:gd name="G38" fmla="?: G4 0 G33"/>
              <a:gd name="G39" fmla="?: 5898240 G38 G32"/>
              <a:gd name="G40" fmla="?: G6 G39 0"/>
              <a:gd name="G41" fmla="?: G4 G32 21600"/>
              <a:gd name="G42" fmla="?: G6 G41 G33"/>
              <a:gd name="T12" fmla="*/ 10800 w 21600"/>
              <a:gd name="T13" fmla="*/ 21600 h 21600"/>
              <a:gd name="T14" fmla="*/ 10800 w 21600"/>
              <a:gd name="T15" fmla="*/ 21099 h 21600"/>
              <a:gd name="T16" fmla="*/ 10800 w 21600"/>
              <a:gd name="T17" fmla="*/ 20598 h 21600"/>
              <a:gd name="T18" fmla="*/ 10800 w 21600"/>
              <a:gd name="T19" fmla="*/ 21099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800" y="20598"/>
                </a:moveTo>
                <a:lnTo>
                  <a:pt x="10800" y="2160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58" tIns="45729" rIns="91458" bIns="45729"/>
          <a:lstStyle/>
          <a:p>
            <a:endParaRPr lang="zh-CN" altLang="en-US"/>
          </a:p>
        </p:txBody>
      </p:sp>
      <p:sp>
        <p:nvSpPr>
          <p:cNvPr id="77" name="AutoShape 9"/>
          <p:cNvSpPr>
            <a:spLocks noChangeArrowheads="1"/>
          </p:cNvSpPr>
          <p:nvPr/>
        </p:nvSpPr>
        <p:spPr bwMode="auto">
          <a:xfrm>
            <a:off x="3641759" y="1834728"/>
            <a:ext cx="2045923" cy="2046201"/>
          </a:xfrm>
          <a:custGeom>
            <a:avLst/>
            <a:gdLst>
              <a:gd name="G0" fmla="+- 9798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0"/>
              <a:gd name="G21" fmla="sin G19 0"/>
              <a:gd name="G22" fmla="+- G20 10800 0"/>
              <a:gd name="G23" fmla="+- G21 10800 0"/>
              <a:gd name="G24" fmla="+- 10800 0 G20"/>
              <a:gd name="G25" fmla="+- 9798 10800 0"/>
              <a:gd name="G26" fmla="?: G9 G17 G25"/>
              <a:gd name="G27" fmla="?: G9 0 21600"/>
              <a:gd name="G28" fmla="cos 10800 0"/>
              <a:gd name="G29" fmla="sin 10800 0"/>
              <a:gd name="G30" fmla="sin 9798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21099 w 21600"/>
              <a:gd name="T15" fmla="*/ 10800 h 21600"/>
              <a:gd name="T16" fmla="*/ 10800 w 21600"/>
              <a:gd name="T17" fmla="*/ 20598 h 21600"/>
              <a:gd name="T18" fmla="*/ 501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0598" y="10800"/>
                </a:moveTo>
                <a:cubicBezTo>
                  <a:pt x="20598" y="16211"/>
                  <a:pt x="16211" y="20598"/>
                  <a:pt x="10800" y="20598"/>
                </a:cubicBezTo>
                <a:cubicBezTo>
                  <a:pt x="5388" y="20598"/>
                  <a:pt x="1002" y="16211"/>
                  <a:pt x="1002" y="10800"/>
                </a:cubicBezTo>
                <a:lnTo>
                  <a:pt x="0" y="10800"/>
                </a:lnTo>
                <a:cubicBezTo>
                  <a:pt x="0" y="16764"/>
                  <a:pt x="4835" y="21600"/>
                  <a:pt x="10800" y="21600"/>
                </a:cubicBezTo>
                <a:cubicBezTo>
                  <a:pt x="16764" y="21600"/>
                  <a:pt x="21600" y="16764"/>
                  <a:pt x="21600" y="10800"/>
                </a:cubicBezTo>
                <a:close/>
              </a:path>
            </a:pathLst>
          </a:custGeom>
          <a:solidFill>
            <a:schemeClr val="bg1">
              <a:lumMod val="75000"/>
            </a:schemeClr>
          </a:solidFill>
          <a:ln>
            <a:noFill/>
          </a:ln>
        </p:spPr>
        <p:txBody>
          <a:bodyPr lIns="91458" tIns="45729" rIns="91458" bIns="45729"/>
          <a:lstStyle/>
          <a:p>
            <a:endParaRPr lang="zh-CN" altLang="en-US">
              <a:solidFill>
                <a:schemeClr val="bg1">
                  <a:lumMod val="75000"/>
                </a:schemeClr>
              </a:solidFill>
            </a:endParaRPr>
          </a:p>
        </p:txBody>
      </p:sp>
      <p:sp>
        <p:nvSpPr>
          <p:cNvPr id="102" name="AutoShape 10"/>
          <p:cNvSpPr>
            <a:spLocks noChangeArrowheads="1"/>
          </p:cNvSpPr>
          <p:nvPr/>
        </p:nvSpPr>
        <p:spPr bwMode="auto">
          <a:xfrm>
            <a:off x="3641759" y="1834728"/>
            <a:ext cx="2045923" cy="2046201"/>
          </a:xfrm>
          <a:custGeom>
            <a:avLst/>
            <a:gdLst>
              <a:gd name="G0" fmla="+- 9798 0 0"/>
              <a:gd name="G1" fmla="+- 17694720 0 0"/>
              <a:gd name="G2" fmla="+- 0 0 17694720"/>
              <a:gd name="T0" fmla="*/ 0 256 1"/>
              <a:gd name="T1" fmla="*/ 180 256 1"/>
              <a:gd name="G3" fmla="+- 17694720 T0 T1"/>
              <a:gd name="T2" fmla="*/ 0 256 1"/>
              <a:gd name="T3" fmla="*/ 90 256 1"/>
              <a:gd name="G4" fmla="+- 17694720 T2 T3"/>
              <a:gd name="G5" fmla="*/ G4 2 1"/>
              <a:gd name="T4" fmla="*/ 90 256 1"/>
              <a:gd name="T5" fmla="*/ 0 256 1"/>
              <a:gd name="G6" fmla="+- 17694720 T4 T5"/>
              <a:gd name="G7" fmla="*/ G6 2 1"/>
              <a:gd name="G8" fmla="abs 1769472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17694720"/>
              <a:gd name="G21" fmla="sin G19 17694720"/>
              <a:gd name="G22" fmla="+- G20 10800 0"/>
              <a:gd name="G23" fmla="+- G21 10800 0"/>
              <a:gd name="G24" fmla="+- 10800 0 G20"/>
              <a:gd name="G25" fmla="+- 9798 10800 0"/>
              <a:gd name="G26" fmla="?: G9 G17 G25"/>
              <a:gd name="G27" fmla="?: G9 0 21600"/>
              <a:gd name="G28" fmla="cos 10800 17694720"/>
              <a:gd name="G29" fmla="sin 10800 17694720"/>
              <a:gd name="G30" fmla="sin 9798 17694720"/>
              <a:gd name="G31" fmla="+- G28 10800 0"/>
              <a:gd name="G32" fmla="+- G29 10800 0"/>
              <a:gd name="G33" fmla="+- G30 10800 0"/>
              <a:gd name="G34" fmla="?: G4 0 G31"/>
              <a:gd name="G35" fmla="?: 17694720 G34 0"/>
              <a:gd name="G36" fmla="?: G6 G35 G31"/>
              <a:gd name="G37" fmla="+- 21600 0 G36"/>
              <a:gd name="G38" fmla="?: G4 0 G33"/>
              <a:gd name="G39" fmla="?: 17694720 G38 G32"/>
              <a:gd name="G40" fmla="?: G6 G39 0"/>
              <a:gd name="G41" fmla="?: G4 G32 21600"/>
              <a:gd name="G42" fmla="?: G6 G41 G33"/>
              <a:gd name="T12" fmla="*/ 10800 w 21600"/>
              <a:gd name="T13" fmla="*/ 0 h 21600"/>
              <a:gd name="T14" fmla="*/ 10799 w 21600"/>
              <a:gd name="T15" fmla="*/ 501 h 21600"/>
              <a:gd name="T16" fmla="*/ 10800 w 21600"/>
              <a:gd name="T17" fmla="*/ 1002 h 21600"/>
              <a:gd name="T18" fmla="*/ 10801 w 21600"/>
              <a:gd name="T19" fmla="*/ 50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99" y="1002"/>
                </a:moveTo>
                <a:lnTo>
                  <a:pt x="1079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58" tIns="45729" rIns="91458" bIns="45729"/>
          <a:lstStyle/>
          <a:p>
            <a:endParaRPr lang="zh-CN" altLang="en-US"/>
          </a:p>
        </p:txBody>
      </p:sp>
      <p:grpSp>
        <p:nvGrpSpPr>
          <p:cNvPr id="3" name="组合 3"/>
          <p:cNvGrpSpPr/>
          <p:nvPr/>
        </p:nvGrpSpPr>
        <p:grpSpPr>
          <a:xfrm>
            <a:off x="4193678" y="2386721"/>
            <a:ext cx="942088" cy="942215"/>
            <a:chOff x="5589805" y="3181311"/>
            <a:chExt cx="1255899" cy="1255899"/>
          </a:xfrm>
          <a:solidFill>
            <a:srgbClr val="CB1B3D"/>
          </a:solidFill>
        </p:grpSpPr>
        <p:sp>
          <p:nvSpPr>
            <p:cNvPr id="104" name="Oval 11"/>
            <p:cNvSpPr>
              <a:spLocks noChangeArrowheads="1"/>
            </p:cNvSpPr>
            <p:nvPr/>
          </p:nvSpPr>
          <p:spPr bwMode="auto">
            <a:xfrm>
              <a:off x="5589805" y="3181311"/>
              <a:ext cx="1255899" cy="1255899"/>
            </a:xfrm>
            <a:prstGeom prst="ellipse">
              <a:avLst/>
            </a:prstGeom>
            <a:solidFill>
              <a:schemeClr val="bg1">
                <a:lumMod val="75000"/>
              </a:schemeClr>
            </a:solidFill>
            <a:ln w="12700" cap="flat" cmpd="sng">
              <a:solidFill>
                <a:srgbClr val="FFFFFF"/>
              </a:solidFill>
              <a:round/>
            </a:ln>
          </p:spPr>
          <p:txBody>
            <a:bodyPr/>
            <a:lstStyle/>
            <a:p>
              <a:endParaRPr lang="zh-CN" altLang="en-US"/>
            </a:p>
          </p:txBody>
        </p:sp>
        <p:sp>
          <p:nvSpPr>
            <p:cNvPr id="106" name="Rectangle 12"/>
            <p:cNvSpPr>
              <a:spLocks noChangeArrowheads="1"/>
            </p:cNvSpPr>
            <p:nvPr/>
          </p:nvSpPr>
          <p:spPr bwMode="auto">
            <a:xfrm>
              <a:off x="5773727" y="3365233"/>
              <a:ext cx="888055" cy="8880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13335" tIns="13335" rIns="13335" bIns="13335" anchor="ctr"/>
            <a:lstStyle/>
            <a:p>
              <a:pPr algn="ctr">
                <a:lnSpc>
                  <a:spcPct val="90000"/>
                </a:lnSpc>
                <a:spcAft>
                  <a:spcPct val="35000"/>
                </a:spcAft>
              </a:pPr>
              <a:r>
                <a:rPr lang="zh-CN" alt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Aft>
                  <a:spcPct val="35000"/>
                </a:spcAft>
              </a:pPr>
              <a:r>
                <a:rPr lang="zh-CN" alt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6"/>
          <p:cNvGrpSpPr/>
          <p:nvPr/>
        </p:nvGrpSpPr>
        <p:grpSpPr>
          <a:xfrm>
            <a:off x="4334990" y="1528696"/>
            <a:ext cx="659461" cy="659550"/>
            <a:chOff x="5778190" y="2037632"/>
            <a:chExt cx="879128" cy="879128"/>
          </a:xfrm>
          <a:solidFill>
            <a:srgbClr val="CB1B3D"/>
          </a:solidFill>
        </p:grpSpPr>
        <p:sp>
          <p:nvSpPr>
            <p:cNvPr id="111" name="Oval 13"/>
            <p:cNvSpPr>
              <a:spLocks noChangeArrowheads="1"/>
            </p:cNvSpPr>
            <p:nvPr/>
          </p:nvSpPr>
          <p:spPr bwMode="auto">
            <a:xfrm>
              <a:off x="5778190" y="2037632"/>
              <a:ext cx="879128" cy="879128"/>
            </a:xfrm>
            <a:prstGeom prst="ellipse">
              <a:avLst/>
            </a:prstGeom>
            <a:solidFill>
              <a:schemeClr val="accent1"/>
            </a:solidFill>
            <a:ln w="12700" cap="flat" cmpd="sng">
              <a:solidFill>
                <a:srgbClr val="FFFFFF"/>
              </a:solidFill>
              <a:round/>
            </a:ln>
          </p:spPr>
          <p:txBody>
            <a:bodyPr/>
            <a:lstStyle/>
            <a:p>
              <a:endParaRPr lang="zh-CN" altLang="en-US"/>
            </a:p>
          </p:txBody>
        </p:sp>
        <p:sp>
          <p:nvSpPr>
            <p:cNvPr id="112" name="Rectangle 14"/>
            <p:cNvSpPr>
              <a:spLocks noChangeArrowheads="1"/>
            </p:cNvSpPr>
            <p:nvPr/>
          </p:nvSpPr>
          <p:spPr bwMode="auto">
            <a:xfrm>
              <a:off x="5906935" y="2166377"/>
              <a:ext cx="621638" cy="62163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10478" tIns="10478" rIns="10478" bIns="10478" anchor="ctr"/>
            <a:lstStyle/>
            <a:p>
              <a:pPr algn="ctr">
                <a:lnSpc>
                  <a:spcPct val="90000"/>
                </a:lnSpc>
                <a:spcAft>
                  <a:spcPct val="35000"/>
                </a:spcAft>
              </a:pPr>
              <a:r>
                <a:rPr lang="zh-CN" alt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9"/>
          <p:cNvGrpSpPr/>
          <p:nvPr/>
        </p:nvGrpSpPr>
        <p:grpSpPr>
          <a:xfrm>
            <a:off x="5334211" y="2528051"/>
            <a:ext cx="659461" cy="659550"/>
            <a:chOff x="7110253" y="3369695"/>
            <a:chExt cx="879128" cy="879128"/>
          </a:xfrm>
          <a:solidFill>
            <a:srgbClr val="CB1B3D"/>
          </a:solidFill>
        </p:grpSpPr>
        <p:sp>
          <p:nvSpPr>
            <p:cNvPr id="113" name="Oval 15"/>
            <p:cNvSpPr>
              <a:spLocks noChangeArrowheads="1"/>
            </p:cNvSpPr>
            <p:nvPr/>
          </p:nvSpPr>
          <p:spPr bwMode="auto">
            <a:xfrm>
              <a:off x="7110253" y="3369695"/>
              <a:ext cx="879128" cy="879128"/>
            </a:xfrm>
            <a:prstGeom prst="ellipse">
              <a:avLst/>
            </a:prstGeom>
            <a:solidFill>
              <a:schemeClr val="accent2"/>
            </a:solidFill>
            <a:ln w="12700" cap="flat" cmpd="sng">
              <a:noFill/>
              <a:round/>
            </a:ln>
          </p:spPr>
          <p:txBody>
            <a:bodyPr/>
            <a:lstStyle/>
            <a:p>
              <a:endParaRPr lang="zh-CN" altLang="en-US"/>
            </a:p>
          </p:txBody>
        </p:sp>
        <p:sp>
          <p:nvSpPr>
            <p:cNvPr id="114" name="Rectangle 16"/>
            <p:cNvSpPr>
              <a:spLocks noChangeArrowheads="1"/>
            </p:cNvSpPr>
            <p:nvPr/>
          </p:nvSpPr>
          <p:spPr bwMode="auto">
            <a:xfrm>
              <a:off x="7238998" y="3498440"/>
              <a:ext cx="621638" cy="62163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10478" tIns="10478" rIns="10478" bIns="10478" anchor="ctr"/>
            <a:lstStyle/>
            <a:p>
              <a:pPr algn="ctr">
                <a:lnSpc>
                  <a:spcPct val="90000"/>
                </a:lnSpc>
                <a:spcAft>
                  <a:spcPct val="35000"/>
                </a:spcAft>
              </a:pPr>
              <a:r>
                <a:rPr lang="zh-CN" alt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sz="800" dirty="0">
                <a:solidFill>
                  <a:srgbClr val="FFFFFF"/>
                </a:solidFill>
                <a:latin typeface="宋体" panose="02010600030101010101" pitchFamily="2" charset="-122"/>
                <a:sym typeface="宋体" panose="02010600030101010101" pitchFamily="2" charset="-122"/>
              </a:endParaRPr>
            </a:p>
          </p:txBody>
        </p:sp>
      </p:grpSp>
      <p:grpSp>
        <p:nvGrpSpPr>
          <p:cNvPr id="6" name="组合 7"/>
          <p:cNvGrpSpPr/>
          <p:nvPr/>
        </p:nvGrpSpPr>
        <p:grpSpPr>
          <a:xfrm>
            <a:off x="4334990" y="3527407"/>
            <a:ext cx="659461" cy="659550"/>
            <a:chOff x="5778190" y="4701759"/>
            <a:chExt cx="879128" cy="879128"/>
          </a:xfrm>
          <a:solidFill>
            <a:srgbClr val="CB1B3D"/>
          </a:solidFill>
        </p:grpSpPr>
        <p:sp>
          <p:nvSpPr>
            <p:cNvPr id="115" name="Oval 17"/>
            <p:cNvSpPr>
              <a:spLocks noChangeArrowheads="1"/>
            </p:cNvSpPr>
            <p:nvPr/>
          </p:nvSpPr>
          <p:spPr bwMode="auto">
            <a:xfrm>
              <a:off x="5778190" y="4701759"/>
              <a:ext cx="879128" cy="879128"/>
            </a:xfrm>
            <a:prstGeom prst="ellipse">
              <a:avLst/>
            </a:prstGeom>
            <a:solidFill>
              <a:schemeClr val="accent3"/>
            </a:solidFill>
            <a:ln w="12700" cap="flat" cmpd="sng">
              <a:solidFill>
                <a:srgbClr val="FFFFFF"/>
              </a:solidFill>
              <a:round/>
            </a:ln>
          </p:spPr>
          <p:txBody>
            <a:bodyPr/>
            <a:lstStyle/>
            <a:p>
              <a:endParaRPr lang="zh-CN" altLang="en-US"/>
            </a:p>
          </p:txBody>
        </p:sp>
        <p:sp>
          <p:nvSpPr>
            <p:cNvPr id="116" name="Rectangle 18"/>
            <p:cNvSpPr>
              <a:spLocks noChangeArrowheads="1"/>
            </p:cNvSpPr>
            <p:nvPr/>
          </p:nvSpPr>
          <p:spPr bwMode="auto">
            <a:xfrm>
              <a:off x="5906935" y="4830504"/>
              <a:ext cx="621638" cy="62163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10478" tIns="10478" rIns="10478" bIns="10478" anchor="ctr"/>
            <a:lstStyle/>
            <a:p>
              <a:pPr algn="ctr">
                <a:lnSpc>
                  <a:spcPct val="90000"/>
                </a:lnSpc>
                <a:spcAft>
                  <a:spcPct val="35000"/>
                </a:spcAft>
              </a:pPr>
              <a:r>
                <a:rPr lang="zh-CN" alt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sz="800" dirty="0">
                <a:solidFill>
                  <a:srgbClr val="FFFFFF"/>
                </a:solidFill>
                <a:latin typeface="宋体" panose="02010600030101010101" pitchFamily="2" charset="-122"/>
                <a:sym typeface="宋体" panose="02010600030101010101" pitchFamily="2" charset="-122"/>
              </a:endParaRPr>
            </a:p>
          </p:txBody>
        </p:sp>
      </p:grpSp>
      <p:grpSp>
        <p:nvGrpSpPr>
          <p:cNvPr id="7" name="组合 8"/>
          <p:cNvGrpSpPr/>
          <p:nvPr/>
        </p:nvGrpSpPr>
        <p:grpSpPr>
          <a:xfrm>
            <a:off x="3335770" y="2528051"/>
            <a:ext cx="659461" cy="659550"/>
            <a:chOff x="4446127" y="3369695"/>
            <a:chExt cx="879128" cy="879128"/>
          </a:xfrm>
          <a:solidFill>
            <a:srgbClr val="CB1B3D"/>
          </a:solidFill>
        </p:grpSpPr>
        <p:sp>
          <p:nvSpPr>
            <p:cNvPr id="117" name="Oval 19"/>
            <p:cNvSpPr>
              <a:spLocks noChangeArrowheads="1"/>
            </p:cNvSpPr>
            <p:nvPr/>
          </p:nvSpPr>
          <p:spPr bwMode="auto">
            <a:xfrm>
              <a:off x="4446127" y="3369695"/>
              <a:ext cx="879128" cy="879128"/>
            </a:xfrm>
            <a:prstGeom prst="ellipse">
              <a:avLst/>
            </a:prstGeom>
            <a:solidFill>
              <a:schemeClr val="accent4"/>
            </a:solidFill>
            <a:ln w="12700" cap="flat" cmpd="sng">
              <a:solidFill>
                <a:srgbClr val="FFFFFF"/>
              </a:solidFill>
              <a:round/>
            </a:ln>
          </p:spPr>
          <p:txBody>
            <a:bodyPr/>
            <a:lstStyle/>
            <a:p>
              <a:endParaRPr lang="zh-CN" altLang="en-US"/>
            </a:p>
          </p:txBody>
        </p:sp>
        <p:sp>
          <p:nvSpPr>
            <p:cNvPr id="118" name="Rectangle 20"/>
            <p:cNvSpPr>
              <a:spLocks noChangeArrowheads="1"/>
            </p:cNvSpPr>
            <p:nvPr/>
          </p:nvSpPr>
          <p:spPr bwMode="auto">
            <a:xfrm>
              <a:off x="4574872" y="3498440"/>
              <a:ext cx="621638" cy="62163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10478" tIns="10478" rIns="10478" bIns="10478" anchor="ctr"/>
            <a:lstStyle/>
            <a:p>
              <a:pPr algn="ctr">
                <a:lnSpc>
                  <a:spcPct val="90000"/>
                </a:lnSpc>
                <a:spcAft>
                  <a:spcPct val="35000"/>
                </a:spcAft>
              </a:pPr>
              <a:r>
                <a:rPr lang="zh-CN" alt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zh-CN" altLang="en-US" sz="800" dirty="0">
                <a:solidFill>
                  <a:srgbClr val="FFFFFF"/>
                </a:solidFill>
                <a:latin typeface="宋体" panose="02010600030101010101" pitchFamily="2" charset="-122"/>
                <a:sym typeface="宋体" panose="02010600030101010101" pitchFamily="2" charset="-122"/>
              </a:endParaRPr>
            </a:p>
          </p:txBody>
        </p:sp>
      </p:grpSp>
      <p:sp>
        <p:nvSpPr>
          <p:cNvPr id="143" name="TextBox 142"/>
          <p:cNvSpPr txBox="1"/>
          <p:nvPr/>
        </p:nvSpPr>
        <p:spPr>
          <a:xfrm>
            <a:off x="1746192" y="2000415"/>
            <a:ext cx="1674477" cy="373763"/>
          </a:xfrm>
          <a:prstGeom prst="rect">
            <a:avLst/>
          </a:prstGeom>
          <a:noFill/>
        </p:spPr>
        <p:txBody>
          <a:bodyPr wrap="square" lIns="68587" tIns="34293" rIns="68587" bIns="34293" rtlCol="0">
            <a:spAutoFit/>
          </a:bodyPr>
          <a:lstStyle/>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2686968" y="1752118"/>
            <a:ext cx="751503" cy="244362"/>
          </a:xfrm>
          <a:prstGeom prst="rect">
            <a:avLst/>
          </a:prstGeom>
          <a:noFill/>
        </p:spPr>
        <p:txBody>
          <a:bodyPr wrap="square" lIns="68587" tIns="0" rIns="68587" bIns="0" rtlCol="0" anchor="t">
            <a:spAutoFit/>
          </a:bodyPr>
          <a:lstStyle/>
          <a:p>
            <a:pPr algn="r">
              <a:lnSpc>
                <a:spcPct val="150000"/>
              </a:lnSpc>
            </a:pPr>
            <a:r>
              <a:rPr lang="zh-CN" altLang="en-US" sz="1200" b="1" dirty="0">
                <a:solidFill>
                  <a:schemeClr val="bg1">
                    <a:lumMod val="50000"/>
                  </a:schemeClr>
                </a:solidFill>
                <a:latin typeface="方正黑体_GBK" pitchFamily="65" charset="-122"/>
                <a:ea typeface="方正黑体_GBK" pitchFamily="65" charset="-122"/>
                <a:cs typeface="华文黑体" pitchFamily="2" charset="-122"/>
              </a:rPr>
              <a:t>标题</a:t>
            </a:r>
            <a:endParaRPr lang="zh-CN" altLang="en-US" sz="1200" b="1" dirty="0">
              <a:solidFill>
                <a:schemeClr val="bg1">
                  <a:lumMod val="50000"/>
                </a:schemeClr>
              </a:solidFill>
              <a:latin typeface="方正黑体_GBK" pitchFamily="65" charset="-122"/>
              <a:ea typeface="方正黑体_GBK" pitchFamily="65" charset="-122"/>
              <a:cs typeface="华文黑体" pitchFamily="2" charset="-122"/>
            </a:endParaRPr>
          </a:p>
        </p:txBody>
      </p:sp>
      <p:sp>
        <p:nvSpPr>
          <p:cNvPr id="145" name="TextBox 144"/>
          <p:cNvSpPr txBox="1"/>
          <p:nvPr/>
        </p:nvSpPr>
        <p:spPr>
          <a:xfrm>
            <a:off x="5992810" y="1985868"/>
            <a:ext cx="1522251" cy="373763"/>
          </a:xfrm>
          <a:prstGeom prst="rect">
            <a:avLst/>
          </a:prstGeom>
          <a:noFill/>
        </p:spPr>
        <p:txBody>
          <a:bodyPr wrap="square" lIns="68587" tIns="34293" rIns="68587" bIns="34293" rtlCol="0">
            <a:spAutoFit/>
          </a:bodyPr>
          <a:lstStyle/>
          <a:p>
            <a:pPr algn="just">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5977194" y="1752118"/>
            <a:ext cx="1209944" cy="244362"/>
          </a:xfrm>
          <a:prstGeom prst="rect">
            <a:avLst/>
          </a:prstGeom>
          <a:noFill/>
        </p:spPr>
        <p:txBody>
          <a:bodyPr wrap="square" lIns="68587" tIns="0" rIns="68587"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47" name="TextBox 146"/>
          <p:cNvSpPr txBox="1"/>
          <p:nvPr/>
        </p:nvSpPr>
        <p:spPr>
          <a:xfrm>
            <a:off x="1726877" y="3537750"/>
            <a:ext cx="1674477" cy="373763"/>
          </a:xfrm>
          <a:prstGeom prst="rect">
            <a:avLst/>
          </a:prstGeom>
          <a:noFill/>
        </p:spPr>
        <p:txBody>
          <a:bodyPr wrap="square" lIns="68587" tIns="34293" rIns="68587" bIns="34293" rtlCol="0">
            <a:spAutoFit/>
          </a:bodyPr>
          <a:lstStyle/>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2070416" y="3264286"/>
            <a:ext cx="1330938" cy="244362"/>
          </a:xfrm>
          <a:prstGeom prst="rect">
            <a:avLst/>
          </a:prstGeom>
          <a:noFill/>
        </p:spPr>
        <p:txBody>
          <a:bodyPr wrap="square" lIns="68587" tIns="0" rIns="68587" bIns="0" rtlCol="0" anchor="t">
            <a:spAutoFit/>
          </a:bodyPr>
          <a:lstStyle/>
          <a:p>
            <a:pPr algn="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49" name="TextBox 148"/>
          <p:cNvSpPr txBox="1"/>
          <p:nvPr/>
        </p:nvSpPr>
        <p:spPr>
          <a:xfrm>
            <a:off x="6031206" y="3647098"/>
            <a:ext cx="1522251" cy="373763"/>
          </a:xfrm>
          <a:prstGeom prst="rect">
            <a:avLst/>
          </a:prstGeom>
          <a:noFill/>
        </p:spPr>
        <p:txBody>
          <a:bodyPr wrap="square" lIns="68587" tIns="34293" rIns="68587" bIns="34293" rtlCol="0">
            <a:spAutoFit/>
          </a:bodyPr>
          <a:lstStyle/>
          <a:p>
            <a:pPr algn="just">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6015590" y="3408302"/>
            <a:ext cx="1209944" cy="244362"/>
          </a:xfrm>
          <a:prstGeom prst="rect">
            <a:avLst/>
          </a:prstGeom>
          <a:noFill/>
        </p:spPr>
        <p:txBody>
          <a:bodyPr wrap="square" lIns="68587" tIns="0" rIns="68587"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 name="上箭头 1"/>
          <p:cNvSpPr/>
          <p:nvPr/>
        </p:nvSpPr>
        <p:spPr>
          <a:xfrm>
            <a:off x="4525530" y="2254402"/>
            <a:ext cx="278382" cy="96059"/>
          </a:xfrm>
          <a:prstGeom prst="up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45" name="上箭头 44"/>
          <p:cNvSpPr/>
          <p:nvPr/>
        </p:nvSpPr>
        <p:spPr>
          <a:xfrm rot="10800000">
            <a:off x="4525530" y="3381677"/>
            <a:ext cx="278382" cy="96059"/>
          </a:xfrm>
          <a:prstGeom prst="up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48" name="上箭头 47"/>
          <p:cNvSpPr/>
          <p:nvPr/>
        </p:nvSpPr>
        <p:spPr>
          <a:xfrm rot="5400000">
            <a:off x="5089073" y="2834205"/>
            <a:ext cx="278420" cy="96046"/>
          </a:xfrm>
          <a:prstGeom prst="up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49" name="上箭头 48"/>
          <p:cNvSpPr/>
          <p:nvPr/>
        </p:nvSpPr>
        <p:spPr>
          <a:xfrm rot="16200000">
            <a:off x="3961949" y="2834205"/>
            <a:ext cx="278420" cy="96046"/>
          </a:xfrm>
          <a:prstGeom prst="up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right)">
                                      <p:cBhvr>
                                        <p:cTn id="19" dur="500"/>
                                        <p:tgtEl>
                                          <p:spTgt spid="49"/>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300"/>
                                        <p:tgtEl>
                                          <p:spTgt spid="7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300"/>
                                        <p:tgtEl>
                                          <p:spTgt spid="77"/>
                                        </p:tgtEl>
                                      </p:cBhvr>
                                    </p:animEffect>
                                  </p:childTnLst>
                                </p:cTn>
                              </p:par>
                            </p:childTnLst>
                          </p:cTn>
                        </p:par>
                        <p:par>
                          <p:cTn id="30" fill="hold">
                            <p:stCondLst>
                              <p:cond delay="1500"/>
                            </p:stCondLst>
                            <p:childTnLst>
                              <p:par>
                                <p:cTn id="31" presetID="53" presetClass="entr" presetSubtype="1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300" fill="hold"/>
                                        <p:tgtEl>
                                          <p:spTgt spid="4"/>
                                        </p:tgtEl>
                                        <p:attrNameLst>
                                          <p:attrName>ppt_w</p:attrName>
                                        </p:attrNameLst>
                                      </p:cBhvr>
                                      <p:tavLst>
                                        <p:tav tm="0">
                                          <p:val>
                                            <p:fltVal val="0"/>
                                          </p:val>
                                        </p:tav>
                                        <p:tav tm="100000">
                                          <p:val>
                                            <p:strVal val="#ppt_w"/>
                                          </p:val>
                                        </p:tav>
                                      </p:tavLst>
                                    </p:anim>
                                    <p:anim calcmode="lin" valueType="num">
                                      <p:cBhvr>
                                        <p:cTn id="34" dur="300" fill="hold"/>
                                        <p:tgtEl>
                                          <p:spTgt spid="4"/>
                                        </p:tgtEl>
                                        <p:attrNameLst>
                                          <p:attrName>ppt_h</p:attrName>
                                        </p:attrNameLst>
                                      </p:cBhvr>
                                      <p:tavLst>
                                        <p:tav tm="0">
                                          <p:val>
                                            <p:fltVal val="0"/>
                                          </p:val>
                                        </p:tav>
                                        <p:tav tm="100000">
                                          <p:val>
                                            <p:strVal val="#ppt_h"/>
                                          </p:val>
                                        </p:tav>
                                      </p:tavLst>
                                    </p:anim>
                                    <p:animEffect transition="in" filter="fade">
                                      <p:cBhvr>
                                        <p:cTn id="35" dur="300"/>
                                        <p:tgtEl>
                                          <p:spTgt spid="4"/>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300" fill="hold"/>
                                        <p:tgtEl>
                                          <p:spTgt spid="7"/>
                                        </p:tgtEl>
                                        <p:attrNameLst>
                                          <p:attrName>ppt_w</p:attrName>
                                        </p:attrNameLst>
                                      </p:cBhvr>
                                      <p:tavLst>
                                        <p:tav tm="0">
                                          <p:val>
                                            <p:fltVal val="0"/>
                                          </p:val>
                                        </p:tav>
                                        <p:tav tm="100000">
                                          <p:val>
                                            <p:strVal val="#ppt_w"/>
                                          </p:val>
                                        </p:tav>
                                      </p:tavLst>
                                    </p:anim>
                                    <p:anim calcmode="lin" valueType="num">
                                      <p:cBhvr>
                                        <p:cTn id="40" dur="300" fill="hold"/>
                                        <p:tgtEl>
                                          <p:spTgt spid="7"/>
                                        </p:tgtEl>
                                        <p:attrNameLst>
                                          <p:attrName>ppt_h</p:attrName>
                                        </p:attrNameLst>
                                      </p:cBhvr>
                                      <p:tavLst>
                                        <p:tav tm="0">
                                          <p:val>
                                            <p:fltVal val="0"/>
                                          </p:val>
                                        </p:tav>
                                        <p:tav tm="100000">
                                          <p:val>
                                            <p:strVal val="#ppt_h"/>
                                          </p:val>
                                        </p:tav>
                                      </p:tavLst>
                                    </p:anim>
                                    <p:animEffect transition="in" filter="fade">
                                      <p:cBhvr>
                                        <p:cTn id="41" dur="300"/>
                                        <p:tgtEl>
                                          <p:spTgt spid="7"/>
                                        </p:tgtEl>
                                      </p:cBhvr>
                                    </p:animEffect>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300" fill="hold"/>
                                        <p:tgtEl>
                                          <p:spTgt spid="6"/>
                                        </p:tgtEl>
                                        <p:attrNameLst>
                                          <p:attrName>ppt_w</p:attrName>
                                        </p:attrNameLst>
                                      </p:cBhvr>
                                      <p:tavLst>
                                        <p:tav tm="0">
                                          <p:val>
                                            <p:fltVal val="0"/>
                                          </p:val>
                                        </p:tav>
                                        <p:tav tm="100000">
                                          <p:val>
                                            <p:strVal val="#ppt_w"/>
                                          </p:val>
                                        </p:tav>
                                      </p:tavLst>
                                    </p:anim>
                                    <p:anim calcmode="lin" valueType="num">
                                      <p:cBhvr>
                                        <p:cTn id="46" dur="300" fill="hold"/>
                                        <p:tgtEl>
                                          <p:spTgt spid="6"/>
                                        </p:tgtEl>
                                        <p:attrNameLst>
                                          <p:attrName>ppt_h</p:attrName>
                                        </p:attrNameLst>
                                      </p:cBhvr>
                                      <p:tavLst>
                                        <p:tav tm="0">
                                          <p:val>
                                            <p:fltVal val="0"/>
                                          </p:val>
                                        </p:tav>
                                        <p:tav tm="100000">
                                          <p:val>
                                            <p:strVal val="#ppt_h"/>
                                          </p:val>
                                        </p:tav>
                                      </p:tavLst>
                                    </p:anim>
                                    <p:animEffect transition="in" filter="fade">
                                      <p:cBhvr>
                                        <p:cTn id="47" dur="300"/>
                                        <p:tgtEl>
                                          <p:spTgt spid="6"/>
                                        </p:tgtEl>
                                      </p:cBhvr>
                                    </p:animEffect>
                                  </p:childTnLst>
                                </p:cTn>
                              </p:par>
                            </p:childTnLst>
                          </p:cTn>
                        </p:par>
                        <p:par>
                          <p:cTn id="48" fill="hold">
                            <p:stCondLst>
                              <p:cond delay="30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300" fill="hold"/>
                                        <p:tgtEl>
                                          <p:spTgt spid="5"/>
                                        </p:tgtEl>
                                        <p:attrNameLst>
                                          <p:attrName>ppt_w</p:attrName>
                                        </p:attrNameLst>
                                      </p:cBhvr>
                                      <p:tavLst>
                                        <p:tav tm="0">
                                          <p:val>
                                            <p:fltVal val="0"/>
                                          </p:val>
                                        </p:tav>
                                        <p:tav tm="100000">
                                          <p:val>
                                            <p:strVal val="#ppt_w"/>
                                          </p:val>
                                        </p:tav>
                                      </p:tavLst>
                                    </p:anim>
                                    <p:anim calcmode="lin" valueType="num">
                                      <p:cBhvr>
                                        <p:cTn id="52" dur="300" fill="hold"/>
                                        <p:tgtEl>
                                          <p:spTgt spid="5"/>
                                        </p:tgtEl>
                                        <p:attrNameLst>
                                          <p:attrName>ppt_h</p:attrName>
                                        </p:attrNameLst>
                                      </p:cBhvr>
                                      <p:tavLst>
                                        <p:tav tm="0">
                                          <p:val>
                                            <p:fltVal val="0"/>
                                          </p:val>
                                        </p:tav>
                                        <p:tav tm="100000">
                                          <p:val>
                                            <p:strVal val="#ppt_h"/>
                                          </p:val>
                                        </p:tav>
                                      </p:tavLst>
                                    </p:anim>
                                    <p:animEffect transition="in" filter="fade">
                                      <p:cBhvr>
                                        <p:cTn id="53" dur="300"/>
                                        <p:tgtEl>
                                          <p:spTgt spid="5"/>
                                        </p:tgtEl>
                                      </p:cBhvr>
                                    </p:animEffect>
                                  </p:childTnLst>
                                </p:cTn>
                              </p:par>
                            </p:childTnLst>
                          </p:cTn>
                        </p:par>
                        <p:par>
                          <p:cTn id="54" fill="hold">
                            <p:stCondLst>
                              <p:cond delay="3500"/>
                            </p:stCondLst>
                            <p:childTnLst>
                              <p:par>
                                <p:cTn id="55" presetID="12" presetClass="entr" presetSubtype="2" fill="hold" grpId="0" nodeType="afterEffect">
                                  <p:stCondLst>
                                    <p:cond delay="0"/>
                                  </p:stCondLst>
                                  <p:childTnLst>
                                    <p:set>
                                      <p:cBhvr>
                                        <p:cTn id="56" dur="1" fill="hold">
                                          <p:stCondLst>
                                            <p:cond delay="0"/>
                                          </p:stCondLst>
                                        </p:cTn>
                                        <p:tgtEl>
                                          <p:spTgt spid="144"/>
                                        </p:tgtEl>
                                        <p:attrNameLst>
                                          <p:attrName>style.visibility</p:attrName>
                                        </p:attrNameLst>
                                      </p:cBhvr>
                                      <p:to>
                                        <p:strVal val="visible"/>
                                      </p:to>
                                    </p:set>
                                    <p:anim calcmode="lin" valueType="num">
                                      <p:cBhvr additive="base">
                                        <p:cTn id="57" dur="500"/>
                                        <p:tgtEl>
                                          <p:spTgt spid="144"/>
                                        </p:tgtEl>
                                        <p:attrNameLst>
                                          <p:attrName>ppt_x</p:attrName>
                                        </p:attrNameLst>
                                      </p:cBhvr>
                                      <p:tavLst>
                                        <p:tav tm="0">
                                          <p:val>
                                            <p:strVal val="#ppt_x+#ppt_w*1.125000"/>
                                          </p:val>
                                        </p:tav>
                                        <p:tav tm="100000">
                                          <p:val>
                                            <p:strVal val="#ppt_x"/>
                                          </p:val>
                                        </p:tav>
                                      </p:tavLst>
                                    </p:anim>
                                    <p:animEffect transition="in" filter="wipe(left)">
                                      <p:cBhvr>
                                        <p:cTn id="58" dur="500"/>
                                        <p:tgtEl>
                                          <p:spTgt spid="144"/>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143"/>
                                        </p:tgtEl>
                                        <p:attrNameLst>
                                          <p:attrName>style.visibility</p:attrName>
                                        </p:attrNameLst>
                                      </p:cBhvr>
                                      <p:to>
                                        <p:strVal val="visible"/>
                                      </p:to>
                                    </p:set>
                                    <p:anim calcmode="lin" valueType="num">
                                      <p:cBhvr additive="base">
                                        <p:cTn id="61" dur="500"/>
                                        <p:tgtEl>
                                          <p:spTgt spid="143"/>
                                        </p:tgtEl>
                                        <p:attrNameLst>
                                          <p:attrName>ppt_x</p:attrName>
                                        </p:attrNameLst>
                                      </p:cBhvr>
                                      <p:tavLst>
                                        <p:tav tm="0">
                                          <p:val>
                                            <p:strVal val="#ppt_x+#ppt_w*1.125000"/>
                                          </p:val>
                                        </p:tav>
                                        <p:tav tm="100000">
                                          <p:val>
                                            <p:strVal val="#ppt_x"/>
                                          </p:val>
                                        </p:tav>
                                      </p:tavLst>
                                    </p:anim>
                                    <p:animEffect transition="in" filter="wipe(left)">
                                      <p:cBhvr>
                                        <p:cTn id="62" dur="500"/>
                                        <p:tgtEl>
                                          <p:spTgt spid="143"/>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146"/>
                                        </p:tgtEl>
                                        <p:attrNameLst>
                                          <p:attrName>style.visibility</p:attrName>
                                        </p:attrNameLst>
                                      </p:cBhvr>
                                      <p:to>
                                        <p:strVal val="visible"/>
                                      </p:to>
                                    </p:set>
                                    <p:anim calcmode="lin" valueType="num">
                                      <p:cBhvr additive="base">
                                        <p:cTn id="65" dur="500"/>
                                        <p:tgtEl>
                                          <p:spTgt spid="146"/>
                                        </p:tgtEl>
                                        <p:attrNameLst>
                                          <p:attrName>ppt_x</p:attrName>
                                        </p:attrNameLst>
                                      </p:cBhvr>
                                      <p:tavLst>
                                        <p:tav tm="0">
                                          <p:val>
                                            <p:strVal val="#ppt_x-#ppt_w*1.125000"/>
                                          </p:val>
                                        </p:tav>
                                        <p:tav tm="100000">
                                          <p:val>
                                            <p:strVal val="#ppt_x"/>
                                          </p:val>
                                        </p:tav>
                                      </p:tavLst>
                                    </p:anim>
                                    <p:animEffect transition="in" filter="wipe(right)">
                                      <p:cBhvr>
                                        <p:cTn id="66" dur="500"/>
                                        <p:tgtEl>
                                          <p:spTgt spid="146"/>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45"/>
                                        </p:tgtEl>
                                        <p:attrNameLst>
                                          <p:attrName>style.visibility</p:attrName>
                                        </p:attrNameLst>
                                      </p:cBhvr>
                                      <p:to>
                                        <p:strVal val="visible"/>
                                      </p:to>
                                    </p:set>
                                    <p:anim calcmode="lin" valueType="num">
                                      <p:cBhvr additive="base">
                                        <p:cTn id="69" dur="500"/>
                                        <p:tgtEl>
                                          <p:spTgt spid="145"/>
                                        </p:tgtEl>
                                        <p:attrNameLst>
                                          <p:attrName>ppt_x</p:attrName>
                                        </p:attrNameLst>
                                      </p:cBhvr>
                                      <p:tavLst>
                                        <p:tav tm="0">
                                          <p:val>
                                            <p:strVal val="#ppt_x-#ppt_w*1.125000"/>
                                          </p:val>
                                        </p:tav>
                                        <p:tav tm="100000">
                                          <p:val>
                                            <p:strVal val="#ppt_x"/>
                                          </p:val>
                                        </p:tav>
                                      </p:tavLst>
                                    </p:anim>
                                    <p:animEffect transition="in" filter="wipe(right)">
                                      <p:cBhvr>
                                        <p:cTn id="70" dur="500"/>
                                        <p:tgtEl>
                                          <p:spTgt spid="145"/>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148"/>
                                        </p:tgtEl>
                                        <p:attrNameLst>
                                          <p:attrName>style.visibility</p:attrName>
                                        </p:attrNameLst>
                                      </p:cBhvr>
                                      <p:to>
                                        <p:strVal val="visible"/>
                                      </p:to>
                                    </p:set>
                                    <p:anim calcmode="lin" valueType="num">
                                      <p:cBhvr additive="base">
                                        <p:cTn id="73" dur="500"/>
                                        <p:tgtEl>
                                          <p:spTgt spid="148"/>
                                        </p:tgtEl>
                                        <p:attrNameLst>
                                          <p:attrName>ppt_x</p:attrName>
                                        </p:attrNameLst>
                                      </p:cBhvr>
                                      <p:tavLst>
                                        <p:tav tm="0">
                                          <p:val>
                                            <p:strVal val="#ppt_x+#ppt_w*1.125000"/>
                                          </p:val>
                                        </p:tav>
                                        <p:tav tm="100000">
                                          <p:val>
                                            <p:strVal val="#ppt_x"/>
                                          </p:val>
                                        </p:tav>
                                      </p:tavLst>
                                    </p:anim>
                                    <p:animEffect transition="in" filter="wipe(left)">
                                      <p:cBhvr>
                                        <p:cTn id="74" dur="500"/>
                                        <p:tgtEl>
                                          <p:spTgt spid="148"/>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147"/>
                                        </p:tgtEl>
                                        <p:attrNameLst>
                                          <p:attrName>style.visibility</p:attrName>
                                        </p:attrNameLst>
                                      </p:cBhvr>
                                      <p:to>
                                        <p:strVal val="visible"/>
                                      </p:to>
                                    </p:set>
                                    <p:anim calcmode="lin" valueType="num">
                                      <p:cBhvr additive="base">
                                        <p:cTn id="77" dur="500"/>
                                        <p:tgtEl>
                                          <p:spTgt spid="147"/>
                                        </p:tgtEl>
                                        <p:attrNameLst>
                                          <p:attrName>ppt_x</p:attrName>
                                        </p:attrNameLst>
                                      </p:cBhvr>
                                      <p:tavLst>
                                        <p:tav tm="0">
                                          <p:val>
                                            <p:strVal val="#ppt_x+#ppt_w*1.125000"/>
                                          </p:val>
                                        </p:tav>
                                        <p:tav tm="100000">
                                          <p:val>
                                            <p:strVal val="#ppt_x"/>
                                          </p:val>
                                        </p:tav>
                                      </p:tavLst>
                                    </p:anim>
                                    <p:animEffect transition="in" filter="wipe(left)">
                                      <p:cBhvr>
                                        <p:cTn id="78" dur="500"/>
                                        <p:tgtEl>
                                          <p:spTgt spid="147"/>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50"/>
                                        </p:tgtEl>
                                        <p:attrNameLst>
                                          <p:attrName>style.visibility</p:attrName>
                                        </p:attrNameLst>
                                      </p:cBhvr>
                                      <p:to>
                                        <p:strVal val="visible"/>
                                      </p:to>
                                    </p:set>
                                    <p:anim calcmode="lin" valueType="num">
                                      <p:cBhvr additive="base">
                                        <p:cTn id="81" dur="500"/>
                                        <p:tgtEl>
                                          <p:spTgt spid="150"/>
                                        </p:tgtEl>
                                        <p:attrNameLst>
                                          <p:attrName>ppt_x</p:attrName>
                                        </p:attrNameLst>
                                      </p:cBhvr>
                                      <p:tavLst>
                                        <p:tav tm="0">
                                          <p:val>
                                            <p:strVal val="#ppt_x-#ppt_w*1.125000"/>
                                          </p:val>
                                        </p:tav>
                                        <p:tav tm="100000">
                                          <p:val>
                                            <p:strVal val="#ppt_x"/>
                                          </p:val>
                                        </p:tav>
                                      </p:tavLst>
                                    </p:anim>
                                    <p:animEffect transition="in" filter="wipe(right)">
                                      <p:cBhvr>
                                        <p:cTn id="82" dur="500"/>
                                        <p:tgtEl>
                                          <p:spTgt spid="150"/>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49"/>
                                        </p:tgtEl>
                                        <p:attrNameLst>
                                          <p:attrName>style.visibility</p:attrName>
                                        </p:attrNameLst>
                                      </p:cBhvr>
                                      <p:to>
                                        <p:strVal val="visible"/>
                                      </p:to>
                                    </p:set>
                                    <p:anim calcmode="lin" valueType="num">
                                      <p:cBhvr additive="base">
                                        <p:cTn id="85" dur="500"/>
                                        <p:tgtEl>
                                          <p:spTgt spid="149"/>
                                        </p:tgtEl>
                                        <p:attrNameLst>
                                          <p:attrName>ppt_x</p:attrName>
                                        </p:attrNameLst>
                                      </p:cBhvr>
                                      <p:tavLst>
                                        <p:tav tm="0">
                                          <p:val>
                                            <p:strVal val="#ppt_x-#ppt_w*1.125000"/>
                                          </p:val>
                                        </p:tav>
                                        <p:tav tm="100000">
                                          <p:val>
                                            <p:strVal val="#ppt_x"/>
                                          </p:val>
                                        </p:tav>
                                      </p:tavLst>
                                    </p:anim>
                                    <p:animEffect transition="in" filter="wipe(right)">
                                      <p:cBhvr>
                                        <p:cTn id="8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7" grpId="0" animBg="1"/>
      <p:bldP spid="143" grpId="0"/>
      <p:bldP spid="144" grpId="0"/>
      <p:bldP spid="145" grpId="0"/>
      <p:bldP spid="146" grpId="0"/>
      <p:bldP spid="147" grpId="0"/>
      <p:bldP spid="148" grpId="0"/>
      <p:bldP spid="149" grpId="0"/>
      <p:bldP spid="150" grpId="0"/>
      <p:bldP spid="2" grpId="0" animBg="1"/>
      <p:bldP spid="45"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6"/>
          <p:cNvSpPr/>
          <p:nvPr/>
        </p:nvSpPr>
        <p:spPr bwMode="auto">
          <a:xfrm flipH="1">
            <a:off x="6154452" y="4161173"/>
            <a:ext cx="670342" cy="144235"/>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31" name="Freeform 24"/>
          <p:cNvSpPr/>
          <p:nvPr/>
        </p:nvSpPr>
        <p:spPr>
          <a:xfrm flipH="1">
            <a:off x="5978752" y="3863277"/>
            <a:ext cx="1021740" cy="29789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id-ID" sz="1000" dirty="0"/>
          </a:p>
        </p:txBody>
      </p:sp>
      <p:sp>
        <p:nvSpPr>
          <p:cNvPr id="32" name="Freeform 25"/>
          <p:cNvSpPr/>
          <p:nvPr/>
        </p:nvSpPr>
        <p:spPr>
          <a:xfrm flipH="1">
            <a:off x="6261730" y="4365535"/>
            <a:ext cx="455785" cy="9731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id-ID" sz="1000" dirty="0"/>
          </a:p>
        </p:txBody>
      </p:sp>
      <p:sp>
        <p:nvSpPr>
          <p:cNvPr id="33" name="Freeform 5"/>
          <p:cNvSpPr/>
          <p:nvPr/>
        </p:nvSpPr>
        <p:spPr bwMode="auto">
          <a:xfrm>
            <a:off x="6407630" y="3287688"/>
            <a:ext cx="133338" cy="394117"/>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4" name="Freeform 6"/>
          <p:cNvSpPr/>
          <p:nvPr/>
        </p:nvSpPr>
        <p:spPr bwMode="auto">
          <a:xfrm>
            <a:off x="6445725" y="3217437"/>
            <a:ext cx="104766" cy="121449"/>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5" name="Freeform 7"/>
          <p:cNvSpPr/>
          <p:nvPr/>
        </p:nvSpPr>
        <p:spPr bwMode="auto">
          <a:xfrm>
            <a:off x="6433821" y="3261492"/>
            <a:ext cx="114290" cy="110734"/>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6" name="Freeform 8"/>
          <p:cNvSpPr/>
          <p:nvPr/>
        </p:nvSpPr>
        <p:spPr bwMode="auto">
          <a:xfrm>
            <a:off x="6425487" y="3667515"/>
            <a:ext cx="34526" cy="57153"/>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7" name="Freeform 9"/>
          <p:cNvSpPr/>
          <p:nvPr/>
        </p:nvSpPr>
        <p:spPr bwMode="auto">
          <a:xfrm>
            <a:off x="6545731" y="3286497"/>
            <a:ext cx="132148" cy="394117"/>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8" name="Freeform 10"/>
          <p:cNvSpPr/>
          <p:nvPr/>
        </p:nvSpPr>
        <p:spPr bwMode="auto">
          <a:xfrm>
            <a:off x="6582636" y="3213865"/>
            <a:ext cx="104766" cy="121449"/>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39" name="Freeform 11"/>
          <p:cNvSpPr/>
          <p:nvPr/>
        </p:nvSpPr>
        <p:spPr bwMode="auto">
          <a:xfrm>
            <a:off x="6571921" y="3260302"/>
            <a:ext cx="114290" cy="109543"/>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40" name="Freeform 12"/>
          <p:cNvSpPr/>
          <p:nvPr/>
        </p:nvSpPr>
        <p:spPr bwMode="auto">
          <a:xfrm>
            <a:off x="6563588" y="3663943"/>
            <a:ext cx="34526" cy="57153"/>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41" name="Freeform 13"/>
          <p:cNvSpPr/>
          <p:nvPr/>
        </p:nvSpPr>
        <p:spPr bwMode="auto">
          <a:xfrm>
            <a:off x="6665974" y="3288877"/>
            <a:ext cx="30953" cy="200035"/>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grpSp>
        <p:nvGrpSpPr>
          <p:cNvPr id="3" name="Group 123"/>
          <p:cNvGrpSpPr/>
          <p:nvPr/>
        </p:nvGrpSpPr>
        <p:grpSpPr>
          <a:xfrm>
            <a:off x="5739747" y="3196899"/>
            <a:ext cx="613119" cy="465558"/>
            <a:chOff x="7170738" y="4168775"/>
            <a:chExt cx="817563" cy="620713"/>
          </a:xfrm>
          <a:solidFill>
            <a:schemeClr val="accent1"/>
          </a:solidFill>
        </p:grpSpPr>
        <p:sp>
          <p:nvSpPr>
            <p:cNvPr id="45"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4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id-ID" sz="1000" dirty="0"/>
            </a:p>
          </p:txBody>
        </p:sp>
        <p:sp>
          <p:nvSpPr>
            <p:cNvPr id="4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48"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49"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50"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grpSp>
      <p:sp>
        <p:nvSpPr>
          <p:cNvPr id="51" name="Freeform 20"/>
          <p:cNvSpPr>
            <a:spLocks noEditPoints="1"/>
          </p:cNvSpPr>
          <p:nvPr/>
        </p:nvSpPr>
        <p:spPr bwMode="auto">
          <a:xfrm>
            <a:off x="5240919" y="1607634"/>
            <a:ext cx="358347" cy="377446"/>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2" name="Oval 21"/>
          <p:cNvSpPr>
            <a:spLocks noChangeArrowheads="1"/>
          </p:cNvSpPr>
          <p:nvPr/>
        </p:nvSpPr>
        <p:spPr bwMode="auto">
          <a:xfrm>
            <a:off x="7527911" y="1519523"/>
            <a:ext cx="105956" cy="105971"/>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3" name="Freeform 22"/>
          <p:cNvSpPr/>
          <p:nvPr/>
        </p:nvSpPr>
        <p:spPr bwMode="auto">
          <a:xfrm>
            <a:off x="7566007" y="1598108"/>
            <a:ext cx="166673" cy="347679"/>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4" name="Freeform 23"/>
          <p:cNvSpPr/>
          <p:nvPr/>
        </p:nvSpPr>
        <p:spPr bwMode="auto">
          <a:xfrm>
            <a:off x="7419574" y="1598109"/>
            <a:ext cx="178578" cy="342917"/>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5" name="Freeform 24"/>
          <p:cNvSpPr/>
          <p:nvPr/>
        </p:nvSpPr>
        <p:spPr bwMode="auto">
          <a:xfrm>
            <a:off x="7575532" y="1481421"/>
            <a:ext cx="19048" cy="59534"/>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6" name="Freeform 25"/>
          <p:cNvSpPr>
            <a:spLocks noEditPoints="1"/>
          </p:cNvSpPr>
          <p:nvPr/>
        </p:nvSpPr>
        <p:spPr bwMode="auto">
          <a:xfrm>
            <a:off x="6723119" y="1225426"/>
            <a:ext cx="169054" cy="457222"/>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7" name="Freeform 26"/>
          <p:cNvSpPr>
            <a:spLocks noEditPoints="1"/>
          </p:cNvSpPr>
          <p:nvPr/>
        </p:nvSpPr>
        <p:spPr bwMode="auto">
          <a:xfrm>
            <a:off x="6577874" y="1369497"/>
            <a:ext cx="458352" cy="167887"/>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8" name="Freeform 27"/>
          <p:cNvSpPr>
            <a:spLocks noEditPoints="1"/>
          </p:cNvSpPr>
          <p:nvPr/>
        </p:nvSpPr>
        <p:spPr bwMode="auto">
          <a:xfrm>
            <a:off x="6612399" y="1265909"/>
            <a:ext cx="389301" cy="373874"/>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59" name="Freeform 28"/>
          <p:cNvSpPr>
            <a:spLocks noEditPoints="1"/>
          </p:cNvSpPr>
          <p:nvPr/>
        </p:nvSpPr>
        <p:spPr bwMode="auto">
          <a:xfrm>
            <a:off x="6612399" y="1265909"/>
            <a:ext cx="389301" cy="373874"/>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60" name="Oval 29"/>
          <p:cNvSpPr>
            <a:spLocks noChangeArrowheads="1"/>
          </p:cNvSpPr>
          <p:nvPr/>
        </p:nvSpPr>
        <p:spPr bwMode="auto">
          <a:xfrm>
            <a:off x="6773121" y="1418316"/>
            <a:ext cx="70241" cy="702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61" name="Freeform 30"/>
          <p:cNvSpPr>
            <a:spLocks noEditPoints="1"/>
          </p:cNvSpPr>
          <p:nvPr/>
        </p:nvSpPr>
        <p:spPr bwMode="auto">
          <a:xfrm>
            <a:off x="7312426" y="1095641"/>
            <a:ext cx="192864" cy="365540"/>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62" name="Rectangle 31"/>
          <p:cNvSpPr>
            <a:spLocks noChangeArrowheads="1"/>
          </p:cNvSpPr>
          <p:nvPr/>
        </p:nvSpPr>
        <p:spPr bwMode="auto">
          <a:xfrm>
            <a:off x="7215995" y="1094450"/>
            <a:ext cx="48811" cy="35601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63" name="Freeform 32"/>
          <p:cNvSpPr>
            <a:spLocks noEditPoints="1"/>
          </p:cNvSpPr>
          <p:nvPr/>
        </p:nvSpPr>
        <p:spPr bwMode="auto">
          <a:xfrm>
            <a:off x="5634982" y="2887618"/>
            <a:ext cx="421445" cy="308387"/>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grpSp>
        <p:nvGrpSpPr>
          <p:cNvPr id="4" name="Group 127"/>
          <p:cNvGrpSpPr/>
          <p:nvPr/>
        </p:nvGrpSpPr>
        <p:grpSpPr>
          <a:xfrm>
            <a:off x="6819550" y="3196005"/>
            <a:ext cx="380968" cy="490561"/>
            <a:chOff x="8610600" y="4127500"/>
            <a:chExt cx="508001" cy="654050"/>
          </a:xfrm>
          <a:solidFill>
            <a:schemeClr val="accent1"/>
          </a:solidFill>
        </p:grpSpPr>
        <p:sp>
          <p:nvSpPr>
            <p:cNvPr id="65"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66"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67"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68"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69"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70"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71"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72"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grpSp>
      <p:sp>
        <p:nvSpPr>
          <p:cNvPr id="73" name="Freeform 41"/>
          <p:cNvSpPr>
            <a:spLocks noEditPoints="1"/>
          </p:cNvSpPr>
          <p:nvPr/>
        </p:nvSpPr>
        <p:spPr bwMode="auto">
          <a:xfrm>
            <a:off x="7135039" y="2700681"/>
            <a:ext cx="321441" cy="29290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74" name="Freeform 42"/>
          <p:cNvSpPr/>
          <p:nvPr/>
        </p:nvSpPr>
        <p:spPr bwMode="auto">
          <a:xfrm>
            <a:off x="7218375" y="2970965"/>
            <a:ext cx="69050" cy="148836"/>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75" name="Freeform 43"/>
          <p:cNvSpPr/>
          <p:nvPr/>
        </p:nvSpPr>
        <p:spPr bwMode="auto">
          <a:xfrm>
            <a:off x="7189802" y="3016211"/>
            <a:ext cx="97623" cy="201226"/>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76" name="Freeform 44"/>
          <p:cNvSpPr/>
          <p:nvPr/>
        </p:nvSpPr>
        <p:spPr bwMode="auto">
          <a:xfrm>
            <a:off x="6298102" y="762250"/>
            <a:ext cx="392872" cy="359586"/>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77" name="Freeform 45"/>
          <p:cNvSpPr>
            <a:spLocks noEditPoints="1"/>
          </p:cNvSpPr>
          <p:nvPr/>
        </p:nvSpPr>
        <p:spPr bwMode="auto">
          <a:xfrm>
            <a:off x="6181431" y="2757834"/>
            <a:ext cx="478590" cy="396497"/>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78" name="Freeform 46"/>
          <p:cNvSpPr>
            <a:spLocks noEditPoints="1"/>
          </p:cNvSpPr>
          <p:nvPr/>
        </p:nvSpPr>
        <p:spPr bwMode="auto">
          <a:xfrm>
            <a:off x="7027892" y="1968411"/>
            <a:ext cx="614310" cy="716791"/>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79" name="Freeform 47"/>
          <p:cNvSpPr>
            <a:spLocks noEditPoints="1"/>
          </p:cNvSpPr>
          <p:nvPr/>
        </p:nvSpPr>
        <p:spPr bwMode="auto">
          <a:xfrm>
            <a:off x="7493386" y="2177971"/>
            <a:ext cx="265487" cy="521519"/>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84" name="Freeform 48"/>
          <p:cNvSpPr>
            <a:spLocks noEditPoints="1"/>
          </p:cNvSpPr>
          <p:nvPr/>
        </p:nvSpPr>
        <p:spPr bwMode="auto">
          <a:xfrm>
            <a:off x="6567160" y="2244650"/>
            <a:ext cx="434540" cy="434599"/>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85" name="Freeform 49"/>
          <p:cNvSpPr/>
          <p:nvPr/>
        </p:nvSpPr>
        <p:spPr bwMode="auto">
          <a:xfrm>
            <a:off x="6646925" y="2382769"/>
            <a:ext cx="216675" cy="114305"/>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grpSp>
        <p:nvGrpSpPr>
          <p:cNvPr id="5" name="Group 126"/>
          <p:cNvGrpSpPr/>
          <p:nvPr/>
        </p:nvGrpSpPr>
        <p:grpSpPr>
          <a:xfrm>
            <a:off x="6740976" y="2804270"/>
            <a:ext cx="340489" cy="323866"/>
            <a:chOff x="8505825" y="3605213"/>
            <a:chExt cx="454025" cy="431800"/>
          </a:xfrm>
          <a:solidFill>
            <a:schemeClr val="accent3"/>
          </a:solidFill>
        </p:grpSpPr>
        <p:sp>
          <p:nvSpPr>
            <p:cNvPr id="87"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sp>
          <p:nvSpPr>
            <p:cNvPr id="88"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00" dirty="0"/>
            </a:p>
          </p:txBody>
        </p:sp>
      </p:grpSp>
      <p:sp>
        <p:nvSpPr>
          <p:cNvPr id="89" name="Freeform 52"/>
          <p:cNvSpPr/>
          <p:nvPr/>
        </p:nvSpPr>
        <p:spPr bwMode="auto">
          <a:xfrm>
            <a:off x="5690936" y="876554"/>
            <a:ext cx="509543" cy="41435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90" name="Freeform 53"/>
          <p:cNvSpPr/>
          <p:nvPr/>
        </p:nvSpPr>
        <p:spPr bwMode="auto">
          <a:xfrm>
            <a:off x="6077856" y="853933"/>
            <a:ext cx="140481" cy="19289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91" name="Freeform 54"/>
          <p:cNvSpPr/>
          <p:nvPr/>
        </p:nvSpPr>
        <p:spPr bwMode="auto">
          <a:xfrm>
            <a:off x="5757605" y="986098"/>
            <a:ext cx="385729" cy="252425"/>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92" name="Freeform 55"/>
          <p:cNvSpPr>
            <a:spLocks noEditPoints="1"/>
          </p:cNvSpPr>
          <p:nvPr/>
        </p:nvSpPr>
        <p:spPr bwMode="auto">
          <a:xfrm>
            <a:off x="5443307" y="1207565"/>
            <a:ext cx="222628" cy="390544"/>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93" name="Freeform 56"/>
          <p:cNvSpPr>
            <a:spLocks noEditPoints="1"/>
          </p:cNvSpPr>
          <p:nvPr/>
        </p:nvSpPr>
        <p:spPr bwMode="auto">
          <a:xfrm>
            <a:off x="5240918" y="2025564"/>
            <a:ext cx="416682" cy="45365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94" name="Freeform 57"/>
          <p:cNvSpPr>
            <a:spLocks noEditPoints="1"/>
          </p:cNvSpPr>
          <p:nvPr/>
        </p:nvSpPr>
        <p:spPr bwMode="auto">
          <a:xfrm>
            <a:off x="6777882" y="852742"/>
            <a:ext cx="396444" cy="38935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95" name="Freeform 58"/>
          <p:cNvSpPr>
            <a:spLocks noEditPoints="1"/>
          </p:cNvSpPr>
          <p:nvPr/>
        </p:nvSpPr>
        <p:spPr bwMode="auto">
          <a:xfrm>
            <a:off x="5377448" y="2477038"/>
            <a:ext cx="385729" cy="390544"/>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96" name="Rectangle 59"/>
          <p:cNvSpPr>
            <a:spLocks noChangeArrowheads="1"/>
          </p:cNvSpPr>
          <p:nvPr/>
        </p:nvSpPr>
        <p:spPr bwMode="auto">
          <a:xfrm>
            <a:off x="6874314" y="2106530"/>
            <a:ext cx="470257" cy="238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97" name="Rectangle 60"/>
          <p:cNvSpPr>
            <a:spLocks noChangeArrowheads="1"/>
          </p:cNvSpPr>
          <p:nvPr/>
        </p:nvSpPr>
        <p:spPr bwMode="auto">
          <a:xfrm>
            <a:off x="6893362" y="2058903"/>
            <a:ext cx="432160" cy="238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98" name="Rectangle 61"/>
          <p:cNvSpPr>
            <a:spLocks noChangeArrowheads="1"/>
          </p:cNvSpPr>
          <p:nvPr/>
        </p:nvSpPr>
        <p:spPr bwMode="auto">
          <a:xfrm>
            <a:off x="7063607" y="2010085"/>
            <a:ext cx="91671"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99" name="Rectangle 62"/>
          <p:cNvSpPr>
            <a:spLocks noChangeArrowheads="1"/>
          </p:cNvSpPr>
          <p:nvPr/>
        </p:nvSpPr>
        <p:spPr bwMode="auto">
          <a:xfrm>
            <a:off x="7080274" y="1835054"/>
            <a:ext cx="58336" cy="19050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0" name="Rectangle 63"/>
          <p:cNvSpPr>
            <a:spLocks noChangeArrowheads="1"/>
          </p:cNvSpPr>
          <p:nvPr/>
        </p:nvSpPr>
        <p:spPr bwMode="auto">
          <a:xfrm>
            <a:off x="7063607" y="1825530"/>
            <a:ext cx="91671"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1" name="Rectangle 64"/>
          <p:cNvSpPr>
            <a:spLocks noChangeArrowheads="1"/>
          </p:cNvSpPr>
          <p:nvPr/>
        </p:nvSpPr>
        <p:spPr bwMode="auto">
          <a:xfrm>
            <a:off x="7202897" y="2010085"/>
            <a:ext cx="89290" cy="238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2" name="Rectangle 65"/>
          <p:cNvSpPr>
            <a:spLocks noChangeArrowheads="1"/>
          </p:cNvSpPr>
          <p:nvPr/>
        </p:nvSpPr>
        <p:spPr bwMode="auto">
          <a:xfrm>
            <a:off x="7218375" y="1835054"/>
            <a:ext cx="57145" cy="19050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3" name="Rectangle 66"/>
          <p:cNvSpPr>
            <a:spLocks noChangeArrowheads="1"/>
          </p:cNvSpPr>
          <p:nvPr/>
        </p:nvSpPr>
        <p:spPr bwMode="auto">
          <a:xfrm>
            <a:off x="7202897" y="1825530"/>
            <a:ext cx="89290" cy="238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4" name="Rectangle 67"/>
          <p:cNvSpPr>
            <a:spLocks noChangeArrowheads="1"/>
          </p:cNvSpPr>
          <p:nvPr/>
        </p:nvSpPr>
        <p:spPr bwMode="auto">
          <a:xfrm>
            <a:off x="6926697" y="2010085"/>
            <a:ext cx="91671"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5" name="Rectangle 68"/>
          <p:cNvSpPr>
            <a:spLocks noChangeArrowheads="1"/>
          </p:cNvSpPr>
          <p:nvPr/>
        </p:nvSpPr>
        <p:spPr bwMode="auto">
          <a:xfrm>
            <a:off x="6942175" y="1835054"/>
            <a:ext cx="59526" cy="190509"/>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6" name="Rectangle 69"/>
          <p:cNvSpPr>
            <a:spLocks noChangeArrowheads="1"/>
          </p:cNvSpPr>
          <p:nvPr/>
        </p:nvSpPr>
        <p:spPr bwMode="auto">
          <a:xfrm>
            <a:off x="6926697" y="1825530"/>
            <a:ext cx="91671"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7" name="Rectangle 70"/>
          <p:cNvSpPr>
            <a:spLocks noChangeArrowheads="1"/>
          </p:cNvSpPr>
          <p:nvPr/>
        </p:nvSpPr>
        <p:spPr bwMode="auto">
          <a:xfrm>
            <a:off x="6893362" y="1773139"/>
            <a:ext cx="432160" cy="238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id-ID" sz="1000" dirty="0"/>
          </a:p>
        </p:txBody>
      </p:sp>
      <p:sp>
        <p:nvSpPr>
          <p:cNvPr id="108" name="Freeform 71"/>
          <p:cNvSpPr/>
          <p:nvPr/>
        </p:nvSpPr>
        <p:spPr bwMode="auto">
          <a:xfrm>
            <a:off x="6893362" y="1635020"/>
            <a:ext cx="432160" cy="13812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09" name="Freeform 72"/>
          <p:cNvSpPr>
            <a:spLocks noEditPoints="1"/>
          </p:cNvSpPr>
          <p:nvPr/>
        </p:nvSpPr>
        <p:spPr bwMode="auto">
          <a:xfrm>
            <a:off x="5705222" y="1760041"/>
            <a:ext cx="600023" cy="391735"/>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0" name="Freeform 73"/>
          <p:cNvSpPr>
            <a:spLocks noEditPoints="1"/>
          </p:cNvSpPr>
          <p:nvPr/>
        </p:nvSpPr>
        <p:spPr bwMode="auto">
          <a:xfrm>
            <a:off x="7029082" y="2189878"/>
            <a:ext cx="140481" cy="245281"/>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1" name="Freeform 74"/>
          <p:cNvSpPr>
            <a:spLocks noEditPoints="1"/>
          </p:cNvSpPr>
          <p:nvPr/>
        </p:nvSpPr>
        <p:spPr bwMode="auto">
          <a:xfrm>
            <a:off x="5802844" y="1349257"/>
            <a:ext cx="282154" cy="345298"/>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112" name="Freeform 75"/>
          <p:cNvSpPr>
            <a:spLocks noEditPoints="1"/>
          </p:cNvSpPr>
          <p:nvPr/>
        </p:nvSpPr>
        <p:spPr bwMode="auto">
          <a:xfrm>
            <a:off x="6345723" y="1712414"/>
            <a:ext cx="427397" cy="42864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113" name="Freeform 76"/>
          <p:cNvSpPr>
            <a:spLocks noEditPoints="1"/>
          </p:cNvSpPr>
          <p:nvPr/>
        </p:nvSpPr>
        <p:spPr bwMode="auto">
          <a:xfrm>
            <a:off x="5919515" y="2264891"/>
            <a:ext cx="482162" cy="365540"/>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1"/>
          </a:solidFill>
          <a:ln>
            <a:noFill/>
          </a:ln>
        </p:spPr>
        <p:txBody>
          <a:bodyPr vert="horz" wrap="square" lIns="68576" tIns="34288" rIns="68576" bIns="34288" numCol="1" anchor="t" anchorCtr="0" compatLnSpc="1"/>
          <a:lstStyle/>
          <a:p>
            <a:endParaRPr lang="id-ID" sz="1000" dirty="0"/>
          </a:p>
        </p:txBody>
      </p:sp>
      <p:sp>
        <p:nvSpPr>
          <p:cNvPr id="114" name="Freeform 77"/>
          <p:cNvSpPr/>
          <p:nvPr/>
        </p:nvSpPr>
        <p:spPr bwMode="auto">
          <a:xfrm>
            <a:off x="6130239" y="1729084"/>
            <a:ext cx="160721" cy="120259"/>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5" name="Freeform 78"/>
          <p:cNvSpPr/>
          <p:nvPr/>
        </p:nvSpPr>
        <p:spPr bwMode="auto">
          <a:xfrm>
            <a:off x="6201669" y="1698126"/>
            <a:ext cx="44050" cy="54771"/>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6" name="Freeform 79"/>
          <p:cNvSpPr>
            <a:spLocks noEditPoints="1"/>
          </p:cNvSpPr>
          <p:nvPr/>
        </p:nvSpPr>
        <p:spPr bwMode="auto">
          <a:xfrm>
            <a:off x="5951660" y="2700681"/>
            <a:ext cx="169054" cy="23456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7" name="Freeform 80"/>
          <p:cNvSpPr>
            <a:spLocks noEditPoints="1"/>
          </p:cNvSpPr>
          <p:nvPr/>
        </p:nvSpPr>
        <p:spPr bwMode="auto">
          <a:xfrm>
            <a:off x="7250519" y="1498091"/>
            <a:ext cx="211913" cy="232184"/>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8" name="Freeform 81"/>
          <p:cNvSpPr>
            <a:spLocks noEditPoints="1"/>
          </p:cNvSpPr>
          <p:nvPr/>
        </p:nvSpPr>
        <p:spPr bwMode="auto">
          <a:xfrm>
            <a:off x="6190954" y="1186132"/>
            <a:ext cx="320251" cy="460794"/>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19" name="Freeform 82"/>
          <p:cNvSpPr>
            <a:spLocks noEditPoints="1"/>
          </p:cNvSpPr>
          <p:nvPr/>
        </p:nvSpPr>
        <p:spPr bwMode="auto">
          <a:xfrm>
            <a:off x="6076665" y="1120645"/>
            <a:ext cx="184531" cy="16312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0" name="Freeform 83"/>
          <p:cNvSpPr/>
          <p:nvPr/>
        </p:nvSpPr>
        <p:spPr bwMode="auto">
          <a:xfrm>
            <a:off x="6024282" y="1218281"/>
            <a:ext cx="80955" cy="51200"/>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1" name="Freeform 84"/>
          <p:cNvSpPr/>
          <p:nvPr/>
        </p:nvSpPr>
        <p:spPr bwMode="auto">
          <a:xfrm>
            <a:off x="5973090" y="1225425"/>
            <a:ext cx="109528" cy="6667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2" name="Freeform 85"/>
          <p:cNvSpPr>
            <a:spLocks noEditPoints="1"/>
          </p:cNvSpPr>
          <p:nvPr/>
        </p:nvSpPr>
        <p:spPr bwMode="auto">
          <a:xfrm>
            <a:off x="5909992" y="2094622"/>
            <a:ext cx="334537" cy="119069"/>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3" name="Freeform 86"/>
          <p:cNvSpPr/>
          <p:nvPr/>
        </p:nvSpPr>
        <p:spPr bwMode="auto">
          <a:xfrm>
            <a:off x="7295759" y="2401820"/>
            <a:ext cx="184531" cy="236946"/>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4" name="Freeform 87"/>
          <p:cNvSpPr/>
          <p:nvPr/>
        </p:nvSpPr>
        <p:spPr bwMode="auto">
          <a:xfrm>
            <a:off x="7400525" y="2393485"/>
            <a:ext cx="89290" cy="61915"/>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5" name="Freeform 88"/>
          <p:cNvSpPr/>
          <p:nvPr/>
        </p:nvSpPr>
        <p:spPr bwMode="auto">
          <a:xfrm>
            <a:off x="7331475" y="2442303"/>
            <a:ext cx="122624" cy="170268"/>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6" name="Freeform 89"/>
          <p:cNvSpPr>
            <a:spLocks noEditPoints="1"/>
          </p:cNvSpPr>
          <p:nvPr/>
        </p:nvSpPr>
        <p:spPr bwMode="auto">
          <a:xfrm>
            <a:off x="7045748" y="1473088"/>
            <a:ext cx="166673" cy="121449"/>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7" name="Freeform 90"/>
          <p:cNvSpPr/>
          <p:nvPr/>
        </p:nvSpPr>
        <p:spPr bwMode="auto">
          <a:xfrm>
            <a:off x="5656411" y="2268464"/>
            <a:ext cx="154768" cy="200035"/>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8" name="Freeform 91"/>
          <p:cNvSpPr/>
          <p:nvPr/>
        </p:nvSpPr>
        <p:spPr bwMode="auto">
          <a:xfrm>
            <a:off x="5646887" y="2261319"/>
            <a:ext cx="76193" cy="5239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29" name="Freeform 92"/>
          <p:cNvSpPr/>
          <p:nvPr/>
        </p:nvSpPr>
        <p:spPr bwMode="auto">
          <a:xfrm>
            <a:off x="5677840" y="2304183"/>
            <a:ext cx="104766" cy="144072"/>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0" name="Freeform 93"/>
          <p:cNvSpPr>
            <a:spLocks noEditPoints="1"/>
          </p:cNvSpPr>
          <p:nvPr/>
        </p:nvSpPr>
        <p:spPr bwMode="auto">
          <a:xfrm>
            <a:off x="6676688" y="3506774"/>
            <a:ext cx="164292" cy="17979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1" name="Freeform 94"/>
          <p:cNvSpPr/>
          <p:nvPr/>
        </p:nvSpPr>
        <p:spPr bwMode="auto">
          <a:xfrm>
            <a:off x="6477870" y="2322044"/>
            <a:ext cx="47621" cy="45246"/>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2" name="Freeform 95"/>
          <p:cNvSpPr/>
          <p:nvPr/>
        </p:nvSpPr>
        <p:spPr bwMode="auto">
          <a:xfrm>
            <a:off x="6467155" y="2185116"/>
            <a:ext cx="44050" cy="147645"/>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3" name="Freeform 96"/>
          <p:cNvSpPr/>
          <p:nvPr/>
        </p:nvSpPr>
        <p:spPr bwMode="auto">
          <a:xfrm>
            <a:off x="6498110" y="2208929"/>
            <a:ext cx="95242" cy="12740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4" name="Freeform 97"/>
          <p:cNvSpPr/>
          <p:nvPr/>
        </p:nvSpPr>
        <p:spPr bwMode="auto">
          <a:xfrm>
            <a:off x="6489776" y="2356574"/>
            <a:ext cx="11905" cy="238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5" name="Freeform 98"/>
          <p:cNvSpPr>
            <a:spLocks noEditPoints="1"/>
          </p:cNvSpPr>
          <p:nvPr/>
        </p:nvSpPr>
        <p:spPr bwMode="auto">
          <a:xfrm>
            <a:off x="6451679" y="1150412"/>
            <a:ext cx="165483" cy="177412"/>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id-ID" sz="1000" dirty="0"/>
          </a:p>
        </p:txBody>
      </p:sp>
      <p:sp>
        <p:nvSpPr>
          <p:cNvPr id="136" name="燕尾形 135"/>
          <p:cNvSpPr/>
          <p:nvPr/>
        </p:nvSpPr>
        <p:spPr>
          <a:xfrm rot="5400000">
            <a:off x="1899711" y="1518399"/>
            <a:ext cx="270043" cy="43201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chemeClr val="tx1"/>
              </a:solidFill>
            </a:endParaRPr>
          </a:p>
        </p:txBody>
      </p:sp>
      <p:cxnSp>
        <p:nvCxnSpPr>
          <p:cNvPr id="137" name="直接连接符 136"/>
          <p:cNvCxnSpPr/>
          <p:nvPr/>
        </p:nvCxnSpPr>
        <p:spPr>
          <a:xfrm>
            <a:off x="2034733" y="1950438"/>
            <a:ext cx="272706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2287460" y="1128298"/>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9" name="矩形 47"/>
          <p:cNvSpPr>
            <a:spLocks noChangeArrowheads="1"/>
          </p:cNvSpPr>
          <p:nvPr/>
        </p:nvSpPr>
        <p:spPr bwMode="auto">
          <a:xfrm>
            <a:off x="2277739" y="1439365"/>
            <a:ext cx="2484060"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sp>
        <p:nvSpPr>
          <p:cNvPr id="140" name="燕尾形 139"/>
          <p:cNvSpPr/>
          <p:nvPr/>
        </p:nvSpPr>
        <p:spPr>
          <a:xfrm rot="5400000">
            <a:off x="1899711" y="2544563"/>
            <a:ext cx="270043" cy="432011"/>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chemeClr val="tx1"/>
              </a:solidFill>
            </a:endParaRPr>
          </a:p>
        </p:txBody>
      </p:sp>
      <p:cxnSp>
        <p:nvCxnSpPr>
          <p:cNvPr id="141" name="直接连接符 140"/>
          <p:cNvCxnSpPr/>
          <p:nvPr/>
        </p:nvCxnSpPr>
        <p:spPr>
          <a:xfrm>
            <a:off x="2034733" y="2976602"/>
            <a:ext cx="272706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2287460" y="2154461"/>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3" name="矩形 47"/>
          <p:cNvSpPr>
            <a:spLocks noChangeArrowheads="1"/>
          </p:cNvSpPr>
          <p:nvPr/>
        </p:nvSpPr>
        <p:spPr bwMode="auto">
          <a:xfrm>
            <a:off x="2277739" y="2465529"/>
            <a:ext cx="2484060"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sp>
        <p:nvSpPr>
          <p:cNvPr id="144" name="燕尾形 143"/>
          <p:cNvSpPr/>
          <p:nvPr/>
        </p:nvSpPr>
        <p:spPr>
          <a:xfrm rot="5400000">
            <a:off x="1899711" y="3624734"/>
            <a:ext cx="270043" cy="43201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chemeClr val="tx1"/>
              </a:solidFill>
            </a:endParaRPr>
          </a:p>
        </p:txBody>
      </p:sp>
      <p:cxnSp>
        <p:nvCxnSpPr>
          <p:cNvPr id="145" name="直接连接符 144"/>
          <p:cNvCxnSpPr/>
          <p:nvPr/>
        </p:nvCxnSpPr>
        <p:spPr>
          <a:xfrm>
            <a:off x="2034733" y="4056774"/>
            <a:ext cx="272706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6" name="矩形 145"/>
          <p:cNvSpPr/>
          <p:nvPr/>
        </p:nvSpPr>
        <p:spPr>
          <a:xfrm>
            <a:off x="2287460" y="3234634"/>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2277739" y="3545701"/>
            <a:ext cx="2484060"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ppt_x"/>
                                          </p:val>
                                        </p:tav>
                                        <p:tav tm="100000">
                                          <p:val>
                                            <p:strVal val="#ppt_x"/>
                                          </p:val>
                                        </p:tav>
                                      </p:tavLst>
                                    </p:anim>
                                    <p:anim calcmode="lin" valueType="num">
                                      <p:cBhvr additive="base">
                                        <p:cTn id="51" dur="500" fill="hold"/>
                                        <p:tgtEl>
                                          <p:spTgt spid="4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additive="base">
                                        <p:cTn id="58" dur="500" fill="hold"/>
                                        <p:tgtEl>
                                          <p:spTgt spid="3"/>
                                        </p:tgtEl>
                                        <p:attrNameLst>
                                          <p:attrName>ppt_x</p:attrName>
                                        </p:attrNameLst>
                                      </p:cBhvr>
                                      <p:tavLst>
                                        <p:tav tm="0">
                                          <p:val>
                                            <p:strVal val="1+#ppt_w/2"/>
                                          </p:val>
                                        </p:tav>
                                        <p:tav tm="100000">
                                          <p:val>
                                            <p:strVal val="#ppt_x"/>
                                          </p:val>
                                        </p:tav>
                                      </p:tavLst>
                                    </p:anim>
                                    <p:anim calcmode="lin" valueType="num">
                                      <p:cBhvr additive="base">
                                        <p:cTn id="59" dur="500" fill="hold"/>
                                        <p:tgtEl>
                                          <p:spTgt spid="3"/>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ppt_x"/>
                                          </p:val>
                                        </p:tav>
                                        <p:tav tm="100000">
                                          <p:val>
                                            <p:strVal val="#ppt_x"/>
                                          </p:val>
                                        </p:tav>
                                      </p:tavLst>
                                    </p:anim>
                                    <p:anim calcmode="lin" valueType="num">
                                      <p:cBhvr additive="base">
                                        <p:cTn id="67" dur="500" fill="hold"/>
                                        <p:tgtEl>
                                          <p:spTgt spid="5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ppt_x"/>
                                          </p:val>
                                        </p:tav>
                                        <p:tav tm="100000">
                                          <p:val>
                                            <p:strVal val="#ppt_x"/>
                                          </p:val>
                                        </p:tav>
                                      </p:tavLst>
                                    </p:anim>
                                    <p:anim calcmode="lin" valueType="num">
                                      <p:cBhvr additive="base">
                                        <p:cTn id="71" dur="500" fill="hold"/>
                                        <p:tgtEl>
                                          <p:spTgt spid="5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ppt_x"/>
                                          </p:val>
                                        </p:tav>
                                        <p:tav tm="100000">
                                          <p:val>
                                            <p:strVal val="#ppt_x"/>
                                          </p:val>
                                        </p:tav>
                                      </p:tavLst>
                                    </p:anim>
                                    <p:anim calcmode="lin" valueType="num">
                                      <p:cBhvr additive="base">
                                        <p:cTn id="75" dur="500" fill="hold"/>
                                        <p:tgtEl>
                                          <p:spTgt spid="5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fill="hold"/>
                                        <p:tgtEl>
                                          <p:spTgt spid="55"/>
                                        </p:tgtEl>
                                        <p:attrNameLst>
                                          <p:attrName>ppt_x</p:attrName>
                                        </p:attrNameLst>
                                      </p:cBhvr>
                                      <p:tavLst>
                                        <p:tav tm="0">
                                          <p:val>
                                            <p:strVal val="#ppt_x"/>
                                          </p:val>
                                        </p:tav>
                                        <p:tav tm="100000">
                                          <p:val>
                                            <p:strVal val="#ppt_x"/>
                                          </p:val>
                                        </p:tav>
                                      </p:tavLst>
                                    </p:anim>
                                    <p:anim calcmode="lin" valueType="num">
                                      <p:cBhvr additive="base">
                                        <p:cTn id="79" dur="500" fill="hold"/>
                                        <p:tgtEl>
                                          <p:spTgt spid="5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ppt_x"/>
                                          </p:val>
                                        </p:tav>
                                        <p:tav tm="100000">
                                          <p:val>
                                            <p:strVal val="#ppt_x"/>
                                          </p:val>
                                        </p:tav>
                                      </p:tavLst>
                                    </p:anim>
                                    <p:anim calcmode="lin" valueType="num">
                                      <p:cBhvr additive="base">
                                        <p:cTn id="83" dur="500" fill="hold"/>
                                        <p:tgtEl>
                                          <p:spTgt spid="5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ppt_x"/>
                                          </p:val>
                                        </p:tav>
                                        <p:tav tm="100000">
                                          <p:val>
                                            <p:strVal val="#ppt_x"/>
                                          </p:val>
                                        </p:tav>
                                      </p:tavLst>
                                    </p:anim>
                                    <p:anim calcmode="lin" valueType="num">
                                      <p:cBhvr additive="base">
                                        <p:cTn id="87" dur="500" fill="hold"/>
                                        <p:tgtEl>
                                          <p:spTgt spid="5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500" fill="hold"/>
                                        <p:tgtEl>
                                          <p:spTgt spid="59"/>
                                        </p:tgtEl>
                                        <p:attrNameLst>
                                          <p:attrName>ppt_x</p:attrName>
                                        </p:attrNameLst>
                                      </p:cBhvr>
                                      <p:tavLst>
                                        <p:tav tm="0">
                                          <p:val>
                                            <p:strVal val="#ppt_x"/>
                                          </p:val>
                                        </p:tav>
                                        <p:tav tm="100000">
                                          <p:val>
                                            <p:strVal val="#ppt_x"/>
                                          </p:val>
                                        </p:tav>
                                      </p:tavLst>
                                    </p:anim>
                                    <p:anim calcmode="lin" valueType="num">
                                      <p:cBhvr additive="base">
                                        <p:cTn id="95" dur="500" fill="hold"/>
                                        <p:tgtEl>
                                          <p:spTgt spid="59"/>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500" fill="hold"/>
                                        <p:tgtEl>
                                          <p:spTgt spid="60"/>
                                        </p:tgtEl>
                                        <p:attrNameLst>
                                          <p:attrName>ppt_x</p:attrName>
                                        </p:attrNameLst>
                                      </p:cBhvr>
                                      <p:tavLst>
                                        <p:tav tm="0">
                                          <p:val>
                                            <p:strVal val="#ppt_x"/>
                                          </p:val>
                                        </p:tav>
                                        <p:tav tm="100000">
                                          <p:val>
                                            <p:strVal val="#ppt_x"/>
                                          </p:val>
                                        </p:tav>
                                      </p:tavLst>
                                    </p:anim>
                                    <p:anim calcmode="lin" valueType="num">
                                      <p:cBhvr additive="base">
                                        <p:cTn id="99" dur="500" fill="hold"/>
                                        <p:tgtEl>
                                          <p:spTgt spid="60"/>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fill="hold"/>
                                        <p:tgtEl>
                                          <p:spTgt spid="61"/>
                                        </p:tgtEl>
                                        <p:attrNameLst>
                                          <p:attrName>ppt_x</p:attrName>
                                        </p:attrNameLst>
                                      </p:cBhvr>
                                      <p:tavLst>
                                        <p:tav tm="0">
                                          <p:val>
                                            <p:strVal val="0-#ppt_w/2"/>
                                          </p:val>
                                        </p:tav>
                                        <p:tav tm="100000">
                                          <p:val>
                                            <p:strVal val="#ppt_x"/>
                                          </p:val>
                                        </p:tav>
                                      </p:tavLst>
                                    </p:anim>
                                    <p:anim calcmode="lin" valueType="num">
                                      <p:cBhvr additive="base">
                                        <p:cTn id="103" dur="500" fill="hold"/>
                                        <p:tgtEl>
                                          <p:spTgt spid="6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 calcmode="lin" valueType="num">
                                      <p:cBhvr additive="base">
                                        <p:cTn id="106" dur="500" fill="hold"/>
                                        <p:tgtEl>
                                          <p:spTgt spid="62"/>
                                        </p:tgtEl>
                                        <p:attrNameLst>
                                          <p:attrName>ppt_x</p:attrName>
                                        </p:attrNameLst>
                                      </p:cBhvr>
                                      <p:tavLst>
                                        <p:tav tm="0">
                                          <p:val>
                                            <p:strVal val="#ppt_x"/>
                                          </p:val>
                                        </p:tav>
                                        <p:tav tm="100000">
                                          <p:val>
                                            <p:strVal val="#ppt_x"/>
                                          </p:val>
                                        </p:tav>
                                      </p:tavLst>
                                    </p:anim>
                                    <p:anim calcmode="lin" valueType="num">
                                      <p:cBhvr additive="base">
                                        <p:cTn id="107" dur="500" fill="hold"/>
                                        <p:tgtEl>
                                          <p:spTgt spid="6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 calcmode="lin" valueType="num">
                                      <p:cBhvr additive="base">
                                        <p:cTn id="110" dur="500" fill="hold"/>
                                        <p:tgtEl>
                                          <p:spTgt spid="63"/>
                                        </p:tgtEl>
                                        <p:attrNameLst>
                                          <p:attrName>ppt_x</p:attrName>
                                        </p:attrNameLst>
                                      </p:cBhvr>
                                      <p:tavLst>
                                        <p:tav tm="0">
                                          <p:val>
                                            <p:strVal val="0-#ppt_w/2"/>
                                          </p:val>
                                        </p:tav>
                                        <p:tav tm="100000">
                                          <p:val>
                                            <p:strVal val="#ppt_x"/>
                                          </p:val>
                                        </p:tav>
                                      </p:tavLst>
                                    </p:anim>
                                    <p:anim calcmode="lin" valueType="num">
                                      <p:cBhvr additive="base">
                                        <p:cTn id="111" dur="500" fill="hold"/>
                                        <p:tgtEl>
                                          <p:spTgt spid="63"/>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4"/>
                                        </p:tgtEl>
                                        <p:attrNameLst>
                                          <p:attrName>style.visibility</p:attrName>
                                        </p:attrNameLst>
                                      </p:cBhvr>
                                      <p:to>
                                        <p:strVal val="visible"/>
                                      </p:to>
                                    </p:set>
                                    <p:anim calcmode="lin" valueType="num">
                                      <p:cBhvr additive="base">
                                        <p:cTn id="114" dur="500" fill="hold"/>
                                        <p:tgtEl>
                                          <p:spTgt spid="4"/>
                                        </p:tgtEl>
                                        <p:attrNameLst>
                                          <p:attrName>ppt_x</p:attrName>
                                        </p:attrNameLst>
                                      </p:cBhvr>
                                      <p:tavLst>
                                        <p:tav tm="0">
                                          <p:val>
                                            <p:strVal val="0-#ppt_w/2"/>
                                          </p:val>
                                        </p:tav>
                                        <p:tav tm="100000">
                                          <p:val>
                                            <p:strVal val="#ppt_x"/>
                                          </p:val>
                                        </p:tav>
                                      </p:tavLst>
                                    </p:anim>
                                    <p:anim calcmode="lin" valueType="num">
                                      <p:cBhvr additive="base">
                                        <p:cTn id="115" dur="500" fill="hold"/>
                                        <p:tgtEl>
                                          <p:spTgt spid="4"/>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 calcmode="lin" valueType="num">
                                      <p:cBhvr additive="base">
                                        <p:cTn id="118" dur="500" fill="hold"/>
                                        <p:tgtEl>
                                          <p:spTgt spid="73"/>
                                        </p:tgtEl>
                                        <p:attrNameLst>
                                          <p:attrName>ppt_x</p:attrName>
                                        </p:attrNameLst>
                                      </p:cBhvr>
                                      <p:tavLst>
                                        <p:tav tm="0">
                                          <p:val>
                                            <p:strVal val="#ppt_x"/>
                                          </p:val>
                                        </p:tav>
                                        <p:tav tm="100000">
                                          <p:val>
                                            <p:strVal val="#ppt_x"/>
                                          </p:val>
                                        </p:tav>
                                      </p:tavLst>
                                    </p:anim>
                                    <p:anim calcmode="lin" valueType="num">
                                      <p:cBhvr additive="base">
                                        <p:cTn id="119" dur="500" fill="hold"/>
                                        <p:tgtEl>
                                          <p:spTgt spid="73"/>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74"/>
                                        </p:tgtEl>
                                        <p:attrNameLst>
                                          <p:attrName>style.visibility</p:attrName>
                                        </p:attrNameLst>
                                      </p:cBhvr>
                                      <p:to>
                                        <p:strVal val="visible"/>
                                      </p:to>
                                    </p:set>
                                    <p:anim calcmode="lin" valueType="num">
                                      <p:cBhvr additive="base">
                                        <p:cTn id="122" dur="500" fill="hold"/>
                                        <p:tgtEl>
                                          <p:spTgt spid="74"/>
                                        </p:tgtEl>
                                        <p:attrNameLst>
                                          <p:attrName>ppt_x</p:attrName>
                                        </p:attrNameLst>
                                      </p:cBhvr>
                                      <p:tavLst>
                                        <p:tav tm="0">
                                          <p:val>
                                            <p:strVal val="#ppt_x"/>
                                          </p:val>
                                        </p:tav>
                                        <p:tav tm="100000">
                                          <p:val>
                                            <p:strVal val="#ppt_x"/>
                                          </p:val>
                                        </p:tav>
                                      </p:tavLst>
                                    </p:anim>
                                    <p:anim calcmode="lin" valueType="num">
                                      <p:cBhvr additive="base">
                                        <p:cTn id="123" dur="500" fill="hold"/>
                                        <p:tgtEl>
                                          <p:spTgt spid="7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additive="base">
                                        <p:cTn id="126" dur="500" fill="hold"/>
                                        <p:tgtEl>
                                          <p:spTgt spid="75"/>
                                        </p:tgtEl>
                                        <p:attrNameLst>
                                          <p:attrName>ppt_x</p:attrName>
                                        </p:attrNameLst>
                                      </p:cBhvr>
                                      <p:tavLst>
                                        <p:tav tm="0">
                                          <p:val>
                                            <p:strVal val="#ppt_x"/>
                                          </p:val>
                                        </p:tav>
                                        <p:tav tm="100000">
                                          <p:val>
                                            <p:strVal val="#ppt_x"/>
                                          </p:val>
                                        </p:tav>
                                      </p:tavLst>
                                    </p:anim>
                                    <p:anim calcmode="lin" valueType="num">
                                      <p:cBhvr additive="base">
                                        <p:cTn id="127" dur="500" fill="hold"/>
                                        <p:tgtEl>
                                          <p:spTgt spid="75"/>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6"/>
                                        </p:tgtEl>
                                        <p:attrNameLst>
                                          <p:attrName>style.visibility</p:attrName>
                                        </p:attrNameLst>
                                      </p:cBhvr>
                                      <p:to>
                                        <p:strVal val="visible"/>
                                      </p:to>
                                    </p:set>
                                    <p:anim calcmode="lin" valueType="num">
                                      <p:cBhvr additive="base">
                                        <p:cTn id="130" dur="500" fill="hold"/>
                                        <p:tgtEl>
                                          <p:spTgt spid="76"/>
                                        </p:tgtEl>
                                        <p:attrNameLst>
                                          <p:attrName>ppt_x</p:attrName>
                                        </p:attrNameLst>
                                      </p:cBhvr>
                                      <p:tavLst>
                                        <p:tav tm="0">
                                          <p:val>
                                            <p:strVal val="0-#ppt_w/2"/>
                                          </p:val>
                                        </p:tav>
                                        <p:tav tm="100000">
                                          <p:val>
                                            <p:strVal val="#ppt_x"/>
                                          </p:val>
                                        </p:tav>
                                      </p:tavLst>
                                    </p:anim>
                                    <p:anim calcmode="lin" valueType="num">
                                      <p:cBhvr additive="base">
                                        <p:cTn id="131" dur="500" fill="hold"/>
                                        <p:tgtEl>
                                          <p:spTgt spid="7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7"/>
                                        </p:tgtEl>
                                        <p:attrNameLst>
                                          <p:attrName>style.visibility</p:attrName>
                                        </p:attrNameLst>
                                      </p:cBhvr>
                                      <p:to>
                                        <p:strVal val="visible"/>
                                      </p:to>
                                    </p:set>
                                    <p:anim calcmode="lin" valueType="num">
                                      <p:cBhvr additive="base">
                                        <p:cTn id="134" dur="500" fill="hold"/>
                                        <p:tgtEl>
                                          <p:spTgt spid="77"/>
                                        </p:tgtEl>
                                        <p:attrNameLst>
                                          <p:attrName>ppt_x</p:attrName>
                                        </p:attrNameLst>
                                      </p:cBhvr>
                                      <p:tavLst>
                                        <p:tav tm="0">
                                          <p:val>
                                            <p:strVal val="#ppt_x"/>
                                          </p:val>
                                        </p:tav>
                                        <p:tav tm="100000">
                                          <p:val>
                                            <p:strVal val="#ppt_x"/>
                                          </p:val>
                                        </p:tav>
                                      </p:tavLst>
                                    </p:anim>
                                    <p:anim calcmode="lin" valueType="num">
                                      <p:cBhvr additive="base">
                                        <p:cTn id="135" dur="500" fill="hold"/>
                                        <p:tgtEl>
                                          <p:spTgt spid="7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8"/>
                                        </p:tgtEl>
                                        <p:attrNameLst>
                                          <p:attrName>style.visibility</p:attrName>
                                        </p:attrNameLst>
                                      </p:cBhvr>
                                      <p:to>
                                        <p:strVal val="visible"/>
                                      </p:to>
                                    </p:set>
                                    <p:anim calcmode="lin" valueType="num">
                                      <p:cBhvr additive="base">
                                        <p:cTn id="138" dur="500" fill="hold"/>
                                        <p:tgtEl>
                                          <p:spTgt spid="78"/>
                                        </p:tgtEl>
                                        <p:attrNameLst>
                                          <p:attrName>ppt_x</p:attrName>
                                        </p:attrNameLst>
                                      </p:cBhvr>
                                      <p:tavLst>
                                        <p:tav tm="0">
                                          <p:val>
                                            <p:strVal val="0-#ppt_w/2"/>
                                          </p:val>
                                        </p:tav>
                                        <p:tav tm="100000">
                                          <p:val>
                                            <p:strVal val="#ppt_x"/>
                                          </p:val>
                                        </p:tav>
                                      </p:tavLst>
                                    </p:anim>
                                    <p:anim calcmode="lin" valueType="num">
                                      <p:cBhvr additive="base">
                                        <p:cTn id="139" dur="500" fill="hold"/>
                                        <p:tgtEl>
                                          <p:spTgt spid="7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 calcmode="lin" valueType="num">
                                      <p:cBhvr additive="base">
                                        <p:cTn id="142" dur="500" fill="hold"/>
                                        <p:tgtEl>
                                          <p:spTgt spid="79"/>
                                        </p:tgtEl>
                                        <p:attrNameLst>
                                          <p:attrName>ppt_x</p:attrName>
                                        </p:attrNameLst>
                                      </p:cBhvr>
                                      <p:tavLst>
                                        <p:tav tm="0">
                                          <p:val>
                                            <p:strVal val="#ppt_x"/>
                                          </p:val>
                                        </p:tav>
                                        <p:tav tm="100000">
                                          <p:val>
                                            <p:strVal val="#ppt_x"/>
                                          </p:val>
                                        </p:tav>
                                      </p:tavLst>
                                    </p:anim>
                                    <p:anim calcmode="lin" valueType="num">
                                      <p:cBhvr additive="base">
                                        <p:cTn id="143" dur="500" fill="hold"/>
                                        <p:tgtEl>
                                          <p:spTgt spid="79"/>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4"/>
                                        </p:tgtEl>
                                        <p:attrNameLst>
                                          <p:attrName>style.visibility</p:attrName>
                                        </p:attrNameLst>
                                      </p:cBhvr>
                                      <p:to>
                                        <p:strVal val="visible"/>
                                      </p:to>
                                    </p:set>
                                    <p:anim calcmode="lin" valueType="num">
                                      <p:cBhvr additive="base">
                                        <p:cTn id="146" dur="500" fill="hold"/>
                                        <p:tgtEl>
                                          <p:spTgt spid="84"/>
                                        </p:tgtEl>
                                        <p:attrNameLst>
                                          <p:attrName>ppt_x</p:attrName>
                                        </p:attrNameLst>
                                      </p:cBhvr>
                                      <p:tavLst>
                                        <p:tav tm="0">
                                          <p:val>
                                            <p:strVal val="#ppt_x"/>
                                          </p:val>
                                        </p:tav>
                                        <p:tav tm="100000">
                                          <p:val>
                                            <p:strVal val="#ppt_x"/>
                                          </p:val>
                                        </p:tav>
                                      </p:tavLst>
                                    </p:anim>
                                    <p:anim calcmode="lin" valueType="num">
                                      <p:cBhvr additive="base">
                                        <p:cTn id="147" dur="500" fill="hold"/>
                                        <p:tgtEl>
                                          <p:spTgt spid="8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5"/>
                                        </p:tgtEl>
                                        <p:attrNameLst>
                                          <p:attrName>style.visibility</p:attrName>
                                        </p:attrNameLst>
                                      </p:cBhvr>
                                      <p:to>
                                        <p:strVal val="visible"/>
                                      </p:to>
                                    </p:set>
                                    <p:anim calcmode="lin" valueType="num">
                                      <p:cBhvr additive="base">
                                        <p:cTn id="150" dur="500" fill="hold"/>
                                        <p:tgtEl>
                                          <p:spTgt spid="85"/>
                                        </p:tgtEl>
                                        <p:attrNameLst>
                                          <p:attrName>ppt_x</p:attrName>
                                        </p:attrNameLst>
                                      </p:cBhvr>
                                      <p:tavLst>
                                        <p:tav tm="0">
                                          <p:val>
                                            <p:strVal val="#ppt_x"/>
                                          </p:val>
                                        </p:tav>
                                        <p:tav tm="100000">
                                          <p:val>
                                            <p:strVal val="#ppt_x"/>
                                          </p:val>
                                        </p:tav>
                                      </p:tavLst>
                                    </p:anim>
                                    <p:anim calcmode="lin" valueType="num">
                                      <p:cBhvr additive="base">
                                        <p:cTn id="151" dur="500" fill="hold"/>
                                        <p:tgtEl>
                                          <p:spTgt spid="8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5"/>
                                        </p:tgtEl>
                                        <p:attrNameLst>
                                          <p:attrName>style.visibility</p:attrName>
                                        </p:attrNameLst>
                                      </p:cBhvr>
                                      <p:to>
                                        <p:strVal val="visible"/>
                                      </p:to>
                                    </p:set>
                                    <p:anim calcmode="lin" valueType="num">
                                      <p:cBhvr additive="base">
                                        <p:cTn id="154" dur="500" fill="hold"/>
                                        <p:tgtEl>
                                          <p:spTgt spid="5"/>
                                        </p:tgtEl>
                                        <p:attrNameLst>
                                          <p:attrName>ppt_x</p:attrName>
                                        </p:attrNameLst>
                                      </p:cBhvr>
                                      <p:tavLst>
                                        <p:tav tm="0">
                                          <p:val>
                                            <p:strVal val="0-#ppt_w/2"/>
                                          </p:val>
                                        </p:tav>
                                        <p:tav tm="100000">
                                          <p:val>
                                            <p:strVal val="#ppt_x"/>
                                          </p:val>
                                        </p:tav>
                                      </p:tavLst>
                                    </p:anim>
                                    <p:anim calcmode="lin" valueType="num">
                                      <p:cBhvr additive="base">
                                        <p:cTn id="155" dur="500" fill="hold"/>
                                        <p:tgtEl>
                                          <p:spTgt spid="5"/>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89"/>
                                        </p:tgtEl>
                                        <p:attrNameLst>
                                          <p:attrName>style.visibility</p:attrName>
                                        </p:attrNameLst>
                                      </p:cBhvr>
                                      <p:to>
                                        <p:strVal val="visible"/>
                                      </p:to>
                                    </p:set>
                                    <p:anim calcmode="lin" valueType="num">
                                      <p:cBhvr additive="base">
                                        <p:cTn id="158" dur="500" fill="hold"/>
                                        <p:tgtEl>
                                          <p:spTgt spid="89"/>
                                        </p:tgtEl>
                                        <p:attrNameLst>
                                          <p:attrName>ppt_x</p:attrName>
                                        </p:attrNameLst>
                                      </p:cBhvr>
                                      <p:tavLst>
                                        <p:tav tm="0">
                                          <p:val>
                                            <p:strVal val="#ppt_x"/>
                                          </p:val>
                                        </p:tav>
                                        <p:tav tm="100000">
                                          <p:val>
                                            <p:strVal val="#ppt_x"/>
                                          </p:val>
                                        </p:tav>
                                      </p:tavLst>
                                    </p:anim>
                                    <p:anim calcmode="lin" valueType="num">
                                      <p:cBhvr additive="base">
                                        <p:cTn id="159" dur="500" fill="hold"/>
                                        <p:tgtEl>
                                          <p:spTgt spid="8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 calcmode="lin" valueType="num">
                                      <p:cBhvr additive="base">
                                        <p:cTn id="162" dur="500" fill="hold"/>
                                        <p:tgtEl>
                                          <p:spTgt spid="90"/>
                                        </p:tgtEl>
                                        <p:attrNameLst>
                                          <p:attrName>ppt_x</p:attrName>
                                        </p:attrNameLst>
                                      </p:cBhvr>
                                      <p:tavLst>
                                        <p:tav tm="0">
                                          <p:val>
                                            <p:strVal val="#ppt_x"/>
                                          </p:val>
                                        </p:tav>
                                        <p:tav tm="100000">
                                          <p:val>
                                            <p:strVal val="#ppt_x"/>
                                          </p:val>
                                        </p:tav>
                                      </p:tavLst>
                                    </p:anim>
                                    <p:anim calcmode="lin" valueType="num">
                                      <p:cBhvr additive="base">
                                        <p:cTn id="163" dur="500" fill="hold"/>
                                        <p:tgtEl>
                                          <p:spTgt spid="9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1"/>
                                        </p:tgtEl>
                                        <p:attrNameLst>
                                          <p:attrName>style.visibility</p:attrName>
                                        </p:attrNameLst>
                                      </p:cBhvr>
                                      <p:to>
                                        <p:strVal val="visible"/>
                                      </p:to>
                                    </p:set>
                                    <p:anim calcmode="lin" valueType="num">
                                      <p:cBhvr additive="base">
                                        <p:cTn id="166" dur="500" fill="hold"/>
                                        <p:tgtEl>
                                          <p:spTgt spid="91"/>
                                        </p:tgtEl>
                                        <p:attrNameLst>
                                          <p:attrName>ppt_x</p:attrName>
                                        </p:attrNameLst>
                                      </p:cBhvr>
                                      <p:tavLst>
                                        <p:tav tm="0">
                                          <p:val>
                                            <p:strVal val="#ppt_x"/>
                                          </p:val>
                                        </p:tav>
                                        <p:tav tm="100000">
                                          <p:val>
                                            <p:strVal val="#ppt_x"/>
                                          </p:val>
                                        </p:tav>
                                      </p:tavLst>
                                    </p:anim>
                                    <p:anim calcmode="lin" valueType="num">
                                      <p:cBhvr additive="base">
                                        <p:cTn id="167" dur="500" fill="hold"/>
                                        <p:tgtEl>
                                          <p:spTgt spid="9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anim calcmode="lin" valueType="num">
                                      <p:cBhvr additive="base">
                                        <p:cTn id="170" dur="500" fill="hold"/>
                                        <p:tgtEl>
                                          <p:spTgt spid="92"/>
                                        </p:tgtEl>
                                        <p:attrNameLst>
                                          <p:attrName>ppt_x</p:attrName>
                                        </p:attrNameLst>
                                      </p:cBhvr>
                                      <p:tavLst>
                                        <p:tav tm="0">
                                          <p:val>
                                            <p:strVal val="#ppt_x"/>
                                          </p:val>
                                        </p:tav>
                                        <p:tav tm="100000">
                                          <p:val>
                                            <p:strVal val="#ppt_x"/>
                                          </p:val>
                                        </p:tav>
                                      </p:tavLst>
                                    </p:anim>
                                    <p:anim calcmode="lin" valueType="num">
                                      <p:cBhvr additive="base">
                                        <p:cTn id="171" dur="500" fill="hold"/>
                                        <p:tgtEl>
                                          <p:spTgt spid="9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93"/>
                                        </p:tgtEl>
                                        <p:attrNameLst>
                                          <p:attrName>style.visibility</p:attrName>
                                        </p:attrNameLst>
                                      </p:cBhvr>
                                      <p:to>
                                        <p:strVal val="visible"/>
                                      </p:to>
                                    </p:set>
                                    <p:anim calcmode="lin" valueType="num">
                                      <p:cBhvr additive="base">
                                        <p:cTn id="174" dur="500" fill="hold"/>
                                        <p:tgtEl>
                                          <p:spTgt spid="93"/>
                                        </p:tgtEl>
                                        <p:attrNameLst>
                                          <p:attrName>ppt_x</p:attrName>
                                        </p:attrNameLst>
                                      </p:cBhvr>
                                      <p:tavLst>
                                        <p:tav tm="0">
                                          <p:val>
                                            <p:strVal val="#ppt_x"/>
                                          </p:val>
                                        </p:tav>
                                        <p:tav tm="100000">
                                          <p:val>
                                            <p:strVal val="#ppt_x"/>
                                          </p:val>
                                        </p:tav>
                                      </p:tavLst>
                                    </p:anim>
                                    <p:anim calcmode="lin" valueType="num">
                                      <p:cBhvr additive="base">
                                        <p:cTn id="175" dur="500" fill="hold"/>
                                        <p:tgtEl>
                                          <p:spTgt spid="9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94"/>
                                        </p:tgtEl>
                                        <p:attrNameLst>
                                          <p:attrName>style.visibility</p:attrName>
                                        </p:attrNameLst>
                                      </p:cBhvr>
                                      <p:to>
                                        <p:strVal val="visible"/>
                                      </p:to>
                                    </p:set>
                                    <p:anim calcmode="lin" valueType="num">
                                      <p:cBhvr additive="base">
                                        <p:cTn id="178" dur="500" fill="hold"/>
                                        <p:tgtEl>
                                          <p:spTgt spid="94"/>
                                        </p:tgtEl>
                                        <p:attrNameLst>
                                          <p:attrName>ppt_x</p:attrName>
                                        </p:attrNameLst>
                                      </p:cBhvr>
                                      <p:tavLst>
                                        <p:tav tm="0">
                                          <p:val>
                                            <p:strVal val="0-#ppt_w/2"/>
                                          </p:val>
                                        </p:tav>
                                        <p:tav tm="100000">
                                          <p:val>
                                            <p:strVal val="#ppt_x"/>
                                          </p:val>
                                        </p:tav>
                                      </p:tavLst>
                                    </p:anim>
                                    <p:anim calcmode="lin" valueType="num">
                                      <p:cBhvr additive="base">
                                        <p:cTn id="179" dur="500" fill="hold"/>
                                        <p:tgtEl>
                                          <p:spTgt spid="9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95"/>
                                        </p:tgtEl>
                                        <p:attrNameLst>
                                          <p:attrName>style.visibility</p:attrName>
                                        </p:attrNameLst>
                                      </p:cBhvr>
                                      <p:to>
                                        <p:strVal val="visible"/>
                                      </p:to>
                                    </p:set>
                                    <p:anim calcmode="lin" valueType="num">
                                      <p:cBhvr additive="base">
                                        <p:cTn id="182" dur="500" fill="hold"/>
                                        <p:tgtEl>
                                          <p:spTgt spid="95"/>
                                        </p:tgtEl>
                                        <p:attrNameLst>
                                          <p:attrName>ppt_x</p:attrName>
                                        </p:attrNameLst>
                                      </p:cBhvr>
                                      <p:tavLst>
                                        <p:tav tm="0">
                                          <p:val>
                                            <p:strVal val="#ppt_x"/>
                                          </p:val>
                                        </p:tav>
                                        <p:tav tm="100000">
                                          <p:val>
                                            <p:strVal val="#ppt_x"/>
                                          </p:val>
                                        </p:tav>
                                      </p:tavLst>
                                    </p:anim>
                                    <p:anim calcmode="lin" valueType="num">
                                      <p:cBhvr additive="base">
                                        <p:cTn id="183" dur="500" fill="hold"/>
                                        <p:tgtEl>
                                          <p:spTgt spid="9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anim calcmode="lin" valueType="num">
                                      <p:cBhvr additive="base">
                                        <p:cTn id="186" dur="500" fill="hold"/>
                                        <p:tgtEl>
                                          <p:spTgt spid="96"/>
                                        </p:tgtEl>
                                        <p:attrNameLst>
                                          <p:attrName>ppt_x</p:attrName>
                                        </p:attrNameLst>
                                      </p:cBhvr>
                                      <p:tavLst>
                                        <p:tav tm="0">
                                          <p:val>
                                            <p:strVal val="#ppt_x"/>
                                          </p:val>
                                        </p:tav>
                                        <p:tav tm="100000">
                                          <p:val>
                                            <p:strVal val="#ppt_x"/>
                                          </p:val>
                                        </p:tav>
                                      </p:tavLst>
                                    </p:anim>
                                    <p:anim calcmode="lin" valueType="num">
                                      <p:cBhvr additive="base">
                                        <p:cTn id="187" dur="500" fill="hold"/>
                                        <p:tgtEl>
                                          <p:spTgt spid="9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97"/>
                                        </p:tgtEl>
                                        <p:attrNameLst>
                                          <p:attrName>style.visibility</p:attrName>
                                        </p:attrNameLst>
                                      </p:cBhvr>
                                      <p:to>
                                        <p:strVal val="visible"/>
                                      </p:to>
                                    </p:set>
                                    <p:anim calcmode="lin" valueType="num">
                                      <p:cBhvr additive="base">
                                        <p:cTn id="190" dur="500" fill="hold"/>
                                        <p:tgtEl>
                                          <p:spTgt spid="97"/>
                                        </p:tgtEl>
                                        <p:attrNameLst>
                                          <p:attrName>ppt_x</p:attrName>
                                        </p:attrNameLst>
                                      </p:cBhvr>
                                      <p:tavLst>
                                        <p:tav tm="0">
                                          <p:val>
                                            <p:strVal val="#ppt_x"/>
                                          </p:val>
                                        </p:tav>
                                        <p:tav tm="100000">
                                          <p:val>
                                            <p:strVal val="#ppt_x"/>
                                          </p:val>
                                        </p:tav>
                                      </p:tavLst>
                                    </p:anim>
                                    <p:anim calcmode="lin" valueType="num">
                                      <p:cBhvr additive="base">
                                        <p:cTn id="191" dur="500" fill="hold"/>
                                        <p:tgtEl>
                                          <p:spTgt spid="9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98"/>
                                        </p:tgtEl>
                                        <p:attrNameLst>
                                          <p:attrName>style.visibility</p:attrName>
                                        </p:attrNameLst>
                                      </p:cBhvr>
                                      <p:to>
                                        <p:strVal val="visible"/>
                                      </p:to>
                                    </p:set>
                                    <p:anim calcmode="lin" valueType="num">
                                      <p:cBhvr additive="base">
                                        <p:cTn id="194" dur="500" fill="hold"/>
                                        <p:tgtEl>
                                          <p:spTgt spid="98"/>
                                        </p:tgtEl>
                                        <p:attrNameLst>
                                          <p:attrName>ppt_x</p:attrName>
                                        </p:attrNameLst>
                                      </p:cBhvr>
                                      <p:tavLst>
                                        <p:tav tm="0">
                                          <p:val>
                                            <p:strVal val="#ppt_x"/>
                                          </p:val>
                                        </p:tav>
                                        <p:tav tm="100000">
                                          <p:val>
                                            <p:strVal val="#ppt_x"/>
                                          </p:val>
                                        </p:tav>
                                      </p:tavLst>
                                    </p:anim>
                                    <p:anim calcmode="lin" valueType="num">
                                      <p:cBhvr additive="base">
                                        <p:cTn id="195" dur="500" fill="hold"/>
                                        <p:tgtEl>
                                          <p:spTgt spid="9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99"/>
                                        </p:tgtEl>
                                        <p:attrNameLst>
                                          <p:attrName>style.visibility</p:attrName>
                                        </p:attrNameLst>
                                      </p:cBhvr>
                                      <p:to>
                                        <p:strVal val="visible"/>
                                      </p:to>
                                    </p:set>
                                    <p:anim calcmode="lin" valueType="num">
                                      <p:cBhvr additive="base">
                                        <p:cTn id="198" dur="500" fill="hold"/>
                                        <p:tgtEl>
                                          <p:spTgt spid="99"/>
                                        </p:tgtEl>
                                        <p:attrNameLst>
                                          <p:attrName>ppt_x</p:attrName>
                                        </p:attrNameLst>
                                      </p:cBhvr>
                                      <p:tavLst>
                                        <p:tav tm="0">
                                          <p:val>
                                            <p:strVal val="#ppt_x"/>
                                          </p:val>
                                        </p:tav>
                                        <p:tav tm="100000">
                                          <p:val>
                                            <p:strVal val="#ppt_x"/>
                                          </p:val>
                                        </p:tav>
                                      </p:tavLst>
                                    </p:anim>
                                    <p:anim calcmode="lin" valueType="num">
                                      <p:cBhvr additive="base">
                                        <p:cTn id="199" dur="500" fill="hold"/>
                                        <p:tgtEl>
                                          <p:spTgt spid="9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0"/>
                                        </p:tgtEl>
                                        <p:attrNameLst>
                                          <p:attrName>style.visibility</p:attrName>
                                        </p:attrNameLst>
                                      </p:cBhvr>
                                      <p:to>
                                        <p:strVal val="visible"/>
                                      </p:to>
                                    </p:set>
                                    <p:anim calcmode="lin" valueType="num">
                                      <p:cBhvr additive="base">
                                        <p:cTn id="202" dur="500" fill="hold"/>
                                        <p:tgtEl>
                                          <p:spTgt spid="100"/>
                                        </p:tgtEl>
                                        <p:attrNameLst>
                                          <p:attrName>ppt_x</p:attrName>
                                        </p:attrNameLst>
                                      </p:cBhvr>
                                      <p:tavLst>
                                        <p:tav tm="0">
                                          <p:val>
                                            <p:strVal val="#ppt_x"/>
                                          </p:val>
                                        </p:tav>
                                        <p:tav tm="100000">
                                          <p:val>
                                            <p:strVal val="#ppt_x"/>
                                          </p:val>
                                        </p:tav>
                                      </p:tavLst>
                                    </p:anim>
                                    <p:anim calcmode="lin" valueType="num">
                                      <p:cBhvr additive="base">
                                        <p:cTn id="203" dur="500" fill="hold"/>
                                        <p:tgtEl>
                                          <p:spTgt spid="10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1"/>
                                        </p:tgtEl>
                                        <p:attrNameLst>
                                          <p:attrName>style.visibility</p:attrName>
                                        </p:attrNameLst>
                                      </p:cBhvr>
                                      <p:to>
                                        <p:strVal val="visible"/>
                                      </p:to>
                                    </p:set>
                                    <p:anim calcmode="lin" valueType="num">
                                      <p:cBhvr additive="base">
                                        <p:cTn id="206" dur="500" fill="hold"/>
                                        <p:tgtEl>
                                          <p:spTgt spid="101"/>
                                        </p:tgtEl>
                                        <p:attrNameLst>
                                          <p:attrName>ppt_x</p:attrName>
                                        </p:attrNameLst>
                                      </p:cBhvr>
                                      <p:tavLst>
                                        <p:tav tm="0">
                                          <p:val>
                                            <p:strVal val="#ppt_x"/>
                                          </p:val>
                                        </p:tav>
                                        <p:tav tm="100000">
                                          <p:val>
                                            <p:strVal val="#ppt_x"/>
                                          </p:val>
                                        </p:tav>
                                      </p:tavLst>
                                    </p:anim>
                                    <p:anim calcmode="lin" valueType="num">
                                      <p:cBhvr additive="base">
                                        <p:cTn id="207" dur="500" fill="hold"/>
                                        <p:tgtEl>
                                          <p:spTgt spid="10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2"/>
                                        </p:tgtEl>
                                        <p:attrNameLst>
                                          <p:attrName>style.visibility</p:attrName>
                                        </p:attrNameLst>
                                      </p:cBhvr>
                                      <p:to>
                                        <p:strVal val="visible"/>
                                      </p:to>
                                    </p:set>
                                    <p:anim calcmode="lin" valueType="num">
                                      <p:cBhvr additive="base">
                                        <p:cTn id="210" dur="500" fill="hold"/>
                                        <p:tgtEl>
                                          <p:spTgt spid="102"/>
                                        </p:tgtEl>
                                        <p:attrNameLst>
                                          <p:attrName>ppt_x</p:attrName>
                                        </p:attrNameLst>
                                      </p:cBhvr>
                                      <p:tavLst>
                                        <p:tav tm="0">
                                          <p:val>
                                            <p:strVal val="#ppt_x"/>
                                          </p:val>
                                        </p:tav>
                                        <p:tav tm="100000">
                                          <p:val>
                                            <p:strVal val="#ppt_x"/>
                                          </p:val>
                                        </p:tav>
                                      </p:tavLst>
                                    </p:anim>
                                    <p:anim calcmode="lin" valueType="num">
                                      <p:cBhvr additive="base">
                                        <p:cTn id="211" dur="500" fill="hold"/>
                                        <p:tgtEl>
                                          <p:spTgt spid="10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03"/>
                                        </p:tgtEl>
                                        <p:attrNameLst>
                                          <p:attrName>style.visibility</p:attrName>
                                        </p:attrNameLst>
                                      </p:cBhvr>
                                      <p:to>
                                        <p:strVal val="visible"/>
                                      </p:to>
                                    </p:set>
                                    <p:anim calcmode="lin" valueType="num">
                                      <p:cBhvr additive="base">
                                        <p:cTn id="214" dur="500" fill="hold"/>
                                        <p:tgtEl>
                                          <p:spTgt spid="103"/>
                                        </p:tgtEl>
                                        <p:attrNameLst>
                                          <p:attrName>ppt_x</p:attrName>
                                        </p:attrNameLst>
                                      </p:cBhvr>
                                      <p:tavLst>
                                        <p:tav tm="0">
                                          <p:val>
                                            <p:strVal val="#ppt_x"/>
                                          </p:val>
                                        </p:tav>
                                        <p:tav tm="100000">
                                          <p:val>
                                            <p:strVal val="#ppt_x"/>
                                          </p:val>
                                        </p:tav>
                                      </p:tavLst>
                                    </p:anim>
                                    <p:anim calcmode="lin" valueType="num">
                                      <p:cBhvr additive="base">
                                        <p:cTn id="215" dur="500" fill="hold"/>
                                        <p:tgtEl>
                                          <p:spTgt spid="10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04"/>
                                        </p:tgtEl>
                                        <p:attrNameLst>
                                          <p:attrName>style.visibility</p:attrName>
                                        </p:attrNameLst>
                                      </p:cBhvr>
                                      <p:to>
                                        <p:strVal val="visible"/>
                                      </p:to>
                                    </p:set>
                                    <p:anim calcmode="lin" valueType="num">
                                      <p:cBhvr additive="base">
                                        <p:cTn id="218" dur="500" fill="hold"/>
                                        <p:tgtEl>
                                          <p:spTgt spid="104"/>
                                        </p:tgtEl>
                                        <p:attrNameLst>
                                          <p:attrName>ppt_x</p:attrName>
                                        </p:attrNameLst>
                                      </p:cBhvr>
                                      <p:tavLst>
                                        <p:tav tm="0">
                                          <p:val>
                                            <p:strVal val="#ppt_x"/>
                                          </p:val>
                                        </p:tav>
                                        <p:tav tm="100000">
                                          <p:val>
                                            <p:strVal val="#ppt_x"/>
                                          </p:val>
                                        </p:tav>
                                      </p:tavLst>
                                    </p:anim>
                                    <p:anim calcmode="lin" valueType="num">
                                      <p:cBhvr additive="base">
                                        <p:cTn id="219" dur="500" fill="hold"/>
                                        <p:tgtEl>
                                          <p:spTgt spid="10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05"/>
                                        </p:tgtEl>
                                        <p:attrNameLst>
                                          <p:attrName>style.visibility</p:attrName>
                                        </p:attrNameLst>
                                      </p:cBhvr>
                                      <p:to>
                                        <p:strVal val="visible"/>
                                      </p:to>
                                    </p:set>
                                    <p:anim calcmode="lin" valueType="num">
                                      <p:cBhvr additive="base">
                                        <p:cTn id="222" dur="500" fill="hold"/>
                                        <p:tgtEl>
                                          <p:spTgt spid="105"/>
                                        </p:tgtEl>
                                        <p:attrNameLst>
                                          <p:attrName>ppt_x</p:attrName>
                                        </p:attrNameLst>
                                      </p:cBhvr>
                                      <p:tavLst>
                                        <p:tav tm="0">
                                          <p:val>
                                            <p:strVal val="#ppt_x"/>
                                          </p:val>
                                        </p:tav>
                                        <p:tav tm="100000">
                                          <p:val>
                                            <p:strVal val="#ppt_x"/>
                                          </p:val>
                                        </p:tav>
                                      </p:tavLst>
                                    </p:anim>
                                    <p:anim calcmode="lin" valueType="num">
                                      <p:cBhvr additive="base">
                                        <p:cTn id="223" dur="500" fill="hold"/>
                                        <p:tgtEl>
                                          <p:spTgt spid="10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06"/>
                                        </p:tgtEl>
                                        <p:attrNameLst>
                                          <p:attrName>style.visibility</p:attrName>
                                        </p:attrNameLst>
                                      </p:cBhvr>
                                      <p:to>
                                        <p:strVal val="visible"/>
                                      </p:to>
                                    </p:set>
                                    <p:anim calcmode="lin" valueType="num">
                                      <p:cBhvr additive="base">
                                        <p:cTn id="226" dur="500" fill="hold"/>
                                        <p:tgtEl>
                                          <p:spTgt spid="106"/>
                                        </p:tgtEl>
                                        <p:attrNameLst>
                                          <p:attrName>ppt_x</p:attrName>
                                        </p:attrNameLst>
                                      </p:cBhvr>
                                      <p:tavLst>
                                        <p:tav tm="0">
                                          <p:val>
                                            <p:strVal val="#ppt_x"/>
                                          </p:val>
                                        </p:tav>
                                        <p:tav tm="100000">
                                          <p:val>
                                            <p:strVal val="#ppt_x"/>
                                          </p:val>
                                        </p:tav>
                                      </p:tavLst>
                                    </p:anim>
                                    <p:anim calcmode="lin" valueType="num">
                                      <p:cBhvr additive="base">
                                        <p:cTn id="227" dur="500" fill="hold"/>
                                        <p:tgtEl>
                                          <p:spTgt spid="10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07"/>
                                        </p:tgtEl>
                                        <p:attrNameLst>
                                          <p:attrName>style.visibility</p:attrName>
                                        </p:attrNameLst>
                                      </p:cBhvr>
                                      <p:to>
                                        <p:strVal val="visible"/>
                                      </p:to>
                                    </p:set>
                                    <p:anim calcmode="lin" valueType="num">
                                      <p:cBhvr additive="base">
                                        <p:cTn id="230" dur="500" fill="hold"/>
                                        <p:tgtEl>
                                          <p:spTgt spid="107"/>
                                        </p:tgtEl>
                                        <p:attrNameLst>
                                          <p:attrName>ppt_x</p:attrName>
                                        </p:attrNameLst>
                                      </p:cBhvr>
                                      <p:tavLst>
                                        <p:tav tm="0">
                                          <p:val>
                                            <p:strVal val="#ppt_x"/>
                                          </p:val>
                                        </p:tav>
                                        <p:tav tm="100000">
                                          <p:val>
                                            <p:strVal val="#ppt_x"/>
                                          </p:val>
                                        </p:tav>
                                      </p:tavLst>
                                    </p:anim>
                                    <p:anim calcmode="lin" valueType="num">
                                      <p:cBhvr additive="base">
                                        <p:cTn id="231" dur="500" fill="hold"/>
                                        <p:tgtEl>
                                          <p:spTgt spid="10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08"/>
                                        </p:tgtEl>
                                        <p:attrNameLst>
                                          <p:attrName>style.visibility</p:attrName>
                                        </p:attrNameLst>
                                      </p:cBhvr>
                                      <p:to>
                                        <p:strVal val="visible"/>
                                      </p:to>
                                    </p:set>
                                    <p:anim calcmode="lin" valueType="num">
                                      <p:cBhvr additive="base">
                                        <p:cTn id="234" dur="500" fill="hold"/>
                                        <p:tgtEl>
                                          <p:spTgt spid="108"/>
                                        </p:tgtEl>
                                        <p:attrNameLst>
                                          <p:attrName>ppt_x</p:attrName>
                                        </p:attrNameLst>
                                      </p:cBhvr>
                                      <p:tavLst>
                                        <p:tav tm="0">
                                          <p:val>
                                            <p:strVal val="#ppt_x"/>
                                          </p:val>
                                        </p:tav>
                                        <p:tav tm="100000">
                                          <p:val>
                                            <p:strVal val="#ppt_x"/>
                                          </p:val>
                                        </p:tav>
                                      </p:tavLst>
                                    </p:anim>
                                    <p:anim calcmode="lin" valueType="num">
                                      <p:cBhvr additive="base">
                                        <p:cTn id="235" dur="500" fill="hold"/>
                                        <p:tgtEl>
                                          <p:spTgt spid="10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09"/>
                                        </p:tgtEl>
                                        <p:attrNameLst>
                                          <p:attrName>style.visibility</p:attrName>
                                        </p:attrNameLst>
                                      </p:cBhvr>
                                      <p:to>
                                        <p:strVal val="visible"/>
                                      </p:to>
                                    </p:set>
                                    <p:anim calcmode="lin" valueType="num">
                                      <p:cBhvr additive="base">
                                        <p:cTn id="238" dur="500" fill="hold"/>
                                        <p:tgtEl>
                                          <p:spTgt spid="109"/>
                                        </p:tgtEl>
                                        <p:attrNameLst>
                                          <p:attrName>ppt_x</p:attrName>
                                        </p:attrNameLst>
                                      </p:cBhvr>
                                      <p:tavLst>
                                        <p:tav tm="0">
                                          <p:val>
                                            <p:strVal val="#ppt_x"/>
                                          </p:val>
                                        </p:tav>
                                        <p:tav tm="100000">
                                          <p:val>
                                            <p:strVal val="#ppt_x"/>
                                          </p:val>
                                        </p:tav>
                                      </p:tavLst>
                                    </p:anim>
                                    <p:anim calcmode="lin" valueType="num">
                                      <p:cBhvr additive="base">
                                        <p:cTn id="239" dur="500" fill="hold"/>
                                        <p:tgtEl>
                                          <p:spTgt spid="10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0"/>
                                        </p:tgtEl>
                                        <p:attrNameLst>
                                          <p:attrName>style.visibility</p:attrName>
                                        </p:attrNameLst>
                                      </p:cBhvr>
                                      <p:to>
                                        <p:strVal val="visible"/>
                                      </p:to>
                                    </p:set>
                                    <p:anim calcmode="lin" valueType="num">
                                      <p:cBhvr additive="base">
                                        <p:cTn id="242" dur="500" fill="hold"/>
                                        <p:tgtEl>
                                          <p:spTgt spid="110"/>
                                        </p:tgtEl>
                                        <p:attrNameLst>
                                          <p:attrName>ppt_x</p:attrName>
                                        </p:attrNameLst>
                                      </p:cBhvr>
                                      <p:tavLst>
                                        <p:tav tm="0">
                                          <p:val>
                                            <p:strVal val="#ppt_x"/>
                                          </p:val>
                                        </p:tav>
                                        <p:tav tm="100000">
                                          <p:val>
                                            <p:strVal val="#ppt_x"/>
                                          </p:val>
                                        </p:tav>
                                      </p:tavLst>
                                    </p:anim>
                                    <p:anim calcmode="lin" valueType="num">
                                      <p:cBhvr additive="base">
                                        <p:cTn id="243" dur="500" fill="hold"/>
                                        <p:tgtEl>
                                          <p:spTgt spid="11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1"/>
                                        </p:tgtEl>
                                        <p:attrNameLst>
                                          <p:attrName>style.visibility</p:attrName>
                                        </p:attrNameLst>
                                      </p:cBhvr>
                                      <p:to>
                                        <p:strVal val="visible"/>
                                      </p:to>
                                    </p:set>
                                    <p:anim calcmode="lin" valueType="num">
                                      <p:cBhvr additive="base">
                                        <p:cTn id="246" dur="500" fill="hold"/>
                                        <p:tgtEl>
                                          <p:spTgt spid="111"/>
                                        </p:tgtEl>
                                        <p:attrNameLst>
                                          <p:attrName>ppt_x</p:attrName>
                                        </p:attrNameLst>
                                      </p:cBhvr>
                                      <p:tavLst>
                                        <p:tav tm="0">
                                          <p:val>
                                            <p:strVal val="#ppt_x"/>
                                          </p:val>
                                        </p:tav>
                                        <p:tav tm="100000">
                                          <p:val>
                                            <p:strVal val="#ppt_x"/>
                                          </p:val>
                                        </p:tav>
                                      </p:tavLst>
                                    </p:anim>
                                    <p:anim calcmode="lin" valueType="num">
                                      <p:cBhvr additive="base">
                                        <p:cTn id="247" dur="500" fill="hold"/>
                                        <p:tgtEl>
                                          <p:spTgt spid="11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2"/>
                                        </p:tgtEl>
                                        <p:attrNameLst>
                                          <p:attrName>style.visibility</p:attrName>
                                        </p:attrNameLst>
                                      </p:cBhvr>
                                      <p:to>
                                        <p:strVal val="visible"/>
                                      </p:to>
                                    </p:set>
                                    <p:anim calcmode="lin" valueType="num">
                                      <p:cBhvr additive="base">
                                        <p:cTn id="250" dur="500" fill="hold"/>
                                        <p:tgtEl>
                                          <p:spTgt spid="112"/>
                                        </p:tgtEl>
                                        <p:attrNameLst>
                                          <p:attrName>ppt_x</p:attrName>
                                        </p:attrNameLst>
                                      </p:cBhvr>
                                      <p:tavLst>
                                        <p:tav tm="0">
                                          <p:val>
                                            <p:strVal val="1+#ppt_w/2"/>
                                          </p:val>
                                        </p:tav>
                                        <p:tav tm="100000">
                                          <p:val>
                                            <p:strVal val="#ppt_x"/>
                                          </p:val>
                                        </p:tav>
                                      </p:tavLst>
                                    </p:anim>
                                    <p:anim calcmode="lin" valueType="num">
                                      <p:cBhvr additive="base">
                                        <p:cTn id="251" dur="500" fill="hold"/>
                                        <p:tgtEl>
                                          <p:spTgt spid="11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13"/>
                                        </p:tgtEl>
                                        <p:attrNameLst>
                                          <p:attrName>style.visibility</p:attrName>
                                        </p:attrNameLst>
                                      </p:cBhvr>
                                      <p:to>
                                        <p:strVal val="visible"/>
                                      </p:to>
                                    </p:set>
                                    <p:anim calcmode="lin" valueType="num">
                                      <p:cBhvr additive="base">
                                        <p:cTn id="254" dur="500" fill="hold"/>
                                        <p:tgtEl>
                                          <p:spTgt spid="113"/>
                                        </p:tgtEl>
                                        <p:attrNameLst>
                                          <p:attrName>ppt_x</p:attrName>
                                        </p:attrNameLst>
                                      </p:cBhvr>
                                      <p:tavLst>
                                        <p:tav tm="0">
                                          <p:val>
                                            <p:strVal val="1+#ppt_w/2"/>
                                          </p:val>
                                        </p:tav>
                                        <p:tav tm="100000">
                                          <p:val>
                                            <p:strVal val="#ppt_x"/>
                                          </p:val>
                                        </p:tav>
                                      </p:tavLst>
                                    </p:anim>
                                    <p:anim calcmode="lin" valueType="num">
                                      <p:cBhvr additive="base">
                                        <p:cTn id="255" dur="500" fill="hold"/>
                                        <p:tgtEl>
                                          <p:spTgt spid="11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14"/>
                                        </p:tgtEl>
                                        <p:attrNameLst>
                                          <p:attrName>style.visibility</p:attrName>
                                        </p:attrNameLst>
                                      </p:cBhvr>
                                      <p:to>
                                        <p:strVal val="visible"/>
                                      </p:to>
                                    </p:set>
                                    <p:anim calcmode="lin" valueType="num">
                                      <p:cBhvr additive="base">
                                        <p:cTn id="258" dur="500" fill="hold"/>
                                        <p:tgtEl>
                                          <p:spTgt spid="114"/>
                                        </p:tgtEl>
                                        <p:attrNameLst>
                                          <p:attrName>ppt_x</p:attrName>
                                        </p:attrNameLst>
                                      </p:cBhvr>
                                      <p:tavLst>
                                        <p:tav tm="0">
                                          <p:val>
                                            <p:strVal val="0-#ppt_w/2"/>
                                          </p:val>
                                        </p:tav>
                                        <p:tav tm="100000">
                                          <p:val>
                                            <p:strVal val="#ppt_x"/>
                                          </p:val>
                                        </p:tav>
                                      </p:tavLst>
                                    </p:anim>
                                    <p:anim calcmode="lin" valueType="num">
                                      <p:cBhvr additive="base">
                                        <p:cTn id="259" dur="500" fill="hold"/>
                                        <p:tgtEl>
                                          <p:spTgt spid="11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15"/>
                                        </p:tgtEl>
                                        <p:attrNameLst>
                                          <p:attrName>style.visibility</p:attrName>
                                        </p:attrNameLst>
                                      </p:cBhvr>
                                      <p:to>
                                        <p:strVal val="visible"/>
                                      </p:to>
                                    </p:set>
                                    <p:anim calcmode="lin" valueType="num">
                                      <p:cBhvr additive="base">
                                        <p:cTn id="262" dur="500" fill="hold"/>
                                        <p:tgtEl>
                                          <p:spTgt spid="115"/>
                                        </p:tgtEl>
                                        <p:attrNameLst>
                                          <p:attrName>ppt_x</p:attrName>
                                        </p:attrNameLst>
                                      </p:cBhvr>
                                      <p:tavLst>
                                        <p:tav tm="0">
                                          <p:val>
                                            <p:strVal val="#ppt_x"/>
                                          </p:val>
                                        </p:tav>
                                        <p:tav tm="100000">
                                          <p:val>
                                            <p:strVal val="#ppt_x"/>
                                          </p:val>
                                        </p:tav>
                                      </p:tavLst>
                                    </p:anim>
                                    <p:anim calcmode="lin" valueType="num">
                                      <p:cBhvr additive="base">
                                        <p:cTn id="263" dur="500" fill="hold"/>
                                        <p:tgtEl>
                                          <p:spTgt spid="11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16"/>
                                        </p:tgtEl>
                                        <p:attrNameLst>
                                          <p:attrName>style.visibility</p:attrName>
                                        </p:attrNameLst>
                                      </p:cBhvr>
                                      <p:to>
                                        <p:strVal val="visible"/>
                                      </p:to>
                                    </p:set>
                                    <p:anim calcmode="lin" valueType="num">
                                      <p:cBhvr additive="base">
                                        <p:cTn id="266" dur="500" fill="hold"/>
                                        <p:tgtEl>
                                          <p:spTgt spid="116"/>
                                        </p:tgtEl>
                                        <p:attrNameLst>
                                          <p:attrName>ppt_x</p:attrName>
                                        </p:attrNameLst>
                                      </p:cBhvr>
                                      <p:tavLst>
                                        <p:tav tm="0">
                                          <p:val>
                                            <p:strVal val="#ppt_x"/>
                                          </p:val>
                                        </p:tav>
                                        <p:tav tm="100000">
                                          <p:val>
                                            <p:strVal val="#ppt_x"/>
                                          </p:val>
                                        </p:tav>
                                      </p:tavLst>
                                    </p:anim>
                                    <p:anim calcmode="lin" valueType="num">
                                      <p:cBhvr additive="base">
                                        <p:cTn id="267" dur="500" fill="hold"/>
                                        <p:tgtEl>
                                          <p:spTgt spid="11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17"/>
                                        </p:tgtEl>
                                        <p:attrNameLst>
                                          <p:attrName>style.visibility</p:attrName>
                                        </p:attrNameLst>
                                      </p:cBhvr>
                                      <p:to>
                                        <p:strVal val="visible"/>
                                      </p:to>
                                    </p:set>
                                    <p:anim calcmode="lin" valueType="num">
                                      <p:cBhvr additive="base">
                                        <p:cTn id="270" dur="500" fill="hold"/>
                                        <p:tgtEl>
                                          <p:spTgt spid="117"/>
                                        </p:tgtEl>
                                        <p:attrNameLst>
                                          <p:attrName>ppt_x</p:attrName>
                                        </p:attrNameLst>
                                      </p:cBhvr>
                                      <p:tavLst>
                                        <p:tav tm="0">
                                          <p:val>
                                            <p:strVal val="#ppt_x"/>
                                          </p:val>
                                        </p:tav>
                                        <p:tav tm="100000">
                                          <p:val>
                                            <p:strVal val="#ppt_x"/>
                                          </p:val>
                                        </p:tav>
                                      </p:tavLst>
                                    </p:anim>
                                    <p:anim calcmode="lin" valueType="num">
                                      <p:cBhvr additive="base">
                                        <p:cTn id="271" dur="500" fill="hold"/>
                                        <p:tgtEl>
                                          <p:spTgt spid="11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18"/>
                                        </p:tgtEl>
                                        <p:attrNameLst>
                                          <p:attrName>style.visibility</p:attrName>
                                        </p:attrNameLst>
                                      </p:cBhvr>
                                      <p:to>
                                        <p:strVal val="visible"/>
                                      </p:to>
                                    </p:set>
                                    <p:anim calcmode="lin" valueType="num">
                                      <p:cBhvr additive="base">
                                        <p:cTn id="274" dur="500" fill="hold"/>
                                        <p:tgtEl>
                                          <p:spTgt spid="118"/>
                                        </p:tgtEl>
                                        <p:attrNameLst>
                                          <p:attrName>ppt_x</p:attrName>
                                        </p:attrNameLst>
                                      </p:cBhvr>
                                      <p:tavLst>
                                        <p:tav tm="0">
                                          <p:val>
                                            <p:strVal val="0-#ppt_w/2"/>
                                          </p:val>
                                        </p:tav>
                                        <p:tav tm="100000">
                                          <p:val>
                                            <p:strVal val="#ppt_x"/>
                                          </p:val>
                                        </p:tav>
                                      </p:tavLst>
                                    </p:anim>
                                    <p:anim calcmode="lin" valueType="num">
                                      <p:cBhvr additive="base">
                                        <p:cTn id="275" dur="500" fill="hold"/>
                                        <p:tgtEl>
                                          <p:spTgt spid="11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19"/>
                                        </p:tgtEl>
                                        <p:attrNameLst>
                                          <p:attrName>style.visibility</p:attrName>
                                        </p:attrNameLst>
                                      </p:cBhvr>
                                      <p:to>
                                        <p:strVal val="visible"/>
                                      </p:to>
                                    </p:set>
                                    <p:anim calcmode="lin" valueType="num">
                                      <p:cBhvr additive="base">
                                        <p:cTn id="278" dur="500" fill="hold"/>
                                        <p:tgtEl>
                                          <p:spTgt spid="119"/>
                                        </p:tgtEl>
                                        <p:attrNameLst>
                                          <p:attrName>ppt_x</p:attrName>
                                        </p:attrNameLst>
                                      </p:cBhvr>
                                      <p:tavLst>
                                        <p:tav tm="0">
                                          <p:val>
                                            <p:strVal val="#ppt_x"/>
                                          </p:val>
                                        </p:tav>
                                        <p:tav tm="100000">
                                          <p:val>
                                            <p:strVal val="#ppt_x"/>
                                          </p:val>
                                        </p:tav>
                                      </p:tavLst>
                                    </p:anim>
                                    <p:anim calcmode="lin" valueType="num">
                                      <p:cBhvr additive="base">
                                        <p:cTn id="279" dur="500" fill="hold"/>
                                        <p:tgtEl>
                                          <p:spTgt spid="11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0"/>
                                        </p:tgtEl>
                                        <p:attrNameLst>
                                          <p:attrName>style.visibility</p:attrName>
                                        </p:attrNameLst>
                                      </p:cBhvr>
                                      <p:to>
                                        <p:strVal val="visible"/>
                                      </p:to>
                                    </p:set>
                                    <p:anim calcmode="lin" valueType="num">
                                      <p:cBhvr additive="base">
                                        <p:cTn id="282" dur="500" fill="hold"/>
                                        <p:tgtEl>
                                          <p:spTgt spid="120"/>
                                        </p:tgtEl>
                                        <p:attrNameLst>
                                          <p:attrName>ppt_x</p:attrName>
                                        </p:attrNameLst>
                                      </p:cBhvr>
                                      <p:tavLst>
                                        <p:tav tm="0">
                                          <p:val>
                                            <p:strVal val="#ppt_x"/>
                                          </p:val>
                                        </p:tav>
                                        <p:tav tm="100000">
                                          <p:val>
                                            <p:strVal val="#ppt_x"/>
                                          </p:val>
                                        </p:tav>
                                      </p:tavLst>
                                    </p:anim>
                                    <p:anim calcmode="lin" valueType="num">
                                      <p:cBhvr additive="base">
                                        <p:cTn id="283" dur="500" fill="hold"/>
                                        <p:tgtEl>
                                          <p:spTgt spid="12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1"/>
                                        </p:tgtEl>
                                        <p:attrNameLst>
                                          <p:attrName>style.visibility</p:attrName>
                                        </p:attrNameLst>
                                      </p:cBhvr>
                                      <p:to>
                                        <p:strVal val="visible"/>
                                      </p:to>
                                    </p:set>
                                    <p:anim calcmode="lin" valueType="num">
                                      <p:cBhvr additive="base">
                                        <p:cTn id="286" dur="500" fill="hold"/>
                                        <p:tgtEl>
                                          <p:spTgt spid="121"/>
                                        </p:tgtEl>
                                        <p:attrNameLst>
                                          <p:attrName>ppt_x</p:attrName>
                                        </p:attrNameLst>
                                      </p:cBhvr>
                                      <p:tavLst>
                                        <p:tav tm="0">
                                          <p:val>
                                            <p:strVal val="#ppt_x"/>
                                          </p:val>
                                        </p:tav>
                                        <p:tav tm="100000">
                                          <p:val>
                                            <p:strVal val="#ppt_x"/>
                                          </p:val>
                                        </p:tav>
                                      </p:tavLst>
                                    </p:anim>
                                    <p:anim calcmode="lin" valueType="num">
                                      <p:cBhvr additive="base">
                                        <p:cTn id="287" dur="500" fill="hold"/>
                                        <p:tgtEl>
                                          <p:spTgt spid="121"/>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2"/>
                                        </p:tgtEl>
                                        <p:attrNameLst>
                                          <p:attrName>style.visibility</p:attrName>
                                        </p:attrNameLst>
                                      </p:cBhvr>
                                      <p:to>
                                        <p:strVal val="visible"/>
                                      </p:to>
                                    </p:set>
                                    <p:anim calcmode="lin" valueType="num">
                                      <p:cBhvr additive="base">
                                        <p:cTn id="290" dur="500" fill="hold"/>
                                        <p:tgtEl>
                                          <p:spTgt spid="122"/>
                                        </p:tgtEl>
                                        <p:attrNameLst>
                                          <p:attrName>ppt_x</p:attrName>
                                        </p:attrNameLst>
                                      </p:cBhvr>
                                      <p:tavLst>
                                        <p:tav tm="0">
                                          <p:val>
                                            <p:strVal val="#ppt_x"/>
                                          </p:val>
                                        </p:tav>
                                        <p:tav tm="100000">
                                          <p:val>
                                            <p:strVal val="#ppt_x"/>
                                          </p:val>
                                        </p:tav>
                                      </p:tavLst>
                                    </p:anim>
                                    <p:anim calcmode="lin" valueType="num">
                                      <p:cBhvr additive="base">
                                        <p:cTn id="291" dur="500" fill="hold"/>
                                        <p:tgtEl>
                                          <p:spTgt spid="122"/>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23"/>
                                        </p:tgtEl>
                                        <p:attrNameLst>
                                          <p:attrName>style.visibility</p:attrName>
                                        </p:attrNameLst>
                                      </p:cBhvr>
                                      <p:to>
                                        <p:strVal val="visible"/>
                                      </p:to>
                                    </p:set>
                                    <p:anim calcmode="lin" valueType="num">
                                      <p:cBhvr additive="base">
                                        <p:cTn id="294" dur="500" fill="hold"/>
                                        <p:tgtEl>
                                          <p:spTgt spid="123"/>
                                        </p:tgtEl>
                                        <p:attrNameLst>
                                          <p:attrName>ppt_x</p:attrName>
                                        </p:attrNameLst>
                                      </p:cBhvr>
                                      <p:tavLst>
                                        <p:tav tm="0">
                                          <p:val>
                                            <p:strVal val="#ppt_x"/>
                                          </p:val>
                                        </p:tav>
                                        <p:tav tm="100000">
                                          <p:val>
                                            <p:strVal val="#ppt_x"/>
                                          </p:val>
                                        </p:tav>
                                      </p:tavLst>
                                    </p:anim>
                                    <p:anim calcmode="lin" valueType="num">
                                      <p:cBhvr additive="base">
                                        <p:cTn id="295" dur="500" fill="hold"/>
                                        <p:tgtEl>
                                          <p:spTgt spid="123"/>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24"/>
                                        </p:tgtEl>
                                        <p:attrNameLst>
                                          <p:attrName>style.visibility</p:attrName>
                                        </p:attrNameLst>
                                      </p:cBhvr>
                                      <p:to>
                                        <p:strVal val="visible"/>
                                      </p:to>
                                    </p:set>
                                    <p:anim calcmode="lin" valueType="num">
                                      <p:cBhvr additive="base">
                                        <p:cTn id="298" dur="500" fill="hold"/>
                                        <p:tgtEl>
                                          <p:spTgt spid="124"/>
                                        </p:tgtEl>
                                        <p:attrNameLst>
                                          <p:attrName>ppt_x</p:attrName>
                                        </p:attrNameLst>
                                      </p:cBhvr>
                                      <p:tavLst>
                                        <p:tav tm="0">
                                          <p:val>
                                            <p:strVal val="#ppt_x"/>
                                          </p:val>
                                        </p:tav>
                                        <p:tav tm="100000">
                                          <p:val>
                                            <p:strVal val="#ppt_x"/>
                                          </p:val>
                                        </p:tav>
                                      </p:tavLst>
                                    </p:anim>
                                    <p:anim calcmode="lin" valueType="num">
                                      <p:cBhvr additive="base">
                                        <p:cTn id="299" dur="500" fill="hold"/>
                                        <p:tgtEl>
                                          <p:spTgt spid="124"/>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25"/>
                                        </p:tgtEl>
                                        <p:attrNameLst>
                                          <p:attrName>style.visibility</p:attrName>
                                        </p:attrNameLst>
                                      </p:cBhvr>
                                      <p:to>
                                        <p:strVal val="visible"/>
                                      </p:to>
                                    </p:set>
                                    <p:anim calcmode="lin" valueType="num">
                                      <p:cBhvr additive="base">
                                        <p:cTn id="302" dur="500" fill="hold"/>
                                        <p:tgtEl>
                                          <p:spTgt spid="125"/>
                                        </p:tgtEl>
                                        <p:attrNameLst>
                                          <p:attrName>ppt_x</p:attrName>
                                        </p:attrNameLst>
                                      </p:cBhvr>
                                      <p:tavLst>
                                        <p:tav tm="0">
                                          <p:val>
                                            <p:strVal val="#ppt_x"/>
                                          </p:val>
                                        </p:tav>
                                        <p:tav tm="100000">
                                          <p:val>
                                            <p:strVal val="#ppt_x"/>
                                          </p:val>
                                        </p:tav>
                                      </p:tavLst>
                                    </p:anim>
                                    <p:anim calcmode="lin" valueType="num">
                                      <p:cBhvr additive="base">
                                        <p:cTn id="303" dur="500" fill="hold"/>
                                        <p:tgtEl>
                                          <p:spTgt spid="125"/>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26"/>
                                        </p:tgtEl>
                                        <p:attrNameLst>
                                          <p:attrName>style.visibility</p:attrName>
                                        </p:attrNameLst>
                                      </p:cBhvr>
                                      <p:to>
                                        <p:strVal val="visible"/>
                                      </p:to>
                                    </p:set>
                                    <p:anim calcmode="lin" valueType="num">
                                      <p:cBhvr additive="base">
                                        <p:cTn id="306" dur="500" fill="hold"/>
                                        <p:tgtEl>
                                          <p:spTgt spid="126"/>
                                        </p:tgtEl>
                                        <p:attrNameLst>
                                          <p:attrName>ppt_x</p:attrName>
                                        </p:attrNameLst>
                                      </p:cBhvr>
                                      <p:tavLst>
                                        <p:tav tm="0">
                                          <p:val>
                                            <p:strVal val="#ppt_x"/>
                                          </p:val>
                                        </p:tav>
                                        <p:tav tm="100000">
                                          <p:val>
                                            <p:strVal val="#ppt_x"/>
                                          </p:val>
                                        </p:tav>
                                      </p:tavLst>
                                    </p:anim>
                                    <p:anim calcmode="lin" valueType="num">
                                      <p:cBhvr additive="base">
                                        <p:cTn id="307" dur="500" fill="hold"/>
                                        <p:tgtEl>
                                          <p:spTgt spid="126"/>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27"/>
                                        </p:tgtEl>
                                        <p:attrNameLst>
                                          <p:attrName>style.visibility</p:attrName>
                                        </p:attrNameLst>
                                      </p:cBhvr>
                                      <p:to>
                                        <p:strVal val="visible"/>
                                      </p:to>
                                    </p:set>
                                    <p:anim calcmode="lin" valueType="num">
                                      <p:cBhvr additive="base">
                                        <p:cTn id="310" dur="500" fill="hold"/>
                                        <p:tgtEl>
                                          <p:spTgt spid="127"/>
                                        </p:tgtEl>
                                        <p:attrNameLst>
                                          <p:attrName>ppt_x</p:attrName>
                                        </p:attrNameLst>
                                      </p:cBhvr>
                                      <p:tavLst>
                                        <p:tav tm="0">
                                          <p:val>
                                            <p:strVal val="#ppt_x"/>
                                          </p:val>
                                        </p:tav>
                                        <p:tav tm="100000">
                                          <p:val>
                                            <p:strVal val="#ppt_x"/>
                                          </p:val>
                                        </p:tav>
                                      </p:tavLst>
                                    </p:anim>
                                    <p:anim calcmode="lin" valueType="num">
                                      <p:cBhvr additive="base">
                                        <p:cTn id="311" dur="500" fill="hold"/>
                                        <p:tgtEl>
                                          <p:spTgt spid="127"/>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28"/>
                                        </p:tgtEl>
                                        <p:attrNameLst>
                                          <p:attrName>style.visibility</p:attrName>
                                        </p:attrNameLst>
                                      </p:cBhvr>
                                      <p:to>
                                        <p:strVal val="visible"/>
                                      </p:to>
                                    </p:set>
                                    <p:anim calcmode="lin" valueType="num">
                                      <p:cBhvr additive="base">
                                        <p:cTn id="314" dur="500" fill="hold"/>
                                        <p:tgtEl>
                                          <p:spTgt spid="128"/>
                                        </p:tgtEl>
                                        <p:attrNameLst>
                                          <p:attrName>ppt_x</p:attrName>
                                        </p:attrNameLst>
                                      </p:cBhvr>
                                      <p:tavLst>
                                        <p:tav tm="0">
                                          <p:val>
                                            <p:strVal val="#ppt_x"/>
                                          </p:val>
                                        </p:tav>
                                        <p:tav tm="100000">
                                          <p:val>
                                            <p:strVal val="#ppt_x"/>
                                          </p:val>
                                        </p:tav>
                                      </p:tavLst>
                                    </p:anim>
                                    <p:anim calcmode="lin" valueType="num">
                                      <p:cBhvr additive="base">
                                        <p:cTn id="315" dur="500" fill="hold"/>
                                        <p:tgtEl>
                                          <p:spTgt spid="128"/>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29"/>
                                        </p:tgtEl>
                                        <p:attrNameLst>
                                          <p:attrName>style.visibility</p:attrName>
                                        </p:attrNameLst>
                                      </p:cBhvr>
                                      <p:to>
                                        <p:strVal val="visible"/>
                                      </p:to>
                                    </p:set>
                                    <p:anim calcmode="lin" valueType="num">
                                      <p:cBhvr additive="base">
                                        <p:cTn id="318" dur="500" fill="hold"/>
                                        <p:tgtEl>
                                          <p:spTgt spid="129"/>
                                        </p:tgtEl>
                                        <p:attrNameLst>
                                          <p:attrName>ppt_x</p:attrName>
                                        </p:attrNameLst>
                                      </p:cBhvr>
                                      <p:tavLst>
                                        <p:tav tm="0">
                                          <p:val>
                                            <p:strVal val="#ppt_x"/>
                                          </p:val>
                                        </p:tav>
                                        <p:tav tm="100000">
                                          <p:val>
                                            <p:strVal val="#ppt_x"/>
                                          </p:val>
                                        </p:tav>
                                      </p:tavLst>
                                    </p:anim>
                                    <p:anim calcmode="lin" valueType="num">
                                      <p:cBhvr additive="base">
                                        <p:cTn id="319" dur="500" fill="hold"/>
                                        <p:tgtEl>
                                          <p:spTgt spid="129"/>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0"/>
                                        </p:tgtEl>
                                        <p:attrNameLst>
                                          <p:attrName>style.visibility</p:attrName>
                                        </p:attrNameLst>
                                      </p:cBhvr>
                                      <p:to>
                                        <p:strVal val="visible"/>
                                      </p:to>
                                    </p:set>
                                    <p:anim calcmode="lin" valueType="num">
                                      <p:cBhvr additive="base">
                                        <p:cTn id="322" dur="500" fill="hold"/>
                                        <p:tgtEl>
                                          <p:spTgt spid="130"/>
                                        </p:tgtEl>
                                        <p:attrNameLst>
                                          <p:attrName>ppt_x</p:attrName>
                                        </p:attrNameLst>
                                      </p:cBhvr>
                                      <p:tavLst>
                                        <p:tav tm="0">
                                          <p:val>
                                            <p:strVal val="#ppt_x"/>
                                          </p:val>
                                        </p:tav>
                                        <p:tav tm="100000">
                                          <p:val>
                                            <p:strVal val="#ppt_x"/>
                                          </p:val>
                                        </p:tav>
                                      </p:tavLst>
                                    </p:anim>
                                    <p:anim calcmode="lin" valueType="num">
                                      <p:cBhvr additive="base">
                                        <p:cTn id="323" dur="500" fill="hold"/>
                                        <p:tgtEl>
                                          <p:spTgt spid="130"/>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1"/>
                                        </p:tgtEl>
                                        <p:attrNameLst>
                                          <p:attrName>style.visibility</p:attrName>
                                        </p:attrNameLst>
                                      </p:cBhvr>
                                      <p:to>
                                        <p:strVal val="visible"/>
                                      </p:to>
                                    </p:set>
                                    <p:anim calcmode="lin" valueType="num">
                                      <p:cBhvr additive="base">
                                        <p:cTn id="326" dur="500" fill="hold"/>
                                        <p:tgtEl>
                                          <p:spTgt spid="131"/>
                                        </p:tgtEl>
                                        <p:attrNameLst>
                                          <p:attrName>ppt_x</p:attrName>
                                        </p:attrNameLst>
                                      </p:cBhvr>
                                      <p:tavLst>
                                        <p:tav tm="0">
                                          <p:val>
                                            <p:strVal val="#ppt_x"/>
                                          </p:val>
                                        </p:tav>
                                        <p:tav tm="100000">
                                          <p:val>
                                            <p:strVal val="#ppt_x"/>
                                          </p:val>
                                        </p:tav>
                                      </p:tavLst>
                                    </p:anim>
                                    <p:anim calcmode="lin" valueType="num">
                                      <p:cBhvr additive="base">
                                        <p:cTn id="327" dur="500" fill="hold"/>
                                        <p:tgtEl>
                                          <p:spTgt spid="131"/>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 calcmode="lin" valueType="num">
                                      <p:cBhvr additive="base">
                                        <p:cTn id="330" dur="500" fill="hold"/>
                                        <p:tgtEl>
                                          <p:spTgt spid="132"/>
                                        </p:tgtEl>
                                        <p:attrNameLst>
                                          <p:attrName>ppt_x</p:attrName>
                                        </p:attrNameLst>
                                      </p:cBhvr>
                                      <p:tavLst>
                                        <p:tav tm="0">
                                          <p:val>
                                            <p:strVal val="#ppt_x"/>
                                          </p:val>
                                        </p:tav>
                                        <p:tav tm="100000">
                                          <p:val>
                                            <p:strVal val="#ppt_x"/>
                                          </p:val>
                                        </p:tav>
                                      </p:tavLst>
                                    </p:anim>
                                    <p:anim calcmode="lin" valueType="num">
                                      <p:cBhvr additive="base">
                                        <p:cTn id="331" dur="500" fill="hold"/>
                                        <p:tgtEl>
                                          <p:spTgt spid="132"/>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33"/>
                                        </p:tgtEl>
                                        <p:attrNameLst>
                                          <p:attrName>style.visibility</p:attrName>
                                        </p:attrNameLst>
                                      </p:cBhvr>
                                      <p:to>
                                        <p:strVal val="visible"/>
                                      </p:to>
                                    </p:set>
                                    <p:anim calcmode="lin" valueType="num">
                                      <p:cBhvr additive="base">
                                        <p:cTn id="334" dur="500" fill="hold"/>
                                        <p:tgtEl>
                                          <p:spTgt spid="133"/>
                                        </p:tgtEl>
                                        <p:attrNameLst>
                                          <p:attrName>ppt_x</p:attrName>
                                        </p:attrNameLst>
                                      </p:cBhvr>
                                      <p:tavLst>
                                        <p:tav tm="0">
                                          <p:val>
                                            <p:strVal val="#ppt_x"/>
                                          </p:val>
                                        </p:tav>
                                        <p:tav tm="100000">
                                          <p:val>
                                            <p:strVal val="#ppt_x"/>
                                          </p:val>
                                        </p:tav>
                                      </p:tavLst>
                                    </p:anim>
                                    <p:anim calcmode="lin" valueType="num">
                                      <p:cBhvr additive="base">
                                        <p:cTn id="335" dur="500" fill="hold"/>
                                        <p:tgtEl>
                                          <p:spTgt spid="133"/>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34"/>
                                        </p:tgtEl>
                                        <p:attrNameLst>
                                          <p:attrName>style.visibility</p:attrName>
                                        </p:attrNameLst>
                                      </p:cBhvr>
                                      <p:to>
                                        <p:strVal val="visible"/>
                                      </p:to>
                                    </p:set>
                                    <p:anim calcmode="lin" valueType="num">
                                      <p:cBhvr additive="base">
                                        <p:cTn id="338" dur="500" fill="hold"/>
                                        <p:tgtEl>
                                          <p:spTgt spid="134"/>
                                        </p:tgtEl>
                                        <p:attrNameLst>
                                          <p:attrName>ppt_x</p:attrName>
                                        </p:attrNameLst>
                                      </p:cBhvr>
                                      <p:tavLst>
                                        <p:tav tm="0">
                                          <p:val>
                                            <p:strVal val="#ppt_x"/>
                                          </p:val>
                                        </p:tav>
                                        <p:tav tm="100000">
                                          <p:val>
                                            <p:strVal val="#ppt_x"/>
                                          </p:val>
                                        </p:tav>
                                      </p:tavLst>
                                    </p:anim>
                                    <p:anim calcmode="lin" valueType="num">
                                      <p:cBhvr additive="base">
                                        <p:cTn id="339" dur="500" fill="hold"/>
                                        <p:tgtEl>
                                          <p:spTgt spid="134"/>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35"/>
                                        </p:tgtEl>
                                        <p:attrNameLst>
                                          <p:attrName>style.visibility</p:attrName>
                                        </p:attrNameLst>
                                      </p:cBhvr>
                                      <p:to>
                                        <p:strVal val="visible"/>
                                      </p:to>
                                    </p:set>
                                    <p:anim calcmode="lin" valueType="num">
                                      <p:cBhvr additive="base">
                                        <p:cTn id="342" dur="500" fill="hold"/>
                                        <p:tgtEl>
                                          <p:spTgt spid="135"/>
                                        </p:tgtEl>
                                        <p:attrNameLst>
                                          <p:attrName>ppt_x</p:attrName>
                                        </p:attrNameLst>
                                      </p:cBhvr>
                                      <p:tavLst>
                                        <p:tav tm="0">
                                          <p:val>
                                            <p:strVal val="#ppt_x"/>
                                          </p:val>
                                        </p:tav>
                                        <p:tav tm="100000">
                                          <p:val>
                                            <p:strVal val="#ppt_x"/>
                                          </p:val>
                                        </p:tav>
                                      </p:tavLst>
                                    </p:anim>
                                    <p:anim calcmode="lin" valueType="num">
                                      <p:cBhvr additive="base">
                                        <p:cTn id="343" dur="500" fill="hold"/>
                                        <p:tgtEl>
                                          <p:spTgt spid="135"/>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36"/>
                                        </p:tgtEl>
                                        <p:attrNameLst>
                                          <p:attrName>style.visibility</p:attrName>
                                        </p:attrNameLst>
                                      </p:cBhvr>
                                      <p:to>
                                        <p:strVal val="visible"/>
                                      </p:to>
                                    </p:set>
                                    <p:animEffect transition="in" filter="fade">
                                      <p:cBhvr>
                                        <p:cTn id="347" dur="1000"/>
                                        <p:tgtEl>
                                          <p:spTgt spid="136"/>
                                        </p:tgtEl>
                                      </p:cBhvr>
                                    </p:animEffect>
                                    <p:anim calcmode="lin" valueType="num">
                                      <p:cBhvr>
                                        <p:cTn id="348" dur="1000" fill="hold"/>
                                        <p:tgtEl>
                                          <p:spTgt spid="136"/>
                                        </p:tgtEl>
                                        <p:attrNameLst>
                                          <p:attrName>ppt_x</p:attrName>
                                        </p:attrNameLst>
                                      </p:cBhvr>
                                      <p:tavLst>
                                        <p:tav tm="0">
                                          <p:val>
                                            <p:strVal val="#ppt_x"/>
                                          </p:val>
                                        </p:tav>
                                        <p:tav tm="100000">
                                          <p:val>
                                            <p:strVal val="#ppt_x"/>
                                          </p:val>
                                        </p:tav>
                                      </p:tavLst>
                                    </p:anim>
                                    <p:anim calcmode="lin" valueType="num">
                                      <p:cBhvr>
                                        <p:cTn id="349" dur="1000" fill="hold"/>
                                        <p:tgtEl>
                                          <p:spTgt spid="136"/>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37"/>
                                        </p:tgtEl>
                                        <p:attrNameLst>
                                          <p:attrName>style.visibility</p:attrName>
                                        </p:attrNameLst>
                                      </p:cBhvr>
                                      <p:to>
                                        <p:strVal val="visible"/>
                                      </p:to>
                                    </p:set>
                                    <p:animEffect transition="in" filter="wipe(left)">
                                      <p:cBhvr>
                                        <p:cTn id="353" dur="500"/>
                                        <p:tgtEl>
                                          <p:spTgt spid="137"/>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38"/>
                                        </p:tgtEl>
                                        <p:attrNameLst>
                                          <p:attrName>style.visibility</p:attrName>
                                        </p:attrNameLst>
                                      </p:cBhvr>
                                      <p:to>
                                        <p:strVal val="visible"/>
                                      </p:to>
                                    </p:set>
                                    <p:animEffect transition="in" filter="wipe(left)">
                                      <p:cBhvr>
                                        <p:cTn id="357" dur="500"/>
                                        <p:tgtEl>
                                          <p:spTgt spid="138"/>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39"/>
                                        </p:tgtEl>
                                        <p:attrNameLst>
                                          <p:attrName>style.visibility</p:attrName>
                                        </p:attrNameLst>
                                      </p:cBhvr>
                                      <p:to>
                                        <p:strVal val="visible"/>
                                      </p:to>
                                    </p:set>
                                    <p:animEffect transition="in" filter="wipe(left)">
                                      <p:cBhvr>
                                        <p:cTn id="360" dur="500"/>
                                        <p:tgtEl>
                                          <p:spTgt spid="139"/>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0"/>
                                        </p:tgtEl>
                                        <p:attrNameLst>
                                          <p:attrName>style.visibility</p:attrName>
                                        </p:attrNameLst>
                                      </p:cBhvr>
                                      <p:to>
                                        <p:strVal val="visible"/>
                                      </p:to>
                                    </p:set>
                                    <p:animEffect transition="in" filter="fade">
                                      <p:cBhvr>
                                        <p:cTn id="364" dur="1000"/>
                                        <p:tgtEl>
                                          <p:spTgt spid="140"/>
                                        </p:tgtEl>
                                      </p:cBhvr>
                                    </p:animEffect>
                                    <p:anim calcmode="lin" valueType="num">
                                      <p:cBhvr>
                                        <p:cTn id="365" dur="1000" fill="hold"/>
                                        <p:tgtEl>
                                          <p:spTgt spid="140"/>
                                        </p:tgtEl>
                                        <p:attrNameLst>
                                          <p:attrName>ppt_x</p:attrName>
                                        </p:attrNameLst>
                                      </p:cBhvr>
                                      <p:tavLst>
                                        <p:tav tm="0">
                                          <p:val>
                                            <p:strVal val="#ppt_x"/>
                                          </p:val>
                                        </p:tav>
                                        <p:tav tm="100000">
                                          <p:val>
                                            <p:strVal val="#ppt_x"/>
                                          </p:val>
                                        </p:tav>
                                      </p:tavLst>
                                    </p:anim>
                                    <p:anim calcmode="lin" valueType="num">
                                      <p:cBhvr>
                                        <p:cTn id="366" dur="1000" fill="hold"/>
                                        <p:tgtEl>
                                          <p:spTgt spid="140"/>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1"/>
                                        </p:tgtEl>
                                        <p:attrNameLst>
                                          <p:attrName>style.visibility</p:attrName>
                                        </p:attrNameLst>
                                      </p:cBhvr>
                                      <p:to>
                                        <p:strVal val="visible"/>
                                      </p:to>
                                    </p:set>
                                    <p:animEffect transition="in" filter="wipe(left)">
                                      <p:cBhvr>
                                        <p:cTn id="370" dur="500"/>
                                        <p:tgtEl>
                                          <p:spTgt spid="141"/>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2"/>
                                        </p:tgtEl>
                                        <p:attrNameLst>
                                          <p:attrName>style.visibility</p:attrName>
                                        </p:attrNameLst>
                                      </p:cBhvr>
                                      <p:to>
                                        <p:strVal val="visible"/>
                                      </p:to>
                                    </p:set>
                                    <p:animEffect transition="in" filter="wipe(left)">
                                      <p:cBhvr>
                                        <p:cTn id="374" dur="500"/>
                                        <p:tgtEl>
                                          <p:spTgt spid="142"/>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43"/>
                                        </p:tgtEl>
                                        <p:attrNameLst>
                                          <p:attrName>style.visibility</p:attrName>
                                        </p:attrNameLst>
                                      </p:cBhvr>
                                      <p:to>
                                        <p:strVal val="visible"/>
                                      </p:to>
                                    </p:set>
                                    <p:animEffect transition="in" filter="wipe(left)">
                                      <p:cBhvr>
                                        <p:cTn id="377" dur="500"/>
                                        <p:tgtEl>
                                          <p:spTgt spid="143"/>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44"/>
                                        </p:tgtEl>
                                        <p:attrNameLst>
                                          <p:attrName>style.visibility</p:attrName>
                                        </p:attrNameLst>
                                      </p:cBhvr>
                                      <p:to>
                                        <p:strVal val="visible"/>
                                      </p:to>
                                    </p:set>
                                    <p:animEffect transition="in" filter="fade">
                                      <p:cBhvr>
                                        <p:cTn id="381" dur="1000"/>
                                        <p:tgtEl>
                                          <p:spTgt spid="144"/>
                                        </p:tgtEl>
                                      </p:cBhvr>
                                    </p:animEffect>
                                    <p:anim calcmode="lin" valueType="num">
                                      <p:cBhvr>
                                        <p:cTn id="382" dur="1000" fill="hold"/>
                                        <p:tgtEl>
                                          <p:spTgt spid="144"/>
                                        </p:tgtEl>
                                        <p:attrNameLst>
                                          <p:attrName>ppt_x</p:attrName>
                                        </p:attrNameLst>
                                      </p:cBhvr>
                                      <p:tavLst>
                                        <p:tav tm="0">
                                          <p:val>
                                            <p:strVal val="#ppt_x"/>
                                          </p:val>
                                        </p:tav>
                                        <p:tav tm="100000">
                                          <p:val>
                                            <p:strVal val="#ppt_x"/>
                                          </p:val>
                                        </p:tav>
                                      </p:tavLst>
                                    </p:anim>
                                    <p:anim calcmode="lin" valueType="num">
                                      <p:cBhvr>
                                        <p:cTn id="383" dur="1000" fill="hold"/>
                                        <p:tgtEl>
                                          <p:spTgt spid="144"/>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45"/>
                                        </p:tgtEl>
                                        <p:attrNameLst>
                                          <p:attrName>style.visibility</p:attrName>
                                        </p:attrNameLst>
                                      </p:cBhvr>
                                      <p:to>
                                        <p:strVal val="visible"/>
                                      </p:to>
                                    </p:set>
                                    <p:animEffect transition="in" filter="wipe(left)">
                                      <p:cBhvr>
                                        <p:cTn id="387" dur="500"/>
                                        <p:tgtEl>
                                          <p:spTgt spid="145"/>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46"/>
                                        </p:tgtEl>
                                        <p:attrNameLst>
                                          <p:attrName>style.visibility</p:attrName>
                                        </p:attrNameLst>
                                      </p:cBhvr>
                                      <p:to>
                                        <p:strVal val="visible"/>
                                      </p:to>
                                    </p:set>
                                    <p:animEffect transition="in" filter="wipe(left)">
                                      <p:cBhvr>
                                        <p:cTn id="391" dur="500"/>
                                        <p:tgtEl>
                                          <p:spTgt spid="146"/>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47"/>
                                        </p:tgtEl>
                                        <p:attrNameLst>
                                          <p:attrName>style.visibility</p:attrName>
                                        </p:attrNameLst>
                                      </p:cBhvr>
                                      <p:to>
                                        <p:strVal val="visible"/>
                                      </p:to>
                                    </p:set>
                                    <p:animEffect transition="in" filter="wipe(left)">
                                      <p:cBhvr>
                                        <p:cTn id="39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73" grpId="0" animBg="1"/>
      <p:bldP spid="74" grpId="0" animBg="1"/>
      <p:bldP spid="75" grpId="0" animBg="1"/>
      <p:bldP spid="76" grpId="0" animBg="1"/>
      <p:bldP spid="77" grpId="0" animBg="1"/>
      <p:bldP spid="78" grpId="0" animBg="1"/>
      <p:bldP spid="79" grpId="0" animBg="1"/>
      <p:bldP spid="84" grpId="0" animBg="1"/>
      <p:bldP spid="85"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8" grpId="0"/>
      <p:bldP spid="139" grpId="0"/>
      <p:bldP spid="140" grpId="0" animBg="1"/>
      <p:bldP spid="142" grpId="0"/>
      <p:bldP spid="143" grpId="0"/>
      <p:bldP spid="144" grpId="0" animBg="1"/>
      <p:bldP spid="146" grpId="0"/>
      <p:bldP spid="1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923" y="2123008"/>
            <a:ext cx="3039365" cy="89907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3036442" y="2123008"/>
            <a:ext cx="6108896" cy="89907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220233" y="2237946"/>
            <a:ext cx="669199" cy="6691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3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1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623788" y="2178590"/>
            <a:ext cx="2934205"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3415"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41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93112" y="1978295"/>
            <a:ext cx="4831151" cy="922432"/>
            <a:chOff x="2922847" y="2636911"/>
            <a:chExt cx="6440416" cy="1229529"/>
          </a:xfrm>
        </p:grpSpPr>
        <p:sp>
          <p:nvSpPr>
            <p:cNvPr id="69" name="直接连接符 5"/>
            <p:cNvSpPr>
              <a:spLocks noChangeShapeType="1"/>
            </p:cNvSpPr>
            <p:nvPr/>
          </p:nvSpPr>
          <p:spPr bwMode="auto">
            <a:xfrm>
              <a:off x="2922847" y="3186087"/>
              <a:ext cx="1839656" cy="680353"/>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8"/>
            <p:cNvSpPr>
              <a:spLocks noChangeShapeType="1"/>
            </p:cNvSpPr>
            <p:nvPr/>
          </p:nvSpPr>
          <p:spPr bwMode="auto">
            <a:xfrm flipV="1">
              <a:off x="4762503" y="2636911"/>
              <a:ext cx="2628847" cy="1229527"/>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 name="直接连接符 159"/>
            <p:cNvSpPr>
              <a:spLocks noChangeShapeType="1"/>
            </p:cNvSpPr>
            <p:nvPr/>
          </p:nvSpPr>
          <p:spPr bwMode="auto">
            <a:xfrm>
              <a:off x="7391350" y="2636912"/>
              <a:ext cx="1971913" cy="961472"/>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 name="组合 3"/>
          <p:cNvGrpSpPr/>
          <p:nvPr/>
        </p:nvGrpSpPr>
        <p:grpSpPr>
          <a:xfrm>
            <a:off x="1577452" y="2092555"/>
            <a:ext cx="647812" cy="682439"/>
            <a:chOff x="2102110" y="2789212"/>
            <a:chExt cx="863600" cy="909637"/>
          </a:xfrm>
        </p:grpSpPr>
        <p:sp>
          <p:nvSpPr>
            <p:cNvPr id="78" name="矩形 2"/>
            <p:cNvSpPr>
              <a:spLocks noChangeArrowheads="1"/>
            </p:cNvSpPr>
            <p:nvPr/>
          </p:nvSpPr>
          <p:spPr bwMode="auto">
            <a:xfrm>
              <a:off x="2102110" y="2789212"/>
              <a:ext cx="863600" cy="909637"/>
            </a:xfrm>
            <a:prstGeom prst="rect">
              <a:avLst/>
            </a:prstGeom>
            <a:solidFill>
              <a:schemeClr val="accent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7" name="文本框 19"/>
            <p:cNvSpPr>
              <a:spLocks noChangeArrowheads="1"/>
            </p:cNvSpPr>
            <p:nvPr/>
          </p:nvSpPr>
          <p:spPr bwMode="auto">
            <a:xfrm>
              <a:off x="2129161" y="2837035"/>
              <a:ext cx="80949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a:off x="2102110" y="3421809"/>
              <a:ext cx="8636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103600" y="2198506"/>
            <a:ext cx="892733" cy="933738"/>
            <a:chOff x="4190466" y="3106258"/>
            <a:chExt cx="1190104" cy="1244600"/>
          </a:xfrm>
        </p:grpSpPr>
        <p:sp>
          <p:nvSpPr>
            <p:cNvPr id="82" name="矩形 150"/>
            <p:cNvSpPr>
              <a:spLocks noChangeArrowheads="1"/>
            </p:cNvSpPr>
            <p:nvPr/>
          </p:nvSpPr>
          <p:spPr bwMode="auto">
            <a:xfrm>
              <a:off x="4199470" y="3106258"/>
              <a:ext cx="1181100" cy="1244600"/>
            </a:xfrm>
            <a:prstGeom prst="rect">
              <a:avLst/>
            </a:prstGeom>
            <a:solidFill>
              <a:schemeClr val="accent2"/>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8" name="文本框 19"/>
            <p:cNvSpPr>
              <a:spLocks noChangeArrowheads="1"/>
            </p:cNvSpPr>
            <p:nvPr/>
          </p:nvSpPr>
          <p:spPr bwMode="auto">
            <a:xfrm>
              <a:off x="4216183" y="3272566"/>
              <a:ext cx="11264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矩形 130"/>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942220" y="1523856"/>
            <a:ext cx="1074271" cy="1089758"/>
            <a:chOff x="6480176" y="2152171"/>
            <a:chExt cx="1432112" cy="1452562"/>
          </a:xfrm>
        </p:grpSpPr>
        <p:sp>
          <p:nvSpPr>
            <p:cNvPr id="83" name="矩形 156"/>
            <p:cNvSpPr>
              <a:spLocks noChangeArrowheads="1"/>
            </p:cNvSpPr>
            <p:nvPr/>
          </p:nvSpPr>
          <p:spPr bwMode="auto">
            <a:xfrm>
              <a:off x="6534338" y="2152171"/>
              <a:ext cx="1377950" cy="1452562"/>
            </a:xfrm>
            <a:prstGeom prst="rect">
              <a:avLst/>
            </a:prstGeom>
            <a:solidFill>
              <a:schemeClr val="accent3"/>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9" name="文本框 19"/>
            <p:cNvSpPr>
              <a:spLocks noChangeArrowheads="1"/>
            </p:cNvSpPr>
            <p:nvPr/>
          </p:nvSpPr>
          <p:spPr bwMode="auto">
            <a:xfrm>
              <a:off x="6808157" y="2466046"/>
              <a:ext cx="77611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00" b="1" spc="-1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b="1" spc="-1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矩形 131"/>
            <p:cNvSpPr/>
            <p:nvPr/>
          </p:nvSpPr>
          <p:spPr>
            <a:xfrm>
              <a:off x="6480176" y="3318189"/>
              <a:ext cx="143211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808963" y="2068405"/>
            <a:ext cx="885979" cy="933738"/>
            <a:chOff x="9036558" y="2991386"/>
            <a:chExt cx="1181100" cy="1244600"/>
          </a:xfrm>
        </p:grpSpPr>
        <p:sp>
          <p:nvSpPr>
            <p:cNvPr id="100" name="矩形 157"/>
            <p:cNvSpPr>
              <a:spLocks noChangeArrowheads="1"/>
            </p:cNvSpPr>
            <p:nvPr/>
          </p:nvSpPr>
          <p:spPr bwMode="auto">
            <a:xfrm>
              <a:off x="9036558" y="2991386"/>
              <a:ext cx="1181100" cy="1244600"/>
            </a:xfrm>
            <a:prstGeom prst="rect">
              <a:avLst/>
            </a:prstGeom>
            <a:solidFill>
              <a:schemeClr val="accent4"/>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0" name="文本框 19"/>
            <p:cNvSpPr>
              <a:spLocks noChangeArrowheads="1"/>
            </p:cNvSpPr>
            <p:nvPr/>
          </p:nvSpPr>
          <p:spPr bwMode="auto">
            <a:xfrm>
              <a:off x="9204649" y="3220109"/>
              <a:ext cx="81475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矩形 132"/>
            <p:cNvSpPr/>
            <p:nvPr/>
          </p:nvSpPr>
          <p:spPr>
            <a:xfrm>
              <a:off x="9036558" y="3897848"/>
              <a:ext cx="11811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TextBox 122"/>
          <p:cNvSpPr txBox="1"/>
          <p:nvPr/>
        </p:nvSpPr>
        <p:spPr>
          <a:xfrm>
            <a:off x="1191954" y="3329025"/>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1191954" y="3026227"/>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5" name="TextBox 124"/>
          <p:cNvSpPr txBox="1"/>
          <p:nvPr/>
        </p:nvSpPr>
        <p:spPr>
          <a:xfrm>
            <a:off x="2790287" y="3685682"/>
            <a:ext cx="1330938" cy="38934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6" name="TextBox 125"/>
          <p:cNvSpPr txBox="1"/>
          <p:nvPr/>
        </p:nvSpPr>
        <p:spPr>
          <a:xfrm>
            <a:off x="2790287" y="3382885"/>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7" name="TextBox 126"/>
          <p:cNvSpPr txBox="1"/>
          <p:nvPr/>
        </p:nvSpPr>
        <p:spPr>
          <a:xfrm>
            <a:off x="4808302" y="3241082"/>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4808302" y="2927396"/>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9" name="TextBox 128"/>
          <p:cNvSpPr txBox="1"/>
          <p:nvPr/>
        </p:nvSpPr>
        <p:spPr>
          <a:xfrm>
            <a:off x="6590810" y="3534503"/>
            <a:ext cx="1330938" cy="373763"/>
          </a:xfrm>
          <a:prstGeom prst="rect">
            <a:avLst/>
          </a:prstGeom>
          <a:noFill/>
        </p:spPr>
        <p:txBody>
          <a:bodyPr wrap="square" lIns="68587" tIns="34293" rIns="68587" bIns="34293"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6590810" y="3220817"/>
            <a:ext cx="1330938" cy="244362"/>
          </a:xfrm>
          <a:prstGeom prst="rect">
            <a:avLst/>
          </a:prstGeom>
          <a:noFill/>
        </p:spPr>
        <p:txBody>
          <a:bodyPr wrap="square" lIns="68587" tIns="0" rIns="68587"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p:tgtEl>
                                          <p:spTgt spid="4"/>
                                        </p:tgtEl>
                                        <p:attrNameLst>
                                          <p:attrName>ppt_y</p:attrName>
                                        </p:attrNameLst>
                                      </p:cBhvr>
                                      <p:tavLst>
                                        <p:tav tm="0">
                                          <p:val>
                                            <p:strVal val="#ppt_y+#ppt_h*1.125000"/>
                                          </p:val>
                                        </p:tav>
                                        <p:tav tm="100000">
                                          <p:val>
                                            <p:strVal val="#ppt_y"/>
                                          </p:val>
                                        </p:tav>
                                      </p:tavLst>
                                    </p:anim>
                                    <p:animEffect transition="in" filter="wipe(up)">
                                      <p:cBhvr>
                                        <p:cTn id="8" dur="3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p:tgtEl>
                                          <p:spTgt spid="5"/>
                                        </p:tgtEl>
                                        <p:attrNameLst>
                                          <p:attrName>ppt_y</p:attrName>
                                        </p:attrNameLst>
                                      </p:cBhvr>
                                      <p:tavLst>
                                        <p:tav tm="0">
                                          <p:val>
                                            <p:strVal val="#ppt_y+#ppt_h*1.125000"/>
                                          </p:val>
                                        </p:tav>
                                        <p:tav tm="100000">
                                          <p:val>
                                            <p:strVal val="#ppt_y"/>
                                          </p:val>
                                        </p:tav>
                                      </p:tavLst>
                                    </p:anim>
                                    <p:animEffect transition="in" filter="wipe(up)">
                                      <p:cBhvr>
                                        <p:cTn id="12" dur="300"/>
                                        <p:tgtEl>
                                          <p:spTgt spid="5"/>
                                        </p:tgtEl>
                                      </p:cBhvr>
                                    </p:animEffect>
                                  </p:childTnLst>
                                </p:cTn>
                              </p:par>
                              <p:par>
                                <p:cTn id="13" presetID="12" presetClass="entr" presetSubtype="4" fill="hold"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
                                        <p:tgtEl>
                                          <p:spTgt spid="6"/>
                                        </p:tgtEl>
                                        <p:attrNameLst>
                                          <p:attrName>ppt_y</p:attrName>
                                        </p:attrNameLst>
                                      </p:cBhvr>
                                      <p:tavLst>
                                        <p:tav tm="0">
                                          <p:val>
                                            <p:strVal val="#ppt_y+#ppt_h*1.125000"/>
                                          </p:val>
                                        </p:tav>
                                        <p:tav tm="100000">
                                          <p:val>
                                            <p:strVal val="#ppt_y"/>
                                          </p:val>
                                        </p:tav>
                                      </p:tavLst>
                                    </p:anim>
                                    <p:animEffect transition="in" filter="wipe(up)">
                                      <p:cBhvr>
                                        <p:cTn id="16" dur="3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300"/>
                                        <p:tgtEl>
                                          <p:spTgt spid="7"/>
                                        </p:tgtEl>
                                        <p:attrNameLst>
                                          <p:attrName>ppt_y</p:attrName>
                                        </p:attrNameLst>
                                      </p:cBhvr>
                                      <p:tavLst>
                                        <p:tav tm="0">
                                          <p:val>
                                            <p:strVal val="#ppt_y+#ppt_h*1.125000"/>
                                          </p:val>
                                        </p:tav>
                                        <p:tav tm="100000">
                                          <p:val>
                                            <p:strVal val="#ppt_y"/>
                                          </p:val>
                                        </p:tav>
                                      </p:tavLst>
                                    </p:anim>
                                    <p:animEffect transition="in" filter="wipe(up)">
                                      <p:cBhvr>
                                        <p:cTn id="20" dur="300"/>
                                        <p:tgtEl>
                                          <p:spTgt spid="7"/>
                                        </p:tgtEl>
                                      </p:cBhvr>
                                    </p:animEffect>
                                  </p:childTnLst>
                                </p:cTn>
                              </p:par>
                              <p:par>
                                <p:cTn id="21" presetID="2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1000"/>
                                        <p:tgtEl>
                                          <p:spTgt spid="3"/>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124"/>
                                        </p:tgtEl>
                                        <p:attrNameLst>
                                          <p:attrName>style.visibility</p:attrName>
                                        </p:attrNameLst>
                                      </p:cBhvr>
                                      <p:to>
                                        <p:strVal val="visible"/>
                                      </p:to>
                                    </p:set>
                                    <p:animEffect transition="in" filter="fade">
                                      <p:cBhvr>
                                        <p:cTn id="27" dur="500"/>
                                        <p:tgtEl>
                                          <p:spTgt spid="124"/>
                                        </p:tgtEl>
                                      </p:cBhvr>
                                    </p:animEffect>
                                    <p:anim calcmode="lin" valueType="num">
                                      <p:cBhvr>
                                        <p:cTn id="28" dur="500" fill="hold"/>
                                        <p:tgtEl>
                                          <p:spTgt spid="124"/>
                                        </p:tgtEl>
                                        <p:attrNameLst>
                                          <p:attrName>ppt_x</p:attrName>
                                        </p:attrNameLst>
                                      </p:cBhvr>
                                      <p:tavLst>
                                        <p:tav tm="0">
                                          <p:val>
                                            <p:strVal val="#ppt_x"/>
                                          </p:val>
                                        </p:tav>
                                        <p:tav tm="100000">
                                          <p:val>
                                            <p:strVal val="#ppt_x"/>
                                          </p:val>
                                        </p:tav>
                                      </p:tavLst>
                                    </p:anim>
                                    <p:anim calcmode="lin" valueType="num">
                                      <p:cBhvr>
                                        <p:cTn id="29" dur="500" fill="hold"/>
                                        <p:tgtEl>
                                          <p:spTgt spid="124"/>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randombar(horizontal)">
                                      <p:cBhvr>
                                        <p:cTn id="33" dur="500"/>
                                        <p:tgtEl>
                                          <p:spTgt spid="123"/>
                                        </p:tgtEl>
                                      </p:cBhvr>
                                    </p:animEffect>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26"/>
                                        </p:tgtEl>
                                        <p:attrNameLst>
                                          <p:attrName>style.visibility</p:attrName>
                                        </p:attrNameLst>
                                      </p:cBhvr>
                                      <p:to>
                                        <p:strVal val="visible"/>
                                      </p:to>
                                    </p:set>
                                    <p:animEffect transition="in" filter="fade">
                                      <p:cBhvr>
                                        <p:cTn id="37" dur="500"/>
                                        <p:tgtEl>
                                          <p:spTgt spid="126"/>
                                        </p:tgtEl>
                                      </p:cBhvr>
                                    </p:animEffect>
                                    <p:anim calcmode="lin" valueType="num">
                                      <p:cBhvr>
                                        <p:cTn id="38" dur="500" fill="hold"/>
                                        <p:tgtEl>
                                          <p:spTgt spid="126"/>
                                        </p:tgtEl>
                                        <p:attrNameLst>
                                          <p:attrName>ppt_x</p:attrName>
                                        </p:attrNameLst>
                                      </p:cBhvr>
                                      <p:tavLst>
                                        <p:tav tm="0">
                                          <p:val>
                                            <p:strVal val="#ppt_x"/>
                                          </p:val>
                                        </p:tav>
                                        <p:tav tm="100000">
                                          <p:val>
                                            <p:strVal val="#ppt_x"/>
                                          </p:val>
                                        </p:tav>
                                      </p:tavLst>
                                    </p:anim>
                                    <p:anim calcmode="lin" valueType="num">
                                      <p:cBhvr>
                                        <p:cTn id="39" dur="500" fill="hold"/>
                                        <p:tgtEl>
                                          <p:spTgt spid="126"/>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randombar(horizontal)">
                                      <p:cBhvr>
                                        <p:cTn id="43" dur="500"/>
                                        <p:tgtEl>
                                          <p:spTgt spid="125"/>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fade">
                                      <p:cBhvr>
                                        <p:cTn id="47" dur="500"/>
                                        <p:tgtEl>
                                          <p:spTgt spid="128"/>
                                        </p:tgtEl>
                                      </p:cBhvr>
                                    </p:animEffect>
                                    <p:anim calcmode="lin" valueType="num">
                                      <p:cBhvr>
                                        <p:cTn id="48" dur="500" fill="hold"/>
                                        <p:tgtEl>
                                          <p:spTgt spid="128"/>
                                        </p:tgtEl>
                                        <p:attrNameLst>
                                          <p:attrName>ppt_x</p:attrName>
                                        </p:attrNameLst>
                                      </p:cBhvr>
                                      <p:tavLst>
                                        <p:tav tm="0">
                                          <p:val>
                                            <p:strVal val="#ppt_x"/>
                                          </p:val>
                                        </p:tav>
                                        <p:tav tm="100000">
                                          <p:val>
                                            <p:strVal val="#ppt_x"/>
                                          </p:val>
                                        </p:tav>
                                      </p:tavLst>
                                    </p:anim>
                                    <p:anim calcmode="lin" valueType="num">
                                      <p:cBhvr>
                                        <p:cTn id="49" dur="500" fill="hold"/>
                                        <p:tgtEl>
                                          <p:spTgt spid="128"/>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14" presetClass="entr" presetSubtype="10" fill="hold" grpId="0" nodeType="afterEffect">
                                  <p:stCondLst>
                                    <p:cond delay="0"/>
                                  </p:stCondLst>
                                  <p:childTnLst>
                                    <p:set>
                                      <p:cBhvr>
                                        <p:cTn id="52" dur="1" fill="hold">
                                          <p:stCondLst>
                                            <p:cond delay="0"/>
                                          </p:stCondLst>
                                        </p:cTn>
                                        <p:tgtEl>
                                          <p:spTgt spid="127"/>
                                        </p:tgtEl>
                                        <p:attrNameLst>
                                          <p:attrName>style.visibility</p:attrName>
                                        </p:attrNameLst>
                                      </p:cBhvr>
                                      <p:to>
                                        <p:strVal val="visible"/>
                                      </p:to>
                                    </p:set>
                                    <p:animEffect transition="in" filter="randombar(horizontal)">
                                      <p:cBhvr>
                                        <p:cTn id="53" dur="500"/>
                                        <p:tgtEl>
                                          <p:spTgt spid="127"/>
                                        </p:tgtEl>
                                      </p:cBhvr>
                                    </p:animEffect>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anim calcmode="lin" valueType="num">
                                      <p:cBhvr>
                                        <p:cTn id="58" dur="500" fill="hold"/>
                                        <p:tgtEl>
                                          <p:spTgt spid="130"/>
                                        </p:tgtEl>
                                        <p:attrNameLst>
                                          <p:attrName>ppt_x</p:attrName>
                                        </p:attrNameLst>
                                      </p:cBhvr>
                                      <p:tavLst>
                                        <p:tav tm="0">
                                          <p:val>
                                            <p:strVal val="#ppt_x"/>
                                          </p:val>
                                        </p:tav>
                                        <p:tav tm="100000">
                                          <p:val>
                                            <p:strVal val="#ppt_x"/>
                                          </p:val>
                                        </p:tav>
                                      </p:tavLst>
                                    </p:anim>
                                    <p:anim calcmode="lin" valueType="num">
                                      <p:cBhvr>
                                        <p:cTn id="59" dur="500" fill="hold"/>
                                        <p:tgtEl>
                                          <p:spTgt spid="130"/>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129"/>
                                        </p:tgtEl>
                                        <p:attrNameLst>
                                          <p:attrName>style.visibility</p:attrName>
                                        </p:attrNameLst>
                                      </p:cBhvr>
                                      <p:to>
                                        <p:strVal val="visible"/>
                                      </p:to>
                                    </p:set>
                                    <p:animEffect transition="in" filter="randombar(horizontal)">
                                      <p:cBhvr>
                                        <p:cTn id="63"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8" grpId="0"/>
      <p:bldP spid="129" grpId="0"/>
      <p:bldP spid="1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92"/>
          <p:cNvSpPr>
            <a:spLocks noEditPoints="1"/>
          </p:cNvSpPr>
          <p:nvPr/>
        </p:nvSpPr>
        <p:spPr bwMode="auto">
          <a:xfrm>
            <a:off x="900705" y="2062430"/>
            <a:ext cx="864319" cy="2043212"/>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lIns="91434" tIns="45717" rIns="91434" bIns="45717"/>
          <a:lstStyle/>
          <a:p>
            <a:pPr>
              <a:defRPr/>
            </a:pPr>
            <a:endParaRPr lang="id-ID" dirty="0">
              <a:solidFill>
                <a:srgbClr val="F6AC19"/>
              </a:solidFill>
            </a:endParaRPr>
          </a:p>
        </p:txBody>
      </p:sp>
      <p:sp>
        <p:nvSpPr>
          <p:cNvPr id="31" name="Oval 12"/>
          <p:cNvSpPr/>
          <p:nvPr/>
        </p:nvSpPr>
        <p:spPr>
          <a:xfrm>
            <a:off x="1682877" y="2282707"/>
            <a:ext cx="164292" cy="164314"/>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2" name="Oval 13"/>
          <p:cNvSpPr/>
          <p:nvPr/>
        </p:nvSpPr>
        <p:spPr>
          <a:xfrm>
            <a:off x="2737680" y="1645691"/>
            <a:ext cx="163102" cy="164314"/>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3" name="Oval 14"/>
          <p:cNvSpPr/>
          <p:nvPr/>
        </p:nvSpPr>
        <p:spPr>
          <a:xfrm>
            <a:off x="3727004" y="2038615"/>
            <a:ext cx="163101" cy="163124"/>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4" name="Oval 15"/>
          <p:cNvSpPr/>
          <p:nvPr/>
        </p:nvSpPr>
        <p:spPr>
          <a:xfrm>
            <a:off x="4821092" y="1267053"/>
            <a:ext cx="163102" cy="163124"/>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5" name="Oval 16"/>
          <p:cNvSpPr/>
          <p:nvPr/>
        </p:nvSpPr>
        <p:spPr>
          <a:xfrm>
            <a:off x="5799701" y="1312299"/>
            <a:ext cx="163102" cy="163124"/>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6" name="Oval 17"/>
          <p:cNvSpPr/>
          <p:nvPr/>
        </p:nvSpPr>
        <p:spPr>
          <a:xfrm>
            <a:off x="6739024" y="1956460"/>
            <a:ext cx="163101" cy="163123"/>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sp>
        <p:nvSpPr>
          <p:cNvPr id="37" name="Oval 18"/>
          <p:cNvSpPr/>
          <p:nvPr/>
        </p:nvSpPr>
        <p:spPr>
          <a:xfrm>
            <a:off x="8172413" y="1102741"/>
            <a:ext cx="163101" cy="164314"/>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00" dirty="0">
              <a:solidFill>
                <a:srgbClr val="FFFFFF"/>
              </a:solidFill>
            </a:endParaRPr>
          </a:p>
        </p:txBody>
      </p:sp>
      <p:cxnSp>
        <p:nvCxnSpPr>
          <p:cNvPr id="38" name="Straight Connector 20"/>
          <p:cNvCxnSpPr>
            <a:stCxn id="31" idx="7"/>
            <a:endCxn id="32" idx="3"/>
          </p:cNvCxnSpPr>
          <p:nvPr/>
        </p:nvCxnSpPr>
        <p:spPr>
          <a:xfrm flipV="1">
            <a:off x="1823359" y="1786191"/>
            <a:ext cx="938131" cy="520329"/>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23"/>
          <p:cNvCxnSpPr>
            <a:stCxn id="32" idx="5"/>
            <a:endCxn id="33" idx="2"/>
          </p:cNvCxnSpPr>
          <p:nvPr/>
        </p:nvCxnSpPr>
        <p:spPr>
          <a:xfrm>
            <a:off x="2876971" y="1786191"/>
            <a:ext cx="850033" cy="33339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25"/>
          <p:cNvCxnSpPr>
            <a:stCxn id="33" idx="7"/>
            <a:endCxn id="34" idx="3"/>
          </p:cNvCxnSpPr>
          <p:nvPr/>
        </p:nvCxnSpPr>
        <p:spPr>
          <a:xfrm flipV="1">
            <a:off x="3866295" y="1406365"/>
            <a:ext cx="978609" cy="656065"/>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27"/>
          <p:cNvCxnSpPr>
            <a:stCxn id="34" idx="6"/>
            <a:endCxn id="35" idx="2"/>
          </p:cNvCxnSpPr>
          <p:nvPr/>
        </p:nvCxnSpPr>
        <p:spPr>
          <a:xfrm>
            <a:off x="4984195" y="1348020"/>
            <a:ext cx="815507" cy="45246"/>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29"/>
          <p:cNvCxnSpPr>
            <a:stCxn id="35" idx="5"/>
            <a:endCxn id="36" idx="1"/>
          </p:cNvCxnSpPr>
          <p:nvPr/>
        </p:nvCxnSpPr>
        <p:spPr>
          <a:xfrm>
            <a:off x="5938992" y="1451610"/>
            <a:ext cx="823841" cy="528663"/>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1"/>
          <p:cNvCxnSpPr>
            <a:stCxn id="36" idx="6"/>
            <a:endCxn id="37" idx="3"/>
          </p:cNvCxnSpPr>
          <p:nvPr/>
        </p:nvCxnSpPr>
        <p:spPr>
          <a:xfrm flipV="1">
            <a:off x="6902125" y="1243240"/>
            <a:ext cx="1294098" cy="795375"/>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491711" y="1414699"/>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1790024" y="2545847"/>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3442469" y="2321999"/>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566321" y="1006295"/>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566360" y="1006295"/>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427107" y="2205312"/>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7273567" y="1090833"/>
            <a:ext cx="595071" cy="215462"/>
          </a:xfrm>
          <a:prstGeom prst="rect">
            <a:avLst/>
          </a:prstGeom>
          <a:noFill/>
        </p:spPr>
        <p:txBody>
          <a:bodyPr wrap="none" lIns="91458" tIns="45729" rIns="91458" bIns="45729">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输入标题</a:t>
            </a:r>
            <a:endParaRPr lang="id-ID" altLang="zh-CN" sz="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2618628" y="1946934"/>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3492769" y="1694509"/>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TextBox 54"/>
          <p:cNvSpPr txBox="1"/>
          <p:nvPr/>
        </p:nvSpPr>
        <p:spPr>
          <a:xfrm>
            <a:off x="4626796" y="1554009"/>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6" name="TextBox 55"/>
          <p:cNvSpPr txBox="1"/>
          <p:nvPr/>
        </p:nvSpPr>
        <p:spPr>
          <a:xfrm>
            <a:off x="5544818" y="1592111"/>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7" name="TextBox 56"/>
          <p:cNvSpPr txBox="1"/>
          <p:nvPr/>
        </p:nvSpPr>
        <p:spPr>
          <a:xfrm>
            <a:off x="6570843" y="1602826"/>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TextBox 57"/>
          <p:cNvSpPr txBox="1"/>
          <p:nvPr/>
        </p:nvSpPr>
        <p:spPr>
          <a:xfrm>
            <a:off x="8053360" y="1405173"/>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1563826" y="1923121"/>
            <a:ext cx="595071" cy="215462"/>
          </a:xfrm>
          <a:prstGeom prst="rect">
            <a:avLst/>
          </a:prstGeom>
          <a:noFill/>
        </p:spPr>
        <p:txBody>
          <a:bodyPr wrap="none" lIns="91458" tIns="45729" rIns="91458" bIns="45729">
            <a:spAutoFit/>
          </a:bodyPr>
          <a:lstStyle/>
          <a:p>
            <a:pPr>
              <a:defRPr/>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8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TextBox 59"/>
          <p:cNvSpPr txBox="1"/>
          <p:nvPr/>
        </p:nvSpPr>
        <p:spPr>
          <a:xfrm>
            <a:off x="4132970" y="3259067"/>
            <a:ext cx="4271592" cy="769460"/>
          </a:xfrm>
          <a:prstGeom prst="rect">
            <a:avLst/>
          </a:prstGeom>
          <a:noFill/>
        </p:spPr>
        <p:txBody>
          <a:bodyPr lIns="91458" tIns="45729" rIns="91458" bIns="4572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市场占有率</a:t>
            </a:r>
            <a:endParaRPr lang="id-ID" altLang="zh-CN" sz="1200" b="1"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Open Sans" panose="020B0606030504020204" pitchFamily="34" charset="0"/>
            </a:endParaRPr>
          </a:p>
          <a:p>
            <a:pPr algn="just"/>
            <a:r>
              <a:rPr lang="zh-CN" altLang="en-US" sz="8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800" dirty="0">
              <a:solidFill>
                <a:schemeClr val="bg1">
                  <a:lumMod val="50000"/>
                </a:schemeClr>
              </a:solidFill>
              <a:latin typeface="Impact MT Std" pitchFamily="34" charset="0"/>
              <a:ea typeface="微软雅黑" panose="020B0503020204020204" pitchFamily="34" charset="-122"/>
            </a:endParaRPr>
          </a:p>
        </p:txBody>
      </p:sp>
      <p:sp>
        <p:nvSpPr>
          <p:cNvPr id="61" name="Oval 47"/>
          <p:cNvSpPr/>
          <p:nvPr/>
        </p:nvSpPr>
        <p:spPr>
          <a:xfrm>
            <a:off x="2819826" y="3147142"/>
            <a:ext cx="1055992" cy="1056135"/>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85%</a:t>
            </a:r>
            <a:endPar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zh-CN" altLang="en-US" sz="900" b="1" dirty="0">
                <a:solidFill>
                  <a:schemeClr val="bg1">
                    <a:lumMod val="50000"/>
                  </a:schemeClr>
                </a:solidFill>
                <a:latin typeface="微软雅黑" panose="020B0503020204020204" pitchFamily="34" charset="-122"/>
                <a:ea typeface="微软雅黑" panose="020B0503020204020204" pitchFamily="34" charset="-122"/>
              </a:rPr>
              <a:t> 输入标题</a:t>
            </a:r>
            <a:endParaRPr lang="id-ID" altLang="zh-CN" sz="9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Arc 48"/>
          <p:cNvSpPr/>
          <p:nvPr/>
        </p:nvSpPr>
        <p:spPr>
          <a:xfrm>
            <a:off x="2819826" y="3147142"/>
            <a:ext cx="1055992" cy="1056135"/>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lIns="91458" tIns="45729" rIns="91458" bIns="45729" anchor="ctr"/>
          <a:lstStyle/>
          <a:p>
            <a:pPr algn="ctr">
              <a:defRPr/>
            </a:pPr>
            <a:endParaRPr lang="en-US" sz="1000" dirty="0"/>
          </a:p>
        </p:txBody>
      </p:sp>
      <p:sp>
        <p:nvSpPr>
          <p:cNvPr id="75" name="标题 4"/>
          <p:cNvSpPr txBox="1"/>
          <p:nvPr/>
        </p:nvSpPr>
        <p:spPr>
          <a:xfrm>
            <a:off x="36684" y="1207760"/>
            <a:ext cx="1296032" cy="249699"/>
          </a:xfrm>
          <a:prstGeom prst="rect">
            <a:avLst/>
          </a:prstGeom>
        </p:spPr>
        <p:txBody>
          <a:bodyPr vert="horz" lIns="68576" tIns="34288" rIns="68576" bIns="3428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我们要做什么</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22" presetClass="entr" presetSubtype="4" fill="hold" nodeType="withEffect">
                                  <p:stCondLst>
                                    <p:cond delay="100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22" presetClass="entr" presetSubtype="4"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nodeType="withEffect">
                                  <p:stCondLst>
                                    <p:cond delay="100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1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1000"/>
                                  </p:stCondLst>
                                  <p:childTnLst>
                                    <p:set>
                                      <p:cBhvr>
                                        <p:cTn id="57" dur="1" fill="hold">
                                          <p:stCondLst>
                                            <p:cond delay="0"/>
                                          </p:stCondLst>
                                        </p:cTn>
                                        <p:tgtEl>
                                          <p:spTgt spid="44"/>
                                        </p:tgtEl>
                                        <p:attrNameLst>
                                          <p:attrName>style.visibility</p:attrName>
                                        </p:attrNameLst>
                                      </p:cBhvr>
                                      <p:to>
                                        <p:strVal val="visible"/>
                                      </p:to>
                                    </p:set>
                                    <p:animEffect transition="in" filter="wipe(down)">
                                      <p:cBhvr>
                                        <p:cTn id="58" dur="500"/>
                                        <p:tgtEl>
                                          <p:spTgt spid="44"/>
                                        </p:tgtEl>
                                      </p:cBhvr>
                                    </p:animEffect>
                                  </p:childTnLst>
                                </p:cTn>
                              </p:par>
                              <p:par>
                                <p:cTn id="59" presetID="22" presetClass="entr" presetSubtype="4"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54"/>
                                        </p:tgtEl>
                                        <p:attrNameLst>
                                          <p:attrName>style.visibility</p:attrName>
                                        </p:attrNameLst>
                                      </p:cBhvr>
                                      <p:to>
                                        <p:strVal val="visible"/>
                                      </p:to>
                                    </p:set>
                                    <p:anim calcmode="lin" valueType="num">
                                      <p:cBhvr>
                                        <p:cTn id="74" dur="500" fill="hold"/>
                                        <p:tgtEl>
                                          <p:spTgt spid="54"/>
                                        </p:tgtEl>
                                        <p:attrNameLst>
                                          <p:attrName>ppt_w</p:attrName>
                                        </p:attrNameLst>
                                      </p:cBhvr>
                                      <p:tavLst>
                                        <p:tav tm="0">
                                          <p:val>
                                            <p:fltVal val="0"/>
                                          </p:val>
                                        </p:tav>
                                        <p:tav tm="100000">
                                          <p:val>
                                            <p:strVal val="#ppt_w"/>
                                          </p:val>
                                        </p:tav>
                                      </p:tavLst>
                                    </p:anim>
                                    <p:anim calcmode="lin" valueType="num">
                                      <p:cBhvr>
                                        <p:cTn id="75" dur="500" fill="hold"/>
                                        <p:tgtEl>
                                          <p:spTgt spid="54"/>
                                        </p:tgtEl>
                                        <p:attrNameLst>
                                          <p:attrName>ppt_h</p:attrName>
                                        </p:attrNameLst>
                                      </p:cBhvr>
                                      <p:tavLst>
                                        <p:tav tm="0">
                                          <p:val>
                                            <p:fltVal val="0"/>
                                          </p:val>
                                        </p:tav>
                                        <p:tav tm="100000">
                                          <p:val>
                                            <p:strVal val="#ppt_h"/>
                                          </p:val>
                                        </p:tav>
                                      </p:tavLst>
                                    </p:anim>
                                    <p:animEffect transition="in" filter="fade">
                                      <p:cBhvr>
                                        <p:cTn id="76" dur="500"/>
                                        <p:tgtEl>
                                          <p:spTgt spid="54"/>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par>
                                <p:cTn id="82" presetID="53" presetClass="entr" presetSubtype="16" fill="hold" grpId="0" nodeType="withEffect">
                                  <p:stCondLst>
                                    <p:cond delay="150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par>
                                <p:cTn id="87" presetID="53" presetClass="entr" presetSubtype="16" fill="hold" grpId="0" nodeType="withEffect">
                                  <p:stCondLst>
                                    <p:cond delay="1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58"/>
                                        </p:tgtEl>
                                        <p:attrNameLst>
                                          <p:attrName>style.visibility</p:attrName>
                                        </p:attrNameLst>
                                      </p:cBhvr>
                                      <p:to>
                                        <p:strVal val="visible"/>
                                      </p:to>
                                    </p:set>
                                    <p:anim calcmode="lin" valueType="num">
                                      <p:cBhvr>
                                        <p:cTn id="94" dur="500" fill="hold"/>
                                        <p:tgtEl>
                                          <p:spTgt spid="58"/>
                                        </p:tgtEl>
                                        <p:attrNameLst>
                                          <p:attrName>ppt_w</p:attrName>
                                        </p:attrNameLst>
                                      </p:cBhvr>
                                      <p:tavLst>
                                        <p:tav tm="0">
                                          <p:val>
                                            <p:fltVal val="0"/>
                                          </p:val>
                                        </p:tav>
                                        <p:tav tm="100000">
                                          <p:val>
                                            <p:strVal val="#ppt_w"/>
                                          </p:val>
                                        </p:tav>
                                      </p:tavLst>
                                    </p:anim>
                                    <p:anim calcmode="lin" valueType="num">
                                      <p:cBhvr>
                                        <p:cTn id="95" dur="500" fill="hold"/>
                                        <p:tgtEl>
                                          <p:spTgt spid="58"/>
                                        </p:tgtEl>
                                        <p:attrNameLst>
                                          <p:attrName>ppt_h</p:attrName>
                                        </p:attrNameLst>
                                      </p:cBhvr>
                                      <p:tavLst>
                                        <p:tav tm="0">
                                          <p:val>
                                            <p:fltVal val="0"/>
                                          </p:val>
                                        </p:tav>
                                        <p:tav tm="100000">
                                          <p:val>
                                            <p:strVal val="#ppt_h"/>
                                          </p:val>
                                        </p:tav>
                                      </p:tavLst>
                                    </p:anim>
                                    <p:animEffect transition="in" filter="fade">
                                      <p:cBhvr>
                                        <p:cTn id="96" dur="500"/>
                                        <p:tgtEl>
                                          <p:spTgt spid="58"/>
                                        </p:tgtEl>
                                      </p:cBhvr>
                                    </p:animEffect>
                                  </p:childTnLst>
                                </p:cTn>
                              </p:par>
                              <p:par>
                                <p:cTn id="97" presetID="2" presetClass="entr" presetSubtype="4"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00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ppt_x"/>
                                          </p:val>
                                        </p:tav>
                                        <p:tav tm="100000">
                                          <p:val>
                                            <p:strVal val="#ppt_x"/>
                                          </p:val>
                                        </p:tav>
                                      </p:tavLst>
                                    </p:anim>
                                    <p:anim calcmode="lin" valueType="num">
                                      <p:cBhvr additive="base">
                                        <p:cTn id="108" dur="500" fill="hold"/>
                                        <p:tgtEl>
                                          <p:spTgt spid="4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ppt_x"/>
                                          </p:val>
                                        </p:tav>
                                        <p:tav tm="100000">
                                          <p:val>
                                            <p:strVal val="#ppt_x"/>
                                          </p:val>
                                        </p:tav>
                                      </p:tavLst>
                                    </p:anim>
                                    <p:anim calcmode="lin" valueType="num">
                                      <p:cBhvr additive="base">
                                        <p:cTn id="116" dur="500" fill="hold"/>
                                        <p:tgtEl>
                                          <p:spTgt spid="5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00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500" fill="hold"/>
                                        <p:tgtEl>
                                          <p:spTgt spid="51"/>
                                        </p:tgtEl>
                                        <p:attrNameLst>
                                          <p:attrName>ppt_x</p:attrName>
                                        </p:attrNameLst>
                                      </p:cBhvr>
                                      <p:tavLst>
                                        <p:tav tm="0">
                                          <p:val>
                                            <p:strVal val="#ppt_x"/>
                                          </p:val>
                                        </p:tav>
                                        <p:tav tm="100000">
                                          <p:val>
                                            <p:strVal val="#ppt_x"/>
                                          </p:val>
                                        </p:tav>
                                      </p:tavLst>
                                    </p:anim>
                                    <p:anim calcmode="lin" valueType="num">
                                      <p:cBhvr additive="base">
                                        <p:cTn id="120" dur="500" fill="hold"/>
                                        <p:tgtEl>
                                          <p:spTgt spid="5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par>
                          <p:cTn id="125" fill="hold">
                            <p:stCondLst>
                              <p:cond delay="500"/>
                            </p:stCondLst>
                            <p:childTnLst>
                              <p:par>
                                <p:cTn id="126" presetID="53" presetClass="entr" presetSubtype="16"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 calcmode="lin" valueType="num">
                                      <p:cBhvr>
                                        <p:cTn id="128" dur="500" fill="hold"/>
                                        <p:tgtEl>
                                          <p:spTgt spid="61"/>
                                        </p:tgtEl>
                                        <p:attrNameLst>
                                          <p:attrName>ppt_w</p:attrName>
                                        </p:attrNameLst>
                                      </p:cBhvr>
                                      <p:tavLst>
                                        <p:tav tm="0">
                                          <p:val>
                                            <p:fltVal val="0"/>
                                          </p:val>
                                        </p:tav>
                                        <p:tav tm="100000">
                                          <p:val>
                                            <p:strVal val="#ppt_w"/>
                                          </p:val>
                                        </p:tav>
                                      </p:tavLst>
                                    </p:anim>
                                    <p:anim calcmode="lin" valueType="num">
                                      <p:cBhvr>
                                        <p:cTn id="129" dur="500" fill="hold"/>
                                        <p:tgtEl>
                                          <p:spTgt spid="61"/>
                                        </p:tgtEl>
                                        <p:attrNameLst>
                                          <p:attrName>ppt_h</p:attrName>
                                        </p:attrNameLst>
                                      </p:cBhvr>
                                      <p:tavLst>
                                        <p:tav tm="0">
                                          <p:val>
                                            <p:fltVal val="0"/>
                                          </p:val>
                                        </p:tav>
                                        <p:tav tm="100000">
                                          <p:val>
                                            <p:strVal val="#ppt_h"/>
                                          </p:val>
                                        </p:tav>
                                      </p:tavLst>
                                    </p:anim>
                                    <p:animEffect transition="in" filter="fade">
                                      <p:cBhvr>
                                        <p:cTn id="130" dur="500"/>
                                        <p:tgtEl>
                                          <p:spTgt spid="61"/>
                                        </p:tgtEl>
                                      </p:cBhvr>
                                    </p:animEffect>
                                  </p:childTnLst>
                                </p:cTn>
                              </p:par>
                            </p:childTnLst>
                          </p:cTn>
                        </p:par>
                        <p:par>
                          <p:cTn id="131" fill="hold">
                            <p:stCondLst>
                              <p:cond delay="1000"/>
                            </p:stCondLst>
                            <p:childTnLst>
                              <p:par>
                                <p:cTn id="132" presetID="53" presetClass="entr" presetSubtype="16"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 calcmode="lin" valueType="num">
                                      <p:cBhvr>
                                        <p:cTn id="134" dur="500" fill="hold"/>
                                        <p:tgtEl>
                                          <p:spTgt spid="62"/>
                                        </p:tgtEl>
                                        <p:attrNameLst>
                                          <p:attrName>ppt_w</p:attrName>
                                        </p:attrNameLst>
                                      </p:cBhvr>
                                      <p:tavLst>
                                        <p:tav tm="0">
                                          <p:val>
                                            <p:fltVal val="0"/>
                                          </p:val>
                                        </p:tav>
                                        <p:tav tm="100000">
                                          <p:val>
                                            <p:strVal val="#ppt_w"/>
                                          </p:val>
                                        </p:tav>
                                      </p:tavLst>
                                    </p:anim>
                                    <p:anim calcmode="lin" valueType="num">
                                      <p:cBhvr>
                                        <p:cTn id="135" dur="500" fill="hold"/>
                                        <p:tgtEl>
                                          <p:spTgt spid="62"/>
                                        </p:tgtEl>
                                        <p:attrNameLst>
                                          <p:attrName>ppt_h</p:attrName>
                                        </p:attrNameLst>
                                      </p:cBhvr>
                                      <p:tavLst>
                                        <p:tav tm="0">
                                          <p:val>
                                            <p:fltVal val="0"/>
                                          </p:val>
                                        </p:tav>
                                        <p:tav tm="100000">
                                          <p:val>
                                            <p:strVal val="#ppt_h"/>
                                          </p:val>
                                        </p:tav>
                                      </p:tavLst>
                                    </p:anim>
                                    <p:animEffect transition="in" filter="fade">
                                      <p:cBhvr>
                                        <p:cTn id="136" dur="500"/>
                                        <p:tgtEl>
                                          <p:spTgt spid="62"/>
                                        </p:tgtEl>
                                      </p:cBhvr>
                                    </p:animEffect>
                                  </p:childTnLst>
                                </p:cTn>
                              </p:par>
                            </p:childTnLst>
                          </p:cTn>
                        </p:par>
                        <p:par>
                          <p:cTn id="137" fill="hold">
                            <p:stCondLst>
                              <p:cond delay="1500"/>
                            </p:stCondLst>
                            <p:childTnLst>
                              <p:par>
                                <p:cTn id="138" presetID="42" presetClass="entr" presetSubtype="0"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Effect transition="in" filter="fade">
                                      <p:cBhvr>
                                        <p:cTn id="140" dur="1000"/>
                                        <p:tgtEl>
                                          <p:spTgt spid="60"/>
                                        </p:tgtEl>
                                      </p:cBhvr>
                                    </p:animEffect>
                                    <p:anim calcmode="lin" valueType="num">
                                      <p:cBhvr>
                                        <p:cTn id="141" dur="1000" fill="hold"/>
                                        <p:tgtEl>
                                          <p:spTgt spid="60"/>
                                        </p:tgtEl>
                                        <p:attrNameLst>
                                          <p:attrName>ppt_x</p:attrName>
                                        </p:attrNameLst>
                                      </p:cBhvr>
                                      <p:tavLst>
                                        <p:tav tm="0">
                                          <p:val>
                                            <p:strVal val="#ppt_x"/>
                                          </p:val>
                                        </p:tav>
                                        <p:tav tm="100000">
                                          <p:val>
                                            <p:strVal val="#ppt_x"/>
                                          </p:val>
                                        </p:tav>
                                      </p:tavLst>
                                    </p:anim>
                                    <p:anim calcmode="lin" valueType="num">
                                      <p:cBhvr>
                                        <p:cTn id="14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animBg="1"/>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2740630" y="1329170"/>
            <a:ext cx="2158216" cy="295466"/>
            <a:chOff x="3249264" y="1751682"/>
            <a:chExt cx="2994025" cy="393935"/>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9" y="1751682"/>
              <a:ext cx="673755"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2736885" y="1637487"/>
            <a:ext cx="2158216" cy="295466"/>
            <a:chOff x="3249264" y="2162750"/>
            <a:chExt cx="2994025" cy="393936"/>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9393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2736884" y="2965188"/>
            <a:ext cx="2170856" cy="295466"/>
            <a:chOff x="3244272" y="3932946"/>
            <a:chExt cx="3011560" cy="3939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6"/>
              <a:ext cx="907693"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2736887" y="3259233"/>
            <a:ext cx="2168681" cy="295466"/>
            <a:chOff x="3244272" y="4324972"/>
            <a:chExt cx="3008542" cy="3939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72"/>
              <a:ext cx="673755" cy="393933"/>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66758" y="1101154"/>
            <a:ext cx="1618701" cy="1647079"/>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74313" y="2761758"/>
            <a:ext cx="1618701" cy="1647079"/>
            <a:chOff x="478903" y="4355475"/>
            <a:chExt cx="2158455" cy="2196000"/>
          </a:xfrm>
          <a:solidFill>
            <a:schemeClr val="accent2"/>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900"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10249" y="1027901"/>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8427" y="1914499"/>
            <a:ext cx="2109314"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endParaRPr lang="zh-CN" altLang="en-US" sz="800" dirty="0">
              <a:solidFill>
                <a:schemeClr val="bg1">
                  <a:lumMod val="50000"/>
                </a:schemeClr>
              </a:solidFill>
              <a:sym typeface="微软雅黑" panose="020B0503020204020204" pitchFamily="34" charset="-122"/>
            </a:endParaRPr>
          </a:p>
        </p:txBody>
      </p:sp>
      <p:sp>
        <p:nvSpPr>
          <p:cNvPr id="68" name="矩形 67"/>
          <p:cNvSpPr/>
          <p:nvPr/>
        </p:nvSpPr>
        <p:spPr>
          <a:xfrm>
            <a:off x="2810249" y="2682018"/>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8427" y="3556792"/>
            <a:ext cx="2109314"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endParaRPr lang="zh-CN" altLang="en-US" sz="800" dirty="0">
              <a:solidFill>
                <a:schemeClr val="bg1">
                  <a:lumMod val="50000"/>
                </a:schemeClr>
              </a:solidFill>
              <a:sym typeface="微软雅黑" panose="020B0503020204020204" pitchFamily="34" charset="-122"/>
            </a:endParaRPr>
          </a:p>
        </p:txBody>
      </p:sp>
      <p:sp>
        <p:nvSpPr>
          <p:cNvPr id="70" name="矩形 69"/>
          <p:cNvSpPr/>
          <p:nvPr/>
        </p:nvSpPr>
        <p:spPr>
          <a:xfrm>
            <a:off x="5316856" y="1042925"/>
            <a:ext cx="162004" cy="16202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8820" y="973892"/>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8820" y="1247616"/>
            <a:ext cx="2592063"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cxnSp>
        <p:nvCxnSpPr>
          <p:cNvPr id="73" name="直接连接符 72"/>
          <p:cNvCxnSpPr/>
          <p:nvPr/>
        </p:nvCxnSpPr>
        <p:spPr>
          <a:xfrm>
            <a:off x="5397858" y="1204950"/>
            <a:ext cx="0" cy="7410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6856" y="1946048"/>
            <a:ext cx="162004" cy="16202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8820" y="1863364"/>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8820" y="2137087"/>
            <a:ext cx="2592063"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cxnSp>
        <p:nvCxnSpPr>
          <p:cNvPr id="77" name="直接连接符 76"/>
          <p:cNvCxnSpPr/>
          <p:nvPr/>
        </p:nvCxnSpPr>
        <p:spPr>
          <a:xfrm>
            <a:off x="5397858" y="2108074"/>
            <a:ext cx="0" cy="7410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6856" y="2849170"/>
            <a:ext cx="162004" cy="16202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8820" y="2781510"/>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8820" y="3055233"/>
            <a:ext cx="2592063"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cxnSp>
        <p:nvCxnSpPr>
          <p:cNvPr id="85" name="直接连接符 84"/>
          <p:cNvCxnSpPr/>
          <p:nvPr/>
        </p:nvCxnSpPr>
        <p:spPr>
          <a:xfrm>
            <a:off x="5397858" y="2987234"/>
            <a:ext cx="0" cy="7410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6856" y="3682249"/>
            <a:ext cx="162004" cy="16202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8820" y="3591639"/>
            <a:ext cx="754030" cy="253906"/>
          </a:xfrm>
          <a:prstGeom prst="rect">
            <a:avLst/>
          </a:prstGeom>
        </p:spPr>
        <p:txBody>
          <a:bodyPr wrap="none" lIns="68569" tIns="34285" rIns="68569" bIns="34285">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8820" y="3865362"/>
            <a:ext cx="2592063" cy="3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9" tIns="34285" rIns="68569" bIns="3428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endParaRPr lang="zh-CN" altLang="en-US" sz="800" dirty="0">
              <a:solidFill>
                <a:schemeClr val="bg1">
                  <a:lumMod val="50000"/>
                </a:schemeClr>
              </a:solidFill>
              <a:sym typeface="微软雅黑" panose="020B0503020204020204" pitchFamily="34" charset="-122"/>
            </a:endParaRPr>
          </a:p>
        </p:txBody>
      </p:sp>
      <p:sp>
        <p:nvSpPr>
          <p:cNvPr id="101" name="标题 4"/>
          <p:cNvSpPr txBox="1"/>
          <p:nvPr/>
        </p:nvSpPr>
        <p:spPr>
          <a:xfrm>
            <a:off x="36684" y="1904479"/>
            <a:ext cx="1296032" cy="249699"/>
          </a:xfrm>
          <a:prstGeom prst="rect">
            <a:avLst/>
          </a:prstGeom>
        </p:spPr>
        <p:txBody>
          <a:bodyPr vert="horz" lIns="68576" tIns="34288" rIns="68576" bIns="3428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8753" y="1104010"/>
            <a:ext cx="316464" cy="369446"/>
            <a:chOff x="4400134" y="1065982"/>
            <a:chExt cx="316409" cy="369331"/>
          </a:xfrm>
          <a:solidFill>
            <a:srgbClr val="F83003"/>
          </a:solidFill>
        </p:grpSpPr>
        <p:sp>
          <p:nvSpPr>
            <p:cNvPr id="3" name="椭圆 2"/>
            <p:cNvSpPr/>
            <p:nvPr/>
          </p:nvSpPr>
          <p:spPr>
            <a:xfrm>
              <a:off x="4417853" y="1095705"/>
              <a:ext cx="298690" cy="29869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4" name="TextBox 3"/>
            <p:cNvSpPr txBox="1"/>
            <p:nvPr/>
          </p:nvSpPr>
          <p:spPr>
            <a:xfrm>
              <a:off x="4400134" y="1065982"/>
              <a:ext cx="301686" cy="369331"/>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grpSp>
      <p:grpSp>
        <p:nvGrpSpPr>
          <p:cNvPr id="5" name="组合 4"/>
          <p:cNvGrpSpPr/>
          <p:nvPr/>
        </p:nvGrpSpPr>
        <p:grpSpPr>
          <a:xfrm>
            <a:off x="4428753" y="4219944"/>
            <a:ext cx="316464" cy="369446"/>
            <a:chOff x="4400134" y="1060384"/>
            <a:chExt cx="316409" cy="369331"/>
          </a:xfrm>
          <a:solidFill>
            <a:srgbClr val="0070C0"/>
          </a:solidFill>
        </p:grpSpPr>
        <p:sp>
          <p:nvSpPr>
            <p:cNvPr id="6" name="椭圆 5"/>
            <p:cNvSpPr/>
            <p:nvPr/>
          </p:nvSpPr>
          <p:spPr>
            <a:xfrm>
              <a:off x="4417853" y="1095705"/>
              <a:ext cx="298690" cy="298690"/>
            </a:xfrm>
            <a:prstGeom prst="ellipse">
              <a:avLst/>
            </a:prstGeom>
            <a:solidFill>
              <a:schemeClr val="accent2"/>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7" name="TextBox 6"/>
            <p:cNvSpPr txBox="1"/>
            <p:nvPr/>
          </p:nvSpPr>
          <p:spPr>
            <a:xfrm>
              <a:off x="4400134" y="1060384"/>
              <a:ext cx="301686" cy="369331"/>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grpSp>
      <p:grpSp>
        <p:nvGrpSpPr>
          <p:cNvPr id="8" name="组合 7"/>
          <p:cNvGrpSpPr/>
          <p:nvPr/>
        </p:nvGrpSpPr>
        <p:grpSpPr>
          <a:xfrm>
            <a:off x="1863870" y="1119403"/>
            <a:ext cx="2442705" cy="313121"/>
            <a:chOff x="1835696" y="1081371"/>
            <a:chExt cx="2442281" cy="313024"/>
          </a:xfrm>
          <a:noFill/>
        </p:grpSpPr>
        <p:sp>
          <p:nvSpPr>
            <p:cNvPr id="9" name="矩形 8"/>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563153"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培训学习情况一</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897883" y="4240938"/>
            <a:ext cx="2442705" cy="313121"/>
            <a:chOff x="1835696" y="1081371"/>
            <a:chExt cx="2442281" cy="313024"/>
          </a:xfrm>
          <a:noFill/>
        </p:grpSpPr>
        <p:sp>
          <p:nvSpPr>
            <p:cNvPr id="12" name="矩形 11"/>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849335"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培训学习情况二</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51202" y="1528308"/>
            <a:ext cx="3106556" cy="2625229"/>
            <a:chOff x="4822508" y="1490148"/>
            <a:chExt cx="3106017" cy="2624419"/>
          </a:xfrm>
        </p:grpSpPr>
        <p:pic>
          <p:nvPicPr>
            <p:cNvPr id="15"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082580" y="2498615"/>
              <a:ext cx="2585872" cy="1615952"/>
            </a:xfrm>
            <a:prstGeom prst="rect">
              <a:avLst/>
            </a:prstGeom>
            <a:solidFill>
              <a:schemeClr val="accent2"/>
            </a:solidFill>
            <a:ln w="38100">
              <a:noFill/>
              <a:miter lim="800000"/>
              <a:headEnd/>
              <a:tailEnd/>
            </a:ln>
          </p:spPr>
        </p:pic>
        <p:sp>
          <p:nvSpPr>
            <p:cNvPr id="16" name="矩形 15"/>
            <p:cNvSpPr/>
            <p:nvPr/>
          </p:nvSpPr>
          <p:spPr>
            <a:xfrm>
              <a:off x="4822508" y="1490148"/>
              <a:ext cx="3106017" cy="396718"/>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273986" y="1689531"/>
            <a:ext cx="3032590" cy="2224686"/>
            <a:chOff x="1245914" y="1651322"/>
            <a:chExt cx="3032063" cy="2223999"/>
          </a:xfrm>
        </p:grpSpPr>
        <p:pic>
          <p:nvPicPr>
            <p:cNvPr id="18"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46437" y="1651322"/>
              <a:ext cx="3031017" cy="1704717"/>
            </a:xfrm>
            <a:prstGeom prst="rect">
              <a:avLst/>
            </a:prstGeom>
            <a:solidFill>
              <a:schemeClr val="accent2"/>
            </a:solidFill>
            <a:ln w="38100">
              <a:noFill/>
              <a:miter lim="800000"/>
              <a:headEnd/>
              <a:tailEnd/>
            </a:ln>
          </p:spPr>
        </p:pic>
        <p:sp>
          <p:nvSpPr>
            <p:cNvPr id="19" name="矩形 18"/>
            <p:cNvSpPr/>
            <p:nvPr/>
          </p:nvSpPr>
          <p:spPr>
            <a:xfrm>
              <a:off x="1245914" y="3478604"/>
              <a:ext cx="3032063" cy="396717"/>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923" y="2123008"/>
            <a:ext cx="3039365" cy="89907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3036442" y="2123008"/>
            <a:ext cx="6108896" cy="89907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075">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220233" y="2237946"/>
            <a:ext cx="669199" cy="6691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3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1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4623788" y="2178590"/>
            <a:ext cx="2934205"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3415"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41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3"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24060" y="2351664"/>
            <a:ext cx="9179298" cy="95397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000" dirty="0"/>
          </a:p>
        </p:txBody>
      </p:sp>
      <p:sp>
        <p:nvSpPr>
          <p:cNvPr id="31" name="矩形 30"/>
          <p:cNvSpPr/>
          <p:nvPr/>
        </p:nvSpPr>
        <p:spPr>
          <a:xfrm>
            <a:off x="576096" y="2618839"/>
            <a:ext cx="1313216" cy="921296"/>
          </a:xfrm>
          <a:prstGeom prst="rect">
            <a:avLst/>
          </a:prstGeom>
        </p:spPr>
        <p:txBody>
          <a:bodyPr wrap="none" lIns="91458" tIns="45729" rIns="91458" bIns="45729">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2015</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2" name="矩形 31"/>
          <p:cNvSpPr/>
          <p:nvPr/>
        </p:nvSpPr>
        <p:spPr>
          <a:xfrm>
            <a:off x="2276193" y="2690827"/>
            <a:ext cx="1313216" cy="917192"/>
          </a:xfrm>
          <a:prstGeom prst="rect">
            <a:avLst/>
          </a:prstGeom>
        </p:spPr>
        <p:txBody>
          <a:bodyPr wrap="none" lIns="91458" tIns="45729" rIns="91458" bIns="45729">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2016</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3" name="矩形 32"/>
          <p:cNvSpPr/>
          <p:nvPr/>
        </p:nvSpPr>
        <p:spPr>
          <a:xfrm>
            <a:off x="3983169" y="3073405"/>
            <a:ext cx="1313216" cy="921296"/>
          </a:xfrm>
          <a:prstGeom prst="rect">
            <a:avLst/>
          </a:prstGeom>
        </p:spPr>
        <p:txBody>
          <a:bodyPr wrap="none" lIns="91458" tIns="45729" rIns="91458" bIns="45729">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2017</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4" name="矩形 33"/>
          <p:cNvSpPr/>
          <p:nvPr/>
        </p:nvSpPr>
        <p:spPr>
          <a:xfrm>
            <a:off x="5580621" y="1986971"/>
            <a:ext cx="1313216" cy="917192"/>
          </a:xfrm>
          <a:prstGeom prst="rect">
            <a:avLst/>
          </a:prstGeom>
        </p:spPr>
        <p:txBody>
          <a:bodyPr wrap="none" lIns="91458" tIns="45729" rIns="91458" bIns="45729">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2018</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5" name="矩形 34"/>
          <p:cNvSpPr/>
          <p:nvPr/>
        </p:nvSpPr>
        <p:spPr>
          <a:xfrm>
            <a:off x="7253371" y="1878953"/>
            <a:ext cx="1313216" cy="917192"/>
          </a:xfrm>
          <a:prstGeom prst="rect">
            <a:avLst/>
          </a:prstGeom>
        </p:spPr>
        <p:txBody>
          <a:bodyPr wrap="none" lIns="91458" tIns="45729" rIns="91458" bIns="45729">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2019</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grpSp>
        <p:nvGrpSpPr>
          <p:cNvPr id="3" name="组合 35"/>
          <p:cNvGrpSpPr/>
          <p:nvPr/>
        </p:nvGrpSpPr>
        <p:grpSpPr>
          <a:xfrm>
            <a:off x="984054" y="2102979"/>
            <a:ext cx="497300" cy="497368"/>
            <a:chOff x="8077071" y="845254"/>
            <a:chExt cx="2036801" cy="2036802"/>
          </a:xfrm>
        </p:grpSpPr>
        <p:sp>
          <p:nvSpPr>
            <p:cNvPr id="37" name="椭圆 36"/>
            <p:cNvSpPr/>
            <p:nvPr/>
          </p:nvSpPr>
          <p:spPr>
            <a:xfrm>
              <a:off x="8077071" y="845254"/>
              <a:ext cx="2036801"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3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latin typeface="Arial" panose="020B0604020202020204" pitchFamily="34" charset="0"/>
                <a:cs typeface="Arial" panose="020B0604020202020204" pitchFamily="34" charset="0"/>
              </a:endParaRPr>
            </a:p>
          </p:txBody>
        </p:sp>
      </p:grpSp>
      <p:grpSp>
        <p:nvGrpSpPr>
          <p:cNvPr id="4" name="组合 38"/>
          <p:cNvGrpSpPr/>
          <p:nvPr/>
        </p:nvGrpSpPr>
        <p:grpSpPr>
          <a:xfrm>
            <a:off x="2684152" y="2174965"/>
            <a:ext cx="497300" cy="497368"/>
            <a:chOff x="8125599" y="1434035"/>
            <a:chExt cx="2036802" cy="2036802"/>
          </a:xfrm>
        </p:grpSpPr>
        <p:sp>
          <p:nvSpPr>
            <p:cNvPr id="40" name="椭圆 39"/>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1"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p>
          </p:txBody>
        </p:sp>
      </p:grpSp>
      <p:grpSp>
        <p:nvGrpSpPr>
          <p:cNvPr id="5" name="组合 43"/>
          <p:cNvGrpSpPr/>
          <p:nvPr/>
        </p:nvGrpSpPr>
        <p:grpSpPr>
          <a:xfrm>
            <a:off x="4391129" y="2557545"/>
            <a:ext cx="497300" cy="497368"/>
            <a:chOff x="8125599" y="1434035"/>
            <a:chExt cx="2036802" cy="2036802"/>
          </a:xfrm>
        </p:grpSpPr>
        <p:sp>
          <p:nvSpPr>
            <p:cNvPr id="45" name="椭圆 4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nvGrpSpPr>
            <p:cNvPr id="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grpSp>
        <p:nvGrpSpPr>
          <p:cNvPr id="7" name="组合 49"/>
          <p:cNvGrpSpPr/>
          <p:nvPr/>
        </p:nvGrpSpPr>
        <p:grpSpPr>
          <a:xfrm>
            <a:off x="5988581" y="3004482"/>
            <a:ext cx="497300" cy="497368"/>
            <a:chOff x="8125599" y="1434035"/>
            <a:chExt cx="2036802" cy="2036802"/>
          </a:xfrm>
        </p:grpSpPr>
        <p:sp>
          <p:nvSpPr>
            <p:cNvPr id="51" name="椭圆 50"/>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p>
          </p:txBody>
        </p:sp>
      </p:grpSp>
      <p:grpSp>
        <p:nvGrpSpPr>
          <p:cNvPr id="8" name="组合 52"/>
          <p:cNvGrpSpPr/>
          <p:nvPr/>
        </p:nvGrpSpPr>
        <p:grpSpPr>
          <a:xfrm>
            <a:off x="7661330" y="2945900"/>
            <a:ext cx="497300" cy="497368"/>
            <a:chOff x="8125599" y="1434035"/>
            <a:chExt cx="2036802" cy="2036802"/>
          </a:xfrm>
        </p:grpSpPr>
        <p:sp>
          <p:nvSpPr>
            <p:cNvPr id="54" name="椭圆 53"/>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7"/>
          <p:cNvGrpSpPr/>
          <p:nvPr/>
        </p:nvGrpSpPr>
        <p:grpSpPr>
          <a:xfrm>
            <a:off x="2810413" y="2161893"/>
            <a:ext cx="259967" cy="1003680"/>
            <a:chOff x="3782125" y="3735613"/>
            <a:chExt cx="352507" cy="1360782"/>
          </a:xfrm>
          <a:solidFill>
            <a:schemeClr val="bg1">
              <a:lumMod val="65000"/>
            </a:schemeClr>
          </a:solidFill>
        </p:grpSpPr>
        <p:sp>
          <p:nvSpPr>
            <p:cNvPr id="109" name="下箭头 108"/>
            <p:cNvSpPr/>
            <p:nvPr/>
          </p:nvSpPr>
          <p:spPr>
            <a:xfrm rot="14874362">
              <a:off x="3737418" y="3780320"/>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下箭头 109"/>
            <p:cNvSpPr/>
            <p:nvPr/>
          </p:nvSpPr>
          <p:spPr>
            <a:xfrm rot="6725638" flipV="1">
              <a:off x="3752379" y="4714143"/>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10"/>
          <p:cNvGrpSpPr/>
          <p:nvPr/>
        </p:nvGrpSpPr>
        <p:grpSpPr>
          <a:xfrm>
            <a:off x="6694320" y="1994441"/>
            <a:ext cx="1341844" cy="1248436"/>
            <a:chOff x="8778556" y="3509613"/>
            <a:chExt cx="1819507" cy="1692622"/>
          </a:xfrm>
        </p:grpSpPr>
        <p:sp>
          <p:nvSpPr>
            <p:cNvPr id="112" name="Oval 85"/>
            <p:cNvSpPr>
              <a:spLocks noChangeArrowheads="1"/>
            </p:cNvSpPr>
            <p:nvPr/>
          </p:nvSpPr>
          <p:spPr bwMode="auto">
            <a:xfrm>
              <a:off x="8778556" y="3509613"/>
              <a:ext cx="1675174" cy="1692622"/>
            </a:xfrm>
            <a:prstGeom prst="ellipse">
              <a:avLst/>
            </a:prstGeom>
            <a:noFill/>
            <a:ln w="38100" cap="flat">
              <a:solidFill>
                <a:schemeClr val="accent1"/>
              </a:solidFill>
              <a:prstDash val="solid"/>
              <a:miter lim="800000"/>
            </a:ln>
          </p:spPr>
          <p:txBody>
            <a:bodyPr vert="horz" wrap="square" lIns="68580" tIns="34290" rIns="68580" bIns="34290" numCol="1" anchor="t" anchorCtr="0" compatLnSpc="1"/>
            <a:lstStyle/>
            <a:p>
              <a:endParaRPr lang="zh-CN" altLang="en-US"/>
            </a:p>
          </p:txBody>
        </p:sp>
        <p:sp>
          <p:nvSpPr>
            <p:cNvPr id="113" name="Oval 85"/>
            <p:cNvSpPr>
              <a:spLocks noChangeArrowheads="1"/>
            </p:cNvSpPr>
            <p:nvPr/>
          </p:nvSpPr>
          <p:spPr bwMode="auto">
            <a:xfrm>
              <a:off x="8926347" y="3658945"/>
              <a:ext cx="1379592" cy="1393958"/>
            </a:xfrm>
            <a:prstGeom prst="ellipse">
              <a:avLst/>
            </a:prstGeom>
            <a:solidFill>
              <a:schemeClr val="accent1"/>
            </a:solidFill>
            <a:ln w="336550" cap="flat">
              <a:noFill/>
              <a:prstDash val="solid"/>
              <a:miter lim="800000"/>
            </a:ln>
          </p:spPr>
          <p:txBody>
            <a:bodyPr vert="horz" wrap="square" lIns="68580" tIns="34290" rIns="68580" bIns="34290" numCol="1" anchor="t" anchorCtr="0" compatLnSpc="1"/>
            <a:lstStyle/>
            <a:p>
              <a:endParaRPr lang="zh-CN" altLang="en-US"/>
            </a:p>
          </p:txBody>
        </p:sp>
        <p:sp>
          <p:nvSpPr>
            <p:cNvPr id="114" name="TextBox 113"/>
            <p:cNvSpPr txBox="1"/>
            <p:nvPr/>
          </p:nvSpPr>
          <p:spPr>
            <a:xfrm>
              <a:off x="9219129" y="3940425"/>
              <a:ext cx="1378934" cy="709379"/>
            </a:xfrm>
            <a:prstGeom prst="rect">
              <a:avLst/>
            </a:prstGeom>
            <a:noFill/>
            <a:ln>
              <a:noFill/>
            </a:ln>
          </p:spPr>
          <p:txBody>
            <a:bodyPr wrap="square" rtlCol="0">
              <a:spAutoFit/>
            </a:bodyPr>
            <a:lstStyle/>
            <a:p>
              <a:r>
                <a:rPr lang="zh-CN" altLang="en-US" sz="1400" b="1" dirty="0">
                  <a:solidFill>
                    <a:schemeClr val="bg1"/>
                  </a:solidFill>
                  <a:latin typeface="方正黑体_GBK" pitchFamily="65" charset="-122"/>
                  <a:ea typeface="方正黑体_GBK" pitchFamily="65" charset="-122"/>
                </a:rPr>
                <a:t>添加</a:t>
              </a:r>
              <a:endParaRPr lang="en-US" altLang="zh-CN" sz="1400" b="1" dirty="0">
                <a:solidFill>
                  <a:schemeClr val="bg1"/>
                </a:solidFill>
                <a:latin typeface="方正黑体_GBK" pitchFamily="65" charset="-122"/>
                <a:ea typeface="方正黑体_GBK" pitchFamily="65" charset="-122"/>
              </a:endParaRPr>
            </a:p>
            <a:p>
              <a:r>
                <a:rPr lang="zh-CN" altLang="en-US" sz="1400" b="1" dirty="0">
                  <a:solidFill>
                    <a:schemeClr val="bg1"/>
                  </a:solidFill>
                  <a:latin typeface="方正黑体_GBK" pitchFamily="65" charset="-122"/>
                  <a:ea typeface="方正黑体_GBK" pitchFamily="65" charset="-122"/>
                </a:rPr>
                <a:t>标题</a:t>
              </a:r>
              <a:endParaRPr lang="zh-CN" altLang="en-US" sz="1400" b="1" dirty="0">
                <a:solidFill>
                  <a:schemeClr val="bg1"/>
                </a:solidFill>
                <a:latin typeface="方正黑体_GBK" pitchFamily="65" charset="-122"/>
                <a:ea typeface="方正黑体_GBK" pitchFamily="65" charset="-122"/>
              </a:endParaRPr>
            </a:p>
          </p:txBody>
        </p:sp>
      </p:grpSp>
      <p:grpSp>
        <p:nvGrpSpPr>
          <p:cNvPr id="4" name="组合 114"/>
          <p:cNvGrpSpPr/>
          <p:nvPr/>
        </p:nvGrpSpPr>
        <p:grpSpPr>
          <a:xfrm>
            <a:off x="4386984" y="2015633"/>
            <a:ext cx="231166" cy="1477716"/>
            <a:chOff x="5478152" y="3535239"/>
            <a:chExt cx="313456" cy="2003477"/>
          </a:xfrm>
        </p:grpSpPr>
        <p:sp>
          <p:nvSpPr>
            <p:cNvPr id="116" name="Freeform 76"/>
            <p:cNvSpPr/>
            <p:nvPr/>
          </p:nvSpPr>
          <p:spPr bwMode="auto">
            <a:xfrm>
              <a:off x="5478152" y="3535239"/>
              <a:ext cx="313456" cy="2003477"/>
            </a:xfrm>
            <a:custGeom>
              <a:avLst/>
              <a:gdLst>
                <a:gd name="T0" fmla="*/ 0 w 83"/>
                <a:gd name="T1" fmla="*/ 0 h 529"/>
                <a:gd name="T2" fmla="*/ 0 w 83"/>
                <a:gd name="T3" fmla="*/ 529 h 529"/>
              </a:gdLst>
              <a:ahLst/>
              <a:cxnLst>
                <a:cxn ang="0">
                  <a:pos x="T0" y="T1"/>
                </a:cxn>
                <a:cxn ang="0">
                  <a:pos x="T2" y="T3"/>
                </a:cxn>
              </a:cxnLst>
              <a:rect l="0" t="0" r="r" b="b"/>
              <a:pathLst>
                <a:path w="83" h="529">
                  <a:moveTo>
                    <a:pt x="0" y="0"/>
                  </a:moveTo>
                  <a:cubicBezTo>
                    <a:pt x="83" y="185"/>
                    <a:pt x="82" y="362"/>
                    <a:pt x="0" y="529"/>
                  </a:cubicBezTo>
                </a:path>
              </a:pathLst>
            </a:custGeom>
            <a:noFill/>
            <a:ln w="15875"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17" name="椭圆 116"/>
            <p:cNvSpPr/>
            <p:nvPr/>
          </p:nvSpPr>
          <p:spPr>
            <a:xfrm>
              <a:off x="5660280" y="4352946"/>
              <a:ext cx="108000" cy="108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 name="组合 117"/>
          <p:cNvGrpSpPr/>
          <p:nvPr/>
        </p:nvGrpSpPr>
        <p:grpSpPr>
          <a:xfrm>
            <a:off x="3473865" y="2224323"/>
            <a:ext cx="147614" cy="1024041"/>
            <a:chOff x="4495750" y="3860476"/>
            <a:chExt cx="200159" cy="1255714"/>
          </a:xfrm>
        </p:grpSpPr>
        <p:sp>
          <p:nvSpPr>
            <p:cNvPr id="119" name="Freeform 75"/>
            <p:cNvSpPr/>
            <p:nvPr/>
          </p:nvSpPr>
          <p:spPr bwMode="auto">
            <a:xfrm>
              <a:off x="4495750" y="3860476"/>
              <a:ext cx="200159" cy="1255714"/>
            </a:xfrm>
            <a:custGeom>
              <a:avLst/>
              <a:gdLst>
                <a:gd name="T0" fmla="*/ 0 w 53"/>
                <a:gd name="T1" fmla="*/ 0 h 332"/>
                <a:gd name="T2" fmla="*/ 0 w 53"/>
                <a:gd name="T3" fmla="*/ 332 h 332"/>
              </a:gdLst>
              <a:ahLst/>
              <a:cxnLst>
                <a:cxn ang="0">
                  <a:pos x="T0" y="T1"/>
                </a:cxn>
                <a:cxn ang="0">
                  <a:pos x="T2" y="T3"/>
                </a:cxn>
              </a:cxnLst>
              <a:rect l="0" t="0" r="r" b="b"/>
              <a:pathLst>
                <a:path w="53" h="332">
                  <a:moveTo>
                    <a:pt x="0" y="0"/>
                  </a:moveTo>
                  <a:cubicBezTo>
                    <a:pt x="53" y="116"/>
                    <a:pt x="52" y="227"/>
                    <a:pt x="0" y="332"/>
                  </a:cubicBezTo>
                </a:path>
              </a:pathLst>
            </a:custGeom>
            <a:noFill/>
            <a:ln w="15875"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20" name="椭圆 119"/>
            <p:cNvSpPr/>
            <p:nvPr/>
          </p:nvSpPr>
          <p:spPr>
            <a:xfrm>
              <a:off x="4612456" y="4383646"/>
              <a:ext cx="72000" cy="72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 name="组合 124"/>
          <p:cNvGrpSpPr/>
          <p:nvPr/>
        </p:nvGrpSpPr>
        <p:grpSpPr>
          <a:xfrm>
            <a:off x="5132244" y="1643123"/>
            <a:ext cx="1444622" cy="2311730"/>
            <a:chOff x="6694975" y="3029177"/>
            <a:chExt cx="1958872" cy="3134228"/>
          </a:xfrm>
        </p:grpSpPr>
        <p:sp>
          <p:nvSpPr>
            <p:cNvPr id="126" name="椭圆 125"/>
            <p:cNvSpPr/>
            <p:nvPr/>
          </p:nvSpPr>
          <p:spPr>
            <a:xfrm>
              <a:off x="8445027" y="4302536"/>
              <a:ext cx="208820" cy="2088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126"/>
            <p:cNvGrpSpPr/>
            <p:nvPr/>
          </p:nvGrpSpPr>
          <p:grpSpPr>
            <a:xfrm>
              <a:off x="6694975" y="3029177"/>
              <a:ext cx="1873938" cy="3134228"/>
              <a:chOff x="6772437" y="2859183"/>
              <a:chExt cx="1537338" cy="2571255"/>
            </a:xfrm>
          </p:grpSpPr>
          <p:cxnSp>
            <p:nvCxnSpPr>
              <p:cNvPr id="128" name="直接连接符 127"/>
              <p:cNvCxnSpPr/>
              <p:nvPr/>
            </p:nvCxnSpPr>
            <p:spPr>
              <a:xfrm flipV="1">
                <a:off x="6938132" y="4002416"/>
                <a:ext cx="1371643" cy="14280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772437" y="2859183"/>
                <a:ext cx="1537338" cy="11432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Oval 80"/>
          <p:cNvSpPr>
            <a:spLocks noChangeArrowheads="1"/>
          </p:cNvSpPr>
          <p:nvPr/>
        </p:nvSpPr>
        <p:spPr bwMode="auto">
          <a:xfrm>
            <a:off x="5029686" y="1412467"/>
            <a:ext cx="551457" cy="552924"/>
          </a:xfrm>
          <a:prstGeom prst="ellipse">
            <a:avLst/>
          </a:prstGeom>
          <a:solidFill>
            <a:schemeClr val="accent4"/>
          </a:solidFill>
          <a:ln w="22225" cap="flat">
            <a:noFill/>
            <a:prstDash val="solid"/>
            <a:miter lim="800000"/>
          </a:ln>
        </p:spPr>
        <p:txBody>
          <a:bodyPr vert="horz" wrap="square" lIns="68587" tIns="34293" rIns="68587" bIns="34293" numCol="1" anchor="t" anchorCtr="0" compatLnSpc="1"/>
          <a:lstStyle/>
          <a:p>
            <a:pPr algn="ctr"/>
            <a:r>
              <a:rPr lang="en-US" altLang="zh-CN" sz="2300" dirty="0">
                <a:solidFill>
                  <a:schemeClr val="bg1"/>
                </a:solidFill>
              </a:rPr>
              <a:t>C</a:t>
            </a:r>
            <a:endParaRPr lang="zh-CN" altLang="en-US" sz="2300" dirty="0">
              <a:solidFill>
                <a:schemeClr val="bg1"/>
              </a:solidFill>
            </a:endParaRPr>
          </a:p>
        </p:txBody>
      </p:sp>
      <p:grpSp>
        <p:nvGrpSpPr>
          <p:cNvPr id="8" name="组合 130"/>
          <p:cNvGrpSpPr/>
          <p:nvPr/>
        </p:nvGrpSpPr>
        <p:grpSpPr>
          <a:xfrm>
            <a:off x="5364416" y="1987222"/>
            <a:ext cx="167663" cy="1661561"/>
            <a:chOff x="6637879" y="3495267"/>
            <a:chExt cx="227346" cy="2252731"/>
          </a:xfrm>
        </p:grpSpPr>
        <p:sp>
          <p:nvSpPr>
            <p:cNvPr id="132" name="Freeform 77"/>
            <p:cNvSpPr/>
            <p:nvPr/>
          </p:nvSpPr>
          <p:spPr bwMode="auto">
            <a:xfrm>
              <a:off x="6637879" y="3495267"/>
              <a:ext cx="211489" cy="2252731"/>
            </a:xfrm>
            <a:custGeom>
              <a:avLst/>
              <a:gdLst>
                <a:gd name="T0" fmla="*/ 1 w 56"/>
                <a:gd name="T1" fmla="*/ 0 h 595"/>
                <a:gd name="T2" fmla="*/ 0 w 56"/>
                <a:gd name="T3" fmla="*/ 595 h 595"/>
              </a:gdLst>
              <a:ahLst/>
              <a:cxnLst>
                <a:cxn ang="0">
                  <a:pos x="T0" y="T1"/>
                </a:cxn>
                <a:cxn ang="0">
                  <a:pos x="T2" y="T3"/>
                </a:cxn>
              </a:cxnLst>
              <a:rect l="0" t="0" r="r" b="b"/>
              <a:pathLst>
                <a:path w="56" h="595">
                  <a:moveTo>
                    <a:pt x="1" y="0"/>
                  </a:moveTo>
                  <a:cubicBezTo>
                    <a:pt x="56" y="204"/>
                    <a:pt x="55" y="402"/>
                    <a:pt x="0" y="595"/>
                  </a:cubicBezTo>
                </a:path>
              </a:pathLst>
            </a:custGeom>
            <a:noFill/>
            <a:ln w="15875"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33" name="椭圆 132"/>
            <p:cNvSpPr/>
            <p:nvPr/>
          </p:nvSpPr>
          <p:spPr>
            <a:xfrm>
              <a:off x="6721225" y="4334946"/>
              <a:ext cx="144000" cy="144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44" name="Oval 78"/>
          <p:cNvSpPr>
            <a:spLocks noChangeArrowheads="1"/>
          </p:cNvSpPr>
          <p:nvPr/>
        </p:nvSpPr>
        <p:spPr bwMode="auto">
          <a:xfrm>
            <a:off x="3239746" y="1828123"/>
            <a:ext cx="551457" cy="552924"/>
          </a:xfrm>
          <a:prstGeom prst="ellipse">
            <a:avLst/>
          </a:prstGeom>
          <a:solidFill>
            <a:schemeClr val="accent2"/>
          </a:solidFill>
          <a:ln w="22225" cap="flat">
            <a:noFill/>
            <a:prstDash val="solid"/>
            <a:miter lim="800000"/>
          </a:ln>
        </p:spPr>
        <p:txBody>
          <a:bodyPr vert="horz" wrap="square" lIns="68587" tIns="34293" rIns="68587" bIns="34293" numCol="1" anchor="t" anchorCtr="0" compatLnSpc="1"/>
          <a:lstStyle/>
          <a:p>
            <a:pPr algn="ctr"/>
            <a:r>
              <a:rPr lang="en-US" altLang="zh-CN" sz="2300" dirty="0">
                <a:solidFill>
                  <a:schemeClr val="bg1"/>
                </a:solidFill>
              </a:rPr>
              <a:t>A</a:t>
            </a:r>
            <a:endParaRPr lang="zh-CN" altLang="en-US" sz="2300" dirty="0">
              <a:solidFill>
                <a:schemeClr val="bg1"/>
              </a:solidFill>
            </a:endParaRPr>
          </a:p>
        </p:txBody>
      </p:sp>
      <p:sp>
        <p:nvSpPr>
          <p:cNvPr id="145" name="Oval 81"/>
          <p:cNvSpPr>
            <a:spLocks noChangeArrowheads="1"/>
          </p:cNvSpPr>
          <p:nvPr/>
        </p:nvSpPr>
        <p:spPr bwMode="auto">
          <a:xfrm>
            <a:off x="3239746" y="3015279"/>
            <a:ext cx="551457" cy="552924"/>
          </a:xfrm>
          <a:prstGeom prst="ellipse">
            <a:avLst/>
          </a:prstGeom>
          <a:solidFill>
            <a:schemeClr val="accent2"/>
          </a:solidFill>
          <a:ln w="3175" cap="flat">
            <a:noFill/>
            <a:prstDash val="solid"/>
            <a:miter lim="800000"/>
          </a:ln>
        </p:spPr>
        <p:txBody>
          <a:bodyPr vert="horz" wrap="square" lIns="68587" tIns="34293" rIns="68587" bIns="34293" numCol="1" anchor="t" anchorCtr="0" compatLnSpc="1"/>
          <a:lstStyle/>
          <a:p>
            <a:pPr algn="ctr"/>
            <a:r>
              <a:rPr lang="en-US" altLang="zh-CN" dirty="0">
                <a:solidFill>
                  <a:schemeClr val="bg1"/>
                </a:solidFill>
              </a:rPr>
              <a:t>A1</a:t>
            </a:r>
            <a:endParaRPr lang="zh-CN" altLang="en-US" dirty="0">
              <a:solidFill>
                <a:schemeClr val="bg1"/>
              </a:solidFill>
            </a:endParaRPr>
          </a:p>
        </p:txBody>
      </p:sp>
      <p:sp>
        <p:nvSpPr>
          <p:cNvPr id="146" name="Oval 79"/>
          <p:cNvSpPr>
            <a:spLocks noChangeArrowheads="1"/>
          </p:cNvSpPr>
          <p:nvPr/>
        </p:nvSpPr>
        <p:spPr bwMode="auto">
          <a:xfrm>
            <a:off x="4148934" y="1628036"/>
            <a:ext cx="551457" cy="552924"/>
          </a:xfrm>
          <a:prstGeom prst="ellipse">
            <a:avLst/>
          </a:prstGeom>
          <a:solidFill>
            <a:schemeClr val="accent3"/>
          </a:solidFill>
          <a:ln w="22225" cap="flat">
            <a:noFill/>
            <a:prstDash val="solid"/>
            <a:miter lim="800000"/>
          </a:ln>
        </p:spPr>
        <p:txBody>
          <a:bodyPr vert="horz" wrap="square" lIns="68587" tIns="34293" rIns="68587" bIns="34293" numCol="1" anchor="t" anchorCtr="0" compatLnSpc="1"/>
          <a:lstStyle/>
          <a:p>
            <a:pPr algn="ctr"/>
            <a:r>
              <a:rPr lang="en-US" altLang="zh-CN" sz="2300" dirty="0">
                <a:solidFill>
                  <a:schemeClr val="bg1"/>
                </a:solidFill>
              </a:rPr>
              <a:t>B</a:t>
            </a:r>
            <a:endParaRPr lang="zh-CN" altLang="en-US" sz="2300" dirty="0">
              <a:solidFill>
                <a:schemeClr val="bg1"/>
              </a:solidFill>
            </a:endParaRPr>
          </a:p>
        </p:txBody>
      </p:sp>
      <p:sp>
        <p:nvSpPr>
          <p:cNvPr id="147" name="Oval 83"/>
          <p:cNvSpPr>
            <a:spLocks noChangeArrowheads="1"/>
          </p:cNvSpPr>
          <p:nvPr/>
        </p:nvSpPr>
        <p:spPr bwMode="auto">
          <a:xfrm>
            <a:off x="5114810" y="3475953"/>
            <a:ext cx="551457" cy="552924"/>
          </a:xfrm>
          <a:prstGeom prst="ellipse">
            <a:avLst/>
          </a:prstGeom>
          <a:solidFill>
            <a:schemeClr val="accent4"/>
          </a:solidFill>
          <a:ln w="3175" cap="flat">
            <a:noFill/>
            <a:prstDash val="solid"/>
            <a:miter lim="800000"/>
          </a:ln>
        </p:spPr>
        <p:txBody>
          <a:bodyPr vert="horz" wrap="square" lIns="68587" tIns="34293" rIns="68587" bIns="34293" numCol="1" anchor="t" anchorCtr="0" compatLnSpc="1"/>
          <a:lstStyle/>
          <a:p>
            <a:r>
              <a:rPr lang="en-US" altLang="zh-CN" dirty="0">
                <a:solidFill>
                  <a:schemeClr val="bg1"/>
                </a:solidFill>
              </a:rPr>
              <a:t>C1</a:t>
            </a:r>
            <a:endParaRPr lang="zh-CN" altLang="en-US" dirty="0">
              <a:solidFill>
                <a:schemeClr val="bg1"/>
              </a:solidFill>
            </a:endParaRPr>
          </a:p>
        </p:txBody>
      </p:sp>
      <p:grpSp>
        <p:nvGrpSpPr>
          <p:cNvPr id="9" name="组合 37"/>
          <p:cNvGrpSpPr/>
          <p:nvPr/>
        </p:nvGrpSpPr>
        <p:grpSpPr>
          <a:xfrm>
            <a:off x="2194657" y="1204392"/>
            <a:ext cx="4824574" cy="3040139"/>
            <a:chOff x="2912726" y="1977491"/>
            <a:chExt cx="6431648" cy="4052267"/>
          </a:xfrm>
        </p:grpSpPr>
        <p:cxnSp>
          <p:nvCxnSpPr>
            <p:cNvPr id="20" name="直接连接符 19"/>
            <p:cNvCxnSpPr/>
            <p:nvPr/>
          </p:nvCxnSpPr>
          <p:spPr>
            <a:xfrm flipV="1">
              <a:off x="2998862" y="1988841"/>
              <a:ext cx="4292201" cy="11885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2912726" y="4683741"/>
              <a:ext cx="4378337" cy="1346017"/>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7234952" y="1977491"/>
              <a:ext cx="1849175" cy="128542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7291063" y="4638590"/>
              <a:ext cx="2053311" cy="139116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 name="组合 120"/>
          <p:cNvGrpSpPr/>
          <p:nvPr/>
        </p:nvGrpSpPr>
        <p:grpSpPr>
          <a:xfrm>
            <a:off x="1361280" y="2026902"/>
            <a:ext cx="1341844" cy="1248436"/>
            <a:chOff x="1919920" y="3552881"/>
            <a:chExt cx="1819507" cy="1692622"/>
          </a:xfrm>
        </p:grpSpPr>
        <p:sp>
          <p:nvSpPr>
            <p:cNvPr id="122" name="Oval 85"/>
            <p:cNvSpPr>
              <a:spLocks noChangeArrowheads="1"/>
            </p:cNvSpPr>
            <p:nvPr/>
          </p:nvSpPr>
          <p:spPr bwMode="auto">
            <a:xfrm>
              <a:off x="1919920" y="3552881"/>
              <a:ext cx="1675174" cy="1692622"/>
            </a:xfrm>
            <a:prstGeom prst="ellipse">
              <a:avLst/>
            </a:prstGeom>
            <a:noFill/>
            <a:ln w="38100" cap="flat">
              <a:solidFill>
                <a:schemeClr val="accent1"/>
              </a:solidFill>
              <a:prstDash val="solid"/>
              <a:miter lim="800000"/>
            </a:ln>
          </p:spPr>
          <p:txBody>
            <a:bodyPr vert="horz" wrap="square" lIns="68580" tIns="34290" rIns="68580" bIns="34290" numCol="1" anchor="t" anchorCtr="0" compatLnSpc="1"/>
            <a:lstStyle/>
            <a:p>
              <a:endParaRPr lang="zh-CN" altLang="en-US"/>
            </a:p>
          </p:txBody>
        </p:sp>
        <p:sp>
          <p:nvSpPr>
            <p:cNvPr id="123" name="Oval 85"/>
            <p:cNvSpPr>
              <a:spLocks noChangeArrowheads="1"/>
            </p:cNvSpPr>
            <p:nvPr/>
          </p:nvSpPr>
          <p:spPr bwMode="auto">
            <a:xfrm>
              <a:off x="2150988" y="3786356"/>
              <a:ext cx="1213038" cy="1225672"/>
            </a:xfrm>
            <a:prstGeom prst="ellipse">
              <a:avLst/>
            </a:prstGeom>
            <a:solidFill>
              <a:schemeClr val="accent1"/>
            </a:solidFill>
            <a:ln w="336550" cap="flat">
              <a:noFill/>
              <a:prstDash val="solid"/>
              <a:miter lim="800000"/>
            </a:ln>
          </p:spPr>
          <p:txBody>
            <a:bodyPr vert="horz" wrap="square" lIns="68580" tIns="34290" rIns="68580" bIns="34290" numCol="1" anchor="t" anchorCtr="0" compatLnSpc="1"/>
            <a:lstStyle/>
            <a:p>
              <a:endParaRPr lang="zh-CN" altLang="en-US"/>
            </a:p>
          </p:txBody>
        </p:sp>
        <p:sp>
          <p:nvSpPr>
            <p:cNvPr id="124" name="TextBox 123"/>
            <p:cNvSpPr txBox="1"/>
            <p:nvPr/>
          </p:nvSpPr>
          <p:spPr>
            <a:xfrm>
              <a:off x="2360493" y="3983693"/>
              <a:ext cx="1378934" cy="709379"/>
            </a:xfrm>
            <a:prstGeom prst="rect">
              <a:avLst/>
            </a:prstGeom>
            <a:noFill/>
            <a:ln>
              <a:noFill/>
            </a:ln>
          </p:spPr>
          <p:txBody>
            <a:bodyPr wrap="square" rtlCol="0">
              <a:spAutoFit/>
            </a:bodyPr>
            <a:lstStyle/>
            <a:p>
              <a:r>
                <a:rPr lang="zh-CN" altLang="en-US" sz="1400" b="1" dirty="0">
                  <a:solidFill>
                    <a:schemeClr val="bg1"/>
                  </a:solidFill>
                  <a:latin typeface="方正黑体_GBK" pitchFamily="65" charset="-122"/>
                  <a:ea typeface="方正黑体_GBK" pitchFamily="65" charset="-122"/>
                </a:rPr>
                <a:t>添加</a:t>
              </a:r>
              <a:endParaRPr lang="en-US" altLang="zh-CN" sz="1400" b="1" dirty="0">
                <a:solidFill>
                  <a:schemeClr val="bg1"/>
                </a:solidFill>
                <a:latin typeface="方正黑体_GBK" pitchFamily="65" charset="-122"/>
                <a:ea typeface="方正黑体_GBK" pitchFamily="65" charset="-122"/>
              </a:endParaRPr>
            </a:p>
            <a:p>
              <a:r>
                <a:rPr lang="zh-CN" altLang="en-US" sz="1400" b="1" dirty="0">
                  <a:solidFill>
                    <a:schemeClr val="bg1"/>
                  </a:solidFill>
                  <a:latin typeface="方正黑体_GBK" pitchFamily="65" charset="-122"/>
                  <a:ea typeface="方正黑体_GBK" pitchFamily="65" charset="-122"/>
                </a:rPr>
                <a:t>标题</a:t>
              </a:r>
              <a:endParaRPr lang="zh-CN" altLang="en-US" sz="1400" b="1" dirty="0">
                <a:solidFill>
                  <a:schemeClr val="bg1"/>
                </a:solidFill>
                <a:latin typeface="方正黑体_GBK" pitchFamily="65" charset="-122"/>
                <a:ea typeface="方正黑体_GBK" pitchFamily="65" charset="-122"/>
              </a:endParaRPr>
            </a:p>
          </p:txBody>
        </p:sp>
      </p:grpSp>
      <p:sp>
        <p:nvSpPr>
          <p:cNvPr id="107" name="Oval 82"/>
          <p:cNvSpPr>
            <a:spLocks noChangeArrowheads="1"/>
          </p:cNvSpPr>
          <p:nvPr/>
        </p:nvSpPr>
        <p:spPr bwMode="auto">
          <a:xfrm>
            <a:off x="4196550" y="3205839"/>
            <a:ext cx="551457" cy="552924"/>
          </a:xfrm>
          <a:prstGeom prst="ellipse">
            <a:avLst/>
          </a:prstGeom>
          <a:solidFill>
            <a:schemeClr val="accent3"/>
          </a:solidFill>
          <a:ln w="3175" cap="flat">
            <a:noFill/>
            <a:prstDash val="solid"/>
            <a:miter lim="800000"/>
          </a:ln>
        </p:spPr>
        <p:txBody>
          <a:bodyPr vert="horz" wrap="square" lIns="68587" tIns="34293" rIns="68587" bIns="34293" numCol="1" anchor="t" anchorCtr="0" compatLnSpc="1"/>
          <a:lstStyle/>
          <a:p>
            <a:pPr algn="ctr"/>
            <a:r>
              <a:rPr lang="en-US" altLang="zh-CN" dirty="0">
                <a:solidFill>
                  <a:schemeClr val="bg1"/>
                </a:solidFill>
              </a:rPr>
              <a:t>B1</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3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44"/>
                                        </p:tgtEl>
                                        <p:attrNameLst>
                                          <p:attrName>style.visibility</p:attrName>
                                        </p:attrNameLst>
                                      </p:cBhvr>
                                      <p:to>
                                        <p:strVal val="visible"/>
                                      </p:to>
                                    </p:set>
                                    <p:animEffect transition="in" filter="randombar(horizontal)">
                                      <p:cBhvr>
                                        <p:cTn id="17" dur="500"/>
                                        <p:tgtEl>
                                          <p:spTgt spid="144"/>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300"/>
                                        <p:tgtEl>
                                          <p:spTgt spid="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randombar(horizontal)">
                                      <p:cBhvr>
                                        <p:cTn id="24" dur="500"/>
                                        <p:tgtEl>
                                          <p:spTgt spid="145"/>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46"/>
                                        </p:tgtEl>
                                        <p:attrNameLst>
                                          <p:attrName>style.visibility</p:attrName>
                                        </p:attrNameLst>
                                      </p:cBhvr>
                                      <p:to>
                                        <p:strVal val="visible"/>
                                      </p:to>
                                    </p:set>
                                    <p:animEffect transition="in" filter="randombar(horizontal)">
                                      <p:cBhvr>
                                        <p:cTn id="27" dur="500"/>
                                        <p:tgtEl>
                                          <p:spTgt spid="146"/>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300"/>
                                        <p:tgtEl>
                                          <p:spTgt spid="4"/>
                                        </p:tgtEl>
                                      </p:cBhvr>
                                    </p:animEffect>
                                  </p:childTnLst>
                                </p:cTn>
                              </p:par>
                            </p:childTnLst>
                          </p:cTn>
                        </p:par>
                        <p:par>
                          <p:cTn id="32" fill="hold">
                            <p:stCondLst>
                              <p:cond delay="2500"/>
                            </p:stCondLst>
                            <p:childTnLst>
                              <p:par>
                                <p:cTn id="33" presetID="14" presetClass="entr" presetSubtype="10" fill="hold" grpId="0"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randombar(horizontal)">
                                      <p:cBhvr>
                                        <p:cTn id="35" dur="500"/>
                                        <p:tgtEl>
                                          <p:spTgt spid="107"/>
                                        </p:tgtEl>
                                      </p:cBhvr>
                                    </p:animEffect>
                                  </p:childTnLst>
                                </p:cTn>
                              </p:par>
                            </p:childTnLst>
                          </p:cTn>
                        </p:par>
                        <p:par>
                          <p:cTn id="36" fill="hold">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randombar(horizontal)">
                                      <p:cBhvr>
                                        <p:cTn id="39" dur="500"/>
                                        <p:tgtEl>
                                          <p:spTgt spid="130"/>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300"/>
                                        <p:tgtEl>
                                          <p:spTgt spid="8"/>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147"/>
                                        </p:tgtEl>
                                        <p:attrNameLst>
                                          <p:attrName>style.visibility</p:attrName>
                                        </p:attrNameLst>
                                      </p:cBhvr>
                                      <p:to>
                                        <p:strVal val="visible"/>
                                      </p:to>
                                    </p:set>
                                    <p:animEffect transition="in" filter="randombar(horizontal)">
                                      <p:cBhvr>
                                        <p:cTn id="47" dur="500"/>
                                        <p:tgtEl>
                                          <p:spTgt spid="147"/>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5500"/>
                            </p:stCondLst>
                            <p:childTnLst>
                              <p:par>
                                <p:cTn id="57" presetID="23" presetClass="entr" presetSubtype="32"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strVal val="4*#ppt_w"/>
                                          </p:val>
                                        </p:tav>
                                        <p:tav tm="100000">
                                          <p:val>
                                            <p:strVal val="#ppt_w"/>
                                          </p:val>
                                        </p:tav>
                                      </p:tavLst>
                                    </p:anim>
                                    <p:anim calcmode="lin" valueType="num">
                                      <p:cBhvr>
                                        <p:cTn id="60"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44" grpId="0" animBg="1"/>
      <p:bldP spid="145" grpId="0" animBg="1"/>
      <p:bldP spid="146" grpId="0" animBg="1"/>
      <p:bldP spid="147" grpId="0" animBg="1"/>
      <p:bldP spid="10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4"/>
          <p:cNvGrpSpPr/>
          <p:nvPr/>
        </p:nvGrpSpPr>
        <p:grpSpPr>
          <a:xfrm>
            <a:off x="3206159" y="1908387"/>
            <a:ext cx="623833" cy="622726"/>
            <a:chOff x="3241675" y="2678113"/>
            <a:chExt cx="831850" cy="830262"/>
          </a:xfrm>
        </p:grpSpPr>
        <p:sp>
          <p:nvSpPr>
            <p:cNvPr id="66" name="Oval 7"/>
            <p:cNvSpPr>
              <a:spLocks noChangeArrowheads="1"/>
            </p:cNvSpPr>
            <p:nvPr/>
          </p:nvSpPr>
          <p:spPr bwMode="auto">
            <a:xfrm>
              <a:off x="3241675" y="2678113"/>
              <a:ext cx="831850" cy="830262"/>
            </a:xfrm>
            <a:prstGeom prst="ellipse">
              <a:avLst/>
            </a:prstGeom>
            <a:solidFill>
              <a:schemeClr val="accent2"/>
            </a:solidFill>
            <a:ln>
              <a:noFill/>
            </a:ln>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6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6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grpSp>
      <p:grpSp>
        <p:nvGrpSpPr>
          <p:cNvPr id="4" name="组合 68"/>
          <p:cNvGrpSpPr/>
          <p:nvPr/>
        </p:nvGrpSpPr>
        <p:grpSpPr>
          <a:xfrm>
            <a:off x="2819240" y="1012994"/>
            <a:ext cx="623833" cy="623918"/>
            <a:chOff x="2725738" y="1484313"/>
            <a:chExt cx="831850" cy="831850"/>
          </a:xfrm>
        </p:grpSpPr>
        <p:sp>
          <p:nvSpPr>
            <p:cNvPr id="70" name="Oval 6"/>
            <p:cNvSpPr>
              <a:spLocks noChangeArrowheads="1"/>
            </p:cNvSpPr>
            <p:nvPr/>
          </p:nvSpPr>
          <p:spPr bwMode="auto">
            <a:xfrm>
              <a:off x="2725738" y="1484313"/>
              <a:ext cx="831850" cy="831850"/>
            </a:xfrm>
            <a:prstGeom prst="ellipse">
              <a:avLst/>
            </a:prstGeom>
            <a:solidFill>
              <a:schemeClr val="accent1"/>
            </a:solidFill>
            <a:ln>
              <a:noFill/>
            </a:ln>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1"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2"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grpSp>
      <p:grpSp>
        <p:nvGrpSpPr>
          <p:cNvPr id="5" name="组合 72"/>
          <p:cNvGrpSpPr/>
          <p:nvPr/>
        </p:nvGrpSpPr>
        <p:grpSpPr>
          <a:xfrm>
            <a:off x="3206159" y="3000242"/>
            <a:ext cx="623833" cy="623918"/>
            <a:chOff x="3241675" y="4133850"/>
            <a:chExt cx="831850" cy="831850"/>
          </a:xfrm>
        </p:grpSpPr>
        <p:sp>
          <p:nvSpPr>
            <p:cNvPr id="74" name="Oval 9"/>
            <p:cNvSpPr>
              <a:spLocks noChangeArrowheads="1"/>
            </p:cNvSpPr>
            <p:nvPr/>
          </p:nvSpPr>
          <p:spPr bwMode="auto">
            <a:xfrm>
              <a:off x="3241675" y="4133850"/>
              <a:ext cx="831850" cy="831850"/>
            </a:xfrm>
            <a:prstGeom prst="ellipse">
              <a:avLst/>
            </a:prstGeom>
            <a:solidFill>
              <a:schemeClr val="accent3"/>
            </a:solidFill>
            <a:ln>
              <a:noFill/>
            </a:ln>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7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grpSp>
      <p:grpSp>
        <p:nvGrpSpPr>
          <p:cNvPr id="6" name="组合 78"/>
          <p:cNvGrpSpPr/>
          <p:nvPr/>
        </p:nvGrpSpPr>
        <p:grpSpPr>
          <a:xfrm>
            <a:off x="2819240" y="3895636"/>
            <a:ext cx="623833" cy="622726"/>
            <a:chOff x="2725738" y="5327650"/>
            <a:chExt cx="831850" cy="830262"/>
          </a:xfrm>
        </p:grpSpPr>
        <p:sp>
          <p:nvSpPr>
            <p:cNvPr id="84" name="Oval 8"/>
            <p:cNvSpPr>
              <a:spLocks noChangeArrowheads="1"/>
            </p:cNvSpPr>
            <p:nvPr/>
          </p:nvSpPr>
          <p:spPr bwMode="auto">
            <a:xfrm>
              <a:off x="2725738" y="5327650"/>
              <a:ext cx="831850" cy="830262"/>
            </a:xfrm>
            <a:prstGeom prst="ellipse">
              <a:avLst/>
            </a:prstGeom>
            <a:solidFill>
              <a:schemeClr val="accent4"/>
            </a:solidFill>
            <a:ln>
              <a:noFill/>
            </a:ln>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85"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grpSp>
      <p:grpSp>
        <p:nvGrpSpPr>
          <p:cNvPr id="7" name="组合 85"/>
          <p:cNvGrpSpPr/>
          <p:nvPr/>
        </p:nvGrpSpPr>
        <p:grpSpPr>
          <a:xfrm>
            <a:off x="1433472" y="2109613"/>
            <a:ext cx="1454818" cy="1455014"/>
            <a:chOff x="877888" y="2946400"/>
            <a:chExt cx="1939925" cy="1939925"/>
          </a:xfrm>
        </p:grpSpPr>
        <p:sp>
          <p:nvSpPr>
            <p:cNvPr id="87"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68562" tIns="34281" rIns="68562" bIns="34281" numCol="1" anchor="t" anchorCtr="0" compatLnSpc="1"/>
            <a:lstStyle/>
            <a:p>
              <a:endParaRPr lang="zh-CN" altLang="en-US" sz="1000" dirty="0">
                <a:latin typeface="微软雅黑" panose="020B0503020204020204" pitchFamily="34" charset="-122"/>
                <a:ea typeface="微软雅黑" panose="020B0503020204020204" pitchFamily="34" charset="-122"/>
              </a:endParaRPr>
            </a:p>
          </p:txBody>
        </p:sp>
        <p:sp>
          <p:nvSpPr>
            <p:cNvPr id="88" name="TextBox 87"/>
            <p:cNvSpPr txBox="1"/>
            <p:nvPr/>
          </p:nvSpPr>
          <p:spPr>
            <a:xfrm>
              <a:off x="1078684" y="3608621"/>
              <a:ext cx="1538332" cy="49241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网络营销</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3962512" y="844352"/>
            <a:ext cx="1497879" cy="277017"/>
          </a:xfrm>
          <a:prstGeom prst="rect">
            <a:avLst/>
          </a:prstGeom>
          <a:noFill/>
        </p:spPr>
        <p:txBody>
          <a:bodyPr wrap="square" lIns="91458" tIns="45729" rIns="91458" bIns="45729" rtlCol="0">
            <a:spAutoFit/>
          </a:bodyPr>
          <a:lstStyle/>
          <a:p>
            <a:r>
              <a:rPr lang="en-US" altLang="zh-CN" sz="1200" b="1"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空间</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4009312" y="1132384"/>
            <a:ext cx="3227778" cy="338572"/>
          </a:xfrm>
          <a:prstGeom prst="rect">
            <a:avLst/>
          </a:prstGeom>
          <a:noFill/>
        </p:spPr>
        <p:txBody>
          <a:bodyPr wrap="square" lIns="91458" tIns="45729" rIns="91458" bIns="45729"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3962512" y="3922843"/>
            <a:ext cx="1497879" cy="277017"/>
          </a:xfrm>
          <a:prstGeom prst="rect">
            <a:avLst/>
          </a:prstGeom>
          <a:noFill/>
        </p:spPr>
        <p:txBody>
          <a:bodyPr wrap="square" lIns="91458" tIns="45729" rIns="91458" bIns="45729"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本地论坛社区</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4009312" y="4153313"/>
            <a:ext cx="3443802" cy="338572"/>
          </a:xfrm>
          <a:prstGeom prst="rect">
            <a:avLst/>
          </a:prstGeom>
          <a:noFill/>
        </p:spPr>
        <p:txBody>
          <a:bodyPr wrap="square" lIns="91458" tIns="45729" rIns="91458" bIns="45729"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341204" y="2849640"/>
            <a:ext cx="1497879" cy="277017"/>
          </a:xfrm>
          <a:prstGeom prst="rect">
            <a:avLst/>
          </a:prstGeom>
          <a:noFill/>
        </p:spPr>
        <p:txBody>
          <a:bodyPr wrap="square" lIns="91458" tIns="45729" rIns="91458" bIns="45729"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微博营销</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4388004" y="3080111"/>
            <a:ext cx="3137118" cy="338572"/>
          </a:xfrm>
          <a:prstGeom prst="rect">
            <a:avLst/>
          </a:prstGeom>
          <a:noFill/>
        </p:spPr>
        <p:txBody>
          <a:bodyPr wrap="square" lIns="91458" tIns="45729" rIns="91458" bIns="45729"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4341204" y="1774827"/>
            <a:ext cx="1497879" cy="277017"/>
          </a:xfrm>
          <a:prstGeom prst="rect">
            <a:avLst/>
          </a:prstGeom>
          <a:noFill/>
        </p:spPr>
        <p:txBody>
          <a:bodyPr wrap="square" lIns="91458" tIns="45729" rIns="91458" bIns="45729"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微信营销</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388004" y="2005297"/>
            <a:ext cx="3065110" cy="338572"/>
          </a:xfrm>
          <a:prstGeom prst="rect">
            <a:avLst/>
          </a:prstGeom>
          <a:noFill/>
        </p:spPr>
        <p:txBody>
          <a:bodyPr wrap="square" lIns="91458" tIns="45729" rIns="91458" bIns="45729"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3"/>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300" fill="hold"/>
                                        <p:tgtEl>
                                          <p:spTgt spid="89"/>
                                        </p:tgtEl>
                                        <p:attrNameLst>
                                          <p:attrName>ppt_w</p:attrName>
                                        </p:attrNameLst>
                                      </p:cBhvr>
                                      <p:tavLst>
                                        <p:tav tm="0">
                                          <p:val>
                                            <p:fltVal val="0"/>
                                          </p:val>
                                        </p:tav>
                                        <p:tav tm="100000">
                                          <p:val>
                                            <p:strVal val="#ppt_w"/>
                                          </p:val>
                                        </p:tav>
                                      </p:tavLst>
                                    </p:anim>
                                    <p:anim calcmode="lin" valueType="num">
                                      <p:cBhvr>
                                        <p:cTn id="31" dur="300" fill="hold"/>
                                        <p:tgtEl>
                                          <p:spTgt spid="89"/>
                                        </p:tgtEl>
                                        <p:attrNameLst>
                                          <p:attrName>ppt_h</p:attrName>
                                        </p:attrNameLst>
                                      </p:cBhvr>
                                      <p:tavLst>
                                        <p:tav tm="0">
                                          <p:val>
                                            <p:fltVal val="0"/>
                                          </p:val>
                                        </p:tav>
                                        <p:tav tm="100000">
                                          <p:val>
                                            <p:strVal val="#ppt_h"/>
                                          </p:val>
                                        </p:tav>
                                      </p:tavLst>
                                    </p:anim>
                                    <p:anim calcmode="lin" valueType="num">
                                      <p:cBhvr>
                                        <p:cTn id="32" dur="300" fill="hold"/>
                                        <p:tgtEl>
                                          <p:spTgt spid="89"/>
                                        </p:tgtEl>
                                        <p:attrNameLst>
                                          <p:attrName>style.rotation</p:attrName>
                                        </p:attrNameLst>
                                      </p:cBhvr>
                                      <p:tavLst>
                                        <p:tav tm="0">
                                          <p:val>
                                            <p:fltVal val="90"/>
                                          </p:val>
                                        </p:tav>
                                        <p:tav tm="100000">
                                          <p:val>
                                            <p:fltVal val="0"/>
                                          </p:val>
                                        </p:tav>
                                      </p:tavLst>
                                    </p:anim>
                                    <p:animEffect transition="in" filter="fade">
                                      <p:cBhvr>
                                        <p:cTn id="33" dur="300"/>
                                        <p:tgtEl>
                                          <p:spTgt spid="89"/>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wipe(up)">
                                      <p:cBhvr>
                                        <p:cTn id="37" dur="500"/>
                                        <p:tgtEl>
                                          <p:spTgt spid="90"/>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300" fill="hold"/>
                                        <p:tgtEl>
                                          <p:spTgt spid="95"/>
                                        </p:tgtEl>
                                        <p:attrNameLst>
                                          <p:attrName>ppt_w</p:attrName>
                                        </p:attrNameLst>
                                      </p:cBhvr>
                                      <p:tavLst>
                                        <p:tav tm="0">
                                          <p:val>
                                            <p:fltVal val="0"/>
                                          </p:val>
                                        </p:tav>
                                        <p:tav tm="100000">
                                          <p:val>
                                            <p:strVal val="#ppt_w"/>
                                          </p:val>
                                        </p:tav>
                                      </p:tavLst>
                                    </p:anim>
                                    <p:anim calcmode="lin" valueType="num">
                                      <p:cBhvr>
                                        <p:cTn id="42" dur="300" fill="hold"/>
                                        <p:tgtEl>
                                          <p:spTgt spid="95"/>
                                        </p:tgtEl>
                                        <p:attrNameLst>
                                          <p:attrName>ppt_h</p:attrName>
                                        </p:attrNameLst>
                                      </p:cBhvr>
                                      <p:tavLst>
                                        <p:tav tm="0">
                                          <p:val>
                                            <p:fltVal val="0"/>
                                          </p:val>
                                        </p:tav>
                                        <p:tav tm="100000">
                                          <p:val>
                                            <p:strVal val="#ppt_h"/>
                                          </p:val>
                                        </p:tav>
                                      </p:tavLst>
                                    </p:anim>
                                    <p:anim calcmode="lin" valueType="num">
                                      <p:cBhvr>
                                        <p:cTn id="43" dur="300" fill="hold"/>
                                        <p:tgtEl>
                                          <p:spTgt spid="95"/>
                                        </p:tgtEl>
                                        <p:attrNameLst>
                                          <p:attrName>style.rotation</p:attrName>
                                        </p:attrNameLst>
                                      </p:cBhvr>
                                      <p:tavLst>
                                        <p:tav tm="0">
                                          <p:val>
                                            <p:fltVal val="90"/>
                                          </p:val>
                                        </p:tav>
                                        <p:tav tm="100000">
                                          <p:val>
                                            <p:fltVal val="0"/>
                                          </p:val>
                                        </p:tav>
                                      </p:tavLst>
                                    </p:anim>
                                    <p:animEffect transition="in" filter="fade">
                                      <p:cBhvr>
                                        <p:cTn id="44" dur="300"/>
                                        <p:tgtEl>
                                          <p:spTgt spid="95"/>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300" fill="hold"/>
                                        <p:tgtEl>
                                          <p:spTgt spid="93"/>
                                        </p:tgtEl>
                                        <p:attrNameLst>
                                          <p:attrName>ppt_w</p:attrName>
                                        </p:attrNameLst>
                                      </p:cBhvr>
                                      <p:tavLst>
                                        <p:tav tm="0">
                                          <p:val>
                                            <p:fltVal val="0"/>
                                          </p:val>
                                        </p:tav>
                                        <p:tav tm="100000">
                                          <p:val>
                                            <p:strVal val="#ppt_w"/>
                                          </p:val>
                                        </p:tav>
                                      </p:tavLst>
                                    </p:anim>
                                    <p:anim calcmode="lin" valueType="num">
                                      <p:cBhvr>
                                        <p:cTn id="53" dur="300" fill="hold"/>
                                        <p:tgtEl>
                                          <p:spTgt spid="93"/>
                                        </p:tgtEl>
                                        <p:attrNameLst>
                                          <p:attrName>ppt_h</p:attrName>
                                        </p:attrNameLst>
                                      </p:cBhvr>
                                      <p:tavLst>
                                        <p:tav tm="0">
                                          <p:val>
                                            <p:fltVal val="0"/>
                                          </p:val>
                                        </p:tav>
                                        <p:tav tm="100000">
                                          <p:val>
                                            <p:strVal val="#ppt_h"/>
                                          </p:val>
                                        </p:tav>
                                      </p:tavLst>
                                    </p:anim>
                                    <p:anim calcmode="lin" valueType="num">
                                      <p:cBhvr>
                                        <p:cTn id="54" dur="300" fill="hold"/>
                                        <p:tgtEl>
                                          <p:spTgt spid="93"/>
                                        </p:tgtEl>
                                        <p:attrNameLst>
                                          <p:attrName>style.rotation</p:attrName>
                                        </p:attrNameLst>
                                      </p:cBhvr>
                                      <p:tavLst>
                                        <p:tav tm="0">
                                          <p:val>
                                            <p:fltVal val="90"/>
                                          </p:val>
                                        </p:tav>
                                        <p:tav tm="100000">
                                          <p:val>
                                            <p:fltVal val="0"/>
                                          </p:val>
                                        </p:tav>
                                      </p:tavLst>
                                    </p:anim>
                                    <p:animEffect transition="in" filter="fade">
                                      <p:cBhvr>
                                        <p:cTn id="55" dur="300"/>
                                        <p:tgtEl>
                                          <p:spTgt spid="93"/>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up)">
                                      <p:cBhvr>
                                        <p:cTn id="59" dur="500"/>
                                        <p:tgtEl>
                                          <p:spTgt spid="94"/>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p:cTn id="63" dur="300" fill="hold"/>
                                        <p:tgtEl>
                                          <p:spTgt spid="91"/>
                                        </p:tgtEl>
                                        <p:attrNameLst>
                                          <p:attrName>ppt_w</p:attrName>
                                        </p:attrNameLst>
                                      </p:cBhvr>
                                      <p:tavLst>
                                        <p:tav tm="0">
                                          <p:val>
                                            <p:fltVal val="0"/>
                                          </p:val>
                                        </p:tav>
                                        <p:tav tm="100000">
                                          <p:val>
                                            <p:strVal val="#ppt_w"/>
                                          </p:val>
                                        </p:tav>
                                      </p:tavLst>
                                    </p:anim>
                                    <p:anim calcmode="lin" valueType="num">
                                      <p:cBhvr>
                                        <p:cTn id="64" dur="300" fill="hold"/>
                                        <p:tgtEl>
                                          <p:spTgt spid="91"/>
                                        </p:tgtEl>
                                        <p:attrNameLst>
                                          <p:attrName>ppt_h</p:attrName>
                                        </p:attrNameLst>
                                      </p:cBhvr>
                                      <p:tavLst>
                                        <p:tav tm="0">
                                          <p:val>
                                            <p:fltVal val="0"/>
                                          </p:val>
                                        </p:tav>
                                        <p:tav tm="100000">
                                          <p:val>
                                            <p:strVal val="#ppt_h"/>
                                          </p:val>
                                        </p:tav>
                                      </p:tavLst>
                                    </p:anim>
                                    <p:anim calcmode="lin" valueType="num">
                                      <p:cBhvr>
                                        <p:cTn id="65" dur="300" fill="hold"/>
                                        <p:tgtEl>
                                          <p:spTgt spid="91"/>
                                        </p:tgtEl>
                                        <p:attrNameLst>
                                          <p:attrName>style.rotation</p:attrName>
                                        </p:attrNameLst>
                                      </p:cBhvr>
                                      <p:tavLst>
                                        <p:tav tm="0">
                                          <p:val>
                                            <p:fltVal val="90"/>
                                          </p:val>
                                        </p:tav>
                                        <p:tav tm="100000">
                                          <p:val>
                                            <p:fltVal val="0"/>
                                          </p:val>
                                        </p:tav>
                                      </p:tavLst>
                                    </p:anim>
                                    <p:animEffect transition="in" filter="fade">
                                      <p:cBhvr>
                                        <p:cTn id="66" dur="300"/>
                                        <p:tgtEl>
                                          <p:spTgt spid="91"/>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9"/>
          <p:cNvGrpSpPr/>
          <p:nvPr/>
        </p:nvGrpSpPr>
        <p:grpSpPr>
          <a:xfrm>
            <a:off x="4788799" y="1700499"/>
            <a:ext cx="1347408" cy="1482506"/>
            <a:chOff x="5987173" y="3044094"/>
            <a:chExt cx="1796700" cy="1976578"/>
          </a:xfrm>
        </p:grpSpPr>
        <p:sp>
          <p:nvSpPr>
            <p:cNvPr id="31" name="任意多边形 3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2"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3" name="文本框 62"/>
            <p:cNvSpPr txBox="1"/>
            <p:nvPr/>
          </p:nvSpPr>
          <p:spPr>
            <a:xfrm>
              <a:off x="6329724" y="3989042"/>
              <a:ext cx="1237550" cy="369314"/>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a:xfrm>
            <a:off x="1353791" y="3280747"/>
            <a:ext cx="6629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2288590" y="3225845"/>
            <a:ext cx="109790" cy="10980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500" dirty="0">
              <a:solidFill>
                <a:srgbClr val="93CDDD"/>
              </a:solidFill>
              <a:latin typeface="微软雅黑" panose="020B0503020204020204" pitchFamily="34" charset="-122"/>
              <a:ea typeface="微软雅黑" panose="020B0503020204020204" pitchFamily="34" charset="-122"/>
            </a:endParaRPr>
          </a:p>
        </p:txBody>
      </p:sp>
      <p:sp>
        <p:nvSpPr>
          <p:cNvPr id="38" name="椭圆 37"/>
          <p:cNvSpPr/>
          <p:nvPr/>
        </p:nvSpPr>
        <p:spPr>
          <a:xfrm>
            <a:off x="3840445" y="3225845"/>
            <a:ext cx="109790" cy="109805"/>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500" dirty="0">
              <a:solidFill>
                <a:srgbClr val="93CDDD"/>
              </a:solidFill>
              <a:latin typeface="微软雅黑" panose="020B0503020204020204" pitchFamily="34" charset="-122"/>
              <a:ea typeface="微软雅黑" panose="020B0503020204020204" pitchFamily="34" charset="-122"/>
            </a:endParaRPr>
          </a:p>
        </p:txBody>
      </p:sp>
      <p:sp>
        <p:nvSpPr>
          <p:cNvPr id="39" name="椭圆 38"/>
          <p:cNvSpPr/>
          <p:nvPr/>
        </p:nvSpPr>
        <p:spPr>
          <a:xfrm>
            <a:off x="5418781" y="3225845"/>
            <a:ext cx="109790" cy="109805"/>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500" dirty="0">
              <a:solidFill>
                <a:srgbClr val="93CDDD"/>
              </a:solidFill>
              <a:latin typeface="微软雅黑" panose="020B0503020204020204" pitchFamily="34" charset="-122"/>
              <a:ea typeface="微软雅黑" panose="020B0503020204020204" pitchFamily="34" charset="-122"/>
            </a:endParaRPr>
          </a:p>
        </p:txBody>
      </p:sp>
      <p:sp>
        <p:nvSpPr>
          <p:cNvPr id="40" name="椭圆 39"/>
          <p:cNvSpPr/>
          <p:nvPr/>
        </p:nvSpPr>
        <p:spPr>
          <a:xfrm>
            <a:off x="6807274" y="3225845"/>
            <a:ext cx="109790" cy="109805"/>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sz="1500" dirty="0">
              <a:solidFill>
                <a:srgbClr val="93CDDD"/>
              </a:solidFill>
              <a:latin typeface="微软雅黑" panose="020B0503020204020204" pitchFamily="34" charset="-122"/>
              <a:ea typeface="微软雅黑" panose="020B0503020204020204" pitchFamily="34" charset="-122"/>
            </a:endParaRPr>
          </a:p>
        </p:txBody>
      </p:sp>
      <p:grpSp>
        <p:nvGrpSpPr>
          <p:cNvPr id="4" name="组合 40"/>
          <p:cNvGrpSpPr/>
          <p:nvPr/>
        </p:nvGrpSpPr>
        <p:grpSpPr>
          <a:xfrm>
            <a:off x="1764726" y="1871652"/>
            <a:ext cx="1181702" cy="1319952"/>
            <a:chOff x="2940476" y="3272285"/>
            <a:chExt cx="1575740" cy="1759852"/>
          </a:xfrm>
        </p:grpSpPr>
        <p:sp>
          <p:nvSpPr>
            <p:cNvPr id="44" name="任意多边形 4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45"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46" name="文本框 59"/>
            <p:cNvSpPr txBox="1"/>
            <p:nvPr/>
          </p:nvSpPr>
          <p:spPr>
            <a:xfrm>
              <a:off x="3102007" y="4128107"/>
              <a:ext cx="1357226" cy="369314"/>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6"/>
          <p:cNvGrpSpPr/>
          <p:nvPr/>
        </p:nvGrpSpPr>
        <p:grpSpPr>
          <a:xfrm>
            <a:off x="2974631" y="1276400"/>
            <a:ext cx="1776865" cy="1915204"/>
            <a:chOff x="4078604" y="2478655"/>
            <a:chExt cx="2369358" cy="2553482"/>
          </a:xfrm>
        </p:grpSpPr>
        <p:sp>
          <p:nvSpPr>
            <p:cNvPr id="48" name="任意多边形 4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6" name="组合 48"/>
            <p:cNvGrpSpPr/>
            <p:nvPr/>
          </p:nvGrpSpPr>
          <p:grpSpPr>
            <a:xfrm>
              <a:off x="4614176" y="3268683"/>
              <a:ext cx="1562853" cy="973406"/>
              <a:chOff x="4716874" y="2621791"/>
              <a:chExt cx="1562853" cy="973406"/>
            </a:xfrm>
          </p:grpSpPr>
          <p:sp>
            <p:nvSpPr>
              <p:cNvPr id="50"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1" name="文本框 60"/>
              <p:cNvSpPr txBox="1"/>
              <p:nvPr/>
            </p:nvSpPr>
            <p:spPr>
              <a:xfrm>
                <a:off x="4716874" y="3225883"/>
                <a:ext cx="1562853" cy="369314"/>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grpSp>
        <p:nvGrpSpPr>
          <p:cNvPr id="7" name="组合 51"/>
          <p:cNvGrpSpPr/>
          <p:nvPr/>
        </p:nvGrpSpPr>
        <p:grpSpPr>
          <a:xfrm>
            <a:off x="6166792" y="1688060"/>
            <a:ext cx="1376075" cy="1498330"/>
            <a:chOff x="7567273" y="3027509"/>
            <a:chExt cx="1834926" cy="1997677"/>
          </a:xfrm>
        </p:grpSpPr>
        <p:sp>
          <p:nvSpPr>
            <p:cNvPr id="53" name="任意多边形 5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4"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5" name="文本框 63"/>
            <p:cNvSpPr txBox="1"/>
            <p:nvPr/>
          </p:nvSpPr>
          <p:spPr>
            <a:xfrm>
              <a:off x="7925165" y="3989043"/>
              <a:ext cx="1477034" cy="369314"/>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56" name="矩形 55"/>
          <p:cNvSpPr/>
          <p:nvPr/>
        </p:nvSpPr>
        <p:spPr>
          <a:xfrm>
            <a:off x="1710724" y="3407341"/>
            <a:ext cx="1387351" cy="556902"/>
          </a:xfrm>
          <a:prstGeom prst="rect">
            <a:avLst/>
          </a:prstGeom>
        </p:spPr>
        <p:txBody>
          <a:bodyPr wrap="square" lIns="91458" tIns="45729" rIns="91458" bIns="45729">
            <a:spAutoFit/>
          </a:bodyPr>
          <a:lstStyle/>
          <a:p>
            <a:pPr>
              <a:lnSpc>
                <a:spcPct val="130000"/>
              </a:lnSpc>
              <a:spcBef>
                <a:spcPct val="0"/>
              </a:spcBef>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3239444" y="3376593"/>
            <a:ext cx="1387351" cy="556902"/>
          </a:xfrm>
          <a:prstGeom prst="rect">
            <a:avLst/>
          </a:prstGeom>
        </p:spPr>
        <p:txBody>
          <a:bodyPr wrap="square" lIns="91458" tIns="45729" rIns="91458" bIns="45729">
            <a:spAutoFit/>
          </a:bodyPr>
          <a:lstStyle/>
          <a:p>
            <a:pPr>
              <a:lnSpc>
                <a:spcPct val="130000"/>
              </a:lnSpc>
              <a:spcBef>
                <a:spcPct val="0"/>
              </a:spcBef>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4788799" y="3376593"/>
            <a:ext cx="1387351" cy="556902"/>
          </a:xfrm>
          <a:prstGeom prst="rect">
            <a:avLst/>
          </a:prstGeom>
        </p:spPr>
        <p:txBody>
          <a:bodyPr wrap="square" lIns="91458" tIns="45729" rIns="91458" bIns="45729">
            <a:spAutoFit/>
          </a:bodyPr>
          <a:lstStyle/>
          <a:p>
            <a:pPr>
              <a:lnSpc>
                <a:spcPct val="130000"/>
              </a:lnSpc>
              <a:spcBef>
                <a:spcPct val="0"/>
              </a:spcBef>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6209516" y="3376593"/>
            <a:ext cx="1387351" cy="556902"/>
          </a:xfrm>
          <a:prstGeom prst="rect">
            <a:avLst/>
          </a:prstGeom>
        </p:spPr>
        <p:txBody>
          <a:bodyPr wrap="square" lIns="91458" tIns="45729" rIns="91458" bIns="45729">
            <a:spAutoFit/>
          </a:bodyPr>
          <a:lstStyle/>
          <a:p>
            <a:pPr>
              <a:lnSpc>
                <a:spcPct val="130000"/>
              </a:lnSpc>
              <a:spcBef>
                <a:spcPct val="0"/>
              </a:spcBef>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3000"/>
                                        <p:tgtEl>
                                          <p:spTgt spid="34"/>
                                        </p:tgtEl>
                                      </p:cBhvr>
                                    </p:animEffect>
                                  </p:childTnLst>
                                </p:cTn>
                              </p:par>
                              <p:par>
                                <p:cTn id="8" presetID="49" presetClass="entr" presetSubtype="0" decel="100000"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 calcmode="lin" valueType="num">
                                      <p:cBhvr>
                                        <p:cTn id="10" dur="500" fill="hold"/>
                                        <p:tgtEl>
                                          <p:spTgt spid="37"/>
                                        </p:tgtEl>
                                        <p:attrNameLst>
                                          <p:attrName>ppt_w</p:attrName>
                                        </p:attrNameLst>
                                      </p:cBhvr>
                                      <p:tavLst>
                                        <p:tav tm="0">
                                          <p:val>
                                            <p:fltVal val="0"/>
                                          </p:val>
                                        </p:tav>
                                        <p:tav tm="100000">
                                          <p:val>
                                            <p:strVal val="#ppt_w"/>
                                          </p:val>
                                        </p:tav>
                                      </p:tavLst>
                                    </p:anim>
                                    <p:anim calcmode="lin" valueType="num">
                                      <p:cBhvr>
                                        <p:cTn id="11" dur="500" fill="hold"/>
                                        <p:tgtEl>
                                          <p:spTgt spid="37"/>
                                        </p:tgtEl>
                                        <p:attrNameLst>
                                          <p:attrName>ppt_h</p:attrName>
                                        </p:attrNameLst>
                                      </p:cBhvr>
                                      <p:tavLst>
                                        <p:tav tm="0">
                                          <p:val>
                                            <p:fltVal val="0"/>
                                          </p:val>
                                        </p:tav>
                                        <p:tav tm="100000">
                                          <p:val>
                                            <p:strVal val="#ppt_h"/>
                                          </p:val>
                                        </p:tav>
                                      </p:tavLst>
                                    </p:anim>
                                    <p:anim calcmode="lin" valueType="num">
                                      <p:cBhvr>
                                        <p:cTn id="12" dur="500" fill="hold"/>
                                        <p:tgtEl>
                                          <p:spTgt spid="37"/>
                                        </p:tgtEl>
                                        <p:attrNameLst>
                                          <p:attrName>style.rotation</p:attrName>
                                        </p:attrNameLst>
                                      </p:cBhvr>
                                      <p:tavLst>
                                        <p:tav tm="0">
                                          <p:val>
                                            <p:fltVal val="360"/>
                                          </p:val>
                                        </p:tav>
                                        <p:tav tm="100000">
                                          <p:val>
                                            <p:fltVal val="0"/>
                                          </p:val>
                                        </p:tav>
                                      </p:tavLst>
                                    </p:anim>
                                    <p:animEffect transition="in" filter="fade">
                                      <p:cBhvr>
                                        <p:cTn id="13" dur="500"/>
                                        <p:tgtEl>
                                          <p:spTgt spid="37"/>
                                        </p:tgtEl>
                                      </p:cBhvr>
                                    </p:animEffect>
                                  </p:childTnLst>
                                </p:cTn>
                              </p:par>
                              <p:par>
                                <p:cTn id="14" presetID="49" presetClass="entr" presetSubtype="0" decel="100000" fill="hold" grpId="0" nodeType="withEffect">
                                  <p:stCondLst>
                                    <p:cond delay="75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 calcmode="lin" valueType="num">
                                      <p:cBhvr>
                                        <p:cTn id="18" dur="500" fill="hold"/>
                                        <p:tgtEl>
                                          <p:spTgt spid="38"/>
                                        </p:tgtEl>
                                        <p:attrNameLst>
                                          <p:attrName>style.rotation</p:attrName>
                                        </p:attrNameLst>
                                      </p:cBhvr>
                                      <p:tavLst>
                                        <p:tav tm="0">
                                          <p:val>
                                            <p:fltVal val="360"/>
                                          </p:val>
                                        </p:tav>
                                        <p:tav tm="100000">
                                          <p:val>
                                            <p:fltVal val="0"/>
                                          </p:val>
                                        </p:tav>
                                      </p:tavLst>
                                    </p:anim>
                                    <p:animEffect transition="in" filter="fade">
                                      <p:cBhvr>
                                        <p:cTn id="19" dur="500"/>
                                        <p:tgtEl>
                                          <p:spTgt spid="38"/>
                                        </p:tgtEl>
                                      </p:cBhvr>
                                    </p:animEffect>
                                  </p:childTnLst>
                                </p:cTn>
                              </p:par>
                              <p:par>
                                <p:cTn id="20" presetID="49" presetClass="entr" presetSubtype="0" decel="100000" fill="hold" grpId="0" nodeType="withEffect">
                                  <p:stCondLst>
                                    <p:cond delay="125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 calcmode="lin" valueType="num">
                                      <p:cBhvr>
                                        <p:cTn id="24" dur="500" fill="hold"/>
                                        <p:tgtEl>
                                          <p:spTgt spid="39"/>
                                        </p:tgtEl>
                                        <p:attrNameLst>
                                          <p:attrName>style.rotation</p:attrName>
                                        </p:attrNameLst>
                                      </p:cBhvr>
                                      <p:tavLst>
                                        <p:tav tm="0">
                                          <p:val>
                                            <p:fltVal val="360"/>
                                          </p:val>
                                        </p:tav>
                                        <p:tav tm="100000">
                                          <p:val>
                                            <p:fltVal val="0"/>
                                          </p:val>
                                        </p:tav>
                                      </p:tavLst>
                                    </p:anim>
                                    <p:animEffect transition="in" filter="fade">
                                      <p:cBhvr>
                                        <p:cTn id="25" dur="500"/>
                                        <p:tgtEl>
                                          <p:spTgt spid="39"/>
                                        </p:tgtEl>
                                      </p:cBhvr>
                                    </p:animEffect>
                                  </p:childTnLst>
                                </p:cTn>
                              </p:par>
                              <p:par>
                                <p:cTn id="26" presetID="49" presetClass="entr" presetSubtype="0" decel="100000" fill="hold" grpId="0" nodeType="withEffect">
                                  <p:stCondLst>
                                    <p:cond delay="175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 calcmode="lin" valueType="num">
                                      <p:cBhvr>
                                        <p:cTn id="30" dur="500" fill="hold"/>
                                        <p:tgtEl>
                                          <p:spTgt spid="40"/>
                                        </p:tgtEl>
                                        <p:attrNameLst>
                                          <p:attrName>style.rotation</p:attrName>
                                        </p:attrNameLst>
                                      </p:cBhvr>
                                      <p:tavLst>
                                        <p:tav tm="0">
                                          <p:val>
                                            <p:fltVal val="360"/>
                                          </p:val>
                                        </p:tav>
                                        <p:tav tm="100000">
                                          <p:val>
                                            <p:fltVal val="0"/>
                                          </p:val>
                                        </p:tav>
                                      </p:tavLst>
                                    </p:anim>
                                    <p:animEffect transition="in" filter="fade">
                                      <p:cBhvr>
                                        <p:cTn id="31" dur="500"/>
                                        <p:tgtEl>
                                          <p:spTgt spid="40"/>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5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57"/>
                                        </p:tgtEl>
                                        <p:attrNameLst>
                                          <p:attrName>style.visibility</p:attrName>
                                        </p:attrNameLst>
                                      </p:cBhvr>
                                      <p:to>
                                        <p:strVal val="visible"/>
                                      </p:to>
                                    </p:set>
                                    <p:anim calcmode="lin" valueType="num">
                                      <p:cBhvr>
                                        <p:cTn id="63" dur="500" fill="hold"/>
                                        <p:tgtEl>
                                          <p:spTgt spid="57"/>
                                        </p:tgtEl>
                                        <p:attrNameLst>
                                          <p:attrName>ppt_w</p:attrName>
                                        </p:attrNameLst>
                                      </p:cBhvr>
                                      <p:tavLst>
                                        <p:tav tm="0">
                                          <p:val>
                                            <p:fltVal val="0"/>
                                          </p:val>
                                        </p:tav>
                                        <p:tav tm="100000">
                                          <p:val>
                                            <p:strVal val="#ppt_w"/>
                                          </p:val>
                                        </p:tav>
                                      </p:tavLst>
                                    </p:anim>
                                    <p:anim calcmode="lin" valueType="num">
                                      <p:cBhvr>
                                        <p:cTn id="64" dur="500" fill="hold"/>
                                        <p:tgtEl>
                                          <p:spTgt spid="57"/>
                                        </p:tgtEl>
                                        <p:attrNameLst>
                                          <p:attrName>ppt_h</p:attrName>
                                        </p:attrNameLst>
                                      </p:cBhvr>
                                      <p:tavLst>
                                        <p:tav tm="0">
                                          <p:val>
                                            <p:fltVal val="0"/>
                                          </p:val>
                                        </p:tav>
                                        <p:tav tm="100000">
                                          <p:val>
                                            <p:strVal val="#ppt_h"/>
                                          </p:val>
                                        </p:tav>
                                      </p:tavLst>
                                    </p:anim>
                                    <p:animEffect transition="in" filter="fade">
                                      <p:cBhvr>
                                        <p:cTn id="65" dur="500"/>
                                        <p:tgtEl>
                                          <p:spTgt spid="57"/>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Effect transition="in" filter="fade">
                                      <p:cBhvr>
                                        <p:cTn id="70" dur="500"/>
                                        <p:tgtEl>
                                          <p:spTgt spid="58"/>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56" grpId="0"/>
      <p:bldP spid="57" grpId="0"/>
      <p:bldP spid="58" grpId="0"/>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9071" y="857517"/>
            <a:ext cx="1775653"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700">
              <a:lnSpc>
                <a:spcPct val="90000"/>
              </a:lnSpc>
              <a:buClr>
                <a:srgbClr val="FFFFFF">
                  <a:lumMod val="50000"/>
                  <a:lumOff val="50000"/>
                </a:srgbClr>
              </a:buClr>
              <a:buSzPct val="90000"/>
              <a:defRPr/>
            </a:pP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700" spc="-28" dirty="0">
                <a:solidFill>
                  <a:schemeClr val="bg1"/>
                </a:solidFill>
                <a:latin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300" spc="-28" dirty="0">
              <a:solidFill>
                <a:schemeClr val="bg1"/>
              </a:solidFill>
              <a:latin typeface="微软雅黑" panose="020B0503020204020204" pitchFamily="34" charset="-122"/>
              <a:cs typeface="Segoe UI" panose="020B0502040204020203" pitchFamily="34" charset="0"/>
            </a:endParaRPr>
          </a:p>
        </p:txBody>
      </p:sp>
      <p:grpSp>
        <p:nvGrpSpPr>
          <p:cNvPr id="2" name="组合 22"/>
          <p:cNvGrpSpPr/>
          <p:nvPr/>
        </p:nvGrpSpPr>
        <p:grpSpPr bwMode="auto">
          <a:xfrm>
            <a:off x="1229071" y="2763104"/>
            <a:ext cx="3658832" cy="1798209"/>
            <a:chOff x="1621077" y="2591060"/>
            <a:chExt cx="3890323" cy="1886881"/>
          </a:xfrm>
        </p:grpSpPr>
        <p:sp>
          <p:nvSpPr>
            <p:cNvPr id="24" name="Rectangle 3"/>
            <p:cNvSpPr/>
            <p:nvPr/>
          </p:nvSpPr>
          <p:spPr bwMode="auto">
            <a:xfrm>
              <a:off x="1621077" y="2591060"/>
              <a:ext cx="3890323" cy="1886881"/>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700">
                <a:lnSpc>
                  <a:spcPct val="90000"/>
                </a:lnSpc>
                <a:buClr>
                  <a:srgbClr val="FFFFFF">
                    <a:lumMod val="50000"/>
                    <a:lumOff val="50000"/>
                  </a:srgbClr>
                </a:buClr>
                <a:buSzPct val="90000"/>
                <a:defRPr/>
              </a:pPr>
              <a:r>
                <a:rPr lang="zh-CN" altLang="en-US" sz="2600" spc="-28" dirty="0">
                  <a:solidFill>
                    <a:schemeClr val="bg1"/>
                  </a:solidFill>
                  <a:latin typeface="微软雅黑" panose="020B0503020204020204" pitchFamily="34" charset="-122"/>
                  <a:cs typeface="Segoe UI" panose="020B0502040204020203" pitchFamily="34" charset="0"/>
                </a:rPr>
                <a:t>单击填加标题</a:t>
              </a:r>
              <a:endParaRPr lang="en-US" altLang="zh-CN" sz="26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5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200" spc="-28" dirty="0">
                  <a:solidFill>
                    <a:schemeClr val="bg1"/>
                  </a:solidFill>
                  <a:latin typeface="微软雅黑" panose="020B0503020204020204" pitchFamily="34" charset="-122"/>
                  <a:cs typeface="Segoe UI" panose="020B0502040204020203" pitchFamily="34" charset="0"/>
                </a:rPr>
                <a:t>单击填加文字内容</a:t>
              </a:r>
              <a:endParaRPr lang="en-US" sz="1200" spc="-28"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lstStyle/>
            <a:p>
              <a:endParaRPr lang="zh-CN" altLang="en-US"/>
            </a:p>
          </p:txBody>
        </p:sp>
      </p:grpSp>
      <p:sp>
        <p:nvSpPr>
          <p:cNvPr id="26" name="Rectangle 2"/>
          <p:cNvSpPr/>
          <p:nvPr/>
        </p:nvSpPr>
        <p:spPr bwMode="auto">
          <a:xfrm>
            <a:off x="3112248" y="857517"/>
            <a:ext cx="1775654"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700">
              <a:lnSpc>
                <a:spcPct val="90000"/>
              </a:lnSpc>
              <a:buClr>
                <a:srgbClr val="FFFFFF">
                  <a:lumMod val="50000"/>
                  <a:lumOff val="50000"/>
                </a:srgbClr>
              </a:buClr>
              <a:buSzPct val="90000"/>
              <a:defRPr/>
            </a:pP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700" spc="-28" dirty="0">
                <a:solidFill>
                  <a:schemeClr val="bg1"/>
                </a:solidFill>
                <a:latin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7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300" spc="-28"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5022061" y="857517"/>
            <a:ext cx="3079125" cy="179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04842" y="2796205"/>
            <a:ext cx="3079125" cy="1732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3" name="TextBox 22"/>
          <p:cNvSpPr txBox="1"/>
          <p:nvPr/>
        </p:nvSpPr>
        <p:spPr>
          <a:xfrm>
            <a:off x="972394" y="2229469"/>
            <a:ext cx="4494318" cy="307872"/>
          </a:xfrm>
          <a:prstGeom prst="rect">
            <a:avLst/>
          </a:prstGeom>
          <a:noFill/>
        </p:spPr>
        <p:txBody>
          <a:bodyPr wrap="none" lIns="91458" tIns="45729" rIns="91458" bIns="45729"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年终总结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新年计划</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述职报告</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工作汇报</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828378" y="1478960"/>
            <a:ext cx="5185476" cy="708105"/>
          </a:xfrm>
          <a:prstGeom prst="rect">
            <a:avLst/>
          </a:prstGeom>
        </p:spPr>
        <p:txBody>
          <a:bodyPr wrap="square" lIns="91458" tIns="45729" rIns="91458" bIns="45729">
            <a:spAutoFit/>
          </a:bodyPr>
          <a:lstStyle/>
          <a:p>
            <a:pPr fontAlgn="auto">
              <a:spcBef>
                <a:spcPts val="0"/>
              </a:spcBef>
              <a:spcAft>
                <a:spcPts val="0"/>
              </a:spcAft>
              <a:defRPr/>
            </a:pPr>
            <a:r>
              <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演讲完毕，谢谢观看</a:t>
            </a:r>
            <a:endPar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1620466" y="628328"/>
            <a:ext cx="3245124" cy="1106805"/>
          </a:xfrm>
          <a:prstGeom prst="rect">
            <a:avLst/>
          </a:prstGeom>
        </p:spPr>
        <p:txBody>
          <a:bodyPr wrap="square" lIns="91458" tIns="45729" rIns="91458" bIns="45729">
            <a:spAutoFit/>
          </a:bodyPr>
          <a:lstStyle/>
          <a:p>
            <a:pPr algn="ctr" fontAlgn="auto">
              <a:spcBef>
                <a:spcPts val="0"/>
              </a:spcBef>
              <a:spcAft>
                <a:spcPts val="0"/>
              </a:spcAft>
              <a:defRPr/>
            </a:pPr>
            <a:r>
              <a:rPr lang="en-US" altLang="zh-CN" sz="66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2018</a:t>
            </a:r>
            <a:endParaRPr lang="zh-CN" altLang="en-US" sz="66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6" name="直接连接符 25"/>
          <p:cNvCxnSpPr/>
          <p:nvPr/>
        </p:nvCxnSpPr>
        <p:spPr>
          <a:xfrm>
            <a:off x="1116436" y="2187065"/>
            <a:ext cx="414128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TextBox 33"/>
          <p:cNvSpPr txBox="1"/>
          <p:nvPr/>
        </p:nvSpPr>
        <p:spPr>
          <a:xfrm>
            <a:off x="1404442" y="2500536"/>
            <a:ext cx="4425869" cy="275590"/>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汇报人：                   时间：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checkerboard(across)">
                                      <p:cBhvr>
                                        <p:cTn id="13" dur="500"/>
                                        <p:tgtEl>
                                          <p:spTgt spid="25"/>
                                        </p:tgtEl>
                                      </p:cBhvr>
                                    </p:animEffect>
                                  </p:childTnLst>
                                </p:cTn>
                              </p:par>
                            </p:childTnLst>
                          </p:cTn>
                        </p:par>
                        <p:par>
                          <p:cTn id="14" fill="hold">
                            <p:stCondLst>
                              <p:cond delay="1500"/>
                            </p:stCondLst>
                            <p:childTnLst>
                              <p:par>
                                <p:cTn id="15" presetID="5" presetClass="entr" presetSubtype="1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checkerboard(across)">
                                      <p:cBhvr>
                                        <p:cTn id="17" dur="500"/>
                                        <p:tgtEl>
                                          <p:spTgt spid="24"/>
                                        </p:tgtEl>
                                      </p:cBhvr>
                                    </p:animEffect>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10" grpId="0"/>
    </p:bldLst>
  </p:timing>
</p:sld>
</file>

<file path=ppt/tags/tag1.xml><?xml version="1.0" encoding="utf-8"?>
<p:tagLst xmlns:p="http://schemas.openxmlformats.org/presentationml/2006/main">
  <p:tag name="MH" val="20160830110423"/>
  <p:tag name="MH_LIBRARY" val="CONTENTS"/>
  <p:tag name="MH_TYPE" val="ENTRY"/>
  <p:tag name="ID" val="547130"/>
  <p:tag name="MH_ORDER" val="1"/>
</p:tagLst>
</file>

<file path=ppt/tags/tag2.xml><?xml version="1.0" encoding="utf-8"?>
<p:tagLst xmlns:p="http://schemas.openxmlformats.org/presentationml/2006/main">
  <p:tag name="MH" val="20160830110423"/>
  <p:tag name="MH_LIBRARY" val="CONTENTS"/>
  <p:tag name="MH_TYPE" val="ENTRY"/>
  <p:tag name="ID" val="547130"/>
  <p:tag name="MH_ORDER" val="2"/>
</p:tagLst>
</file>

<file path=ppt/tags/tag3.xml><?xml version="1.0" encoding="utf-8"?>
<p:tagLst xmlns:p="http://schemas.openxmlformats.org/presentationml/2006/main">
  <p:tag name="MH" val="20160830110423"/>
  <p:tag name="MH_LIBRARY" val="CONTENTS"/>
  <p:tag name="MH_TYPE" val="ENTRY"/>
  <p:tag name="ID" val="547130"/>
  <p:tag name="MH_ORDER" val="3"/>
</p:tagLst>
</file>

<file path=ppt/tags/tag4.xml><?xml version="1.0" encoding="utf-8"?>
<p:tagLst xmlns:p="http://schemas.openxmlformats.org/presentationml/2006/main">
  <p:tag name="MH" val="20160830110423"/>
  <p:tag name="MH_LIBRARY" val="CONTENTS"/>
  <p:tag name="MH_TYPE" val="ENTRY"/>
  <p:tag name="ID" val="547130"/>
  <p:tag name="MH_ORDER" val="4"/>
</p:tagLst>
</file>

<file path=ppt/tags/tag5.xml><?xml version="1.0" encoding="utf-8"?>
<p:tagLst xmlns:p="http://schemas.openxmlformats.org/presentationml/2006/main">
  <p:tag name="MH" val="20160830110423"/>
  <p:tag name="MH_LIBRARY" val="CONTENTS"/>
  <p:tag name="MH_TYPE" val="NUMBER"/>
  <p:tag name="ID" val="547130"/>
  <p:tag name="MH_ORDER" val="1"/>
</p:tagLst>
</file>

<file path=ppt/tags/tag6.xml><?xml version="1.0" encoding="utf-8"?>
<p:tagLst xmlns:p="http://schemas.openxmlformats.org/presentationml/2006/main">
  <p:tag name="MH" val="20160830110423"/>
  <p:tag name="MH_LIBRARY" val="CONTENTS"/>
  <p:tag name="MH_TYPE" val="NUMBER"/>
  <p:tag name="ID" val="547130"/>
  <p:tag name="MH_ORDER" val="2"/>
</p:tagLst>
</file>

<file path=ppt/tags/tag7.xml><?xml version="1.0" encoding="utf-8"?>
<p:tagLst xmlns:p="http://schemas.openxmlformats.org/presentationml/2006/main">
  <p:tag name="MH" val="20160830110423"/>
  <p:tag name="MH_LIBRARY" val="CONTENTS"/>
  <p:tag name="MH_TYPE" val="NUMBER"/>
  <p:tag name="ID" val="547130"/>
  <p:tag name="MH_ORDER" val="3"/>
</p:tagLst>
</file>

<file path=ppt/tags/tag8.xml><?xml version="1.0" encoding="utf-8"?>
<p:tagLst xmlns:p="http://schemas.openxmlformats.org/presentationml/2006/main">
  <p:tag name="MH" val="20160830110423"/>
  <p:tag name="MH_LIBRARY" val="CONTENTS"/>
  <p:tag name="MH_TYPE" val="NUMBER"/>
  <p:tag name="ID" val="547130"/>
  <p:tag name="MH_ORDER" val="4"/>
</p:tagLst>
</file>

<file path=ppt/tags/tag9.xml><?xml version="1.0" encoding="utf-8"?>
<p:tagLst xmlns:p="http://schemas.openxmlformats.org/presentationml/2006/main">
  <p:tag name="MH" val="20160830110855"/>
  <p:tag name="MH_LIBRARY" val="CONTENTS"/>
  <p:tag name="MH_TYPE" val="OTHERS"/>
  <p:tag name="ID" val="545820"/>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 val="20160830110146"/>
  <p:tag name="MH_LIBRARY" val="CONTENTS"/>
  <p:tag name="MH_TYPE" val="OTHERS"/>
  <p:tag name="ID" val="553512"/>
</p:tagLst>
</file>

<file path=ppt/tags/tag12.xml><?xml version="1.0" encoding="utf-8"?>
<p:tagLst xmlns:p="http://schemas.openxmlformats.org/presentationml/2006/main">
  <p:tag name="MH" val="20160830110855"/>
  <p:tag name="MH_LIBRARY" val="CONTENTS"/>
  <p:tag name="MH_TYPE" val="OTHERS"/>
  <p:tag name="ID" val="545820"/>
</p:tagLst>
</file>

<file path=ppt/tags/tag13.xml><?xml version="1.0" encoding="utf-8"?>
<p:tagLst xmlns:p="http://schemas.openxmlformats.org/presentationml/2006/main">
  <p:tag name="MH" val="20160830110146"/>
  <p:tag name="MH_LIBRARY" val="CONTENTS"/>
  <p:tag name="MH_TYPE" val="ENTRY"/>
  <p:tag name="ID" val="553512"/>
  <p:tag name="MH_ORDER" val="1"/>
</p:tagLst>
</file>

<file path=ppt/tags/tag14.xml><?xml version="1.0" encoding="utf-8"?>
<p:tagLst xmlns:p="http://schemas.openxmlformats.org/presentationml/2006/main">
  <p:tag name="MH" val="20160830110146"/>
  <p:tag name="MH_LIBRARY" val="CONTENTS"/>
  <p:tag name="MH_TYPE" val="ENTRY"/>
  <p:tag name="ID" val="553512"/>
  <p:tag name="MH_ORDER" val="1"/>
</p:tagLst>
</file>

<file path=ppt/tags/tag15.xml><?xml version="1.0" encoding="utf-8"?>
<p:tagLst xmlns:p="http://schemas.openxmlformats.org/presentationml/2006/main">
  <p:tag name="MH" val="20160830110146"/>
  <p:tag name="MH_LIBRARY" val="CONTENTS"/>
  <p:tag name="MH_TYPE" val="ENTRY"/>
  <p:tag name="ID" val="553512"/>
  <p:tag name="MH_ORDER" val="1"/>
</p:tagLst>
</file>

<file path=ppt/tags/tag16.xml><?xml version="1.0" encoding="utf-8"?>
<p:tagLst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1_自定义设计方案">
  <a:themeElements>
    <a:clrScheme name="自定义 1114">
      <a:dk1>
        <a:sysClr val="windowText" lastClr="000000"/>
      </a:dk1>
      <a:lt1>
        <a:sysClr val="window" lastClr="FFFFFF"/>
      </a:lt1>
      <a:dk2>
        <a:srgbClr val="1F497D"/>
      </a:dk2>
      <a:lt2>
        <a:srgbClr val="EEECE1"/>
      </a:lt2>
      <a:accent1>
        <a:srgbClr val="A4000C"/>
      </a:accent1>
      <a:accent2>
        <a:srgbClr val="7F7F7F"/>
      </a:accent2>
      <a:accent3>
        <a:srgbClr val="A4000C"/>
      </a:accent3>
      <a:accent4>
        <a:srgbClr val="7F7F7F"/>
      </a:accent4>
      <a:accent5>
        <a:srgbClr val="A4000C"/>
      </a:accent5>
      <a:accent6>
        <a:srgbClr val="7F7F7F"/>
      </a:accent6>
      <a:hlink>
        <a:srgbClr val="007FA2"/>
      </a:hlink>
      <a:folHlink>
        <a:srgbClr val="FF4957"/>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2885</Words>
  <Application>WPS 演示</Application>
  <PresentationFormat>自定义</PresentationFormat>
  <Paragraphs>493</Paragraphs>
  <Slides>24</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Arial</vt:lpstr>
      <vt:lpstr>宋体</vt:lpstr>
      <vt:lpstr>Wingdings</vt:lpstr>
      <vt:lpstr>Calibri</vt:lpstr>
      <vt:lpstr>微软雅黑</vt:lpstr>
      <vt:lpstr>Times New Roman</vt:lpstr>
      <vt:lpstr>华文黑体</vt:lpstr>
      <vt:lpstr>Impact MT Std</vt:lpstr>
      <vt:lpstr>Calibri</vt:lpstr>
      <vt:lpstr>Open Sans</vt:lpstr>
      <vt:lpstr>DFGothic-EB</vt:lpstr>
      <vt:lpstr>思源黑体 CN Normal</vt:lpstr>
      <vt:lpstr>Arial Unicode MS</vt:lpstr>
      <vt:lpstr>Calibri Light</vt:lpstr>
      <vt:lpstr>方正黑体_GBK</vt:lpstr>
      <vt:lpstr>Segoe UI</vt:lpstr>
      <vt:lpstr>黑体</vt:lpstr>
      <vt:lpstr>Yu Mincho Demibold</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bt641.pptx</dc:title>
  <dc:creator/>
  <cp:lastModifiedBy>拉普耶鲁</cp:lastModifiedBy>
  <cp:revision>4</cp:revision>
  <dcterms:created xsi:type="dcterms:W3CDTF">2016-10-17T14:00:00Z</dcterms:created>
  <dcterms:modified xsi:type="dcterms:W3CDTF">2018-05-07T03:54:12Z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