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42"/>
  </p:notesMasterIdLst>
  <p:sldIdLst>
    <p:sldId id="256" r:id="rId3"/>
    <p:sldId id="257" r:id="rId4"/>
    <p:sldId id="258" r:id="rId5"/>
    <p:sldId id="268" r:id="rId6"/>
    <p:sldId id="291" r:id="rId7"/>
    <p:sldId id="270" r:id="rId8"/>
    <p:sldId id="271" r:id="rId9"/>
    <p:sldId id="272" r:id="rId10"/>
    <p:sldId id="273" r:id="rId11"/>
    <p:sldId id="289" r:id="rId12"/>
    <p:sldId id="297" r:id="rId13"/>
    <p:sldId id="284" r:id="rId14"/>
    <p:sldId id="285" r:id="rId15"/>
    <p:sldId id="283" r:id="rId16"/>
    <p:sldId id="286" r:id="rId17"/>
    <p:sldId id="287" r:id="rId18"/>
    <p:sldId id="288" r:id="rId19"/>
    <p:sldId id="298" r:id="rId20"/>
    <p:sldId id="293" r:id="rId21"/>
    <p:sldId id="294" r:id="rId22"/>
    <p:sldId id="295" r:id="rId23"/>
    <p:sldId id="296" r:id="rId24"/>
    <p:sldId id="274" r:id="rId25"/>
    <p:sldId id="275" r:id="rId26"/>
    <p:sldId id="299" r:id="rId27"/>
    <p:sldId id="276" r:id="rId28"/>
    <p:sldId id="264" r:id="rId29"/>
    <p:sldId id="265" r:id="rId30"/>
    <p:sldId id="266" r:id="rId31"/>
    <p:sldId id="282" r:id="rId32"/>
    <p:sldId id="267" r:id="rId33"/>
    <p:sldId id="300" r:id="rId34"/>
    <p:sldId id="280" r:id="rId35"/>
    <p:sldId id="269" r:id="rId36"/>
    <p:sldId id="277" r:id="rId37"/>
    <p:sldId id="278" r:id="rId38"/>
    <p:sldId id="279" r:id="rId39"/>
    <p:sldId id="281" r:id="rId40"/>
    <p:sldId id="301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B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51" autoAdjust="0"/>
    <p:restoredTop sz="94660"/>
  </p:normalViewPr>
  <p:slideViewPr>
    <p:cSldViewPr snapToGrid="0">
      <p:cViewPr>
        <p:scale>
          <a:sx n="60" d="100"/>
          <a:sy n="60" d="100"/>
        </p:scale>
        <p:origin x="1032" y="6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FCCA1-457B-49D0-AA3A-D4B954DD1A2F}" type="datetimeFigureOut">
              <a:rPr lang="zh-CN" altLang="en-US" smtClean="0"/>
              <a:t>2017-06-29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B7484-B661-476E-B4B5-FEF326E526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699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470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406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911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6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089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139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220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78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70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099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9636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159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805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446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725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2287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060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6398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869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267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008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704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6293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3373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7817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275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9BDE4-701F-4D16-9C33-9FA6D2A570C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76286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423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4249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99BDE4-701F-4D16-9C33-9FA6D2A570C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5812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3912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8557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7980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3260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5420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0894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238E41-6C6D-4B56-860F-2B48E127361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7446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5655B-22E0-4F5D-A514-9BE06480169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8604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7484-B661-476E-B4B5-FEF326E526B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618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2348" y="124495"/>
            <a:ext cx="10515600" cy="725738"/>
          </a:xfrm>
        </p:spPr>
        <p:txBody>
          <a:bodyPr>
            <a:normAutofit/>
          </a:bodyPr>
          <a:lstStyle>
            <a:lvl1pPr>
              <a:defRPr sz="2800" b="1">
                <a:solidFill>
                  <a:srgbClr val="43B3DC"/>
                </a:solidFill>
                <a:effectLst>
                  <a:glow rad="127000">
                    <a:schemeClr val="bg1"/>
                  </a:glow>
                </a:effectLst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2017-06-29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770021"/>
            <a:ext cx="12192000" cy="6087979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2017-06-29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2017-06-29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494" y="275082"/>
            <a:ext cx="10973012" cy="1142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494" y="1599707"/>
            <a:ext cx="10973012" cy="452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494" y="6356504"/>
            <a:ext cx="2844306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2017-06-29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4877" y="6356504"/>
            <a:ext cx="3862247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8200" y="6356504"/>
            <a:ext cx="2844306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53237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1218804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51" indent="-457051" algn="l" defTabSz="1218804" rtl="0" eaLnBrk="1" latinLnBrk="0" hangingPunct="1">
        <a:spcBef>
          <a:spcPct val="20000"/>
        </a:spcBef>
        <a:buFont typeface="Arial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278" indent="-380876" algn="l" defTabSz="1218804" rtl="0" eaLnBrk="1" latinLnBrk="0" hangingPunct="1">
        <a:spcBef>
          <a:spcPct val="20000"/>
        </a:spcBef>
        <a:buFont typeface="Arial" pitchFamily="34" charset="0"/>
        <a:buChar char="–"/>
        <a:defRPr sz="3732" kern="1200">
          <a:solidFill>
            <a:schemeClr val="tx1"/>
          </a:solidFill>
          <a:latin typeface="+mn-lt"/>
          <a:ea typeface="+mn-ea"/>
          <a:cs typeface="+mn-cs"/>
        </a:defRPr>
      </a:lvl2pPr>
      <a:lvl3pPr marL="1523505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2907" indent="-304701" algn="l" defTabSz="1218804" rtl="0" eaLnBrk="1" latinLnBrk="0" hangingPunct="1">
        <a:spcBef>
          <a:spcPct val="20000"/>
        </a:spcBef>
        <a:buFont typeface="Arial" pitchFamily="34" charset="0"/>
        <a:buChar char="–"/>
        <a:defRPr sz="2666" kern="1200">
          <a:solidFill>
            <a:schemeClr val="tx1"/>
          </a:solidFill>
          <a:latin typeface="+mn-lt"/>
          <a:ea typeface="+mn-ea"/>
          <a:cs typeface="+mn-cs"/>
        </a:defRPr>
      </a:lvl4pPr>
      <a:lvl5pPr marL="2742308" indent="-304701" algn="l" defTabSz="1218804" rtl="0" eaLnBrk="1" latinLnBrk="0" hangingPunct="1">
        <a:spcBef>
          <a:spcPct val="20000"/>
        </a:spcBef>
        <a:buFont typeface="Arial" pitchFamily="34" charset="0"/>
        <a:buChar char="»"/>
        <a:defRPr sz="2666" kern="1200">
          <a:solidFill>
            <a:schemeClr val="tx1"/>
          </a:solidFill>
          <a:latin typeface="+mn-lt"/>
          <a:ea typeface="+mn-ea"/>
          <a:cs typeface="+mn-cs"/>
        </a:defRPr>
      </a:lvl5pPr>
      <a:lvl6pPr marL="3351710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spcBef>
          <a:spcPct val="20000"/>
        </a:spcBef>
        <a:buFont typeface="Arial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.xml"/><Relationship Id="rId4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_文本框 106"/>
          <p:cNvSpPr txBox="1"/>
          <p:nvPr>
            <p:custDataLst>
              <p:tags r:id="rId1"/>
            </p:custDataLst>
          </p:nvPr>
        </p:nvSpPr>
        <p:spPr>
          <a:xfrm>
            <a:off x="-629401" y="2156358"/>
            <a:ext cx="8135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+mn-ea"/>
              </a:rPr>
              <a:t>医疗医学通用模板</a:t>
            </a:r>
          </a:p>
        </p:txBody>
      </p:sp>
      <p:sp>
        <p:nvSpPr>
          <p:cNvPr id="26" name="PA_文本框 4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46077" y="3155630"/>
            <a:ext cx="3384064" cy="37417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  <a:extLst/>
        </p:spPr>
        <p:txBody>
          <a:bodyPr wrap="square" lIns="92929" tIns="46465" rIns="92929" bIns="46465">
            <a:spAutoFit/>
          </a:bodyPr>
          <a:lstStyle>
            <a:lvl1pPr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algn="ctr" defTabSz="92939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i="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微软雅黑" pitchFamily="34" charset="-122"/>
              </a:rPr>
              <a:t>适用于总结计划、项目汇报等用途</a:t>
            </a:r>
          </a:p>
        </p:txBody>
      </p:sp>
      <p:pic>
        <p:nvPicPr>
          <p:cNvPr id="63" name="Joel Hanson - Traveling Ligh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43957" y="-1606238"/>
            <a:ext cx="609600" cy="609600"/>
          </a:xfrm>
          <a:prstGeom prst="rect">
            <a:avLst/>
          </a:prstGeom>
        </p:spPr>
      </p:pic>
      <p:sp>
        <p:nvSpPr>
          <p:cNvPr id="64" name="TextBox 7"/>
          <p:cNvSpPr>
            <a:spLocks noChangeArrowheads="1"/>
          </p:cNvSpPr>
          <p:nvPr/>
        </p:nvSpPr>
        <p:spPr bwMode="auto">
          <a:xfrm>
            <a:off x="690431" y="3617295"/>
            <a:ext cx="549535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NO PRACTICAL COMPLETE FRAMEWORK FOR DYNAMIC PPT TEMPLATE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8680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  <p:bldLst>
      <p:bldP spid="22" grpId="0"/>
      <p:bldP spid="26" grpId="0" animBg="1"/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241778" y="2681931"/>
            <a:ext cx="3600000" cy="480000"/>
          </a:xfrm>
          <a:prstGeom prst="roundRect">
            <a:avLst>
              <a:gd name="adj" fmla="val 20450"/>
            </a:avLst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667" b="1" dirty="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241778" y="3621051"/>
            <a:ext cx="3600000" cy="480000"/>
          </a:xfrm>
          <a:prstGeom prst="roundRect">
            <a:avLst>
              <a:gd name="adj" fmla="val 20450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667" b="1" dirty="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241778" y="4560171"/>
            <a:ext cx="3600000" cy="480000"/>
          </a:xfrm>
          <a:prstGeom prst="roundRect">
            <a:avLst>
              <a:gd name="adj" fmla="val 20450"/>
            </a:avLst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667" b="1" dirty="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241778" y="1742808"/>
            <a:ext cx="3600000" cy="480000"/>
          </a:xfrm>
          <a:prstGeom prst="roundRect">
            <a:avLst>
              <a:gd name="adj" fmla="val 20450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667" b="1" dirty="0">
              <a:cs typeface="+mn-ea"/>
              <a:sym typeface="+mn-lt"/>
            </a:endParaRPr>
          </a:p>
        </p:txBody>
      </p:sp>
      <p:sp>
        <p:nvSpPr>
          <p:cNvPr id="6" name="文本框 24"/>
          <p:cNvSpPr txBox="1"/>
          <p:nvPr/>
        </p:nvSpPr>
        <p:spPr>
          <a:xfrm>
            <a:off x="105233" y="191157"/>
            <a:ext cx="3962207" cy="933652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en-US" altLang="zh-CN" sz="5467" b="1" u="sng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CONTENT</a:t>
            </a:r>
            <a:endParaRPr lang="zh-CN" altLang="en-US" sz="5467" b="1" u="sng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25"/>
          <p:cNvSpPr txBox="1"/>
          <p:nvPr/>
        </p:nvSpPr>
        <p:spPr>
          <a:xfrm>
            <a:off x="1841778" y="1793016"/>
            <a:ext cx="2400000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/>
          <a:p>
            <a:pPr algn="ctr"/>
            <a:r>
              <a:rPr lang="zh-CN" altLang="en-US" sz="186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年度基本情况介绍</a:t>
            </a:r>
          </a:p>
        </p:txBody>
      </p:sp>
      <p:sp>
        <p:nvSpPr>
          <p:cNvPr id="8" name="文本框 39"/>
          <p:cNvSpPr txBox="1"/>
          <p:nvPr/>
        </p:nvSpPr>
        <p:spPr>
          <a:xfrm>
            <a:off x="1841778" y="2732139"/>
            <a:ext cx="2400000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867" b="1" dirty="0">
                <a:solidFill>
                  <a:schemeClr val="bg1"/>
                </a:solidFill>
              </a:rPr>
              <a:t>加强医院内涵建设</a:t>
            </a:r>
          </a:p>
        </p:txBody>
      </p:sp>
      <p:sp>
        <p:nvSpPr>
          <p:cNvPr id="9" name="文本框 42"/>
          <p:cNvSpPr txBox="1"/>
          <p:nvPr/>
        </p:nvSpPr>
        <p:spPr>
          <a:xfrm>
            <a:off x="1444578" y="3671259"/>
            <a:ext cx="3194400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867" b="1" dirty="0">
                <a:solidFill>
                  <a:schemeClr val="bg1"/>
                </a:solidFill>
              </a:rPr>
              <a:t>学科建设和人才培养</a:t>
            </a:r>
          </a:p>
        </p:txBody>
      </p:sp>
      <p:sp>
        <p:nvSpPr>
          <p:cNvPr id="10" name="文本框 42"/>
          <p:cNvSpPr txBox="1"/>
          <p:nvPr/>
        </p:nvSpPr>
        <p:spPr>
          <a:xfrm>
            <a:off x="1841778" y="4610379"/>
            <a:ext cx="2400000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867" b="1" dirty="0">
                <a:solidFill>
                  <a:schemeClr val="bg1"/>
                </a:solidFill>
              </a:rPr>
              <a:t>加强服务和文化建设</a:t>
            </a:r>
          </a:p>
        </p:txBody>
      </p:sp>
      <p:sp>
        <p:nvSpPr>
          <p:cNvPr id="11" name="MH_Other_2"/>
          <p:cNvSpPr/>
          <p:nvPr>
            <p:custDataLst>
              <p:tags r:id="rId1"/>
            </p:custDataLst>
          </p:nvPr>
        </p:nvSpPr>
        <p:spPr>
          <a:xfrm>
            <a:off x="829993" y="1604798"/>
            <a:ext cx="760265" cy="75602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667" kern="0" dirty="0">
                <a:solidFill>
                  <a:schemeClr val="tx2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2667" kern="0" dirty="0">
              <a:solidFill>
                <a:schemeClr val="tx2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2" name="MH_Other_2"/>
          <p:cNvSpPr/>
          <p:nvPr>
            <p:custDataLst>
              <p:tags r:id="rId2"/>
            </p:custDataLst>
          </p:nvPr>
        </p:nvSpPr>
        <p:spPr>
          <a:xfrm>
            <a:off x="829993" y="2543920"/>
            <a:ext cx="760265" cy="75602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667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2667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3" name="MH_Other_2"/>
          <p:cNvSpPr/>
          <p:nvPr>
            <p:custDataLst>
              <p:tags r:id="rId3"/>
            </p:custDataLst>
          </p:nvPr>
        </p:nvSpPr>
        <p:spPr>
          <a:xfrm>
            <a:off x="829993" y="3483040"/>
            <a:ext cx="760265" cy="75602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667" kern="0" dirty="0">
                <a:solidFill>
                  <a:schemeClr val="tx2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2667" kern="0" dirty="0">
              <a:solidFill>
                <a:schemeClr val="tx2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4" name="MH_Other_2"/>
          <p:cNvSpPr/>
          <p:nvPr>
            <p:custDataLst>
              <p:tags r:id="rId4"/>
            </p:custDataLst>
          </p:nvPr>
        </p:nvSpPr>
        <p:spPr>
          <a:xfrm>
            <a:off x="829993" y="4422160"/>
            <a:ext cx="760265" cy="75602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667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2667" kern="0" dirty="0">
              <a:solidFill>
                <a:schemeClr val="accent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241778" y="5499291"/>
            <a:ext cx="3600000" cy="480000"/>
          </a:xfrm>
          <a:prstGeom prst="roundRect">
            <a:avLst>
              <a:gd name="adj" fmla="val 20450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667" b="1" dirty="0">
              <a:cs typeface="+mn-ea"/>
              <a:sym typeface="+mn-lt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1841778" y="5549499"/>
            <a:ext cx="2400000" cy="379654"/>
          </a:xfrm>
          <a:prstGeom prst="rect">
            <a:avLst/>
          </a:prstGeom>
          <a:noFill/>
        </p:spPr>
        <p:txBody>
          <a:bodyPr wrap="square" lIns="91439" tIns="45719" rIns="91439" bIns="45719" rtlCol="0">
            <a:spAutoFit/>
          </a:bodyPr>
          <a:lstStyle>
            <a:defPPr>
              <a:defRPr lang="zh-CN"/>
            </a:defPPr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867" b="1" dirty="0">
                <a:solidFill>
                  <a:schemeClr val="bg1"/>
                </a:solidFill>
              </a:rPr>
              <a:t>存在不足及努力方向</a:t>
            </a:r>
          </a:p>
        </p:txBody>
      </p:sp>
      <p:sp>
        <p:nvSpPr>
          <p:cNvPr id="18" name="MH_Other_2"/>
          <p:cNvSpPr/>
          <p:nvPr>
            <p:custDataLst>
              <p:tags r:id="rId5"/>
            </p:custDataLst>
          </p:nvPr>
        </p:nvSpPr>
        <p:spPr>
          <a:xfrm>
            <a:off x="829993" y="5361280"/>
            <a:ext cx="760265" cy="75602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en-US" altLang="zh-CN" sz="2667" kern="0" dirty="0">
                <a:solidFill>
                  <a:schemeClr val="tx2"/>
                </a:solidFill>
                <a:latin typeface="Impact" panose="020B0806030902050204" pitchFamily="34" charset="0"/>
                <a:cs typeface="+mn-ea"/>
              </a:rPr>
              <a:t>05</a:t>
            </a:r>
            <a:endParaRPr lang="zh-CN" altLang="en-US" sz="2667" kern="0" dirty="0">
              <a:solidFill>
                <a:schemeClr val="tx2"/>
              </a:solidFill>
              <a:latin typeface="Impact" panose="020B080603090205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844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75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75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75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4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90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6" grpId="0" animBg="1"/>
      <p:bldP spid="17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319829" y="1262271"/>
            <a:ext cx="15411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PART</a:t>
            </a:r>
          </a:p>
          <a:p>
            <a:pPr algn="ctr"/>
            <a:r>
              <a:rPr lang="en-US" altLang="zh-CN" sz="72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01</a:t>
            </a:r>
            <a:endParaRPr lang="zh-CN" altLang="en-US" sz="72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TextBox 64"/>
          <p:cNvSpPr txBox="1"/>
          <p:nvPr/>
        </p:nvSpPr>
        <p:spPr>
          <a:xfrm>
            <a:off x="-123226" y="2962745"/>
            <a:ext cx="6427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年度基本情况介绍</a:t>
            </a: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1019649" y="3725532"/>
            <a:ext cx="414155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sym typeface="微软雅黑" pitchFamily="34" charset="-122"/>
              </a:rPr>
              <a:t>请点击录入本章节的概括性描述文字或者复制粘贴，请添加说明文字，图像描述及总结。在此录入本章节的综合描述说明。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049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127" descr="C3443F420FB5676601CD8A6FCB880146"/>
          <p:cNvSpPr>
            <a:spLocks noChangeArrowheads="1"/>
          </p:cNvSpPr>
          <p:nvPr/>
        </p:nvSpPr>
        <p:spPr bwMode="auto">
          <a:xfrm>
            <a:off x="3018103" y="1940946"/>
            <a:ext cx="5280000" cy="390313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18" r="-6818"/>
            </a:stretch>
          </a:blip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Rectangle 128"/>
          <p:cNvSpPr>
            <a:spLocks noChangeArrowheads="1"/>
          </p:cNvSpPr>
          <p:nvPr/>
        </p:nvSpPr>
        <p:spPr bwMode="auto">
          <a:xfrm>
            <a:off x="719403" y="2197061"/>
            <a:ext cx="3071284" cy="17272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5" name="Rectangle 129"/>
          <p:cNvSpPr>
            <a:spLocks noChangeArrowheads="1"/>
          </p:cNvSpPr>
          <p:nvPr/>
        </p:nvSpPr>
        <p:spPr bwMode="auto">
          <a:xfrm>
            <a:off x="8496036" y="1862627"/>
            <a:ext cx="2974941" cy="407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INTO A PROFIT TABLE</a:t>
            </a:r>
          </a:p>
          <a:p>
            <a:pPr>
              <a:lnSpc>
                <a:spcPct val="140000"/>
              </a:lnSpc>
              <a:buFont typeface="Arial" charset="0"/>
              <a:buNone/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BUSSINESS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333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Rectangle 130"/>
          <p:cNvSpPr>
            <a:spLocks noChangeArrowheads="1"/>
          </p:cNvSpPr>
          <p:nvPr/>
        </p:nvSpPr>
        <p:spPr bwMode="auto">
          <a:xfrm>
            <a:off x="1197770" y="2614045"/>
            <a:ext cx="2207684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37" name="Rectangle 131"/>
          <p:cNvSpPr>
            <a:spLocks noChangeArrowheads="1"/>
          </p:cNvSpPr>
          <p:nvPr/>
        </p:nvSpPr>
        <p:spPr bwMode="auto">
          <a:xfrm>
            <a:off x="734220" y="2271146"/>
            <a:ext cx="387267" cy="61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11" tIns="60955" rIns="121911" bIns="60955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“</a:t>
            </a:r>
          </a:p>
        </p:txBody>
      </p:sp>
      <p:sp>
        <p:nvSpPr>
          <p:cNvPr id="38" name="Rectangle 132"/>
          <p:cNvSpPr>
            <a:spLocks noChangeArrowheads="1"/>
          </p:cNvSpPr>
          <p:nvPr/>
        </p:nvSpPr>
        <p:spPr bwMode="auto">
          <a:xfrm>
            <a:off x="3310203" y="3348529"/>
            <a:ext cx="387267" cy="61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11" tIns="60955" rIns="121911" bIns="60955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Impact" panose="020B0806030902050204" pitchFamily="34" charset="0"/>
              </a:rPr>
              <a:t>”</a:t>
            </a:r>
          </a:p>
        </p:txBody>
      </p:sp>
      <p:sp>
        <p:nvSpPr>
          <p:cNvPr id="39" name="Rectangle 133"/>
          <p:cNvSpPr>
            <a:spLocks noChangeArrowheads="1"/>
          </p:cNvSpPr>
          <p:nvPr/>
        </p:nvSpPr>
        <p:spPr bwMode="auto">
          <a:xfrm>
            <a:off x="740570" y="4072428"/>
            <a:ext cx="218651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Rectangle 134"/>
          <p:cNvSpPr>
            <a:spLocks noChangeArrowheads="1"/>
          </p:cNvSpPr>
          <p:nvPr/>
        </p:nvSpPr>
        <p:spPr bwMode="auto">
          <a:xfrm>
            <a:off x="740570" y="5196379"/>
            <a:ext cx="2186517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designed.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91877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1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2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1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2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2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1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1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1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1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3" grpId="1" animBg="1"/>
          <p:bldP spid="34" grpId="0" animBg="1"/>
          <p:bldP spid="34" grpId="1" animBg="1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3" grpId="1" animBg="1"/>
          <p:bldP spid="34" grpId="0" animBg="1"/>
          <p:bldP spid="34" grpId="1" animBg="1"/>
          <p:bldP spid="35" grpId="0"/>
          <p:bldP spid="36" grpId="0"/>
          <p:bldP spid="37" grpId="0"/>
          <p:bldP spid="38" grpId="0"/>
          <p:bldP spid="39" grpId="0"/>
          <p:bldP spid="40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9"/>
          <p:cNvGrpSpPr/>
          <p:nvPr/>
        </p:nvGrpSpPr>
        <p:grpSpPr>
          <a:xfrm>
            <a:off x="6228118" y="1537755"/>
            <a:ext cx="2225020" cy="2252340"/>
            <a:chOff x="523649" y="2000605"/>
            <a:chExt cx="2671496" cy="2671496"/>
          </a:xfrm>
        </p:grpSpPr>
        <p:sp>
          <p:nvSpPr>
            <p:cNvPr id="30" name="Rectangle 10"/>
            <p:cNvSpPr/>
            <p:nvPr/>
          </p:nvSpPr>
          <p:spPr bwMode="auto">
            <a:xfrm>
              <a:off x="523649" y="2000605"/>
              <a:ext cx="2671496" cy="267149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>
              <a:prstTxWarp prst="textNoShape">
                <a:avLst/>
              </a:prstTxWarp>
            </a:bodyPr>
            <a:lstStyle/>
            <a:p>
              <a:pPr defTabSz="108802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rPr>
                <a:t>单击填加文字</a:t>
              </a:r>
              <a:endParaRPr lang="en-US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1" name="Picture 7" descr="\\MAGNUM\Projects\Microsoft\Cloud Power FY12\Design\Icons\PNGs\Metering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380" y="2323940"/>
              <a:ext cx="1840034" cy="1854218"/>
            </a:xfrm>
            <a:prstGeom prst="rect">
              <a:avLst/>
            </a:prstGeom>
            <a:noFill/>
          </p:spPr>
        </p:pic>
      </p:grpSp>
      <p:grpSp>
        <p:nvGrpSpPr>
          <p:cNvPr id="32" name="Group 12"/>
          <p:cNvGrpSpPr/>
          <p:nvPr/>
        </p:nvGrpSpPr>
        <p:grpSpPr>
          <a:xfrm>
            <a:off x="8574891" y="1537755"/>
            <a:ext cx="2225020" cy="2252340"/>
            <a:chOff x="3344876" y="2000605"/>
            <a:chExt cx="2671496" cy="2671496"/>
          </a:xfrm>
        </p:grpSpPr>
        <p:sp>
          <p:nvSpPr>
            <p:cNvPr id="33" name="Rectangle 13"/>
            <p:cNvSpPr/>
            <p:nvPr/>
          </p:nvSpPr>
          <p:spPr bwMode="auto">
            <a:xfrm>
              <a:off x="3344876" y="2000605"/>
              <a:ext cx="2671496" cy="2671496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>
              <a:prstTxWarp prst="textNoShape">
                <a:avLst/>
              </a:prstTxWarp>
            </a:bodyPr>
            <a:lstStyle/>
            <a:p>
              <a:pPr defTabSz="108802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4" name="Picture 5" descr="\\MAGNUM\Projects\Microsoft\Cloud Power FY12\Design\Icons\PNGs\Self_Service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105" y="2424205"/>
              <a:ext cx="1641038" cy="1653688"/>
            </a:xfrm>
            <a:prstGeom prst="rect">
              <a:avLst/>
            </a:prstGeom>
            <a:noFill/>
          </p:spPr>
        </p:pic>
      </p:grpSp>
      <p:grpSp>
        <p:nvGrpSpPr>
          <p:cNvPr id="35" name="Group 18"/>
          <p:cNvGrpSpPr/>
          <p:nvPr/>
        </p:nvGrpSpPr>
        <p:grpSpPr>
          <a:xfrm>
            <a:off x="8574891" y="3919859"/>
            <a:ext cx="2225020" cy="2252340"/>
            <a:chOff x="8987331" y="2006755"/>
            <a:chExt cx="2671496" cy="2671496"/>
          </a:xfrm>
        </p:grpSpPr>
        <p:sp>
          <p:nvSpPr>
            <p:cNvPr id="36" name="Rectangle 19"/>
            <p:cNvSpPr/>
            <p:nvPr/>
          </p:nvSpPr>
          <p:spPr bwMode="auto">
            <a:xfrm>
              <a:off x="8987331" y="2006755"/>
              <a:ext cx="2671496" cy="2671496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>
              <a:prstTxWarp prst="textNoShape">
                <a:avLst/>
              </a:prstTxWarp>
            </a:bodyPr>
            <a:lstStyle/>
            <a:p>
              <a:pPr defTabSz="108802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7" name="Picture 4" descr="\\MAGNUM\Projects\Microsoft\Cloud Power FY12\Design\Icons\PNGs\Scalable_Elastic_4.png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6077" y="2316898"/>
              <a:ext cx="1854004" cy="1868302"/>
            </a:xfrm>
            <a:prstGeom prst="rect">
              <a:avLst/>
            </a:prstGeom>
            <a:noFill/>
          </p:spPr>
        </p:pic>
      </p:grpSp>
      <p:grpSp>
        <p:nvGrpSpPr>
          <p:cNvPr id="38" name="Group 2"/>
          <p:cNvGrpSpPr/>
          <p:nvPr/>
        </p:nvGrpSpPr>
        <p:grpSpPr>
          <a:xfrm>
            <a:off x="6228125" y="3919859"/>
            <a:ext cx="2225018" cy="2252340"/>
            <a:chOff x="7153762" y="3619300"/>
            <a:chExt cx="1877134" cy="1877134"/>
          </a:xfrm>
        </p:grpSpPr>
        <p:sp>
          <p:nvSpPr>
            <p:cNvPr id="39" name="Rectangle 16"/>
            <p:cNvSpPr/>
            <p:nvPr/>
          </p:nvSpPr>
          <p:spPr bwMode="auto">
            <a:xfrm>
              <a:off x="7153762" y="3619300"/>
              <a:ext cx="1877134" cy="1877134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>
              <a:prstTxWarp prst="textNoShape">
                <a:avLst/>
              </a:prstTxWarp>
            </a:bodyPr>
            <a:lstStyle/>
            <a:p>
              <a:pPr defTabSz="1088021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Freeform 73"/>
            <p:cNvSpPr>
              <a:spLocks noEditPoints="1"/>
            </p:cNvSpPr>
            <p:nvPr/>
          </p:nvSpPr>
          <p:spPr bwMode="black">
            <a:xfrm>
              <a:off x="7624859" y="3966887"/>
              <a:ext cx="934942" cy="902560"/>
            </a:xfrm>
            <a:custGeom>
              <a:avLst/>
              <a:gdLst>
                <a:gd name="T0" fmla="*/ 1799 w 2278"/>
                <a:gd name="T1" fmla="*/ 879 h 2201"/>
                <a:gd name="T2" fmla="*/ 1711 w 2278"/>
                <a:gd name="T3" fmla="*/ 335 h 2201"/>
                <a:gd name="T4" fmla="*/ 1363 w 2278"/>
                <a:gd name="T5" fmla="*/ 315 h 2201"/>
                <a:gd name="T6" fmla="*/ 1068 w 2278"/>
                <a:gd name="T7" fmla="*/ 0 h 2201"/>
                <a:gd name="T8" fmla="*/ 810 w 2278"/>
                <a:gd name="T9" fmla="*/ 412 h 2201"/>
                <a:gd name="T10" fmla="*/ 408 w 2278"/>
                <a:gd name="T11" fmla="*/ 325 h 2201"/>
                <a:gd name="T12" fmla="*/ 246 w 2278"/>
                <a:gd name="T13" fmla="*/ 841 h 2201"/>
                <a:gd name="T14" fmla="*/ 0 w 2278"/>
                <a:gd name="T15" fmla="*/ 1138 h 2201"/>
                <a:gd name="T16" fmla="*/ 338 w 2278"/>
                <a:gd name="T17" fmla="*/ 1396 h 2201"/>
                <a:gd name="T18" fmla="*/ 166 w 2278"/>
                <a:gd name="T19" fmla="*/ 1885 h 2201"/>
                <a:gd name="T20" fmla="*/ 769 w 2278"/>
                <a:gd name="T21" fmla="*/ 1966 h 2201"/>
                <a:gd name="T22" fmla="*/ 1053 w 2278"/>
                <a:gd name="T23" fmla="*/ 2200 h 2201"/>
                <a:gd name="T24" fmla="*/ 1081 w 2278"/>
                <a:gd name="T25" fmla="*/ 2201 h 2201"/>
                <a:gd name="T26" fmla="*/ 1184 w 2278"/>
                <a:gd name="T27" fmla="*/ 1949 h 2201"/>
                <a:gd name="T28" fmla="*/ 1666 w 2278"/>
                <a:gd name="T29" fmla="*/ 1872 h 2201"/>
                <a:gd name="T30" fmla="*/ 1874 w 2278"/>
                <a:gd name="T31" fmla="*/ 1743 h 2201"/>
                <a:gd name="T32" fmla="*/ 2060 w 2278"/>
                <a:gd name="T33" fmla="*/ 1273 h 2201"/>
                <a:gd name="T34" fmla="*/ 1940 w 2278"/>
                <a:gd name="T35" fmla="*/ 1369 h 2201"/>
                <a:gd name="T36" fmla="*/ 1385 w 2278"/>
                <a:gd name="T37" fmla="*/ 1279 h 2201"/>
                <a:gd name="T38" fmla="*/ 1837 w 2278"/>
                <a:gd name="T39" fmla="*/ 1733 h 2201"/>
                <a:gd name="T40" fmla="*/ 1302 w 2278"/>
                <a:gd name="T41" fmla="*/ 1393 h 2201"/>
                <a:gd name="T42" fmla="*/ 1433 w 2278"/>
                <a:gd name="T43" fmla="*/ 1759 h 2201"/>
                <a:gd name="T44" fmla="*/ 1193 w 2278"/>
                <a:gd name="T45" fmla="*/ 1461 h 2201"/>
                <a:gd name="T46" fmla="*/ 1156 w 2278"/>
                <a:gd name="T47" fmla="*/ 1924 h 2201"/>
                <a:gd name="T48" fmla="*/ 1053 w 2278"/>
                <a:gd name="T49" fmla="*/ 1484 h 2201"/>
                <a:gd name="T50" fmla="*/ 878 w 2278"/>
                <a:gd name="T51" fmla="*/ 1857 h 2201"/>
                <a:gd name="T52" fmla="*/ 804 w 2278"/>
                <a:gd name="T53" fmla="*/ 1753 h 2201"/>
                <a:gd name="T54" fmla="*/ 438 w 2278"/>
                <a:gd name="T55" fmla="*/ 1789 h 2201"/>
                <a:gd name="T56" fmla="*/ 369 w 2278"/>
                <a:gd name="T57" fmla="*/ 1741 h 2201"/>
                <a:gd name="T58" fmla="*/ 551 w 2278"/>
                <a:gd name="T59" fmla="*/ 1362 h 2201"/>
                <a:gd name="T60" fmla="*/ 447 w 2278"/>
                <a:gd name="T61" fmla="*/ 1287 h 2201"/>
                <a:gd name="T62" fmla="*/ 723 w 2278"/>
                <a:gd name="T63" fmla="*/ 1153 h 2201"/>
                <a:gd name="T64" fmla="*/ 253 w 2278"/>
                <a:gd name="T65" fmla="*/ 1023 h 2201"/>
                <a:gd name="T66" fmla="*/ 745 w 2278"/>
                <a:gd name="T67" fmla="*/ 1014 h 2201"/>
                <a:gd name="T68" fmla="*/ 386 w 2278"/>
                <a:gd name="T69" fmla="*/ 736 h 2201"/>
                <a:gd name="T70" fmla="*/ 813 w 2278"/>
                <a:gd name="T71" fmla="*/ 904 h 2201"/>
                <a:gd name="T72" fmla="*/ 701 w 2278"/>
                <a:gd name="T73" fmla="*/ 530 h 2201"/>
                <a:gd name="T74" fmla="*/ 944 w 2278"/>
                <a:gd name="T75" fmla="*/ 815 h 2201"/>
                <a:gd name="T76" fmla="*/ 996 w 2278"/>
                <a:gd name="T77" fmla="*/ 287 h 2201"/>
                <a:gd name="T78" fmla="*/ 1083 w 2278"/>
                <a:gd name="T79" fmla="*/ 792 h 2201"/>
                <a:gd name="T80" fmla="*/ 1253 w 2278"/>
                <a:gd name="T81" fmla="*/ 424 h 2201"/>
                <a:gd name="T82" fmla="*/ 1331 w 2278"/>
                <a:gd name="T83" fmla="*/ 529 h 2201"/>
                <a:gd name="T84" fmla="*/ 1558 w 2278"/>
                <a:gd name="T85" fmla="*/ 488 h 2201"/>
                <a:gd name="T86" fmla="*/ 1618 w 2278"/>
                <a:gd name="T87" fmla="*/ 610 h 2201"/>
                <a:gd name="T88" fmla="*/ 1586 w 2278"/>
                <a:gd name="T89" fmla="*/ 914 h 2201"/>
                <a:gd name="T90" fmla="*/ 1690 w 2278"/>
                <a:gd name="T91" fmla="*/ 989 h 2201"/>
                <a:gd name="T92" fmla="*/ 1414 w 2278"/>
                <a:gd name="T93" fmla="*/ 1123 h 2201"/>
                <a:gd name="T94" fmla="*/ 2028 w 2278"/>
                <a:gd name="T95" fmla="*/ 1253 h 2201"/>
                <a:gd name="T96" fmla="*/ 1292 w 2278"/>
                <a:gd name="T97" fmla="*/ 936 h 2201"/>
                <a:gd name="T98" fmla="*/ 1083 w 2278"/>
                <a:gd name="T99" fmla="*/ 837 h 2201"/>
                <a:gd name="T100" fmla="*/ 945 w 2278"/>
                <a:gd name="T101" fmla="*/ 863 h 2201"/>
                <a:gd name="T102" fmla="*/ 787 w 2278"/>
                <a:gd name="T103" fmla="*/ 1031 h 2201"/>
                <a:gd name="T104" fmla="*/ 787 w 2278"/>
                <a:gd name="T105" fmla="*/ 1245 h 2201"/>
                <a:gd name="T106" fmla="*/ 945 w 2278"/>
                <a:gd name="T107" fmla="*/ 1412 h 2201"/>
                <a:gd name="T108" fmla="*/ 1083 w 2278"/>
                <a:gd name="T109" fmla="*/ 1439 h 2201"/>
                <a:gd name="T110" fmla="*/ 1292 w 2278"/>
                <a:gd name="T111" fmla="*/ 1340 h 2201"/>
                <a:gd name="T112" fmla="*/ 1370 w 2278"/>
                <a:gd name="T113" fmla="*/ 1138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>
              <a:prstTxWarp prst="textNoShape">
                <a:avLst/>
              </a:prstTxWarp>
            </a:bodyPr>
            <a:lstStyle/>
            <a:p>
              <a:endParaRPr lang="en-US" sz="19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9289" y="1537755"/>
            <a:ext cx="4949404" cy="465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1716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352552" y="3332693"/>
            <a:ext cx="958849" cy="624417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256367" y="2754843"/>
            <a:ext cx="958851" cy="622300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86200" y="3332693"/>
            <a:ext cx="958851" cy="6244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92133" y="2754843"/>
            <a:ext cx="958851" cy="6223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424085" y="3332693"/>
            <a:ext cx="958849" cy="624417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327900" y="2754843"/>
            <a:ext cx="958851" cy="622300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8915400" y="3332693"/>
            <a:ext cx="958851" cy="6244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9821333" y="2754843"/>
            <a:ext cx="958851" cy="6223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1" y="3044825"/>
            <a:ext cx="11721679" cy="68580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1352551" y="2754843"/>
            <a:ext cx="1862667" cy="1202267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3886200" y="2754843"/>
            <a:ext cx="1864784" cy="1202267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6424084" y="2754843"/>
            <a:ext cx="1862667" cy="1202267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>
            <a:off x="8915400" y="2754843"/>
            <a:ext cx="1864784" cy="1202267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0" name="Group 18"/>
          <p:cNvGrpSpPr>
            <a:grpSpLocks/>
          </p:cNvGrpSpPr>
          <p:nvPr/>
        </p:nvGrpSpPr>
        <p:grpSpPr bwMode="auto">
          <a:xfrm>
            <a:off x="9696451" y="3226859"/>
            <a:ext cx="321733" cy="289984"/>
            <a:chOff x="0" y="0"/>
            <a:chExt cx="152" cy="137"/>
          </a:xfrm>
        </p:grpSpPr>
        <p:sp>
          <p:nvSpPr>
            <p:cNvPr id="21" name="Freeform 19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7205134" y="3212043"/>
            <a:ext cx="245533" cy="319616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22"/>
          <p:cNvSpPr>
            <a:spLocks/>
          </p:cNvSpPr>
          <p:nvPr/>
        </p:nvSpPr>
        <p:spPr bwMode="auto">
          <a:xfrm>
            <a:off x="4660901" y="3212043"/>
            <a:ext cx="268817" cy="319616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2137833" y="3212043"/>
            <a:ext cx="237067" cy="319616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911425" y="1605493"/>
            <a:ext cx="10081120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8938685" y="4869392"/>
            <a:ext cx="1824567" cy="108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6441018" y="4869392"/>
            <a:ext cx="1824567" cy="108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29" name="Rectangle 27"/>
          <p:cNvSpPr>
            <a:spLocks noChangeArrowheads="1"/>
          </p:cNvSpPr>
          <p:nvPr/>
        </p:nvSpPr>
        <p:spPr bwMode="auto">
          <a:xfrm>
            <a:off x="1352551" y="4869392"/>
            <a:ext cx="1824567" cy="108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0" name="Rectangle 28"/>
          <p:cNvSpPr>
            <a:spLocks noChangeArrowheads="1"/>
          </p:cNvSpPr>
          <p:nvPr/>
        </p:nvSpPr>
        <p:spPr bwMode="auto">
          <a:xfrm>
            <a:off x="3850218" y="4869392"/>
            <a:ext cx="1824567" cy="108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6362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1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2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1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1250951" y="2261657"/>
            <a:ext cx="1828800" cy="184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1250951" y="2824689"/>
            <a:ext cx="1828800" cy="1278467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rgbClr val="00B0F0"/>
              </a:solidFill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416051" y="2426757"/>
            <a:ext cx="1498600" cy="151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3873500" y="2261657"/>
            <a:ext cx="1828800" cy="184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3873500" y="3650190"/>
            <a:ext cx="1828800" cy="452967"/>
          </a:xfrm>
          <a:prstGeom prst="rect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4036485" y="2426757"/>
            <a:ext cx="1500716" cy="151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6489700" y="2261657"/>
            <a:ext cx="1828800" cy="184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6489700" y="2517774"/>
            <a:ext cx="1828800" cy="1585383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rgbClr val="00B0F0"/>
              </a:solidFill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6654800" y="2426757"/>
            <a:ext cx="1500717" cy="151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9112251" y="2261657"/>
            <a:ext cx="1828800" cy="18415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9112251" y="3146423"/>
            <a:ext cx="1828800" cy="956733"/>
          </a:xfrm>
          <a:prstGeom prst="rect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9277351" y="2426757"/>
            <a:ext cx="1498600" cy="1511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394885" y="2867023"/>
            <a:ext cx="1536700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7" dirty="0">
                <a:solidFill>
                  <a:srgbClr val="00B0F0"/>
                </a:solidFill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4015318" y="2867023"/>
            <a:ext cx="1536700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6627285" y="2867023"/>
            <a:ext cx="1536700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7" dirty="0">
                <a:solidFill>
                  <a:srgbClr val="00B0F0"/>
                </a:solidFill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9254067" y="2867023"/>
            <a:ext cx="1536700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7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9367448" y="4485117"/>
            <a:ext cx="1415772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6749131" y="4485117"/>
            <a:ext cx="1415772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4118115" y="4485117"/>
            <a:ext cx="1415772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465931" y="4485117"/>
            <a:ext cx="1415772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1208617" y="4957235"/>
            <a:ext cx="1919816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3865034" y="4957235"/>
            <a:ext cx="1919817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6496051" y="4957235"/>
            <a:ext cx="1919816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9116484" y="4957235"/>
            <a:ext cx="1919816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6191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9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3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0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09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09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09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09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09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09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09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10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10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750"/>
                                            <p:tgtEl>
                                              <p:spTgt spid="409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409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409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409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09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409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409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09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09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0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750"/>
                                            <p:tgtEl>
                                              <p:spTgt spid="409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409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409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409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409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409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409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09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409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410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750"/>
                                            <p:tgtEl>
                                              <p:spTgt spid="409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409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409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409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409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409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409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409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409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10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9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0" dur="750"/>
                                            <p:tgtEl>
                                              <p:spTgt spid="409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981" grpId="0" animBg="1"/>
          <p:bldP spid="40981" grpId="1" animBg="1"/>
          <p:bldP spid="40982" grpId="0" animBg="1"/>
          <p:bldP spid="40983" grpId="0" animBg="1"/>
          <p:bldP spid="40983" grpId="1" animBg="1"/>
          <p:bldP spid="40984" grpId="0" animBg="1"/>
          <p:bldP spid="40984" grpId="1" animBg="1"/>
          <p:bldP spid="40985" grpId="0" animBg="1"/>
          <p:bldP spid="40986" grpId="0" animBg="1"/>
          <p:bldP spid="40986" grpId="1" animBg="1"/>
          <p:bldP spid="40987" grpId="0" animBg="1"/>
          <p:bldP spid="40987" grpId="1" animBg="1"/>
          <p:bldP spid="40988" grpId="0" animBg="1"/>
          <p:bldP spid="40989" grpId="0" animBg="1"/>
          <p:bldP spid="40989" grpId="1" animBg="1"/>
          <p:bldP spid="40990" grpId="0" animBg="1"/>
          <p:bldP spid="40990" grpId="1" animBg="1"/>
          <p:bldP spid="40991" grpId="0" animBg="1"/>
          <p:bldP spid="40992" grpId="0" animBg="1"/>
          <p:bldP spid="40992" grpId="1" animBg="1"/>
          <p:bldP spid="40993" grpId="0"/>
          <p:bldP spid="40994" grpId="0"/>
          <p:bldP spid="40995" grpId="0"/>
          <p:bldP spid="40996" grpId="0"/>
          <p:bldP spid="40997" grpId="0"/>
          <p:bldP spid="40998" grpId="0"/>
          <p:bldP spid="40999" grpId="0"/>
          <p:bldP spid="41000" grpId="0"/>
          <p:bldP spid="41001" grpId="0"/>
          <p:bldP spid="41002" grpId="0"/>
          <p:bldP spid="41003" grpId="0"/>
          <p:bldP spid="41004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1838856" y="2469093"/>
            <a:ext cx="1299633" cy="13017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1507" name="Freeform 3"/>
          <p:cNvSpPr>
            <a:spLocks/>
          </p:cNvSpPr>
          <p:nvPr/>
        </p:nvSpPr>
        <p:spPr bwMode="auto">
          <a:xfrm>
            <a:off x="2497140" y="2193925"/>
            <a:ext cx="918633" cy="924984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6575955" y="2469093"/>
            <a:ext cx="1295400" cy="130175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1509" name="Freeform 5"/>
          <p:cNvSpPr>
            <a:spLocks/>
          </p:cNvSpPr>
          <p:nvPr/>
        </p:nvSpPr>
        <p:spPr bwMode="auto">
          <a:xfrm>
            <a:off x="7236356" y="2193925"/>
            <a:ext cx="918633" cy="924984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124856" y="3844926"/>
            <a:ext cx="1299633" cy="1299633"/>
          </a:xfrm>
          <a:prstGeom prst="ellipse">
            <a:avLst/>
          </a:pr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1511" name="Freeform 7"/>
          <p:cNvSpPr>
            <a:spLocks/>
          </p:cNvSpPr>
          <p:nvPr/>
        </p:nvSpPr>
        <p:spPr bwMode="auto">
          <a:xfrm>
            <a:off x="4783139" y="4494743"/>
            <a:ext cx="924983" cy="924983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8942389" y="3844926"/>
            <a:ext cx="1301751" cy="1299633"/>
          </a:xfrm>
          <a:prstGeom prst="ellipse">
            <a:avLst/>
          </a:pr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1513" name="Freeform 9"/>
          <p:cNvSpPr>
            <a:spLocks/>
          </p:cNvSpPr>
          <p:nvPr/>
        </p:nvSpPr>
        <p:spPr bwMode="auto">
          <a:xfrm>
            <a:off x="9592206" y="4494743"/>
            <a:ext cx="920749" cy="924983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514" name="Freeform 10"/>
          <p:cNvSpPr>
            <a:spLocks noEditPoints="1"/>
          </p:cNvSpPr>
          <p:nvPr/>
        </p:nvSpPr>
        <p:spPr bwMode="auto">
          <a:xfrm>
            <a:off x="9342440" y="4244976"/>
            <a:ext cx="501649" cy="499533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21515" name="Group 11"/>
          <p:cNvGrpSpPr>
            <a:grpSpLocks/>
          </p:cNvGrpSpPr>
          <p:nvPr/>
        </p:nvGrpSpPr>
        <p:grpSpPr bwMode="auto">
          <a:xfrm>
            <a:off x="4533372" y="4274609"/>
            <a:ext cx="499533" cy="440267"/>
            <a:chOff x="0" y="0"/>
            <a:chExt cx="236" cy="208"/>
          </a:xfrm>
        </p:grpSpPr>
        <p:sp>
          <p:nvSpPr>
            <p:cNvPr id="21516" name="Freeform 1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17" name="Freeform 13"/>
            <p:cNvSpPr>
              <a:spLocks/>
            </p:cNvSpPr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1518" name="Group 14"/>
          <p:cNvGrpSpPr>
            <a:grpSpLocks/>
          </p:cNvGrpSpPr>
          <p:nvPr/>
        </p:nvGrpSpPr>
        <p:grpSpPr bwMode="auto">
          <a:xfrm>
            <a:off x="6980239" y="2869144"/>
            <a:ext cx="505883" cy="501649"/>
            <a:chOff x="0" y="0"/>
            <a:chExt cx="239" cy="237"/>
          </a:xfrm>
        </p:grpSpPr>
        <p:sp>
          <p:nvSpPr>
            <p:cNvPr id="21519" name="Freeform 15"/>
            <p:cNvSpPr>
              <a:spLocks/>
            </p:cNvSpPr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1" name="Freeform 17"/>
            <p:cNvSpPr>
              <a:spLocks/>
            </p:cNvSpPr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2" name="Freeform 18"/>
            <p:cNvSpPr>
              <a:spLocks/>
            </p:cNvSpPr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1523" name="Group 19"/>
          <p:cNvGrpSpPr>
            <a:grpSpLocks/>
          </p:cNvGrpSpPr>
          <p:nvPr/>
        </p:nvGrpSpPr>
        <p:grpSpPr bwMode="auto">
          <a:xfrm>
            <a:off x="2247372" y="2883959"/>
            <a:ext cx="499533" cy="501651"/>
            <a:chOff x="0" y="0"/>
            <a:chExt cx="236" cy="237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5" name="Freeform 2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3790421" y="2737909"/>
            <a:ext cx="2017184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步骤二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1487488" y="4177243"/>
            <a:ext cx="2017184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步骤一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8495773" y="2737909"/>
            <a:ext cx="2017183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6192839" y="4177243"/>
            <a:ext cx="2017183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步骤三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91637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6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 p14:presetBounceEnd="6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15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15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215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15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15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15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15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15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15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15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15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215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215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215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15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215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215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215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2150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15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15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15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15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215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215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215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215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5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215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15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1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215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215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506" grpId="0" animBg="1"/>
          <p:bldP spid="21506" grpId="1" animBg="1"/>
          <p:bldP spid="21507" grpId="0" animBg="1"/>
          <p:bldP spid="21508" grpId="0" animBg="1"/>
          <p:bldP spid="21508" grpId="1" animBg="1"/>
          <p:bldP spid="21509" grpId="0" animBg="1"/>
          <p:bldP spid="21510" grpId="0" animBg="1"/>
          <p:bldP spid="21510" grpId="1" animBg="1"/>
          <p:bldP spid="21511" grpId="0" animBg="1"/>
          <p:bldP spid="21512" grpId="0" animBg="1"/>
          <p:bldP spid="21512" grpId="1" animBg="1"/>
          <p:bldP spid="21513" grpId="0" animBg="1"/>
          <p:bldP spid="21514" grpId="0" animBg="1"/>
          <p:bldP spid="21514" grpId="1" animBg="1"/>
          <p:bldP spid="21526" grpId="0"/>
          <p:bldP spid="21527" grpId="0"/>
          <p:bldP spid="21528" grpId="0"/>
          <p:bldP spid="2152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97"/>
          <p:cNvSpPr>
            <a:spLocks/>
          </p:cNvSpPr>
          <p:nvPr/>
        </p:nvSpPr>
        <p:spPr bwMode="auto">
          <a:xfrm>
            <a:off x="5717117" y="3641726"/>
            <a:ext cx="1989667" cy="1896533"/>
          </a:xfrm>
          <a:custGeom>
            <a:avLst/>
            <a:gdLst>
              <a:gd name="T0" fmla="*/ 19 w 1060"/>
              <a:gd name="T1" fmla="*/ 370 h 1010"/>
              <a:gd name="T2" fmla="*/ 602 w 1060"/>
              <a:gd name="T3" fmla="*/ 57 h 1010"/>
              <a:gd name="T4" fmla="*/ 1012 w 1060"/>
              <a:gd name="T5" fmla="*/ 577 h 1010"/>
              <a:gd name="T6" fmla="*/ 824 w 1060"/>
              <a:gd name="T7" fmla="*/ 830 h 1010"/>
              <a:gd name="T8" fmla="*/ 967 w 1060"/>
              <a:gd name="T9" fmla="*/ 949 h 1010"/>
              <a:gd name="T10" fmla="*/ 63 w 1060"/>
              <a:gd name="T11" fmla="*/ 635 h 1010"/>
              <a:gd name="T12" fmla="*/ 63 w 1060"/>
              <a:gd name="T13" fmla="*/ 635 h 1010"/>
              <a:gd name="T14" fmla="*/ 19 w 1060"/>
              <a:gd name="T15" fmla="*/ 37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0" h="1010">
                <a:moveTo>
                  <a:pt x="19" y="370"/>
                </a:moveTo>
                <a:cubicBezTo>
                  <a:pt x="67" y="140"/>
                  <a:pt x="328" y="0"/>
                  <a:pt x="602" y="57"/>
                </a:cubicBezTo>
                <a:cubicBezTo>
                  <a:pt x="876" y="114"/>
                  <a:pt x="1060" y="347"/>
                  <a:pt x="1012" y="577"/>
                </a:cubicBezTo>
                <a:cubicBezTo>
                  <a:pt x="990" y="685"/>
                  <a:pt x="920" y="773"/>
                  <a:pt x="824" y="830"/>
                </a:cubicBezTo>
                <a:cubicBezTo>
                  <a:pt x="836" y="923"/>
                  <a:pt x="967" y="949"/>
                  <a:pt x="967" y="949"/>
                </a:cubicBezTo>
                <a:cubicBezTo>
                  <a:pt x="227" y="1010"/>
                  <a:pt x="63" y="635"/>
                  <a:pt x="63" y="635"/>
                </a:cubicBezTo>
                <a:cubicBezTo>
                  <a:pt x="63" y="635"/>
                  <a:pt x="63" y="635"/>
                  <a:pt x="63" y="635"/>
                </a:cubicBezTo>
                <a:cubicBezTo>
                  <a:pt x="17" y="553"/>
                  <a:pt x="0" y="461"/>
                  <a:pt x="19" y="37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1" name="Freeform 98"/>
          <p:cNvSpPr>
            <a:spLocks/>
          </p:cNvSpPr>
          <p:nvPr/>
        </p:nvSpPr>
        <p:spPr bwMode="auto">
          <a:xfrm>
            <a:off x="6172201" y="1434042"/>
            <a:ext cx="3018367" cy="2959100"/>
          </a:xfrm>
          <a:custGeom>
            <a:avLst/>
            <a:gdLst>
              <a:gd name="T0" fmla="*/ 911 w 1608"/>
              <a:gd name="T1" fmla="*/ 104 h 1577"/>
              <a:gd name="T2" fmla="*/ 109 w 1608"/>
              <a:gd name="T3" fmla="*/ 549 h 1577"/>
              <a:gd name="T4" fmla="*/ 513 w 1608"/>
              <a:gd name="T5" fmla="*/ 1372 h 1577"/>
              <a:gd name="T6" fmla="*/ 972 w 1608"/>
              <a:gd name="T7" fmla="*/ 1334 h 1577"/>
              <a:gd name="T8" fmla="*/ 1031 w 1608"/>
              <a:gd name="T9" fmla="*/ 1577 h 1577"/>
              <a:gd name="T10" fmla="*/ 1227 w 1608"/>
              <a:gd name="T11" fmla="*/ 337 h 1577"/>
              <a:gd name="T12" fmla="*/ 1227 w 1608"/>
              <a:gd name="T13" fmla="*/ 337 h 1577"/>
              <a:gd name="T14" fmla="*/ 911 w 1608"/>
              <a:gd name="T15" fmla="*/ 104 h 1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08" h="1577">
                <a:moveTo>
                  <a:pt x="911" y="104"/>
                </a:moveTo>
                <a:cubicBezTo>
                  <a:pt x="578" y="0"/>
                  <a:pt x="219" y="199"/>
                  <a:pt x="109" y="549"/>
                </a:cubicBezTo>
                <a:cubicBezTo>
                  <a:pt x="0" y="900"/>
                  <a:pt x="181" y="1268"/>
                  <a:pt x="513" y="1372"/>
                </a:cubicBezTo>
                <a:cubicBezTo>
                  <a:pt x="670" y="1421"/>
                  <a:pt x="832" y="1403"/>
                  <a:pt x="972" y="1334"/>
                </a:cubicBezTo>
                <a:cubicBezTo>
                  <a:pt x="1085" y="1412"/>
                  <a:pt x="1031" y="1577"/>
                  <a:pt x="1031" y="1577"/>
                </a:cubicBezTo>
                <a:cubicBezTo>
                  <a:pt x="1608" y="781"/>
                  <a:pt x="1227" y="337"/>
                  <a:pt x="1227" y="337"/>
                </a:cubicBezTo>
                <a:cubicBezTo>
                  <a:pt x="1227" y="337"/>
                  <a:pt x="1227" y="337"/>
                  <a:pt x="1227" y="337"/>
                </a:cubicBezTo>
                <a:cubicBezTo>
                  <a:pt x="1152" y="229"/>
                  <a:pt x="1043" y="146"/>
                  <a:pt x="911" y="104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2" name="Freeform 99"/>
          <p:cNvSpPr>
            <a:spLocks/>
          </p:cNvSpPr>
          <p:nvPr/>
        </p:nvSpPr>
        <p:spPr bwMode="auto">
          <a:xfrm>
            <a:off x="7501467" y="4589993"/>
            <a:ext cx="2042584" cy="2275417"/>
          </a:xfrm>
          <a:custGeom>
            <a:avLst/>
            <a:gdLst>
              <a:gd name="T0" fmla="*/ 479 w 1088"/>
              <a:gd name="T1" fmla="*/ 1119 h 1119"/>
              <a:gd name="T2" fmla="*/ 424 w 1088"/>
              <a:gd name="T3" fmla="*/ 947 h 1119"/>
              <a:gd name="T4" fmla="*/ 228 w 1088"/>
              <a:gd name="T5" fmla="*/ 796 h 1119"/>
              <a:gd name="T6" fmla="*/ 85 w 1088"/>
              <a:gd name="T7" fmla="*/ 683 h 1119"/>
              <a:gd name="T8" fmla="*/ 25 w 1088"/>
              <a:gd name="T9" fmla="*/ 677 h 1119"/>
              <a:gd name="T10" fmla="*/ 25 w 1088"/>
              <a:gd name="T11" fmla="*/ 615 h 1119"/>
              <a:gd name="T12" fmla="*/ 167 w 1088"/>
              <a:gd name="T13" fmla="*/ 590 h 1119"/>
              <a:gd name="T14" fmla="*/ 331 w 1088"/>
              <a:gd name="T15" fmla="*/ 674 h 1119"/>
              <a:gd name="T16" fmla="*/ 419 w 1088"/>
              <a:gd name="T17" fmla="*/ 567 h 1119"/>
              <a:gd name="T18" fmla="*/ 339 w 1088"/>
              <a:gd name="T19" fmla="*/ 308 h 1119"/>
              <a:gd name="T20" fmla="*/ 299 w 1088"/>
              <a:gd name="T21" fmla="*/ 111 h 1119"/>
              <a:gd name="T22" fmla="*/ 345 w 1088"/>
              <a:gd name="T23" fmla="*/ 57 h 1119"/>
              <a:gd name="T24" fmla="*/ 429 w 1088"/>
              <a:gd name="T25" fmla="*/ 219 h 1119"/>
              <a:gd name="T26" fmla="*/ 525 w 1088"/>
              <a:gd name="T27" fmla="*/ 443 h 1119"/>
              <a:gd name="T28" fmla="*/ 541 w 1088"/>
              <a:gd name="T29" fmla="*/ 371 h 1119"/>
              <a:gd name="T30" fmla="*/ 542 w 1088"/>
              <a:gd name="T31" fmla="*/ 78 h 1119"/>
              <a:gd name="T32" fmla="*/ 603 w 1088"/>
              <a:gd name="T33" fmla="*/ 7 h 1119"/>
              <a:gd name="T34" fmla="*/ 638 w 1088"/>
              <a:gd name="T35" fmla="*/ 219 h 1119"/>
              <a:gd name="T36" fmla="*/ 647 w 1088"/>
              <a:gd name="T37" fmla="*/ 407 h 1119"/>
              <a:gd name="T38" fmla="*/ 668 w 1088"/>
              <a:gd name="T39" fmla="*/ 450 h 1119"/>
              <a:gd name="T40" fmla="*/ 745 w 1088"/>
              <a:gd name="T41" fmla="*/ 334 h 1119"/>
              <a:gd name="T42" fmla="*/ 813 w 1088"/>
              <a:gd name="T43" fmla="*/ 125 h 1119"/>
              <a:gd name="T44" fmla="*/ 875 w 1088"/>
              <a:gd name="T45" fmla="*/ 82 h 1119"/>
              <a:gd name="T46" fmla="*/ 857 w 1088"/>
              <a:gd name="T47" fmla="*/ 272 h 1119"/>
              <a:gd name="T48" fmla="*/ 807 w 1088"/>
              <a:gd name="T49" fmla="*/ 436 h 1119"/>
              <a:gd name="T50" fmla="*/ 802 w 1088"/>
              <a:gd name="T51" fmla="*/ 508 h 1119"/>
              <a:gd name="T52" fmla="*/ 881 w 1088"/>
              <a:gd name="T53" fmla="*/ 450 h 1119"/>
              <a:gd name="T54" fmla="*/ 1005 w 1088"/>
              <a:gd name="T55" fmla="*/ 283 h 1119"/>
              <a:gd name="T56" fmla="*/ 1067 w 1088"/>
              <a:gd name="T57" fmla="*/ 253 h 1119"/>
              <a:gd name="T58" fmla="*/ 985 w 1088"/>
              <a:gd name="T59" fmla="*/ 441 h 1119"/>
              <a:gd name="T60" fmla="*/ 889 w 1088"/>
              <a:gd name="T61" fmla="*/ 667 h 1119"/>
              <a:gd name="T62" fmla="*/ 858 w 1088"/>
              <a:gd name="T63" fmla="*/ 889 h 1119"/>
              <a:gd name="T64" fmla="*/ 803 w 1088"/>
              <a:gd name="T65" fmla="*/ 1031 h 1119"/>
              <a:gd name="T66" fmla="*/ 803 w 1088"/>
              <a:gd name="T67" fmla="*/ 1119 h 1119"/>
              <a:gd name="T68" fmla="*/ 479 w 1088"/>
              <a:gd name="T69" fmla="*/ 1119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88" h="1119">
                <a:moveTo>
                  <a:pt x="479" y="1119"/>
                </a:moveTo>
                <a:cubicBezTo>
                  <a:pt x="479" y="1119"/>
                  <a:pt x="479" y="996"/>
                  <a:pt x="424" y="947"/>
                </a:cubicBezTo>
                <a:cubicBezTo>
                  <a:pt x="369" y="897"/>
                  <a:pt x="263" y="836"/>
                  <a:pt x="228" y="796"/>
                </a:cubicBezTo>
                <a:cubicBezTo>
                  <a:pt x="193" y="756"/>
                  <a:pt x="109" y="689"/>
                  <a:pt x="85" y="683"/>
                </a:cubicBezTo>
                <a:cubicBezTo>
                  <a:pt x="61" y="676"/>
                  <a:pt x="36" y="682"/>
                  <a:pt x="25" y="677"/>
                </a:cubicBezTo>
                <a:cubicBezTo>
                  <a:pt x="14" y="672"/>
                  <a:pt x="0" y="646"/>
                  <a:pt x="25" y="615"/>
                </a:cubicBezTo>
                <a:cubicBezTo>
                  <a:pt x="50" y="583"/>
                  <a:pt x="108" y="565"/>
                  <a:pt x="167" y="590"/>
                </a:cubicBezTo>
                <a:cubicBezTo>
                  <a:pt x="227" y="615"/>
                  <a:pt x="292" y="677"/>
                  <a:pt x="331" y="674"/>
                </a:cubicBezTo>
                <a:cubicBezTo>
                  <a:pt x="370" y="671"/>
                  <a:pt x="421" y="640"/>
                  <a:pt x="419" y="567"/>
                </a:cubicBezTo>
                <a:cubicBezTo>
                  <a:pt x="418" y="494"/>
                  <a:pt x="365" y="389"/>
                  <a:pt x="339" y="308"/>
                </a:cubicBezTo>
                <a:cubicBezTo>
                  <a:pt x="314" y="227"/>
                  <a:pt x="297" y="148"/>
                  <a:pt x="299" y="111"/>
                </a:cubicBezTo>
                <a:cubicBezTo>
                  <a:pt x="301" y="73"/>
                  <a:pt x="323" y="49"/>
                  <a:pt x="345" y="57"/>
                </a:cubicBezTo>
                <a:cubicBezTo>
                  <a:pt x="367" y="65"/>
                  <a:pt x="386" y="89"/>
                  <a:pt x="429" y="219"/>
                </a:cubicBezTo>
                <a:cubicBezTo>
                  <a:pt x="473" y="348"/>
                  <a:pt x="504" y="438"/>
                  <a:pt x="525" y="443"/>
                </a:cubicBezTo>
                <a:cubicBezTo>
                  <a:pt x="547" y="449"/>
                  <a:pt x="543" y="426"/>
                  <a:pt x="541" y="371"/>
                </a:cubicBezTo>
                <a:cubicBezTo>
                  <a:pt x="539" y="315"/>
                  <a:pt x="537" y="122"/>
                  <a:pt x="542" y="78"/>
                </a:cubicBezTo>
                <a:cubicBezTo>
                  <a:pt x="548" y="34"/>
                  <a:pt x="566" y="0"/>
                  <a:pt x="603" y="7"/>
                </a:cubicBezTo>
                <a:cubicBezTo>
                  <a:pt x="641" y="15"/>
                  <a:pt x="641" y="131"/>
                  <a:pt x="638" y="219"/>
                </a:cubicBezTo>
                <a:cubicBezTo>
                  <a:pt x="635" y="307"/>
                  <a:pt x="644" y="381"/>
                  <a:pt x="647" y="407"/>
                </a:cubicBezTo>
                <a:cubicBezTo>
                  <a:pt x="651" y="433"/>
                  <a:pt x="655" y="448"/>
                  <a:pt x="668" y="450"/>
                </a:cubicBezTo>
                <a:cubicBezTo>
                  <a:pt x="681" y="452"/>
                  <a:pt x="713" y="436"/>
                  <a:pt x="745" y="334"/>
                </a:cubicBezTo>
                <a:cubicBezTo>
                  <a:pt x="776" y="232"/>
                  <a:pt x="801" y="154"/>
                  <a:pt x="813" y="125"/>
                </a:cubicBezTo>
                <a:cubicBezTo>
                  <a:pt x="824" y="97"/>
                  <a:pt x="849" y="67"/>
                  <a:pt x="875" y="82"/>
                </a:cubicBezTo>
                <a:cubicBezTo>
                  <a:pt x="900" y="97"/>
                  <a:pt x="894" y="153"/>
                  <a:pt x="857" y="272"/>
                </a:cubicBezTo>
                <a:cubicBezTo>
                  <a:pt x="819" y="391"/>
                  <a:pt x="813" y="414"/>
                  <a:pt x="807" y="436"/>
                </a:cubicBezTo>
                <a:cubicBezTo>
                  <a:pt x="802" y="458"/>
                  <a:pt x="793" y="503"/>
                  <a:pt x="802" y="508"/>
                </a:cubicBezTo>
                <a:cubicBezTo>
                  <a:pt x="811" y="513"/>
                  <a:pt x="846" y="493"/>
                  <a:pt x="881" y="450"/>
                </a:cubicBezTo>
                <a:cubicBezTo>
                  <a:pt x="917" y="407"/>
                  <a:pt x="987" y="306"/>
                  <a:pt x="1005" y="283"/>
                </a:cubicBezTo>
                <a:cubicBezTo>
                  <a:pt x="1023" y="261"/>
                  <a:pt x="1045" y="235"/>
                  <a:pt x="1067" y="253"/>
                </a:cubicBezTo>
                <a:cubicBezTo>
                  <a:pt x="1088" y="272"/>
                  <a:pt x="1032" y="365"/>
                  <a:pt x="985" y="441"/>
                </a:cubicBezTo>
                <a:cubicBezTo>
                  <a:pt x="939" y="516"/>
                  <a:pt x="897" y="601"/>
                  <a:pt x="889" y="667"/>
                </a:cubicBezTo>
                <a:cubicBezTo>
                  <a:pt x="882" y="734"/>
                  <a:pt x="876" y="820"/>
                  <a:pt x="858" y="889"/>
                </a:cubicBezTo>
                <a:cubicBezTo>
                  <a:pt x="840" y="958"/>
                  <a:pt x="820" y="1007"/>
                  <a:pt x="803" y="1031"/>
                </a:cubicBezTo>
                <a:cubicBezTo>
                  <a:pt x="803" y="1119"/>
                  <a:pt x="803" y="1119"/>
                  <a:pt x="803" y="1119"/>
                </a:cubicBezTo>
                <a:lnTo>
                  <a:pt x="479" y="11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54" name="Freeform 100"/>
          <p:cNvSpPr>
            <a:spLocks/>
          </p:cNvSpPr>
          <p:nvPr/>
        </p:nvSpPr>
        <p:spPr bwMode="auto">
          <a:xfrm>
            <a:off x="7848600" y="1590675"/>
            <a:ext cx="2381251" cy="2626784"/>
          </a:xfrm>
          <a:custGeom>
            <a:avLst/>
            <a:gdLst>
              <a:gd name="T0" fmla="*/ 1117 w 1269"/>
              <a:gd name="T1" fmla="*/ 285 h 1399"/>
              <a:gd name="T2" fmla="*/ 317 w 1269"/>
              <a:gd name="T3" fmla="*/ 194 h 1399"/>
              <a:gd name="T4" fmla="*/ 185 w 1269"/>
              <a:gd name="T5" fmla="*/ 988 h 1399"/>
              <a:gd name="T6" fmla="*/ 532 w 1269"/>
              <a:gd name="T7" fmla="*/ 1195 h 1399"/>
              <a:gd name="T8" fmla="*/ 450 w 1269"/>
              <a:gd name="T9" fmla="*/ 1399 h 1399"/>
              <a:gd name="T10" fmla="*/ 1224 w 1269"/>
              <a:gd name="T11" fmla="*/ 613 h 1399"/>
              <a:gd name="T12" fmla="*/ 1224 w 1269"/>
              <a:gd name="T13" fmla="*/ 613 h 1399"/>
              <a:gd name="T14" fmla="*/ 1117 w 1269"/>
              <a:gd name="T15" fmla="*/ 285 h 1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69" h="1399">
                <a:moveTo>
                  <a:pt x="1117" y="285"/>
                </a:moveTo>
                <a:cubicBezTo>
                  <a:pt x="932" y="41"/>
                  <a:pt x="574" y="0"/>
                  <a:pt x="317" y="194"/>
                </a:cubicBezTo>
                <a:cubicBezTo>
                  <a:pt x="59" y="388"/>
                  <a:pt x="0" y="744"/>
                  <a:pt x="185" y="988"/>
                </a:cubicBezTo>
                <a:cubicBezTo>
                  <a:pt x="272" y="1103"/>
                  <a:pt x="397" y="1173"/>
                  <a:pt x="532" y="1195"/>
                </a:cubicBezTo>
                <a:cubicBezTo>
                  <a:pt x="573" y="1309"/>
                  <a:pt x="450" y="1399"/>
                  <a:pt x="450" y="1399"/>
                </a:cubicBezTo>
                <a:cubicBezTo>
                  <a:pt x="1269" y="1125"/>
                  <a:pt x="1224" y="613"/>
                  <a:pt x="1224" y="613"/>
                </a:cubicBezTo>
                <a:cubicBezTo>
                  <a:pt x="1224" y="613"/>
                  <a:pt x="1224" y="613"/>
                  <a:pt x="1224" y="613"/>
                </a:cubicBezTo>
                <a:cubicBezTo>
                  <a:pt x="1225" y="498"/>
                  <a:pt x="1190" y="383"/>
                  <a:pt x="1117" y="28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5" name="Freeform 101"/>
          <p:cNvSpPr>
            <a:spLocks/>
          </p:cNvSpPr>
          <p:nvPr/>
        </p:nvSpPr>
        <p:spPr bwMode="auto">
          <a:xfrm>
            <a:off x="9275234" y="2909360"/>
            <a:ext cx="1953684" cy="1883833"/>
          </a:xfrm>
          <a:custGeom>
            <a:avLst/>
            <a:gdLst>
              <a:gd name="T0" fmla="*/ 1041 w 1041"/>
              <a:gd name="T1" fmla="*/ 423 h 1004"/>
              <a:gd name="T2" fmla="*/ 536 w 1041"/>
              <a:gd name="T3" fmla="*/ 0 h 1004"/>
              <a:gd name="T4" fmla="*/ 31 w 1041"/>
              <a:gd name="T5" fmla="*/ 423 h 1004"/>
              <a:gd name="T6" fmla="*/ 163 w 1041"/>
              <a:gd name="T7" fmla="*/ 708 h 1004"/>
              <a:gd name="T8" fmla="*/ 0 w 1041"/>
              <a:gd name="T9" fmla="*/ 795 h 1004"/>
              <a:gd name="T10" fmla="*/ 944 w 1041"/>
              <a:gd name="T11" fmla="*/ 672 h 1004"/>
              <a:gd name="T12" fmla="*/ 944 w 1041"/>
              <a:gd name="T13" fmla="*/ 672 h 1004"/>
              <a:gd name="T14" fmla="*/ 1041 w 1041"/>
              <a:gd name="T15" fmla="*/ 423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41" h="1004">
                <a:moveTo>
                  <a:pt x="1041" y="423"/>
                </a:moveTo>
                <a:cubicBezTo>
                  <a:pt x="1041" y="190"/>
                  <a:pt x="815" y="0"/>
                  <a:pt x="536" y="0"/>
                </a:cubicBezTo>
                <a:cubicBezTo>
                  <a:pt x="257" y="0"/>
                  <a:pt x="31" y="190"/>
                  <a:pt x="31" y="423"/>
                </a:cubicBezTo>
                <a:cubicBezTo>
                  <a:pt x="31" y="533"/>
                  <a:pt x="81" y="633"/>
                  <a:pt x="163" y="708"/>
                </a:cubicBezTo>
                <a:cubicBezTo>
                  <a:pt x="132" y="796"/>
                  <a:pt x="0" y="795"/>
                  <a:pt x="0" y="795"/>
                </a:cubicBezTo>
                <a:cubicBezTo>
                  <a:pt x="708" y="1004"/>
                  <a:pt x="944" y="672"/>
                  <a:pt x="944" y="672"/>
                </a:cubicBezTo>
                <a:cubicBezTo>
                  <a:pt x="944" y="672"/>
                  <a:pt x="944" y="672"/>
                  <a:pt x="944" y="672"/>
                </a:cubicBezTo>
                <a:cubicBezTo>
                  <a:pt x="1005" y="602"/>
                  <a:pt x="1041" y="516"/>
                  <a:pt x="1041" y="423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7" name="Freeform 102"/>
          <p:cNvSpPr>
            <a:spLocks/>
          </p:cNvSpPr>
          <p:nvPr/>
        </p:nvSpPr>
        <p:spPr bwMode="auto">
          <a:xfrm>
            <a:off x="9618133" y="3974042"/>
            <a:ext cx="1828800" cy="1706033"/>
          </a:xfrm>
          <a:custGeom>
            <a:avLst/>
            <a:gdLst>
              <a:gd name="T0" fmla="*/ 919 w 974"/>
              <a:gd name="T1" fmla="*/ 522 h 908"/>
              <a:gd name="T2" fmla="*/ 615 w 974"/>
              <a:gd name="T3" fmla="*/ 65 h 908"/>
              <a:gd name="T4" fmla="*/ 112 w 974"/>
              <a:gd name="T5" fmla="*/ 285 h 908"/>
              <a:gd name="T6" fmla="*/ 150 w 974"/>
              <a:gd name="T7" fmla="*/ 544 h 908"/>
              <a:gd name="T8" fmla="*/ 0 w 974"/>
              <a:gd name="T9" fmla="*/ 575 h 908"/>
              <a:gd name="T10" fmla="*/ 784 w 974"/>
              <a:gd name="T11" fmla="*/ 698 h 908"/>
              <a:gd name="T12" fmla="*/ 783 w 974"/>
              <a:gd name="T13" fmla="*/ 698 h 908"/>
              <a:gd name="T14" fmla="*/ 919 w 974"/>
              <a:gd name="T15" fmla="*/ 522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4" h="908">
                <a:moveTo>
                  <a:pt x="919" y="522"/>
                </a:moveTo>
                <a:cubicBezTo>
                  <a:pt x="974" y="335"/>
                  <a:pt x="838" y="130"/>
                  <a:pt x="615" y="65"/>
                </a:cubicBezTo>
                <a:cubicBezTo>
                  <a:pt x="392" y="0"/>
                  <a:pt x="167" y="98"/>
                  <a:pt x="112" y="285"/>
                </a:cubicBezTo>
                <a:cubicBezTo>
                  <a:pt x="86" y="373"/>
                  <a:pt x="103" y="464"/>
                  <a:pt x="150" y="544"/>
                </a:cubicBezTo>
                <a:cubicBezTo>
                  <a:pt x="105" y="607"/>
                  <a:pt x="0" y="575"/>
                  <a:pt x="0" y="575"/>
                </a:cubicBezTo>
                <a:cubicBezTo>
                  <a:pt x="517" y="908"/>
                  <a:pt x="784" y="698"/>
                  <a:pt x="784" y="698"/>
                </a:cubicBezTo>
                <a:cubicBezTo>
                  <a:pt x="783" y="698"/>
                  <a:pt x="783" y="698"/>
                  <a:pt x="783" y="698"/>
                </a:cubicBezTo>
                <a:cubicBezTo>
                  <a:pt x="848" y="656"/>
                  <a:pt x="897" y="596"/>
                  <a:pt x="919" y="52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8" name="Freeform 103"/>
          <p:cNvSpPr>
            <a:spLocks/>
          </p:cNvSpPr>
          <p:nvPr/>
        </p:nvSpPr>
        <p:spPr bwMode="auto">
          <a:xfrm>
            <a:off x="10037234" y="3152775"/>
            <a:ext cx="429684" cy="393700"/>
          </a:xfrm>
          <a:custGeom>
            <a:avLst/>
            <a:gdLst>
              <a:gd name="T0" fmla="*/ 70 w 229"/>
              <a:gd name="T1" fmla="*/ 99 h 210"/>
              <a:gd name="T2" fmla="*/ 70 w 229"/>
              <a:gd name="T3" fmla="*/ 99 h 210"/>
              <a:gd name="T4" fmla="*/ 26 w 229"/>
              <a:gd name="T5" fmla="*/ 144 h 210"/>
              <a:gd name="T6" fmla="*/ 17 w 229"/>
              <a:gd name="T7" fmla="*/ 164 h 210"/>
              <a:gd name="T8" fmla="*/ 26 w 229"/>
              <a:gd name="T9" fmla="*/ 184 h 210"/>
              <a:gd name="T10" fmla="*/ 26 w 229"/>
              <a:gd name="T11" fmla="*/ 184 h 210"/>
              <a:gd name="T12" fmla="*/ 46 w 229"/>
              <a:gd name="T13" fmla="*/ 192 h 210"/>
              <a:gd name="T14" fmla="*/ 66 w 229"/>
              <a:gd name="T15" fmla="*/ 184 h 210"/>
              <a:gd name="T16" fmla="*/ 116 w 229"/>
              <a:gd name="T17" fmla="*/ 134 h 210"/>
              <a:gd name="T18" fmla="*/ 116 w 229"/>
              <a:gd name="T19" fmla="*/ 133 h 210"/>
              <a:gd name="T20" fmla="*/ 170 w 229"/>
              <a:gd name="T21" fmla="*/ 79 h 210"/>
              <a:gd name="T22" fmla="*/ 174 w 229"/>
              <a:gd name="T23" fmla="*/ 71 h 210"/>
              <a:gd name="T24" fmla="*/ 170 w 229"/>
              <a:gd name="T25" fmla="*/ 62 h 210"/>
              <a:gd name="T26" fmla="*/ 161 w 229"/>
              <a:gd name="T27" fmla="*/ 58 h 210"/>
              <a:gd name="T28" fmla="*/ 153 w 229"/>
              <a:gd name="T29" fmla="*/ 62 h 210"/>
              <a:gd name="T30" fmla="*/ 75 w 229"/>
              <a:gd name="T31" fmla="*/ 139 h 210"/>
              <a:gd name="T32" fmla="*/ 62 w 229"/>
              <a:gd name="T33" fmla="*/ 139 h 210"/>
              <a:gd name="T34" fmla="*/ 62 w 229"/>
              <a:gd name="T35" fmla="*/ 127 h 210"/>
              <a:gd name="T36" fmla="*/ 140 w 229"/>
              <a:gd name="T37" fmla="*/ 49 h 210"/>
              <a:gd name="T38" fmla="*/ 161 w 229"/>
              <a:gd name="T39" fmla="*/ 41 h 210"/>
              <a:gd name="T40" fmla="*/ 183 w 229"/>
              <a:gd name="T41" fmla="*/ 49 h 210"/>
              <a:gd name="T42" fmla="*/ 191 w 229"/>
              <a:gd name="T43" fmla="*/ 71 h 210"/>
              <a:gd name="T44" fmla="*/ 183 w 229"/>
              <a:gd name="T45" fmla="*/ 92 h 210"/>
              <a:gd name="T46" fmla="*/ 129 w 229"/>
              <a:gd name="T47" fmla="*/ 146 h 210"/>
              <a:gd name="T48" fmla="*/ 129 w 229"/>
              <a:gd name="T49" fmla="*/ 146 h 210"/>
              <a:gd name="T50" fmla="*/ 128 w 229"/>
              <a:gd name="T51" fmla="*/ 146 h 210"/>
              <a:gd name="T52" fmla="*/ 78 w 229"/>
              <a:gd name="T53" fmla="*/ 196 h 210"/>
              <a:gd name="T54" fmla="*/ 46 w 229"/>
              <a:gd name="T55" fmla="*/ 210 h 210"/>
              <a:gd name="T56" fmla="*/ 14 w 229"/>
              <a:gd name="T57" fmla="*/ 197 h 210"/>
              <a:gd name="T58" fmla="*/ 13 w 229"/>
              <a:gd name="T59" fmla="*/ 196 h 210"/>
              <a:gd name="T60" fmla="*/ 13 w 229"/>
              <a:gd name="T61" fmla="*/ 196 h 210"/>
              <a:gd name="T62" fmla="*/ 0 w 229"/>
              <a:gd name="T63" fmla="*/ 164 h 210"/>
              <a:gd name="T64" fmla="*/ 13 w 229"/>
              <a:gd name="T65" fmla="*/ 131 h 210"/>
              <a:gd name="T66" fmla="*/ 63 w 229"/>
              <a:gd name="T67" fmla="*/ 81 h 210"/>
              <a:gd name="T68" fmla="*/ 64 w 229"/>
              <a:gd name="T69" fmla="*/ 81 h 210"/>
              <a:gd name="T70" fmla="*/ 127 w 229"/>
              <a:gd name="T71" fmla="*/ 18 h 210"/>
              <a:gd name="T72" fmla="*/ 169 w 229"/>
              <a:gd name="T73" fmla="*/ 0 h 210"/>
              <a:gd name="T74" fmla="*/ 212 w 229"/>
              <a:gd name="T75" fmla="*/ 18 h 210"/>
              <a:gd name="T76" fmla="*/ 229 w 229"/>
              <a:gd name="T77" fmla="*/ 60 h 210"/>
              <a:gd name="T78" fmla="*/ 212 w 229"/>
              <a:gd name="T79" fmla="*/ 102 h 210"/>
              <a:gd name="T80" fmla="*/ 125 w 229"/>
              <a:gd name="T81" fmla="*/ 189 h 210"/>
              <a:gd name="T82" fmla="*/ 112 w 229"/>
              <a:gd name="T83" fmla="*/ 189 h 210"/>
              <a:gd name="T84" fmla="*/ 112 w 229"/>
              <a:gd name="T85" fmla="*/ 177 h 210"/>
              <a:gd name="T86" fmla="*/ 199 w 229"/>
              <a:gd name="T87" fmla="*/ 90 h 210"/>
              <a:gd name="T88" fmla="*/ 212 w 229"/>
              <a:gd name="T89" fmla="*/ 60 h 210"/>
              <a:gd name="T90" fmla="*/ 199 w 229"/>
              <a:gd name="T91" fmla="*/ 30 h 210"/>
              <a:gd name="T92" fmla="*/ 169 w 229"/>
              <a:gd name="T93" fmla="*/ 18 h 210"/>
              <a:gd name="T94" fmla="*/ 139 w 229"/>
              <a:gd name="T95" fmla="*/ 30 h 210"/>
              <a:gd name="T96" fmla="*/ 70 w 229"/>
              <a:gd name="T97" fmla="*/ 99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9" h="210">
                <a:moveTo>
                  <a:pt x="70" y="99"/>
                </a:moveTo>
                <a:cubicBezTo>
                  <a:pt x="70" y="99"/>
                  <a:pt x="70" y="99"/>
                  <a:pt x="70" y="99"/>
                </a:cubicBezTo>
                <a:cubicBezTo>
                  <a:pt x="26" y="144"/>
                  <a:pt x="26" y="144"/>
                  <a:pt x="26" y="144"/>
                </a:cubicBezTo>
                <a:cubicBezTo>
                  <a:pt x="20" y="149"/>
                  <a:pt x="17" y="156"/>
                  <a:pt x="17" y="164"/>
                </a:cubicBezTo>
                <a:cubicBezTo>
                  <a:pt x="17" y="171"/>
                  <a:pt x="20" y="178"/>
                  <a:pt x="26" y="184"/>
                </a:cubicBezTo>
                <a:cubicBezTo>
                  <a:pt x="26" y="184"/>
                  <a:pt x="26" y="184"/>
                  <a:pt x="26" y="184"/>
                </a:cubicBezTo>
                <a:cubicBezTo>
                  <a:pt x="31" y="189"/>
                  <a:pt x="39" y="192"/>
                  <a:pt x="46" y="192"/>
                </a:cubicBezTo>
                <a:cubicBezTo>
                  <a:pt x="53" y="192"/>
                  <a:pt x="60" y="189"/>
                  <a:pt x="66" y="184"/>
                </a:cubicBezTo>
                <a:cubicBezTo>
                  <a:pt x="116" y="134"/>
                  <a:pt x="116" y="134"/>
                  <a:pt x="116" y="134"/>
                </a:cubicBezTo>
                <a:cubicBezTo>
                  <a:pt x="116" y="133"/>
                  <a:pt x="116" y="133"/>
                  <a:pt x="116" y="133"/>
                </a:cubicBezTo>
                <a:cubicBezTo>
                  <a:pt x="170" y="79"/>
                  <a:pt x="170" y="79"/>
                  <a:pt x="170" y="79"/>
                </a:cubicBezTo>
                <a:cubicBezTo>
                  <a:pt x="173" y="77"/>
                  <a:pt x="174" y="74"/>
                  <a:pt x="174" y="71"/>
                </a:cubicBezTo>
                <a:cubicBezTo>
                  <a:pt x="174" y="67"/>
                  <a:pt x="173" y="64"/>
                  <a:pt x="170" y="62"/>
                </a:cubicBezTo>
                <a:cubicBezTo>
                  <a:pt x="168" y="59"/>
                  <a:pt x="165" y="58"/>
                  <a:pt x="161" y="58"/>
                </a:cubicBezTo>
                <a:cubicBezTo>
                  <a:pt x="158" y="58"/>
                  <a:pt x="155" y="59"/>
                  <a:pt x="153" y="62"/>
                </a:cubicBezTo>
                <a:cubicBezTo>
                  <a:pt x="75" y="139"/>
                  <a:pt x="75" y="139"/>
                  <a:pt x="75" y="139"/>
                </a:cubicBezTo>
                <a:cubicBezTo>
                  <a:pt x="71" y="143"/>
                  <a:pt x="66" y="143"/>
                  <a:pt x="62" y="139"/>
                </a:cubicBezTo>
                <a:cubicBezTo>
                  <a:pt x="59" y="136"/>
                  <a:pt x="59" y="130"/>
                  <a:pt x="62" y="127"/>
                </a:cubicBezTo>
                <a:cubicBezTo>
                  <a:pt x="140" y="49"/>
                  <a:pt x="140" y="49"/>
                  <a:pt x="140" y="49"/>
                </a:cubicBezTo>
                <a:cubicBezTo>
                  <a:pt x="146" y="43"/>
                  <a:pt x="154" y="41"/>
                  <a:pt x="161" y="41"/>
                </a:cubicBezTo>
                <a:cubicBezTo>
                  <a:pt x="169" y="41"/>
                  <a:pt x="177" y="43"/>
                  <a:pt x="183" y="49"/>
                </a:cubicBezTo>
                <a:cubicBezTo>
                  <a:pt x="189" y="55"/>
                  <a:pt x="191" y="63"/>
                  <a:pt x="191" y="71"/>
                </a:cubicBezTo>
                <a:cubicBezTo>
                  <a:pt x="191" y="78"/>
                  <a:pt x="189" y="86"/>
                  <a:pt x="183" y="92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28" y="146"/>
                  <a:pt x="128" y="146"/>
                  <a:pt x="128" y="146"/>
                </a:cubicBezTo>
                <a:cubicBezTo>
                  <a:pt x="78" y="196"/>
                  <a:pt x="78" y="196"/>
                  <a:pt x="78" y="196"/>
                </a:cubicBezTo>
                <a:cubicBezTo>
                  <a:pt x="69" y="205"/>
                  <a:pt x="58" y="210"/>
                  <a:pt x="46" y="210"/>
                </a:cubicBezTo>
                <a:cubicBezTo>
                  <a:pt x="34" y="210"/>
                  <a:pt x="23" y="205"/>
                  <a:pt x="14" y="197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13" y="196"/>
                  <a:pt x="13" y="196"/>
                  <a:pt x="13" y="196"/>
                </a:cubicBezTo>
                <a:cubicBezTo>
                  <a:pt x="4" y="187"/>
                  <a:pt x="0" y="175"/>
                  <a:pt x="0" y="164"/>
                </a:cubicBezTo>
                <a:cubicBezTo>
                  <a:pt x="0" y="152"/>
                  <a:pt x="4" y="140"/>
                  <a:pt x="13" y="131"/>
                </a:cubicBezTo>
                <a:cubicBezTo>
                  <a:pt x="63" y="81"/>
                  <a:pt x="63" y="81"/>
                  <a:pt x="63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127" y="18"/>
                  <a:pt x="127" y="18"/>
                  <a:pt x="127" y="18"/>
                </a:cubicBezTo>
                <a:cubicBezTo>
                  <a:pt x="139" y="6"/>
                  <a:pt x="154" y="0"/>
                  <a:pt x="169" y="0"/>
                </a:cubicBezTo>
                <a:cubicBezTo>
                  <a:pt x="185" y="0"/>
                  <a:pt x="200" y="6"/>
                  <a:pt x="212" y="18"/>
                </a:cubicBezTo>
                <a:cubicBezTo>
                  <a:pt x="223" y="29"/>
                  <a:pt x="229" y="45"/>
                  <a:pt x="229" y="60"/>
                </a:cubicBezTo>
                <a:cubicBezTo>
                  <a:pt x="229" y="75"/>
                  <a:pt x="223" y="91"/>
                  <a:pt x="212" y="102"/>
                </a:cubicBezTo>
                <a:cubicBezTo>
                  <a:pt x="125" y="189"/>
                  <a:pt x="125" y="189"/>
                  <a:pt x="125" y="189"/>
                </a:cubicBezTo>
                <a:cubicBezTo>
                  <a:pt x="121" y="193"/>
                  <a:pt x="116" y="193"/>
                  <a:pt x="112" y="189"/>
                </a:cubicBezTo>
                <a:cubicBezTo>
                  <a:pt x="109" y="186"/>
                  <a:pt x="109" y="180"/>
                  <a:pt x="112" y="177"/>
                </a:cubicBezTo>
                <a:cubicBezTo>
                  <a:pt x="199" y="90"/>
                  <a:pt x="199" y="90"/>
                  <a:pt x="199" y="90"/>
                </a:cubicBezTo>
                <a:cubicBezTo>
                  <a:pt x="207" y="82"/>
                  <a:pt x="212" y="71"/>
                  <a:pt x="212" y="60"/>
                </a:cubicBezTo>
                <a:cubicBezTo>
                  <a:pt x="212" y="49"/>
                  <a:pt x="207" y="38"/>
                  <a:pt x="199" y="30"/>
                </a:cubicBezTo>
                <a:cubicBezTo>
                  <a:pt x="191" y="22"/>
                  <a:pt x="180" y="18"/>
                  <a:pt x="169" y="18"/>
                </a:cubicBezTo>
                <a:cubicBezTo>
                  <a:pt x="158" y="18"/>
                  <a:pt x="148" y="22"/>
                  <a:pt x="139" y="30"/>
                </a:cubicBezTo>
                <a:cubicBezTo>
                  <a:pt x="70" y="99"/>
                  <a:pt x="70" y="99"/>
                  <a:pt x="70" y="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" name="Freeform 104"/>
          <p:cNvSpPr>
            <a:spLocks noEditPoints="1"/>
          </p:cNvSpPr>
          <p:nvPr/>
        </p:nvSpPr>
        <p:spPr bwMode="auto">
          <a:xfrm>
            <a:off x="6959600" y="2278593"/>
            <a:ext cx="408517" cy="408516"/>
          </a:xfrm>
          <a:custGeom>
            <a:avLst/>
            <a:gdLst>
              <a:gd name="T0" fmla="*/ 185 w 217"/>
              <a:gd name="T1" fmla="*/ 77 h 217"/>
              <a:gd name="T2" fmla="*/ 197 w 217"/>
              <a:gd name="T3" fmla="*/ 56 h 217"/>
              <a:gd name="T4" fmla="*/ 174 w 217"/>
              <a:gd name="T5" fmla="*/ 20 h 217"/>
              <a:gd name="T6" fmla="*/ 146 w 217"/>
              <a:gd name="T7" fmla="*/ 35 h 217"/>
              <a:gd name="T8" fmla="*/ 134 w 217"/>
              <a:gd name="T9" fmla="*/ 9 h 217"/>
              <a:gd name="T10" fmla="*/ 83 w 217"/>
              <a:gd name="T11" fmla="*/ 9 h 217"/>
              <a:gd name="T12" fmla="*/ 71 w 217"/>
              <a:gd name="T13" fmla="*/ 35 h 217"/>
              <a:gd name="T14" fmla="*/ 44 w 217"/>
              <a:gd name="T15" fmla="*/ 20 h 217"/>
              <a:gd name="T16" fmla="*/ 20 w 217"/>
              <a:gd name="T17" fmla="*/ 56 h 217"/>
              <a:gd name="T18" fmla="*/ 32 w 217"/>
              <a:gd name="T19" fmla="*/ 77 h 217"/>
              <a:gd name="T20" fmla="*/ 0 w 217"/>
              <a:gd name="T21" fmla="*/ 92 h 217"/>
              <a:gd name="T22" fmla="*/ 30 w 217"/>
              <a:gd name="T23" fmla="*/ 134 h 217"/>
              <a:gd name="T24" fmla="*/ 35 w 217"/>
              <a:gd name="T25" fmla="*/ 146 h 217"/>
              <a:gd name="T26" fmla="*/ 20 w 217"/>
              <a:gd name="T27" fmla="*/ 173 h 217"/>
              <a:gd name="T28" fmla="*/ 56 w 217"/>
              <a:gd name="T29" fmla="*/ 197 h 217"/>
              <a:gd name="T30" fmla="*/ 77 w 217"/>
              <a:gd name="T31" fmla="*/ 185 h 217"/>
              <a:gd name="T32" fmla="*/ 92 w 217"/>
              <a:gd name="T33" fmla="*/ 217 h 217"/>
              <a:gd name="T34" fmla="*/ 134 w 217"/>
              <a:gd name="T35" fmla="*/ 187 h 217"/>
              <a:gd name="T36" fmla="*/ 161 w 217"/>
              <a:gd name="T37" fmla="*/ 197 h 217"/>
              <a:gd name="T38" fmla="*/ 197 w 217"/>
              <a:gd name="T39" fmla="*/ 174 h 217"/>
              <a:gd name="T40" fmla="*/ 182 w 217"/>
              <a:gd name="T41" fmla="*/ 146 h 217"/>
              <a:gd name="T42" fmla="*/ 208 w 217"/>
              <a:gd name="T43" fmla="*/ 134 h 217"/>
              <a:gd name="T44" fmla="*/ 217 w 217"/>
              <a:gd name="T45" fmla="*/ 92 h 217"/>
              <a:gd name="T46" fmla="*/ 200 w 217"/>
              <a:gd name="T47" fmla="*/ 116 h 217"/>
              <a:gd name="T48" fmla="*/ 169 w 217"/>
              <a:gd name="T49" fmla="*/ 133 h 217"/>
              <a:gd name="T50" fmla="*/ 165 w 217"/>
              <a:gd name="T51" fmla="*/ 154 h 217"/>
              <a:gd name="T52" fmla="*/ 154 w 217"/>
              <a:gd name="T53" fmla="*/ 165 h 217"/>
              <a:gd name="T54" fmla="*/ 123 w 217"/>
              <a:gd name="T55" fmla="*/ 172 h 217"/>
              <a:gd name="T56" fmla="*/ 101 w 217"/>
              <a:gd name="T57" fmla="*/ 199 h 217"/>
              <a:gd name="T58" fmla="*/ 84 w 217"/>
              <a:gd name="T59" fmla="*/ 169 h 217"/>
              <a:gd name="T60" fmla="*/ 63 w 217"/>
              <a:gd name="T61" fmla="*/ 165 h 217"/>
              <a:gd name="T62" fmla="*/ 39 w 217"/>
              <a:gd name="T63" fmla="*/ 167 h 217"/>
              <a:gd name="T64" fmla="*/ 48 w 217"/>
              <a:gd name="T65" fmla="*/ 133 h 217"/>
              <a:gd name="T66" fmla="*/ 36 w 217"/>
              <a:gd name="T67" fmla="*/ 116 h 217"/>
              <a:gd name="T68" fmla="*/ 36 w 217"/>
              <a:gd name="T69" fmla="*/ 101 h 217"/>
              <a:gd name="T70" fmla="*/ 48 w 217"/>
              <a:gd name="T71" fmla="*/ 83 h 217"/>
              <a:gd name="T72" fmla="*/ 52 w 217"/>
              <a:gd name="T73" fmla="*/ 63 h 217"/>
              <a:gd name="T74" fmla="*/ 63 w 217"/>
              <a:gd name="T75" fmla="*/ 52 h 217"/>
              <a:gd name="T76" fmla="*/ 94 w 217"/>
              <a:gd name="T77" fmla="*/ 45 h 217"/>
              <a:gd name="T78" fmla="*/ 101 w 217"/>
              <a:gd name="T79" fmla="*/ 18 h 217"/>
              <a:gd name="T80" fmla="*/ 124 w 217"/>
              <a:gd name="T81" fmla="*/ 45 h 217"/>
              <a:gd name="T82" fmla="*/ 154 w 217"/>
              <a:gd name="T83" fmla="*/ 51 h 217"/>
              <a:gd name="T84" fmla="*/ 165 w 217"/>
              <a:gd name="T85" fmla="*/ 63 h 217"/>
              <a:gd name="T86" fmla="*/ 169 w 217"/>
              <a:gd name="T87" fmla="*/ 84 h 217"/>
              <a:gd name="T88" fmla="*/ 181 w 217"/>
              <a:gd name="T89" fmla="*/ 101 h 217"/>
              <a:gd name="T90" fmla="*/ 109 w 217"/>
              <a:gd name="T91" fmla="*/ 71 h 217"/>
              <a:gd name="T92" fmla="*/ 71 w 217"/>
              <a:gd name="T93" fmla="*/ 108 h 217"/>
              <a:gd name="T94" fmla="*/ 135 w 217"/>
              <a:gd name="T95" fmla="*/ 135 h 217"/>
              <a:gd name="T96" fmla="*/ 109 w 217"/>
              <a:gd name="T97" fmla="*/ 71 h 217"/>
              <a:gd name="T98" fmla="*/ 109 w 217"/>
              <a:gd name="T99" fmla="*/ 135 h 217"/>
              <a:gd name="T100" fmla="*/ 90 w 217"/>
              <a:gd name="T101" fmla="*/ 90 h 217"/>
              <a:gd name="T102" fmla="*/ 135 w 217"/>
              <a:gd name="T103" fmla="*/ 10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7" h="217">
                <a:moveTo>
                  <a:pt x="208" y="83"/>
                </a:moveTo>
                <a:cubicBezTo>
                  <a:pt x="187" y="83"/>
                  <a:pt x="187" y="83"/>
                  <a:pt x="187" y="83"/>
                </a:cubicBezTo>
                <a:cubicBezTo>
                  <a:pt x="187" y="81"/>
                  <a:pt x="186" y="79"/>
                  <a:pt x="185" y="77"/>
                </a:cubicBezTo>
                <a:cubicBezTo>
                  <a:pt x="185" y="77"/>
                  <a:pt x="185" y="77"/>
                  <a:pt x="185" y="77"/>
                </a:cubicBezTo>
                <a:cubicBezTo>
                  <a:pt x="184" y="75"/>
                  <a:pt x="183" y="73"/>
                  <a:pt x="182" y="71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197" y="56"/>
                  <a:pt x="197" y="56"/>
                  <a:pt x="197" y="56"/>
                </a:cubicBezTo>
                <a:cubicBezTo>
                  <a:pt x="201" y="52"/>
                  <a:pt x="201" y="47"/>
                  <a:pt x="197" y="43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4" y="20"/>
                  <a:pt x="174" y="20"/>
                  <a:pt x="174" y="20"/>
                </a:cubicBezTo>
                <a:cubicBezTo>
                  <a:pt x="170" y="16"/>
                  <a:pt x="165" y="16"/>
                  <a:pt x="161" y="20"/>
                </a:cubicBezTo>
                <a:cubicBezTo>
                  <a:pt x="146" y="35"/>
                  <a:pt x="146" y="35"/>
                  <a:pt x="146" y="35"/>
                </a:cubicBezTo>
                <a:cubicBezTo>
                  <a:pt x="144" y="34"/>
                  <a:pt x="142" y="33"/>
                  <a:pt x="140" y="32"/>
                </a:cubicBezTo>
                <a:cubicBezTo>
                  <a:pt x="138" y="31"/>
                  <a:pt x="136" y="30"/>
                  <a:pt x="134" y="30"/>
                </a:cubicBezTo>
                <a:cubicBezTo>
                  <a:pt x="134" y="9"/>
                  <a:pt x="134" y="9"/>
                  <a:pt x="134" y="9"/>
                </a:cubicBezTo>
                <a:cubicBezTo>
                  <a:pt x="134" y="4"/>
                  <a:pt x="130" y="0"/>
                  <a:pt x="125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7" y="0"/>
                  <a:pt x="83" y="4"/>
                  <a:pt x="83" y="9"/>
                </a:cubicBezTo>
                <a:cubicBezTo>
                  <a:pt x="83" y="30"/>
                  <a:pt x="83" y="30"/>
                  <a:pt x="83" y="30"/>
                </a:cubicBezTo>
                <a:cubicBezTo>
                  <a:pt x="81" y="30"/>
                  <a:pt x="79" y="31"/>
                  <a:pt x="77" y="32"/>
                </a:cubicBezTo>
                <a:cubicBezTo>
                  <a:pt x="75" y="33"/>
                  <a:pt x="73" y="34"/>
                  <a:pt x="71" y="35"/>
                </a:cubicBezTo>
                <a:cubicBezTo>
                  <a:pt x="57" y="20"/>
                  <a:pt x="57" y="20"/>
                  <a:pt x="57" y="20"/>
                </a:cubicBezTo>
                <a:cubicBezTo>
                  <a:pt x="56" y="20"/>
                  <a:pt x="56" y="20"/>
                  <a:pt x="56" y="20"/>
                </a:cubicBezTo>
                <a:cubicBezTo>
                  <a:pt x="53" y="16"/>
                  <a:pt x="47" y="16"/>
                  <a:pt x="44" y="20"/>
                </a:cubicBezTo>
                <a:cubicBezTo>
                  <a:pt x="20" y="43"/>
                  <a:pt x="20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17" y="47"/>
                  <a:pt x="17" y="52"/>
                  <a:pt x="20" y="56"/>
                </a:cubicBezTo>
                <a:cubicBezTo>
                  <a:pt x="35" y="71"/>
                  <a:pt x="35" y="71"/>
                  <a:pt x="35" y="71"/>
                </a:cubicBezTo>
                <a:cubicBezTo>
                  <a:pt x="34" y="73"/>
                  <a:pt x="33" y="74"/>
                  <a:pt x="32" y="76"/>
                </a:cubicBezTo>
                <a:cubicBezTo>
                  <a:pt x="32" y="77"/>
                  <a:pt x="32" y="77"/>
                  <a:pt x="32" y="77"/>
                </a:cubicBezTo>
                <a:cubicBezTo>
                  <a:pt x="31" y="79"/>
                  <a:pt x="30" y="81"/>
                  <a:pt x="30" y="83"/>
                </a:cubicBezTo>
                <a:cubicBezTo>
                  <a:pt x="9" y="83"/>
                  <a:pt x="9" y="83"/>
                  <a:pt x="9" y="83"/>
                </a:cubicBezTo>
                <a:cubicBezTo>
                  <a:pt x="4" y="83"/>
                  <a:pt x="0" y="87"/>
                  <a:pt x="0" y="92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30"/>
                  <a:pt x="4" y="134"/>
                  <a:pt x="9" y="134"/>
                </a:cubicBezTo>
                <a:cubicBezTo>
                  <a:pt x="30" y="134"/>
                  <a:pt x="30" y="134"/>
                  <a:pt x="30" y="134"/>
                </a:cubicBezTo>
                <a:cubicBezTo>
                  <a:pt x="30" y="136"/>
                  <a:pt x="31" y="138"/>
                  <a:pt x="32" y="140"/>
                </a:cubicBezTo>
                <a:cubicBezTo>
                  <a:pt x="32" y="140"/>
                  <a:pt x="32" y="140"/>
                  <a:pt x="32" y="140"/>
                </a:cubicBezTo>
                <a:cubicBezTo>
                  <a:pt x="33" y="142"/>
                  <a:pt x="34" y="144"/>
                  <a:pt x="35" y="146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17" y="164"/>
                  <a:pt x="17" y="170"/>
                  <a:pt x="20" y="173"/>
                </a:cubicBezTo>
                <a:cubicBezTo>
                  <a:pt x="43" y="197"/>
                  <a:pt x="43" y="197"/>
                  <a:pt x="43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7" y="200"/>
                  <a:pt x="53" y="200"/>
                  <a:pt x="56" y="197"/>
                </a:cubicBezTo>
                <a:cubicBezTo>
                  <a:pt x="71" y="182"/>
                  <a:pt x="71" y="182"/>
                  <a:pt x="71" y="182"/>
                </a:cubicBezTo>
                <a:cubicBezTo>
                  <a:pt x="73" y="183"/>
                  <a:pt x="75" y="184"/>
                  <a:pt x="76" y="185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79" y="186"/>
                  <a:pt x="81" y="187"/>
                  <a:pt x="83" y="187"/>
                </a:cubicBezTo>
                <a:cubicBezTo>
                  <a:pt x="83" y="208"/>
                  <a:pt x="83" y="208"/>
                  <a:pt x="83" y="208"/>
                </a:cubicBezTo>
                <a:cubicBezTo>
                  <a:pt x="83" y="213"/>
                  <a:pt x="87" y="217"/>
                  <a:pt x="92" y="217"/>
                </a:cubicBezTo>
                <a:cubicBezTo>
                  <a:pt x="125" y="217"/>
                  <a:pt x="125" y="217"/>
                  <a:pt x="125" y="217"/>
                </a:cubicBezTo>
                <a:cubicBezTo>
                  <a:pt x="130" y="217"/>
                  <a:pt x="134" y="213"/>
                  <a:pt x="134" y="208"/>
                </a:cubicBezTo>
                <a:cubicBezTo>
                  <a:pt x="134" y="187"/>
                  <a:pt x="134" y="187"/>
                  <a:pt x="134" y="187"/>
                </a:cubicBezTo>
                <a:cubicBezTo>
                  <a:pt x="136" y="187"/>
                  <a:pt x="138" y="186"/>
                  <a:pt x="140" y="185"/>
                </a:cubicBezTo>
                <a:cubicBezTo>
                  <a:pt x="142" y="184"/>
                  <a:pt x="144" y="183"/>
                  <a:pt x="146" y="182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1" y="197"/>
                  <a:pt x="161" y="197"/>
                  <a:pt x="161" y="197"/>
                </a:cubicBezTo>
                <a:cubicBezTo>
                  <a:pt x="165" y="200"/>
                  <a:pt x="170" y="200"/>
                  <a:pt x="174" y="197"/>
                </a:cubicBezTo>
                <a:cubicBezTo>
                  <a:pt x="197" y="174"/>
                  <a:pt x="197" y="174"/>
                  <a:pt x="197" y="174"/>
                </a:cubicBezTo>
                <a:cubicBezTo>
                  <a:pt x="197" y="173"/>
                  <a:pt x="197" y="173"/>
                  <a:pt x="197" y="173"/>
                </a:cubicBezTo>
                <a:cubicBezTo>
                  <a:pt x="201" y="170"/>
                  <a:pt x="201" y="164"/>
                  <a:pt x="197" y="161"/>
                </a:cubicBezTo>
                <a:cubicBezTo>
                  <a:pt x="182" y="146"/>
                  <a:pt x="182" y="146"/>
                  <a:pt x="182" y="146"/>
                </a:cubicBezTo>
                <a:cubicBezTo>
                  <a:pt x="183" y="144"/>
                  <a:pt x="184" y="142"/>
                  <a:pt x="185" y="140"/>
                </a:cubicBezTo>
                <a:cubicBezTo>
                  <a:pt x="186" y="138"/>
                  <a:pt x="187" y="136"/>
                  <a:pt x="187" y="134"/>
                </a:cubicBezTo>
                <a:cubicBezTo>
                  <a:pt x="208" y="134"/>
                  <a:pt x="208" y="134"/>
                  <a:pt x="208" y="134"/>
                </a:cubicBezTo>
                <a:cubicBezTo>
                  <a:pt x="213" y="134"/>
                  <a:pt x="217" y="130"/>
                  <a:pt x="217" y="125"/>
                </a:cubicBezTo>
                <a:cubicBezTo>
                  <a:pt x="217" y="93"/>
                  <a:pt x="217" y="93"/>
                  <a:pt x="217" y="93"/>
                </a:cubicBezTo>
                <a:cubicBezTo>
                  <a:pt x="217" y="92"/>
                  <a:pt x="217" y="92"/>
                  <a:pt x="217" y="92"/>
                </a:cubicBezTo>
                <a:cubicBezTo>
                  <a:pt x="217" y="87"/>
                  <a:pt x="213" y="83"/>
                  <a:pt x="208" y="83"/>
                </a:cubicBezTo>
                <a:close/>
                <a:moveTo>
                  <a:pt x="200" y="116"/>
                </a:moveTo>
                <a:cubicBezTo>
                  <a:pt x="200" y="116"/>
                  <a:pt x="200" y="116"/>
                  <a:pt x="200" y="116"/>
                </a:cubicBezTo>
                <a:cubicBezTo>
                  <a:pt x="181" y="116"/>
                  <a:pt x="181" y="116"/>
                  <a:pt x="181" y="116"/>
                </a:cubicBezTo>
                <a:cubicBezTo>
                  <a:pt x="176" y="116"/>
                  <a:pt x="173" y="120"/>
                  <a:pt x="172" y="124"/>
                </a:cubicBezTo>
                <a:cubicBezTo>
                  <a:pt x="171" y="127"/>
                  <a:pt x="170" y="130"/>
                  <a:pt x="169" y="133"/>
                </a:cubicBezTo>
                <a:cubicBezTo>
                  <a:pt x="168" y="137"/>
                  <a:pt x="166" y="140"/>
                  <a:pt x="164" y="143"/>
                </a:cubicBezTo>
                <a:cubicBezTo>
                  <a:pt x="162" y="147"/>
                  <a:pt x="162" y="151"/>
                  <a:pt x="165" y="154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78" y="167"/>
                  <a:pt x="178" y="167"/>
                  <a:pt x="178" y="167"/>
                </a:cubicBezTo>
                <a:cubicBezTo>
                  <a:pt x="167" y="178"/>
                  <a:pt x="167" y="178"/>
                  <a:pt x="167" y="178"/>
                </a:cubicBezTo>
                <a:cubicBezTo>
                  <a:pt x="154" y="165"/>
                  <a:pt x="154" y="165"/>
                  <a:pt x="154" y="165"/>
                </a:cubicBezTo>
                <a:cubicBezTo>
                  <a:pt x="151" y="162"/>
                  <a:pt x="146" y="162"/>
                  <a:pt x="143" y="164"/>
                </a:cubicBezTo>
                <a:cubicBezTo>
                  <a:pt x="140" y="166"/>
                  <a:pt x="137" y="167"/>
                  <a:pt x="134" y="169"/>
                </a:cubicBezTo>
                <a:cubicBezTo>
                  <a:pt x="130" y="170"/>
                  <a:pt x="127" y="171"/>
                  <a:pt x="123" y="172"/>
                </a:cubicBezTo>
                <a:cubicBezTo>
                  <a:pt x="119" y="173"/>
                  <a:pt x="116" y="177"/>
                  <a:pt x="116" y="181"/>
                </a:cubicBezTo>
                <a:cubicBezTo>
                  <a:pt x="116" y="199"/>
                  <a:pt x="116" y="199"/>
                  <a:pt x="116" y="199"/>
                </a:cubicBezTo>
                <a:cubicBezTo>
                  <a:pt x="101" y="199"/>
                  <a:pt x="101" y="199"/>
                  <a:pt x="101" y="199"/>
                </a:cubicBezTo>
                <a:cubicBezTo>
                  <a:pt x="101" y="181"/>
                  <a:pt x="101" y="181"/>
                  <a:pt x="101" y="181"/>
                </a:cubicBezTo>
                <a:cubicBezTo>
                  <a:pt x="101" y="176"/>
                  <a:pt x="98" y="173"/>
                  <a:pt x="93" y="172"/>
                </a:cubicBezTo>
                <a:cubicBezTo>
                  <a:pt x="90" y="171"/>
                  <a:pt x="87" y="170"/>
                  <a:pt x="84" y="169"/>
                </a:cubicBezTo>
                <a:cubicBezTo>
                  <a:pt x="83" y="168"/>
                  <a:pt x="83" y="168"/>
                  <a:pt x="83" y="168"/>
                </a:cubicBezTo>
                <a:cubicBezTo>
                  <a:pt x="80" y="167"/>
                  <a:pt x="77" y="166"/>
                  <a:pt x="74" y="164"/>
                </a:cubicBezTo>
                <a:cubicBezTo>
                  <a:pt x="71" y="162"/>
                  <a:pt x="66" y="162"/>
                  <a:pt x="63" y="165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50" y="178"/>
                  <a:pt x="50" y="178"/>
                  <a:pt x="50" y="178"/>
                </a:cubicBezTo>
                <a:cubicBezTo>
                  <a:pt x="39" y="167"/>
                  <a:pt x="39" y="167"/>
                  <a:pt x="39" y="167"/>
                </a:cubicBezTo>
                <a:cubicBezTo>
                  <a:pt x="52" y="154"/>
                  <a:pt x="52" y="154"/>
                  <a:pt x="52" y="154"/>
                </a:cubicBezTo>
                <a:cubicBezTo>
                  <a:pt x="55" y="151"/>
                  <a:pt x="55" y="146"/>
                  <a:pt x="53" y="143"/>
                </a:cubicBezTo>
                <a:cubicBezTo>
                  <a:pt x="51" y="140"/>
                  <a:pt x="50" y="137"/>
                  <a:pt x="48" y="133"/>
                </a:cubicBezTo>
                <a:cubicBezTo>
                  <a:pt x="48" y="133"/>
                  <a:pt x="48" y="133"/>
                  <a:pt x="48" y="133"/>
                </a:cubicBezTo>
                <a:cubicBezTo>
                  <a:pt x="47" y="130"/>
                  <a:pt x="46" y="127"/>
                  <a:pt x="45" y="123"/>
                </a:cubicBezTo>
                <a:cubicBezTo>
                  <a:pt x="44" y="119"/>
                  <a:pt x="40" y="116"/>
                  <a:pt x="36" y="116"/>
                </a:cubicBezTo>
                <a:cubicBezTo>
                  <a:pt x="18" y="116"/>
                  <a:pt x="18" y="116"/>
                  <a:pt x="18" y="116"/>
                </a:cubicBezTo>
                <a:cubicBezTo>
                  <a:pt x="18" y="101"/>
                  <a:pt x="18" y="101"/>
                  <a:pt x="18" y="101"/>
                </a:cubicBezTo>
                <a:cubicBezTo>
                  <a:pt x="36" y="101"/>
                  <a:pt x="36" y="101"/>
                  <a:pt x="36" y="101"/>
                </a:cubicBezTo>
                <a:cubicBezTo>
                  <a:pt x="41" y="101"/>
                  <a:pt x="44" y="97"/>
                  <a:pt x="45" y="93"/>
                </a:cubicBezTo>
                <a:cubicBezTo>
                  <a:pt x="46" y="90"/>
                  <a:pt x="47" y="87"/>
                  <a:pt x="48" y="84"/>
                </a:cubicBezTo>
                <a:cubicBezTo>
                  <a:pt x="48" y="83"/>
                  <a:pt x="48" y="83"/>
                  <a:pt x="48" y="83"/>
                </a:cubicBezTo>
                <a:cubicBezTo>
                  <a:pt x="50" y="80"/>
                  <a:pt x="51" y="77"/>
                  <a:pt x="53" y="74"/>
                </a:cubicBezTo>
                <a:cubicBezTo>
                  <a:pt x="55" y="70"/>
                  <a:pt x="55" y="66"/>
                  <a:pt x="52" y="63"/>
                </a:cubicBezTo>
                <a:cubicBezTo>
                  <a:pt x="52" y="63"/>
                  <a:pt x="52" y="63"/>
                  <a:pt x="52" y="63"/>
                </a:cubicBezTo>
                <a:cubicBezTo>
                  <a:pt x="39" y="50"/>
                  <a:pt x="39" y="50"/>
                  <a:pt x="39" y="50"/>
                </a:cubicBezTo>
                <a:cubicBezTo>
                  <a:pt x="50" y="39"/>
                  <a:pt x="50" y="39"/>
                  <a:pt x="50" y="39"/>
                </a:cubicBezTo>
                <a:cubicBezTo>
                  <a:pt x="63" y="52"/>
                  <a:pt x="63" y="52"/>
                  <a:pt x="63" y="52"/>
                </a:cubicBezTo>
                <a:cubicBezTo>
                  <a:pt x="66" y="55"/>
                  <a:pt x="71" y="55"/>
                  <a:pt x="74" y="53"/>
                </a:cubicBezTo>
                <a:cubicBezTo>
                  <a:pt x="77" y="51"/>
                  <a:pt x="80" y="49"/>
                  <a:pt x="84" y="48"/>
                </a:cubicBezTo>
                <a:cubicBezTo>
                  <a:pt x="87" y="47"/>
                  <a:pt x="90" y="46"/>
                  <a:pt x="94" y="45"/>
                </a:cubicBezTo>
                <a:cubicBezTo>
                  <a:pt x="98" y="44"/>
                  <a:pt x="101" y="40"/>
                  <a:pt x="101" y="36"/>
                </a:cubicBezTo>
                <a:cubicBezTo>
                  <a:pt x="101" y="36"/>
                  <a:pt x="101" y="36"/>
                  <a:pt x="101" y="36"/>
                </a:cubicBezTo>
                <a:cubicBezTo>
                  <a:pt x="101" y="18"/>
                  <a:pt x="101" y="18"/>
                  <a:pt x="101" y="18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36"/>
                  <a:pt x="116" y="36"/>
                  <a:pt x="116" y="36"/>
                </a:cubicBezTo>
                <a:cubicBezTo>
                  <a:pt x="116" y="41"/>
                  <a:pt x="120" y="44"/>
                  <a:pt x="124" y="45"/>
                </a:cubicBezTo>
                <a:cubicBezTo>
                  <a:pt x="127" y="46"/>
                  <a:pt x="130" y="47"/>
                  <a:pt x="133" y="48"/>
                </a:cubicBezTo>
                <a:cubicBezTo>
                  <a:pt x="137" y="49"/>
                  <a:pt x="140" y="51"/>
                  <a:pt x="143" y="53"/>
                </a:cubicBezTo>
                <a:cubicBezTo>
                  <a:pt x="147" y="55"/>
                  <a:pt x="152" y="55"/>
                  <a:pt x="154" y="51"/>
                </a:cubicBezTo>
                <a:cubicBezTo>
                  <a:pt x="167" y="39"/>
                  <a:pt x="167" y="39"/>
                  <a:pt x="167" y="39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2" y="66"/>
                  <a:pt x="162" y="71"/>
                  <a:pt x="164" y="74"/>
                </a:cubicBezTo>
                <a:cubicBezTo>
                  <a:pt x="166" y="77"/>
                  <a:pt x="168" y="80"/>
                  <a:pt x="169" y="84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7"/>
                  <a:pt x="171" y="90"/>
                  <a:pt x="172" y="94"/>
                </a:cubicBezTo>
                <a:cubicBezTo>
                  <a:pt x="173" y="98"/>
                  <a:pt x="177" y="101"/>
                  <a:pt x="181" y="101"/>
                </a:cubicBezTo>
                <a:cubicBezTo>
                  <a:pt x="181" y="101"/>
                  <a:pt x="181" y="101"/>
                  <a:pt x="181" y="101"/>
                </a:cubicBezTo>
                <a:cubicBezTo>
                  <a:pt x="200" y="101"/>
                  <a:pt x="200" y="101"/>
                  <a:pt x="200" y="101"/>
                </a:cubicBezTo>
                <a:cubicBezTo>
                  <a:pt x="200" y="116"/>
                  <a:pt x="200" y="116"/>
                  <a:pt x="200" y="116"/>
                </a:cubicBezTo>
                <a:close/>
                <a:moveTo>
                  <a:pt x="109" y="71"/>
                </a:moveTo>
                <a:cubicBezTo>
                  <a:pt x="109" y="71"/>
                  <a:pt x="109" y="71"/>
                  <a:pt x="109" y="71"/>
                </a:cubicBezTo>
                <a:cubicBezTo>
                  <a:pt x="98" y="71"/>
                  <a:pt x="89" y="75"/>
                  <a:pt x="82" y="82"/>
                </a:cubicBezTo>
                <a:cubicBezTo>
                  <a:pt x="76" y="89"/>
                  <a:pt x="71" y="98"/>
                  <a:pt x="71" y="108"/>
                </a:cubicBezTo>
                <a:cubicBezTo>
                  <a:pt x="71" y="119"/>
                  <a:pt x="76" y="128"/>
                  <a:pt x="82" y="135"/>
                </a:cubicBezTo>
                <a:cubicBezTo>
                  <a:pt x="89" y="141"/>
                  <a:pt x="98" y="146"/>
                  <a:pt x="109" y="146"/>
                </a:cubicBezTo>
                <a:cubicBezTo>
                  <a:pt x="119" y="146"/>
                  <a:pt x="128" y="141"/>
                  <a:pt x="135" y="135"/>
                </a:cubicBezTo>
                <a:cubicBezTo>
                  <a:pt x="142" y="128"/>
                  <a:pt x="146" y="119"/>
                  <a:pt x="146" y="108"/>
                </a:cubicBezTo>
                <a:cubicBezTo>
                  <a:pt x="146" y="98"/>
                  <a:pt x="142" y="89"/>
                  <a:pt x="135" y="82"/>
                </a:cubicBezTo>
                <a:cubicBezTo>
                  <a:pt x="128" y="75"/>
                  <a:pt x="119" y="71"/>
                  <a:pt x="109" y="71"/>
                </a:cubicBezTo>
                <a:close/>
                <a:moveTo>
                  <a:pt x="127" y="127"/>
                </a:moveTo>
                <a:cubicBezTo>
                  <a:pt x="127" y="127"/>
                  <a:pt x="127" y="127"/>
                  <a:pt x="127" y="127"/>
                </a:cubicBezTo>
                <a:cubicBezTo>
                  <a:pt x="123" y="132"/>
                  <a:pt x="116" y="135"/>
                  <a:pt x="109" y="135"/>
                </a:cubicBezTo>
                <a:cubicBezTo>
                  <a:pt x="101" y="135"/>
                  <a:pt x="95" y="132"/>
                  <a:pt x="90" y="127"/>
                </a:cubicBezTo>
                <a:cubicBezTo>
                  <a:pt x="85" y="122"/>
                  <a:pt x="82" y="116"/>
                  <a:pt x="82" y="108"/>
                </a:cubicBezTo>
                <a:cubicBezTo>
                  <a:pt x="82" y="101"/>
                  <a:pt x="85" y="94"/>
                  <a:pt x="90" y="90"/>
                </a:cubicBezTo>
                <a:cubicBezTo>
                  <a:pt x="95" y="85"/>
                  <a:pt x="101" y="82"/>
                  <a:pt x="109" y="82"/>
                </a:cubicBezTo>
                <a:cubicBezTo>
                  <a:pt x="116" y="82"/>
                  <a:pt x="123" y="85"/>
                  <a:pt x="127" y="90"/>
                </a:cubicBezTo>
                <a:cubicBezTo>
                  <a:pt x="132" y="94"/>
                  <a:pt x="135" y="101"/>
                  <a:pt x="135" y="108"/>
                </a:cubicBezTo>
                <a:cubicBezTo>
                  <a:pt x="135" y="116"/>
                  <a:pt x="132" y="122"/>
                  <a:pt x="127" y="1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8777818" y="2206625"/>
            <a:ext cx="436033" cy="431800"/>
          </a:xfrm>
          <a:custGeom>
            <a:avLst/>
            <a:gdLst>
              <a:gd name="T0" fmla="*/ 64 w 232"/>
              <a:gd name="T1" fmla="*/ 72 h 230"/>
              <a:gd name="T2" fmla="*/ 64 w 232"/>
              <a:gd name="T3" fmla="*/ 157 h 230"/>
              <a:gd name="T4" fmla="*/ 64 w 232"/>
              <a:gd name="T5" fmla="*/ 157 h 230"/>
              <a:gd name="T6" fmla="*/ 123 w 232"/>
              <a:gd name="T7" fmla="*/ 202 h 230"/>
              <a:gd name="T8" fmla="*/ 123 w 232"/>
              <a:gd name="T9" fmla="*/ 164 h 230"/>
              <a:gd name="T10" fmla="*/ 123 w 232"/>
              <a:gd name="T11" fmla="*/ 65 h 230"/>
              <a:gd name="T12" fmla="*/ 123 w 232"/>
              <a:gd name="T13" fmla="*/ 26 h 230"/>
              <a:gd name="T14" fmla="*/ 64 w 232"/>
              <a:gd name="T15" fmla="*/ 72 h 230"/>
              <a:gd name="T16" fmla="*/ 64 w 232"/>
              <a:gd name="T17" fmla="*/ 72 h 230"/>
              <a:gd name="T18" fmla="*/ 171 w 232"/>
              <a:gd name="T19" fmla="*/ 38 h 230"/>
              <a:gd name="T20" fmla="*/ 171 w 232"/>
              <a:gd name="T21" fmla="*/ 38 h 230"/>
              <a:gd name="T22" fmla="*/ 168 w 232"/>
              <a:gd name="T23" fmla="*/ 26 h 230"/>
              <a:gd name="T24" fmla="*/ 180 w 232"/>
              <a:gd name="T25" fmla="*/ 23 h 230"/>
              <a:gd name="T26" fmla="*/ 218 w 232"/>
              <a:gd name="T27" fmla="*/ 62 h 230"/>
              <a:gd name="T28" fmla="*/ 232 w 232"/>
              <a:gd name="T29" fmla="*/ 114 h 230"/>
              <a:gd name="T30" fmla="*/ 218 w 232"/>
              <a:gd name="T31" fmla="*/ 167 h 230"/>
              <a:gd name="T32" fmla="*/ 180 w 232"/>
              <a:gd name="T33" fmla="*/ 206 h 230"/>
              <a:gd name="T34" fmla="*/ 168 w 232"/>
              <a:gd name="T35" fmla="*/ 203 h 230"/>
              <a:gd name="T36" fmla="*/ 171 w 232"/>
              <a:gd name="T37" fmla="*/ 191 h 230"/>
              <a:gd name="T38" fmla="*/ 203 w 232"/>
              <a:gd name="T39" fmla="*/ 158 h 230"/>
              <a:gd name="T40" fmla="*/ 214 w 232"/>
              <a:gd name="T41" fmla="*/ 114 h 230"/>
              <a:gd name="T42" fmla="*/ 203 w 232"/>
              <a:gd name="T43" fmla="*/ 71 h 230"/>
              <a:gd name="T44" fmla="*/ 171 w 232"/>
              <a:gd name="T45" fmla="*/ 38 h 230"/>
              <a:gd name="T46" fmla="*/ 53 w 232"/>
              <a:gd name="T47" fmla="*/ 74 h 230"/>
              <a:gd name="T48" fmla="*/ 53 w 232"/>
              <a:gd name="T49" fmla="*/ 74 h 230"/>
              <a:gd name="T50" fmla="*/ 17 w 232"/>
              <a:gd name="T51" fmla="*/ 74 h 230"/>
              <a:gd name="T52" fmla="*/ 17 w 232"/>
              <a:gd name="T53" fmla="*/ 155 h 230"/>
              <a:gd name="T54" fmla="*/ 53 w 232"/>
              <a:gd name="T55" fmla="*/ 155 h 230"/>
              <a:gd name="T56" fmla="*/ 53 w 232"/>
              <a:gd name="T57" fmla="*/ 74 h 230"/>
              <a:gd name="T58" fmla="*/ 56 w 232"/>
              <a:gd name="T59" fmla="*/ 56 h 230"/>
              <a:gd name="T60" fmla="*/ 56 w 232"/>
              <a:gd name="T61" fmla="*/ 56 h 230"/>
              <a:gd name="T62" fmla="*/ 127 w 232"/>
              <a:gd name="T63" fmla="*/ 2 h 230"/>
              <a:gd name="T64" fmla="*/ 132 w 232"/>
              <a:gd name="T65" fmla="*/ 0 h 230"/>
              <a:gd name="T66" fmla="*/ 141 w 232"/>
              <a:gd name="T67" fmla="*/ 9 h 230"/>
              <a:gd name="T68" fmla="*/ 141 w 232"/>
              <a:gd name="T69" fmla="*/ 65 h 230"/>
              <a:gd name="T70" fmla="*/ 141 w 232"/>
              <a:gd name="T71" fmla="*/ 67 h 230"/>
              <a:gd name="T72" fmla="*/ 162 w 232"/>
              <a:gd name="T73" fmla="*/ 83 h 230"/>
              <a:gd name="T74" fmla="*/ 173 w 232"/>
              <a:gd name="T75" fmla="*/ 114 h 230"/>
              <a:gd name="T76" fmla="*/ 162 w 232"/>
              <a:gd name="T77" fmla="*/ 146 h 230"/>
              <a:gd name="T78" fmla="*/ 141 w 232"/>
              <a:gd name="T79" fmla="*/ 162 h 230"/>
              <a:gd name="T80" fmla="*/ 141 w 232"/>
              <a:gd name="T81" fmla="*/ 164 h 230"/>
              <a:gd name="T82" fmla="*/ 141 w 232"/>
              <a:gd name="T83" fmla="*/ 220 h 230"/>
              <a:gd name="T84" fmla="*/ 139 w 232"/>
              <a:gd name="T85" fmla="*/ 226 h 230"/>
              <a:gd name="T86" fmla="*/ 127 w 232"/>
              <a:gd name="T87" fmla="*/ 227 h 230"/>
              <a:gd name="T88" fmla="*/ 56 w 232"/>
              <a:gd name="T89" fmla="*/ 173 h 230"/>
              <a:gd name="T90" fmla="*/ 9 w 232"/>
              <a:gd name="T91" fmla="*/ 173 h 230"/>
              <a:gd name="T92" fmla="*/ 9 w 232"/>
              <a:gd name="T93" fmla="*/ 173 h 230"/>
              <a:gd name="T94" fmla="*/ 0 w 232"/>
              <a:gd name="T95" fmla="*/ 164 h 230"/>
              <a:gd name="T96" fmla="*/ 0 w 232"/>
              <a:gd name="T97" fmla="*/ 65 h 230"/>
              <a:gd name="T98" fmla="*/ 0 w 232"/>
              <a:gd name="T99" fmla="*/ 65 h 230"/>
              <a:gd name="T100" fmla="*/ 9 w 232"/>
              <a:gd name="T101" fmla="*/ 56 h 230"/>
              <a:gd name="T102" fmla="*/ 56 w 232"/>
              <a:gd name="T103" fmla="*/ 56 h 230"/>
              <a:gd name="T104" fmla="*/ 141 w 232"/>
              <a:gd name="T105" fmla="*/ 79 h 230"/>
              <a:gd name="T106" fmla="*/ 141 w 232"/>
              <a:gd name="T107" fmla="*/ 79 h 230"/>
              <a:gd name="T108" fmla="*/ 141 w 232"/>
              <a:gd name="T109" fmla="*/ 150 h 230"/>
              <a:gd name="T110" fmla="*/ 154 w 232"/>
              <a:gd name="T111" fmla="*/ 140 h 230"/>
              <a:gd name="T112" fmla="*/ 162 w 232"/>
              <a:gd name="T113" fmla="*/ 114 h 230"/>
              <a:gd name="T114" fmla="*/ 154 w 232"/>
              <a:gd name="T115" fmla="*/ 89 h 230"/>
              <a:gd name="T116" fmla="*/ 141 w 232"/>
              <a:gd name="T117" fmla="*/ 79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32" h="230">
                <a:moveTo>
                  <a:pt x="64" y="72"/>
                </a:moveTo>
                <a:cubicBezTo>
                  <a:pt x="64" y="157"/>
                  <a:pt x="64" y="157"/>
                  <a:pt x="64" y="157"/>
                </a:cubicBezTo>
                <a:cubicBezTo>
                  <a:pt x="64" y="157"/>
                  <a:pt x="64" y="157"/>
                  <a:pt x="64" y="157"/>
                </a:cubicBezTo>
                <a:cubicBezTo>
                  <a:pt x="123" y="202"/>
                  <a:pt x="123" y="202"/>
                  <a:pt x="123" y="202"/>
                </a:cubicBezTo>
                <a:cubicBezTo>
                  <a:pt x="123" y="164"/>
                  <a:pt x="123" y="164"/>
                  <a:pt x="123" y="164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64" y="72"/>
                  <a:pt x="64" y="72"/>
                  <a:pt x="64" y="72"/>
                </a:cubicBezTo>
                <a:cubicBezTo>
                  <a:pt x="64" y="72"/>
                  <a:pt x="64" y="72"/>
                  <a:pt x="64" y="72"/>
                </a:cubicBezTo>
                <a:close/>
                <a:moveTo>
                  <a:pt x="171" y="38"/>
                </a:moveTo>
                <a:cubicBezTo>
                  <a:pt x="171" y="38"/>
                  <a:pt x="171" y="38"/>
                  <a:pt x="171" y="38"/>
                </a:cubicBezTo>
                <a:cubicBezTo>
                  <a:pt x="167" y="36"/>
                  <a:pt x="165" y="30"/>
                  <a:pt x="168" y="26"/>
                </a:cubicBezTo>
                <a:cubicBezTo>
                  <a:pt x="170" y="22"/>
                  <a:pt x="176" y="21"/>
                  <a:pt x="180" y="23"/>
                </a:cubicBezTo>
                <a:cubicBezTo>
                  <a:pt x="196" y="33"/>
                  <a:pt x="209" y="46"/>
                  <a:pt x="218" y="62"/>
                </a:cubicBezTo>
                <a:cubicBezTo>
                  <a:pt x="227" y="77"/>
                  <a:pt x="232" y="95"/>
                  <a:pt x="232" y="114"/>
                </a:cubicBezTo>
                <a:cubicBezTo>
                  <a:pt x="232" y="133"/>
                  <a:pt x="227" y="151"/>
                  <a:pt x="218" y="167"/>
                </a:cubicBezTo>
                <a:cubicBezTo>
                  <a:pt x="209" y="183"/>
                  <a:pt x="196" y="196"/>
                  <a:pt x="180" y="206"/>
                </a:cubicBezTo>
                <a:cubicBezTo>
                  <a:pt x="176" y="208"/>
                  <a:pt x="170" y="207"/>
                  <a:pt x="168" y="203"/>
                </a:cubicBezTo>
                <a:cubicBezTo>
                  <a:pt x="165" y="199"/>
                  <a:pt x="167" y="193"/>
                  <a:pt x="171" y="191"/>
                </a:cubicBezTo>
                <a:cubicBezTo>
                  <a:pt x="184" y="183"/>
                  <a:pt x="195" y="172"/>
                  <a:pt x="203" y="158"/>
                </a:cubicBezTo>
                <a:cubicBezTo>
                  <a:pt x="210" y="145"/>
                  <a:pt x="214" y="130"/>
                  <a:pt x="214" y="114"/>
                </a:cubicBezTo>
                <a:cubicBezTo>
                  <a:pt x="214" y="98"/>
                  <a:pt x="210" y="84"/>
                  <a:pt x="203" y="71"/>
                </a:cubicBezTo>
                <a:cubicBezTo>
                  <a:pt x="195" y="57"/>
                  <a:pt x="184" y="46"/>
                  <a:pt x="171" y="38"/>
                </a:cubicBezTo>
                <a:close/>
                <a:moveTo>
                  <a:pt x="53" y="74"/>
                </a:moveTo>
                <a:cubicBezTo>
                  <a:pt x="53" y="74"/>
                  <a:pt x="53" y="74"/>
                  <a:pt x="53" y="74"/>
                </a:cubicBezTo>
                <a:cubicBezTo>
                  <a:pt x="17" y="74"/>
                  <a:pt x="17" y="74"/>
                  <a:pt x="17" y="74"/>
                </a:cubicBezTo>
                <a:cubicBezTo>
                  <a:pt x="17" y="155"/>
                  <a:pt x="17" y="155"/>
                  <a:pt x="17" y="155"/>
                </a:cubicBezTo>
                <a:cubicBezTo>
                  <a:pt x="53" y="155"/>
                  <a:pt x="53" y="155"/>
                  <a:pt x="53" y="155"/>
                </a:cubicBezTo>
                <a:cubicBezTo>
                  <a:pt x="53" y="74"/>
                  <a:pt x="53" y="74"/>
                  <a:pt x="53" y="74"/>
                </a:cubicBezTo>
                <a:close/>
                <a:moveTo>
                  <a:pt x="56" y="56"/>
                </a:moveTo>
                <a:cubicBezTo>
                  <a:pt x="56" y="56"/>
                  <a:pt x="56" y="56"/>
                  <a:pt x="56" y="56"/>
                </a:cubicBezTo>
                <a:cubicBezTo>
                  <a:pt x="127" y="2"/>
                  <a:pt x="127" y="2"/>
                  <a:pt x="127" y="2"/>
                </a:cubicBezTo>
                <a:cubicBezTo>
                  <a:pt x="128" y="1"/>
                  <a:pt x="130" y="0"/>
                  <a:pt x="132" y="0"/>
                </a:cubicBezTo>
                <a:cubicBezTo>
                  <a:pt x="137" y="0"/>
                  <a:pt x="141" y="4"/>
                  <a:pt x="141" y="9"/>
                </a:cubicBezTo>
                <a:cubicBezTo>
                  <a:pt x="141" y="65"/>
                  <a:pt x="141" y="65"/>
                  <a:pt x="141" y="65"/>
                </a:cubicBezTo>
                <a:cubicBezTo>
                  <a:pt x="141" y="67"/>
                  <a:pt x="141" y="67"/>
                  <a:pt x="141" y="67"/>
                </a:cubicBezTo>
                <a:cubicBezTo>
                  <a:pt x="149" y="71"/>
                  <a:pt x="156" y="76"/>
                  <a:pt x="162" y="83"/>
                </a:cubicBezTo>
                <a:cubicBezTo>
                  <a:pt x="169" y="92"/>
                  <a:pt x="173" y="103"/>
                  <a:pt x="173" y="114"/>
                </a:cubicBezTo>
                <a:cubicBezTo>
                  <a:pt x="173" y="126"/>
                  <a:pt x="169" y="137"/>
                  <a:pt x="162" y="146"/>
                </a:cubicBezTo>
                <a:cubicBezTo>
                  <a:pt x="157" y="153"/>
                  <a:pt x="149" y="158"/>
                  <a:pt x="141" y="162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41" y="220"/>
                  <a:pt x="141" y="220"/>
                  <a:pt x="141" y="220"/>
                </a:cubicBezTo>
                <a:cubicBezTo>
                  <a:pt x="141" y="222"/>
                  <a:pt x="141" y="224"/>
                  <a:pt x="139" y="226"/>
                </a:cubicBezTo>
                <a:cubicBezTo>
                  <a:pt x="136" y="230"/>
                  <a:pt x="131" y="230"/>
                  <a:pt x="127" y="227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9" y="173"/>
                  <a:pt x="9" y="173"/>
                  <a:pt x="9" y="173"/>
                </a:cubicBezTo>
                <a:cubicBezTo>
                  <a:pt x="4" y="173"/>
                  <a:pt x="0" y="169"/>
                  <a:pt x="0" y="164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0"/>
                  <a:pt x="4" y="56"/>
                  <a:pt x="9" y="56"/>
                </a:cubicBezTo>
                <a:cubicBezTo>
                  <a:pt x="56" y="56"/>
                  <a:pt x="56" y="56"/>
                  <a:pt x="56" y="56"/>
                </a:cubicBezTo>
                <a:close/>
                <a:moveTo>
                  <a:pt x="141" y="79"/>
                </a:moveTo>
                <a:cubicBezTo>
                  <a:pt x="141" y="79"/>
                  <a:pt x="141" y="79"/>
                  <a:pt x="141" y="79"/>
                </a:cubicBezTo>
                <a:cubicBezTo>
                  <a:pt x="141" y="150"/>
                  <a:pt x="141" y="150"/>
                  <a:pt x="141" y="150"/>
                </a:cubicBezTo>
                <a:cubicBezTo>
                  <a:pt x="146" y="147"/>
                  <a:pt x="150" y="144"/>
                  <a:pt x="154" y="140"/>
                </a:cubicBezTo>
                <a:cubicBezTo>
                  <a:pt x="159" y="133"/>
                  <a:pt x="162" y="124"/>
                  <a:pt x="162" y="114"/>
                </a:cubicBezTo>
                <a:cubicBezTo>
                  <a:pt x="162" y="105"/>
                  <a:pt x="159" y="96"/>
                  <a:pt x="154" y="89"/>
                </a:cubicBezTo>
                <a:cubicBezTo>
                  <a:pt x="150" y="85"/>
                  <a:pt x="146" y="81"/>
                  <a:pt x="141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1" name="Freeform 106"/>
          <p:cNvSpPr>
            <a:spLocks noEditPoints="1"/>
          </p:cNvSpPr>
          <p:nvPr/>
        </p:nvSpPr>
        <p:spPr bwMode="auto">
          <a:xfrm>
            <a:off x="10388601" y="4359275"/>
            <a:ext cx="419100" cy="416984"/>
          </a:xfrm>
          <a:custGeom>
            <a:avLst/>
            <a:gdLst>
              <a:gd name="T0" fmla="*/ 40 w 223"/>
              <a:gd name="T1" fmla="*/ 111 h 222"/>
              <a:gd name="T2" fmla="*/ 23 w 223"/>
              <a:gd name="T3" fmla="*/ 111 h 222"/>
              <a:gd name="T4" fmla="*/ 31 w 223"/>
              <a:gd name="T5" fmla="*/ 42 h 222"/>
              <a:gd name="T6" fmla="*/ 40 w 223"/>
              <a:gd name="T7" fmla="*/ 34 h 222"/>
              <a:gd name="T8" fmla="*/ 23 w 223"/>
              <a:gd name="T9" fmla="*/ 34 h 222"/>
              <a:gd name="T10" fmla="*/ 31 w 223"/>
              <a:gd name="T11" fmla="*/ 197 h 222"/>
              <a:gd name="T12" fmla="*/ 40 w 223"/>
              <a:gd name="T13" fmla="*/ 188 h 222"/>
              <a:gd name="T14" fmla="*/ 23 w 223"/>
              <a:gd name="T15" fmla="*/ 188 h 222"/>
              <a:gd name="T16" fmla="*/ 217 w 223"/>
              <a:gd name="T17" fmla="*/ 77 h 222"/>
              <a:gd name="T18" fmla="*/ 6 w 223"/>
              <a:gd name="T19" fmla="*/ 77 h 222"/>
              <a:gd name="T20" fmla="*/ 0 w 223"/>
              <a:gd name="T21" fmla="*/ 140 h 222"/>
              <a:gd name="T22" fmla="*/ 217 w 223"/>
              <a:gd name="T23" fmla="*/ 145 h 222"/>
              <a:gd name="T24" fmla="*/ 223 w 223"/>
              <a:gd name="T25" fmla="*/ 82 h 222"/>
              <a:gd name="T26" fmla="*/ 212 w 223"/>
              <a:gd name="T27" fmla="*/ 134 h 222"/>
              <a:gd name="T28" fmla="*/ 11 w 223"/>
              <a:gd name="T29" fmla="*/ 134 h 222"/>
              <a:gd name="T30" fmla="*/ 212 w 223"/>
              <a:gd name="T31" fmla="*/ 88 h 222"/>
              <a:gd name="T32" fmla="*/ 217 w 223"/>
              <a:gd name="T33" fmla="*/ 0 h 222"/>
              <a:gd name="T34" fmla="*/ 6 w 223"/>
              <a:gd name="T35" fmla="*/ 0 h 222"/>
              <a:gd name="T36" fmla="*/ 0 w 223"/>
              <a:gd name="T37" fmla="*/ 62 h 222"/>
              <a:gd name="T38" fmla="*/ 217 w 223"/>
              <a:gd name="T39" fmla="*/ 67 h 222"/>
              <a:gd name="T40" fmla="*/ 223 w 223"/>
              <a:gd name="T41" fmla="*/ 5 h 222"/>
              <a:gd name="T42" fmla="*/ 212 w 223"/>
              <a:gd name="T43" fmla="*/ 57 h 222"/>
              <a:gd name="T44" fmla="*/ 11 w 223"/>
              <a:gd name="T45" fmla="*/ 57 h 222"/>
              <a:gd name="T46" fmla="*/ 212 w 223"/>
              <a:gd name="T47" fmla="*/ 10 h 222"/>
              <a:gd name="T48" fmla="*/ 217 w 223"/>
              <a:gd name="T49" fmla="*/ 155 h 222"/>
              <a:gd name="T50" fmla="*/ 6 w 223"/>
              <a:gd name="T51" fmla="*/ 155 h 222"/>
              <a:gd name="T52" fmla="*/ 0 w 223"/>
              <a:gd name="T53" fmla="*/ 217 h 222"/>
              <a:gd name="T54" fmla="*/ 217 w 223"/>
              <a:gd name="T55" fmla="*/ 222 h 222"/>
              <a:gd name="T56" fmla="*/ 223 w 223"/>
              <a:gd name="T57" fmla="*/ 160 h 222"/>
              <a:gd name="T58" fmla="*/ 212 w 223"/>
              <a:gd name="T59" fmla="*/ 212 h 222"/>
              <a:gd name="T60" fmla="*/ 11 w 223"/>
              <a:gd name="T61" fmla="*/ 212 h 222"/>
              <a:gd name="T62" fmla="*/ 212 w 223"/>
              <a:gd name="T63" fmla="*/ 16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2">
                <a:moveTo>
                  <a:pt x="31" y="120"/>
                </a:moveTo>
                <a:cubicBezTo>
                  <a:pt x="36" y="120"/>
                  <a:pt x="40" y="116"/>
                  <a:pt x="40" y="111"/>
                </a:cubicBezTo>
                <a:cubicBezTo>
                  <a:pt x="40" y="106"/>
                  <a:pt x="36" y="102"/>
                  <a:pt x="31" y="102"/>
                </a:cubicBezTo>
                <a:cubicBezTo>
                  <a:pt x="27" y="102"/>
                  <a:pt x="23" y="106"/>
                  <a:pt x="23" y="111"/>
                </a:cubicBezTo>
                <a:cubicBezTo>
                  <a:pt x="23" y="116"/>
                  <a:pt x="27" y="120"/>
                  <a:pt x="31" y="120"/>
                </a:cubicBezTo>
                <a:close/>
                <a:moveTo>
                  <a:pt x="31" y="42"/>
                </a:moveTo>
                <a:cubicBezTo>
                  <a:pt x="31" y="42"/>
                  <a:pt x="31" y="42"/>
                  <a:pt x="31" y="42"/>
                </a:cubicBezTo>
                <a:cubicBezTo>
                  <a:pt x="36" y="42"/>
                  <a:pt x="40" y="38"/>
                  <a:pt x="40" y="34"/>
                </a:cubicBezTo>
                <a:cubicBezTo>
                  <a:pt x="40" y="29"/>
                  <a:pt x="36" y="25"/>
                  <a:pt x="31" y="25"/>
                </a:cubicBezTo>
                <a:cubicBezTo>
                  <a:pt x="27" y="25"/>
                  <a:pt x="23" y="29"/>
                  <a:pt x="23" y="34"/>
                </a:cubicBezTo>
                <a:cubicBezTo>
                  <a:pt x="23" y="38"/>
                  <a:pt x="27" y="42"/>
                  <a:pt x="31" y="42"/>
                </a:cubicBezTo>
                <a:close/>
                <a:moveTo>
                  <a:pt x="31" y="197"/>
                </a:moveTo>
                <a:cubicBezTo>
                  <a:pt x="31" y="197"/>
                  <a:pt x="31" y="197"/>
                  <a:pt x="31" y="197"/>
                </a:cubicBezTo>
                <a:cubicBezTo>
                  <a:pt x="36" y="197"/>
                  <a:pt x="40" y="193"/>
                  <a:pt x="40" y="188"/>
                </a:cubicBezTo>
                <a:cubicBezTo>
                  <a:pt x="40" y="183"/>
                  <a:pt x="36" y="179"/>
                  <a:pt x="31" y="179"/>
                </a:cubicBezTo>
                <a:cubicBezTo>
                  <a:pt x="27" y="179"/>
                  <a:pt x="23" y="183"/>
                  <a:pt x="23" y="188"/>
                </a:cubicBezTo>
                <a:cubicBezTo>
                  <a:pt x="23" y="193"/>
                  <a:pt x="27" y="197"/>
                  <a:pt x="31" y="197"/>
                </a:cubicBezTo>
                <a:close/>
                <a:moveTo>
                  <a:pt x="217" y="77"/>
                </a:moveTo>
                <a:cubicBezTo>
                  <a:pt x="217" y="77"/>
                  <a:pt x="217" y="77"/>
                  <a:pt x="217" y="77"/>
                </a:cubicBezTo>
                <a:cubicBezTo>
                  <a:pt x="6" y="77"/>
                  <a:pt x="6" y="77"/>
                  <a:pt x="6" y="77"/>
                </a:cubicBezTo>
                <a:cubicBezTo>
                  <a:pt x="3" y="77"/>
                  <a:pt x="0" y="80"/>
                  <a:pt x="0" y="82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2"/>
                  <a:pt x="3" y="145"/>
                  <a:pt x="6" y="145"/>
                </a:cubicBezTo>
                <a:cubicBezTo>
                  <a:pt x="217" y="145"/>
                  <a:pt x="217" y="145"/>
                  <a:pt x="217" y="145"/>
                </a:cubicBezTo>
                <a:cubicBezTo>
                  <a:pt x="220" y="145"/>
                  <a:pt x="223" y="142"/>
                  <a:pt x="223" y="140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0"/>
                  <a:pt x="220" y="77"/>
                  <a:pt x="217" y="77"/>
                </a:cubicBezTo>
                <a:close/>
                <a:moveTo>
                  <a:pt x="212" y="134"/>
                </a:moveTo>
                <a:cubicBezTo>
                  <a:pt x="212" y="134"/>
                  <a:pt x="212" y="134"/>
                  <a:pt x="212" y="13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11" y="88"/>
                  <a:pt x="11" y="88"/>
                  <a:pt x="11" y="88"/>
                </a:cubicBezTo>
                <a:cubicBezTo>
                  <a:pt x="212" y="88"/>
                  <a:pt x="212" y="88"/>
                  <a:pt x="212" y="88"/>
                </a:cubicBezTo>
                <a:cubicBezTo>
                  <a:pt x="212" y="134"/>
                  <a:pt x="212" y="134"/>
                  <a:pt x="212" y="134"/>
                </a:cubicBezTo>
                <a:close/>
                <a:moveTo>
                  <a:pt x="217" y="0"/>
                </a:moveTo>
                <a:cubicBezTo>
                  <a:pt x="217" y="0"/>
                  <a:pt x="217" y="0"/>
                  <a:pt x="217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5"/>
                  <a:pt x="3" y="67"/>
                  <a:pt x="6" y="67"/>
                </a:cubicBezTo>
                <a:cubicBezTo>
                  <a:pt x="217" y="67"/>
                  <a:pt x="217" y="67"/>
                  <a:pt x="217" y="67"/>
                </a:cubicBezTo>
                <a:cubicBezTo>
                  <a:pt x="220" y="67"/>
                  <a:pt x="223" y="65"/>
                  <a:pt x="223" y="62"/>
                </a:cubicBezTo>
                <a:cubicBezTo>
                  <a:pt x="223" y="5"/>
                  <a:pt x="223" y="5"/>
                  <a:pt x="223" y="5"/>
                </a:cubicBezTo>
                <a:cubicBezTo>
                  <a:pt x="223" y="2"/>
                  <a:pt x="220" y="0"/>
                  <a:pt x="217" y="0"/>
                </a:cubicBezTo>
                <a:close/>
                <a:moveTo>
                  <a:pt x="212" y="57"/>
                </a:moveTo>
                <a:cubicBezTo>
                  <a:pt x="212" y="57"/>
                  <a:pt x="212" y="57"/>
                  <a:pt x="212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11" y="10"/>
                  <a:pt x="11" y="10"/>
                  <a:pt x="11" y="10"/>
                </a:cubicBezTo>
                <a:cubicBezTo>
                  <a:pt x="212" y="10"/>
                  <a:pt x="212" y="10"/>
                  <a:pt x="212" y="10"/>
                </a:cubicBezTo>
                <a:cubicBezTo>
                  <a:pt x="212" y="57"/>
                  <a:pt x="212" y="57"/>
                  <a:pt x="212" y="57"/>
                </a:cubicBezTo>
                <a:close/>
                <a:moveTo>
                  <a:pt x="217" y="155"/>
                </a:moveTo>
                <a:cubicBezTo>
                  <a:pt x="217" y="155"/>
                  <a:pt x="217" y="155"/>
                  <a:pt x="217" y="155"/>
                </a:cubicBezTo>
                <a:cubicBezTo>
                  <a:pt x="6" y="155"/>
                  <a:pt x="6" y="155"/>
                  <a:pt x="6" y="155"/>
                </a:cubicBezTo>
                <a:cubicBezTo>
                  <a:pt x="3" y="155"/>
                  <a:pt x="0" y="157"/>
                  <a:pt x="0" y="160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220"/>
                  <a:pt x="3" y="222"/>
                  <a:pt x="6" y="222"/>
                </a:cubicBezTo>
                <a:cubicBezTo>
                  <a:pt x="217" y="222"/>
                  <a:pt x="217" y="222"/>
                  <a:pt x="217" y="222"/>
                </a:cubicBezTo>
                <a:cubicBezTo>
                  <a:pt x="220" y="222"/>
                  <a:pt x="223" y="220"/>
                  <a:pt x="223" y="217"/>
                </a:cubicBezTo>
                <a:cubicBezTo>
                  <a:pt x="223" y="160"/>
                  <a:pt x="223" y="160"/>
                  <a:pt x="223" y="160"/>
                </a:cubicBezTo>
                <a:cubicBezTo>
                  <a:pt x="223" y="157"/>
                  <a:pt x="220" y="155"/>
                  <a:pt x="217" y="155"/>
                </a:cubicBezTo>
                <a:close/>
                <a:moveTo>
                  <a:pt x="212" y="212"/>
                </a:moveTo>
                <a:cubicBezTo>
                  <a:pt x="212" y="212"/>
                  <a:pt x="212" y="212"/>
                  <a:pt x="212" y="212"/>
                </a:cubicBezTo>
                <a:cubicBezTo>
                  <a:pt x="11" y="212"/>
                  <a:pt x="11" y="212"/>
                  <a:pt x="11" y="21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212" y="165"/>
                  <a:pt x="212" y="165"/>
                  <a:pt x="212" y="165"/>
                </a:cubicBezTo>
                <a:cubicBezTo>
                  <a:pt x="212" y="212"/>
                  <a:pt x="212" y="212"/>
                  <a:pt x="212" y="2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2" name="Freeform 107"/>
          <p:cNvSpPr>
            <a:spLocks noEditPoints="1"/>
          </p:cNvSpPr>
          <p:nvPr/>
        </p:nvSpPr>
        <p:spPr bwMode="auto">
          <a:xfrm>
            <a:off x="6421967" y="4130675"/>
            <a:ext cx="527051" cy="342900"/>
          </a:xfrm>
          <a:custGeom>
            <a:avLst/>
            <a:gdLst>
              <a:gd name="T0" fmla="*/ 35 w 281"/>
              <a:gd name="T1" fmla="*/ 0 h 183"/>
              <a:gd name="T2" fmla="*/ 35 w 281"/>
              <a:gd name="T3" fmla="*/ 0 h 183"/>
              <a:gd name="T4" fmla="*/ 246 w 281"/>
              <a:gd name="T5" fmla="*/ 0 h 183"/>
              <a:gd name="T6" fmla="*/ 255 w 281"/>
              <a:gd name="T7" fmla="*/ 8 h 183"/>
              <a:gd name="T8" fmla="*/ 255 w 281"/>
              <a:gd name="T9" fmla="*/ 9 h 183"/>
              <a:gd name="T10" fmla="*/ 255 w 281"/>
              <a:gd name="T11" fmla="*/ 149 h 183"/>
              <a:gd name="T12" fmla="*/ 246 w 281"/>
              <a:gd name="T13" fmla="*/ 157 h 183"/>
              <a:gd name="T14" fmla="*/ 246 w 281"/>
              <a:gd name="T15" fmla="*/ 157 h 183"/>
              <a:gd name="T16" fmla="*/ 35 w 281"/>
              <a:gd name="T17" fmla="*/ 157 h 183"/>
              <a:gd name="T18" fmla="*/ 26 w 281"/>
              <a:gd name="T19" fmla="*/ 149 h 183"/>
              <a:gd name="T20" fmla="*/ 26 w 281"/>
              <a:gd name="T21" fmla="*/ 148 h 183"/>
              <a:gd name="T22" fmla="*/ 26 w 281"/>
              <a:gd name="T23" fmla="*/ 8 h 183"/>
              <a:gd name="T24" fmla="*/ 35 w 281"/>
              <a:gd name="T25" fmla="*/ 0 h 183"/>
              <a:gd name="T26" fmla="*/ 9 w 281"/>
              <a:gd name="T27" fmla="*/ 183 h 183"/>
              <a:gd name="T28" fmla="*/ 9 w 281"/>
              <a:gd name="T29" fmla="*/ 183 h 183"/>
              <a:gd name="T30" fmla="*/ 0 w 281"/>
              <a:gd name="T31" fmla="*/ 174 h 183"/>
              <a:gd name="T32" fmla="*/ 9 w 281"/>
              <a:gd name="T33" fmla="*/ 165 h 183"/>
              <a:gd name="T34" fmla="*/ 272 w 281"/>
              <a:gd name="T35" fmla="*/ 165 h 183"/>
              <a:gd name="T36" fmla="*/ 281 w 281"/>
              <a:gd name="T37" fmla="*/ 174 h 183"/>
              <a:gd name="T38" fmla="*/ 272 w 281"/>
              <a:gd name="T39" fmla="*/ 183 h 183"/>
              <a:gd name="T40" fmla="*/ 9 w 281"/>
              <a:gd name="T41" fmla="*/ 183 h 183"/>
              <a:gd name="T42" fmla="*/ 238 w 281"/>
              <a:gd name="T43" fmla="*/ 17 h 183"/>
              <a:gd name="T44" fmla="*/ 238 w 281"/>
              <a:gd name="T45" fmla="*/ 17 h 183"/>
              <a:gd name="T46" fmla="*/ 43 w 281"/>
              <a:gd name="T47" fmla="*/ 17 h 183"/>
              <a:gd name="T48" fmla="*/ 43 w 281"/>
              <a:gd name="T49" fmla="*/ 140 h 183"/>
              <a:gd name="T50" fmla="*/ 238 w 281"/>
              <a:gd name="T51" fmla="*/ 140 h 183"/>
              <a:gd name="T52" fmla="*/ 238 w 281"/>
              <a:gd name="T53" fmla="*/ 17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1" h="183"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246" y="0"/>
                  <a:pt x="246" y="0"/>
                  <a:pt x="246" y="0"/>
                </a:cubicBezTo>
                <a:cubicBezTo>
                  <a:pt x="251" y="0"/>
                  <a:pt x="255" y="4"/>
                  <a:pt x="255" y="8"/>
                </a:cubicBezTo>
                <a:cubicBezTo>
                  <a:pt x="255" y="9"/>
                  <a:pt x="255" y="9"/>
                  <a:pt x="255" y="9"/>
                </a:cubicBezTo>
                <a:cubicBezTo>
                  <a:pt x="255" y="149"/>
                  <a:pt x="255" y="149"/>
                  <a:pt x="255" y="149"/>
                </a:cubicBezTo>
                <a:cubicBezTo>
                  <a:pt x="255" y="153"/>
                  <a:pt x="251" y="157"/>
                  <a:pt x="246" y="157"/>
                </a:cubicBezTo>
                <a:cubicBezTo>
                  <a:pt x="246" y="157"/>
                  <a:pt x="246" y="157"/>
                  <a:pt x="246" y="157"/>
                </a:cubicBezTo>
                <a:cubicBezTo>
                  <a:pt x="35" y="157"/>
                  <a:pt x="35" y="157"/>
                  <a:pt x="35" y="157"/>
                </a:cubicBezTo>
                <a:cubicBezTo>
                  <a:pt x="30" y="157"/>
                  <a:pt x="26" y="153"/>
                  <a:pt x="26" y="149"/>
                </a:cubicBezTo>
                <a:cubicBezTo>
                  <a:pt x="26" y="148"/>
                  <a:pt x="26" y="148"/>
                  <a:pt x="26" y="14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4"/>
                  <a:pt x="30" y="0"/>
                  <a:pt x="35" y="0"/>
                </a:cubicBezTo>
                <a:close/>
                <a:moveTo>
                  <a:pt x="9" y="183"/>
                </a:moveTo>
                <a:cubicBezTo>
                  <a:pt x="9" y="183"/>
                  <a:pt x="9" y="183"/>
                  <a:pt x="9" y="183"/>
                </a:cubicBezTo>
                <a:cubicBezTo>
                  <a:pt x="4" y="183"/>
                  <a:pt x="0" y="179"/>
                  <a:pt x="0" y="174"/>
                </a:cubicBezTo>
                <a:cubicBezTo>
                  <a:pt x="0" y="169"/>
                  <a:pt x="4" y="165"/>
                  <a:pt x="9" y="165"/>
                </a:cubicBezTo>
                <a:cubicBezTo>
                  <a:pt x="272" y="165"/>
                  <a:pt x="272" y="165"/>
                  <a:pt x="272" y="165"/>
                </a:cubicBezTo>
                <a:cubicBezTo>
                  <a:pt x="277" y="165"/>
                  <a:pt x="281" y="169"/>
                  <a:pt x="281" y="174"/>
                </a:cubicBezTo>
                <a:cubicBezTo>
                  <a:pt x="281" y="179"/>
                  <a:pt x="277" y="183"/>
                  <a:pt x="272" y="183"/>
                </a:cubicBezTo>
                <a:cubicBezTo>
                  <a:pt x="9" y="183"/>
                  <a:pt x="9" y="183"/>
                  <a:pt x="9" y="183"/>
                </a:cubicBezTo>
                <a:close/>
                <a:moveTo>
                  <a:pt x="238" y="17"/>
                </a:moveTo>
                <a:cubicBezTo>
                  <a:pt x="238" y="17"/>
                  <a:pt x="238" y="17"/>
                  <a:pt x="238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40"/>
                  <a:pt x="43" y="140"/>
                  <a:pt x="43" y="140"/>
                </a:cubicBezTo>
                <a:cubicBezTo>
                  <a:pt x="238" y="140"/>
                  <a:pt x="238" y="140"/>
                  <a:pt x="238" y="140"/>
                </a:cubicBezTo>
                <a:cubicBezTo>
                  <a:pt x="238" y="17"/>
                  <a:pt x="238" y="17"/>
                  <a:pt x="238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3" name="Rectangle 108"/>
          <p:cNvSpPr>
            <a:spLocks noChangeArrowheads="1"/>
          </p:cNvSpPr>
          <p:nvPr/>
        </p:nvSpPr>
        <p:spPr bwMode="auto">
          <a:xfrm>
            <a:off x="6532034" y="2841626"/>
            <a:ext cx="12488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>
                <a:solidFill>
                  <a:schemeClr val="bg1"/>
                </a:solidFill>
              </a:rPr>
              <a:t>Option 0</a:t>
            </a:r>
            <a:r>
              <a:rPr lang="en-US" altLang="zh-CN" sz="1333" b="1">
                <a:solidFill>
                  <a:schemeClr val="bg1"/>
                </a:solidFill>
              </a:rPr>
              <a:t>2</a:t>
            </a:r>
            <a:endParaRPr lang="zh-CN" altLang="en-US" sz="1333" b="1">
              <a:solidFill>
                <a:schemeClr val="bg1"/>
              </a:solidFill>
            </a:endParaRPr>
          </a:p>
        </p:txBody>
      </p:sp>
      <p:sp>
        <p:nvSpPr>
          <p:cNvPr id="64" name="Rectangle 109"/>
          <p:cNvSpPr>
            <a:spLocks noChangeArrowheads="1"/>
          </p:cNvSpPr>
          <p:nvPr/>
        </p:nvSpPr>
        <p:spPr bwMode="auto">
          <a:xfrm>
            <a:off x="6096001" y="4634442"/>
            <a:ext cx="12488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 dirty="0">
                <a:solidFill>
                  <a:schemeClr val="bg1"/>
                </a:solidFill>
              </a:rPr>
              <a:t>Option 0</a:t>
            </a:r>
            <a:r>
              <a:rPr lang="en-US" altLang="zh-CN" sz="1333" b="1" dirty="0">
                <a:solidFill>
                  <a:schemeClr val="bg1"/>
                </a:solidFill>
              </a:rPr>
              <a:t>1</a:t>
            </a:r>
            <a:endParaRPr lang="zh-CN" altLang="en-US" sz="1333" b="1" dirty="0">
              <a:solidFill>
                <a:schemeClr val="bg1"/>
              </a:solidFill>
            </a:endParaRPr>
          </a:p>
        </p:txBody>
      </p:sp>
      <p:sp>
        <p:nvSpPr>
          <p:cNvPr id="65" name="Rectangle 110"/>
          <p:cNvSpPr>
            <a:spLocks noChangeArrowheads="1"/>
          </p:cNvSpPr>
          <p:nvPr/>
        </p:nvSpPr>
        <p:spPr bwMode="auto">
          <a:xfrm>
            <a:off x="8354485" y="2841626"/>
            <a:ext cx="12488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>
                <a:solidFill>
                  <a:schemeClr val="bg1"/>
                </a:solidFill>
              </a:rPr>
              <a:t>Option 0</a:t>
            </a:r>
            <a:r>
              <a:rPr lang="en-US" altLang="zh-CN" sz="1333" b="1">
                <a:solidFill>
                  <a:schemeClr val="bg1"/>
                </a:solidFill>
              </a:rPr>
              <a:t>3</a:t>
            </a:r>
            <a:endParaRPr lang="zh-CN" altLang="en-US" sz="1333" b="1">
              <a:solidFill>
                <a:schemeClr val="bg1"/>
              </a:solidFill>
            </a:endParaRPr>
          </a:p>
        </p:txBody>
      </p:sp>
      <p:sp>
        <p:nvSpPr>
          <p:cNvPr id="66" name="Rectangle 111"/>
          <p:cNvSpPr>
            <a:spLocks noChangeArrowheads="1"/>
          </p:cNvSpPr>
          <p:nvPr/>
        </p:nvSpPr>
        <p:spPr bwMode="auto">
          <a:xfrm>
            <a:off x="9649885" y="3715809"/>
            <a:ext cx="12488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>
                <a:solidFill>
                  <a:schemeClr val="bg1"/>
                </a:solidFill>
              </a:rPr>
              <a:t>Option 0</a:t>
            </a:r>
            <a:r>
              <a:rPr lang="en-US" altLang="zh-CN" sz="1333" b="1">
                <a:solidFill>
                  <a:schemeClr val="bg1"/>
                </a:solidFill>
              </a:rPr>
              <a:t>4</a:t>
            </a:r>
            <a:endParaRPr lang="zh-CN" altLang="en-US" sz="1333" b="1">
              <a:solidFill>
                <a:schemeClr val="bg1"/>
              </a:solidFill>
            </a:endParaRPr>
          </a:p>
        </p:txBody>
      </p:sp>
      <p:sp>
        <p:nvSpPr>
          <p:cNvPr id="67" name="Rectangle 112"/>
          <p:cNvSpPr>
            <a:spLocks noChangeArrowheads="1"/>
          </p:cNvSpPr>
          <p:nvPr/>
        </p:nvSpPr>
        <p:spPr bwMode="auto">
          <a:xfrm>
            <a:off x="9984318" y="4884209"/>
            <a:ext cx="124883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>
                <a:solidFill>
                  <a:schemeClr val="bg1"/>
                </a:solidFill>
              </a:rPr>
              <a:t>Option 0</a:t>
            </a:r>
            <a:r>
              <a:rPr lang="en-US" altLang="zh-CN" sz="1333" b="1">
                <a:solidFill>
                  <a:schemeClr val="bg1"/>
                </a:solidFill>
              </a:rPr>
              <a:t>5</a:t>
            </a:r>
            <a:endParaRPr lang="zh-CN" altLang="en-US" sz="1333" b="1">
              <a:solidFill>
                <a:schemeClr val="bg1"/>
              </a:solidFill>
            </a:endParaRPr>
          </a:p>
        </p:txBody>
      </p:sp>
      <p:sp>
        <p:nvSpPr>
          <p:cNvPr id="68" name="Rectangle 113"/>
          <p:cNvSpPr>
            <a:spLocks noChangeArrowheads="1"/>
          </p:cNvSpPr>
          <p:nvPr/>
        </p:nvSpPr>
        <p:spPr bwMode="auto">
          <a:xfrm>
            <a:off x="884767" y="1336675"/>
            <a:ext cx="3841751" cy="73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Line 114"/>
          <p:cNvSpPr>
            <a:spLocks noChangeShapeType="1"/>
          </p:cNvSpPr>
          <p:nvPr/>
        </p:nvSpPr>
        <p:spPr bwMode="auto">
          <a:xfrm>
            <a:off x="884767" y="2200275"/>
            <a:ext cx="3841751" cy="0"/>
          </a:xfrm>
          <a:prstGeom prst="line">
            <a:avLst/>
          </a:prstGeom>
          <a:noFill/>
          <a:ln w="6350">
            <a:solidFill>
              <a:srgbClr val="2F99C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tangle 115"/>
          <p:cNvSpPr>
            <a:spLocks noChangeArrowheads="1"/>
          </p:cNvSpPr>
          <p:nvPr/>
        </p:nvSpPr>
        <p:spPr bwMode="auto">
          <a:xfrm>
            <a:off x="884767" y="2384426"/>
            <a:ext cx="3841751" cy="73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Line 116"/>
          <p:cNvSpPr>
            <a:spLocks noChangeShapeType="1"/>
          </p:cNvSpPr>
          <p:nvPr/>
        </p:nvSpPr>
        <p:spPr bwMode="auto">
          <a:xfrm>
            <a:off x="884767" y="3248025"/>
            <a:ext cx="3841751" cy="0"/>
          </a:xfrm>
          <a:prstGeom prst="line">
            <a:avLst/>
          </a:prstGeom>
          <a:noFill/>
          <a:ln w="6350">
            <a:solidFill>
              <a:srgbClr val="2F99C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ectangle 117"/>
          <p:cNvSpPr>
            <a:spLocks noChangeArrowheads="1"/>
          </p:cNvSpPr>
          <p:nvPr/>
        </p:nvSpPr>
        <p:spPr bwMode="auto">
          <a:xfrm>
            <a:off x="884767" y="3421592"/>
            <a:ext cx="3841751" cy="73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Line 118"/>
          <p:cNvSpPr>
            <a:spLocks noChangeShapeType="1"/>
          </p:cNvSpPr>
          <p:nvPr/>
        </p:nvSpPr>
        <p:spPr bwMode="auto">
          <a:xfrm>
            <a:off x="884767" y="4285192"/>
            <a:ext cx="3841751" cy="0"/>
          </a:xfrm>
          <a:prstGeom prst="line">
            <a:avLst/>
          </a:prstGeom>
          <a:noFill/>
          <a:ln w="6350">
            <a:solidFill>
              <a:srgbClr val="2F99C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Rectangle 119"/>
          <p:cNvSpPr>
            <a:spLocks noChangeArrowheads="1"/>
          </p:cNvSpPr>
          <p:nvPr/>
        </p:nvSpPr>
        <p:spPr bwMode="auto">
          <a:xfrm>
            <a:off x="884767" y="4469342"/>
            <a:ext cx="3841751" cy="73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Line 120"/>
          <p:cNvSpPr>
            <a:spLocks noChangeShapeType="1"/>
          </p:cNvSpPr>
          <p:nvPr/>
        </p:nvSpPr>
        <p:spPr bwMode="auto">
          <a:xfrm>
            <a:off x="884767" y="5332941"/>
            <a:ext cx="3841751" cy="0"/>
          </a:xfrm>
          <a:prstGeom prst="line">
            <a:avLst/>
          </a:prstGeom>
          <a:noFill/>
          <a:ln w="6350">
            <a:solidFill>
              <a:srgbClr val="2F99C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Rectangle 121"/>
          <p:cNvSpPr>
            <a:spLocks noChangeArrowheads="1"/>
          </p:cNvSpPr>
          <p:nvPr/>
        </p:nvSpPr>
        <p:spPr bwMode="auto">
          <a:xfrm>
            <a:off x="884767" y="5500159"/>
            <a:ext cx="3841751" cy="73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0384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6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6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1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3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1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1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5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5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1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55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56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1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59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60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1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6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6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02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03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06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07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10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1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14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15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18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19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1" grpId="0" animBg="1"/>
          <p:bldP spid="52" grpId="0" animBg="1"/>
          <p:bldP spid="54" grpId="0" animBg="1"/>
          <p:bldP spid="55" grpId="0" animBg="1"/>
          <p:bldP spid="57" grpId="0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 animBg="1"/>
          <p:bldP spid="70" grpId="0"/>
          <p:bldP spid="71" grpId="0" animBg="1"/>
          <p:bldP spid="72" grpId="0"/>
          <p:bldP spid="73" grpId="0" animBg="1"/>
          <p:bldP spid="74" grpId="0"/>
          <p:bldP spid="75" grpId="0" animBg="1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2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25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2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2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9" dur="2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1" grpId="0" animBg="1"/>
          <p:bldP spid="52" grpId="0" animBg="1"/>
          <p:bldP spid="54" grpId="0" animBg="1"/>
          <p:bldP spid="55" grpId="0" animBg="1"/>
          <p:bldP spid="57" grpId="0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/>
          <p:bldP spid="64" grpId="0"/>
          <p:bldP spid="65" grpId="0"/>
          <p:bldP spid="66" grpId="0"/>
          <p:bldP spid="67" grpId="0"/>
          <p:bldP spid="68" grpId="0"/>
          <p:bldP spid="69" grpId="0" animBg="1"/>
          <p:bldP spid="70" grpId="0"/>
          <p:bldP spid="71" grpId="0" animBg="1"/>
          <p:bldP spid="72" grpId="0"/>
          <p:bldP spid="73" grpId="0" animBg="1"/>
          <p:bldP spid="74" grpId="0"/>
          <p:bldP spid="75" grpId="0" animBg="1"/>
          <p:bldP spid="7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00199" y="2559065"/>
            <a:ext cx="5963697" cy="3195714"/>
            <a:chOff x="3779912" y="1912064"/>
            <a:chExt cx="4473355" cy="2396785"/>
          </a:xfrm>
        </p:grpSpPr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3779912" y="2300608"/>
              <a:ext cx="4473355" cy="2008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</a:p>
            <a:p>
              <a:pPr>
                <a:lnSpc>
                  <a:spcPct val="15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>
                <a:lnSpc>
                  <a:spcPct val="15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796928" y="1912064"/>
              <a:ext cx="1677601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添加小标题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42059" y="1959636"/>
            <a:ext cx="4225621" cy="3577565"/>
            <a:chOff x="918836" y="1457200"/>
            <a:chExt cx="3169628" cy="2683174"/>
          </a:xfrm>
        </p:grpSpPr>
        <p:grpSp>
          <p:nvGrpSpPr>
            <p:cNvPr id="6" name="组合 5"/>
            <p:cNvGrpSpPr/>
            <p:nvPr/>
          </p:nvGrpSpPr>
          <p:grpSpPr>
            <a:xfrm>
              <a:off x="918836" y="1457200"/>
              <a:ext cx="3169628" cy="2683174"/>
              <a:chOff x="918836" y="1457200"/>
              <a:chExt cx="3169628" cy="268317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918836" y="1457200"/>
                <a:ext cx="3169628" cy="268317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013897" y="1506007"/>
                <a:ext cx="2979718" cy="2205062"/>
              </a:xfrm>
              <a:prstGeom prst="rect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19050">
                <a:noFill/>
                <a:miter lim="800000"/>
                <a:headEnd/>
                <a:tailEnd/>
              </a:ln>
              <a:extLst/>
            </p:spPr>
          </p:pic>
        </p:grpSp>
        <p:sp>
          <p:nvSpPr>
            <p:cNvPr id="7" name="矩形 6"/>
            <p:cNvSpPr/>
            <p:nvPr/>
          </p:nvSpPr>
          <p:spPr>
            <a:xfrm>
              <a:off x="1980820" y="3759768"/>
              <a:ext cx="946536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添加文字</a:t>
              </a: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00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319829" y="1262271"/>
            <a:ext cx="15411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PART</a:t>
            </a:r>
          </a:p>
          <a:p>
            <a:pPr algn="ctr"/>
            <a:r>
              <a:rPr lang="en-US" altLang="zh-CN" sz="72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02</a:t>
            </a:r>
            <a:endParaRPr lang="zh-CN" altLang="en-US" sz="72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TextBox 64"/>
          <p:cNvSpPr txBox="1"/>
          <p:nvPr/>
        </p:nvSpPr>
        <p:spPr>
          <a:xfrm>
            <a:off x="-123226" y="2962745"/>
            <a:ext cx="6427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</a:rPr>
              <a:t>加强医院内涵建设</a:t>
            </a: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1019649" y="3725532"/>
            <a:ext cx="414155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sym typeface="微软雅黑" pitchFamily="34" charset="-122"/>
              </a:rPr>
              <a:t>请点击录入本章节的概括性描述文字或者复制粘贴，请添加说明文字，图像描述及总结。在此录入本章节的综合描述说明。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349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359696" y="3645027"/>
            <a:ext cx="6264696" cy="134065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783633" y="1278714"/>
            <a:ext cx="6264696" cy="134065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1271468" y="948789"/>
            <a:ext cx="1658729" cy="1658048"/>
          </a:xfrm>
          <a:prstGeom prst="ellipse">
            <a:avLst/>
          </a:prstGeom>
          <a:solidFill>
            <a:schemeClr val="accent4"/>
          </a:solidFill>
          <a:ln w="190500" cap="sq" cmpd="sng">
            <a:solidFill>
              <a:srgbClr val="C8C6BD"/>
            </a:solidFill>
            <a:round/>
            <a:headEnd/>
            <a:tailEnd/>
          </a:ln>
        </p:spPr>
        <p:txBody>
          <a:bodyPr lIns="91414" tIns="45707" rIns="91414" bIns="45707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完成情况</a:t>
            </a:r>
            <a:endParaRPr lang="zh-CN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48425" y="1445154"/>
            <a:ext cx="5904657" cy="2012859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9408371" y="3032024"/>
            <a:ext cx="1658729" cy="1658048"/>
          </a:xfrm>
          <a:prstGeom prst="ellipse">
            <a:avLst/>
          </a:prstGeom>
          <a:solidFill>
            <a:schemeClr val="accent3"/>
          </a:solidFill>
          <a:ln w="190500" cap="sq" cmpd="sng">
            <a:solidFill>
              <a:srgbClr val="C8C6BD"/>
            </a:solidFill>
            <a:round/>
            <a:headEnd/>
            <a:tailEnd/>
          </a:ln>
        </p:spPr>
        <p:txBody>
          <a:bodyPr lIns="91414" tIns="45707" rIns="91414" bIns="45707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宋体" panose="02010600030101010101" pitchFamily="2" charset="-122"/>
              </a:rPr>
              <a:t>完成情况</a:t>
            </a:r>
            <a:endParaRPr lang="zh-CN" altLang="zh-CN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248425" y="3861050"/>
            <a:ext cx="5904657" cy="2012859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47080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1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1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1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3" grpId="1"/>
      <p:bldP spid="34" grpId="0" animBg="1"/>
      <p:bldP spid="34" grpId="1" animBg="1"/>
      <p:bldP spid="62" grpId="0"/>
      <p:bldP spid="6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90393" y="1519801"/>
            <a:ext cx="3701553" cy="4343320"/>
          </a:xfrm>
          <a:prstGeom prst="rect">
            <a:avLst/>
          </a:prstGeom>
          <a:solidFill>
            <a:srgbClr val="FFFFFF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890393" y="1124745"/>
            <a:ext cx="3701553" cy="790115"/>
          </a:xfrm>
          <a:prstGeom prst="homePlate">
            <a:avLst>
              <a:gd name="adj" fmla="val 63872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lIns="91414" tIns="45707" rIns="91414" bIns="45707" anchor="ctr"/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4409" y="2190715"/>
            <a:ext cx="3557537" cy="3293209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7" name="矩形 6"/>
          <p:cNvSpPr/>
          <p:nvPr/>
        </p:nvSpPr>
        <p:spPr>
          <a:xfrm>
            <a:off x="6282881" y="1519801"/>
            <a:ext cx="3701553" cy="4343320"/>
          </a:xfrm>
          <a:prstGeom prst="rect">
            <a:avLst/>
          </a:prstGeom>
          <a:solidFill>
            <a:srgbClr val="FFFFFF"/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4" tIns="45707" rIns="91414" bIns="45707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6282881" y="1124745"/>
            <a:ext cx="3701553" cy="790115"/>
          </a:xfrm>
          <a:prstGeom prst="homePlate">
            <a:avLst>
              <a:gd name="adj" fmla="val 63872"/>
            </a:avLst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414" tIns="45707" rIns="91414" bIns="45707" anchor="ctr"/>
          <a:lstStyle/>
          <a:p>
            <a:pPr algn="ctr"/>
            <a:r>
              <a:rPr lang="zh-CN" altLang="en-US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6897" y="2190715"/>
            <a:ext cx="3557537" cy="3293209"/>
          </a:xfrm>
          <a:prstGeom prst="rect">
            <a:avLst/>
          </a:prstGeom>
          <a:noFill/>
        </p:spPr>
        <p:txBody>
          <a:bodyPr wrap="square" lIns="91414" tIns="45707" rIns="91414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  <a:endParaRPr lang="en-US" altLang="zh-CN" sz="16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9836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6" grpId="1"/>
      <p:bldP spid="7" grpId="0" animBg="1"/>
      <p:bldP spid="8" grpId="0" animBg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10"/>
          <p:cNvSpPr>
            <a:spLocks noChangeArrowheads="1"/>
          </p:cNvSpPr>
          <p:nvPr/>
        </p:nvSpPr>
        <p:spPr bwMode="auto">
          <a:xfrm>
            <a:off x="493184" y="1777547"/>
            <a:ext cx="5602816" cy="2114549"/>
          </a:xfrm>
          <a:prstGeom prst="rect">
            <a:avLst/>
          </a:prstGeom>
          <a:blipFill dpi="0" rotWithShape="1">
            <a:blip r:embed="rId3"/>
            <a:srcRect/>
            <a:stretch>
              <a:fillRect b="-29584"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6096000" y="1777547"/>
            <a:ext cx="5598584" cy="2114549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493184" y="3889980"/>
            <a:ext cx="5602816" cy="2114549"/>
          </a:xfrm>
          <a:prstGeom prst="rect">
            <a:avLst/>
          </a:pr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557" name="Rectangle 5" descr="bd949a1373f082024f15da5649fbfbedaa641b36副本"/>
          <p:cNvSpPr>
            <a:spLocks noChangeArrowheads="1"/>
          </p:cNvSpPr>
          <p:nvPr/>
        </p:nvSpPr>
        <p:spPr bwMode="auto">
          <a:xfrm>
            <a:off x="6096000" y="3891039"/>
            <a:ext cx="5598584" cy="2119843"/>
          </a:xfrm>
          <a:prstGeom prst="rect">
            <a:avLst/>
          </a:prstGeom>
          <a:blipFill dpi="0" rotWithShape="1">
            <a:blip r:embed="rId4"/>
            <a:srcRect/>
            <a:stretch>
              <a:fillRect b="-17161"/>
            </a:stretch>
          </a:blip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23558" name="Group 6"/>
          <p:cNvGrpSpPr>
            <a:grpSpLocks/>
          </p:cNvGrpSpPr>
          <p:nvPr/>
        </p:nvGrpSpPr>
        <p:grpSpPr bwMode="auto">
          <a:xfrm>
            <a:off x="6574367" y="2262263"/>
            <a:ext cx="412751" cy="338667"/>
            <a:chOff x="0" y="0"/>
            <a:chExt cx="212" cy="174"/>
          </a:xfrm>
          <a:solidFill>
            <a:schemeClr val="bg1"/>
          </a:solidFill>
        </p:grpSpPr>
        <p:sp>
          <p:nvSpPr>
            <p:cNvPr id="23559" name="Freeform 7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560" name="Oval 8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23561" name="Group 9"/>
          <p:cNvGrpSpPr>
            <a:grpSpLocks/>
          </p:cNvGrpSpPr>
          <p:nvPr/>
        </p:nvGrpSpPr>
        <p:grpSpPr bwMode="auto">
          <a:xfrm>
            <a:off x="1536701" y="4755697"/>
            <a:ext cx="412751" cy="410633"/>
            <a:chOff x="0" y="0"/>
            <a:chExt cx="213" cy="211"/>
          </a:xfrm>
        </p:grpSpPr>
        <p:sp>
          <p:nvSpPr>
            <p:cNvPr id="23562" name="Freeform 10"/>
            <p:cNvSpPr>
              <a:spLocks noEditPoints="1"/>
            </p:cNvSpPr>
            <p:nvPr/>
          </p:nvSpPr>
          <p:spPr bwMode="auto">
            <a:xfrm>
              <a:off x="0" y="0"/>
              <a:ext cx="213" cy="211"/>
            </a:xfrm>
            <a:custGeom>
              <a:avLst/>
              <a:gdLst>
                <a:gd name="T0" fmla="*/ 195 w 213"/>
                <a:gd name="T1" fmla="*/ 155 h 211"/>
                <a:gd name="T2" fmla="*/ 58 w 213"/>
                <a:gd name="T3" fmla="*/ 155 h 211"/>
                <a:gd name="T4" fmla="*/ 58 w 213"/>
                <a:gd name="T5" fmla="*/ 18 h 211"/>
                <a:gd name="T6" fmla="*/ 103 w 213"/>
                <a:gd name="T7" fmla="*/ 18 h 211"/>
                <a:gd name="T8" fmla="*/ 103 w 213"/>
                <a:gd name="T9" fmla="*/ 0 h 211"/>
                <a:gd name="T10" fmla="*/ 39 w 213"/>
                <a:gd name="T11" fmla="*/ 0 h 211"/>
                <a:gd name="T12" fmla="*/ 39 w 213"/>
                <a:gd name="T13" fmla="*/ 38 h 211"/>
                <a:gd name="T14" fmla="*/ 0 w 213"/>
                <a:gd name="T15" fmla="*/ 38 h 211"/>
                <a:gd name="T16" fmla="*/ 0 w 213"/>
                <a:gd name="T17" fmla="*/ 211 h 211"/>
                <a:gd name="T18" fmla="*/ 174 w 213"/>
                <a:gd name="T19" fmla="*/ 211 h 211"/>
                <a:gd name="T20" fmla="*/ 174 w 213"/>
                <a:gd name="T21" fmla="*/ 173 h 211"/>
                <a:gd name="T22" fmla="*/ 213 w 213"/>
                <a:gd name="T23" fmla="*/ 173 h 211"/>
                <a:gd name="T24" fmla="*/ 213 w 213"/>
                <a:gd name="T25" fmla="*/ 108 h 211"/>
                <a:gd name="T26" fmla="*/ 195 w 213"/>
                <a:gd name="T27" fmla="*/ 108 h 211"/>
                <a:gd name="T28" fmla="*/ 195 w 213"/>
                <a:gd name="T29" fmla="*/ 155 h 211"/>
                <a:gd name="T30" fmla="*/ 155 w 213"/>
                <a:gd name="T31" fmla="*/ 193 h 211"/>
                <a:gd name="T32" fmla="*/ 19 w 213"/>
                <a:gd name="T33" fmla="*/ 193 h 211"/>
                <a:gd name="T34" fmla="*/ 19 w 213"/>
                <a:gd name="T35" fmla="*/ 56 h 211"/>
                <a:gd name="T36" fmla="*/ 39 w 213"/>
                <a:gd name="T37" fmla="*/ 56 h 211"/>
                <a:gd name="T38" fmla="*/ 39 w 213"/>
                <a:gd name="T39" fmla="*/ 173 h 211"/>
                <a:gd name="T40" fmla="*/ 155 w 213"/>
                <a:gd name="T41" fmla="*/ 173 h 211"/>
                <a:gd name="T42" fmla="*/ 155 w 213"/>
                <a:gd name="T43" fmla="*/ 19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3" h="211">
                  <a:moveTo>
                    <a:pt x="195" y="155"/>
                  </a:moveTo>
                  <a:lnTo>
                    <a:pt x="58" y="155"/>
                  </a:lnTo>
                  <a:lnTo>
                    <a:pt x="58" y="18"/>
                  </a:lnTo>
                  <a:lnTo>
                    <a:pt x="103" y="18"/>
                  </a:lnTo>
                  <a:lnTo>
                    <a:pt x="103" y="0"/>
                  </a:lnTo>
                  <a:lnTo>
                    <a:pt x="39" y="0"/>
                  </a:lnTo>
                  <a:lnTo>
                    <a:pt x="39" y="38"/>
                  </a:lnTo>
                  <a:lnTo>
                    <a:pt x="0" y="38"/>
                  </a:lnTo>
                  <a:lnTo>
                    <a:pt x="0" y="211"/>
                  </a:lnTo>
                  <a:lnTo>
                    <a:pt x="174" y="211"/>
                  </a:lnTo>
                  <a:lnTo>
                    <a:pt x="174" y="173"/>
                  </a:lnTo>
                  <a:lnTo>
                    <a:pt x="213" y="173"/>
                  </a:lnTo>
                  <a:lnTo>
                    <a:pt x="213" y="108"/>
                  </a:lnTo>
                  <a:lnTo>
                    <a:pt x="195" y="108"/>
                  </a:lnTo>
                  <a:lnTo>
                    <a:pt x="195" y="155"/>
                  </a:lnTo>
                  <a:close/>
                  <a:moveTo>
                    <a:pt x="155" y="193"/>
                  </a:moveTo>
                  <a:lnTo>
                    <a:pt x="19" y="193"/>
                  </a:lnTo>
                  <a:lnTo>
                    <a:pt x="19" y="56"/>
                  </a:lnTo>
                  <a:lnTo>
                    <a:pt x="39" y="56"/>
                  </a:lnTo>
                  <a:lnTo>
                    <a:pt x="39" y="173"/>
                  </a:lnTo>
                  <a:lnTo>
                    <a:pt x="155" y="173"/>
                  </a:lnTo>
                  <a:lnTo>
                    <a:pt x="155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563" name="Freeform 11"/>
            <p:cNvSpPr>
              <a:spLocks/>
            </p:cNvSpPr>
            <p:nvPr/>
          </p:nvSpPr>
          <p:spPr bwMode="auto">
            <a:xfrm>
              <a:off x="120" y="0"/>
              <a:ext cx="93" cy="92"/>
            </a:xfrm>
            <a:custGeom>
              <a:avLst/>
              <a:gdLst>
                <a:gd name="T0" fmla="*/ 16 w 93"/>
                <a:gd name="T1" fmla="*/ 0 h 92"/>
                <a:gd name="T2" fmla="*/ 16 w 93"/>
                <a:gd name="T3" fmla="*/ 18 h 92"/>
                <a:gd name="T4" fmla="*/ 61 w 93"/>
                <a:gd name="T5" fmla="*/ 18 h 92"/>
                <a:gd name="T6" fmla="*/ 0 w 93"/>
                <a:gd name="T7" fmla="*/ 80 h 92"/>
                <a:gd name="T8" fmla="*/ 13 w 93"/>
                <a:gd name="T9" fmla="*/ 92 h 92"/>
                <a:gd name="T10" fmla="*/ 75 w 93"/>
                <a:gd name="T11" fmla="*/ 30 h 92"/>
                <a:gd name="T12" fmla="*/ 75 w 93"/>
                <a:gd name="T13" fmla="*/ 77 h 92"/>
                <a:gd name="T14" fmla="*/ 93 w 93"/>
                <a:gd name="T15" fmla="*/ 77 h 92"/>
                <a:gd name="T16" fmla="*/ 93 w 93"/>
                <a:gd name="T17" fmla="*/ 0 h 92"/>
                <a:gd name="T18" fmla="*/ 16 w 93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2">
                  <a:moveTo>
                    <a:pt x="16" y="0"/>
                  </a:moveTo>
                  <a:lnTo>
                    <a:pt x="16" y="18"/>
                  </a:lnTo>
                  <a:lnTo>
                    <a:pt x="61" y="18"/>
                  </a:lnTo>
                  <a:lnTo>
                    <a:pt x="0" y="80"/>
                  </a:lnTo>
                  <a:lnTo>
                    <a:pt x="13" y="92"/>
                  </a:lnTo>
                  <a:lnTo>
                    <a:pt x="75" y="30"/>
                  </a:lnTo>
                  <a:lnTo>
                    <a:pt x="75" y="77"/>
                  </a:lnTo>
                  <a:lnTo>
                    <a:pt x="93" y="77"/>
                  </a:lnTo>
                  <a:lnTo>
                    <a:pt x="93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7181852" y="2287663"/>
            <a:ext cx="2081467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333" dirty="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574367" y="2776613"/>
            <a:ext cx="4897967" cy="83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dirty="0">
                <a:solidFill>
                  <a:schemeClr val="bg1"/>
                </a:solidFill>
              </a:rPr>
              <a:t>WHAT MAKES US</a:t>
            </a:r>
            <a:r>
              <a:rPr lang="zh-CN" altLang="en-US" sz="1333" b="1" dirty="0">
                <a:solidFill>
                  <a:schemeClr val="bg1"/>
                </a:solidFill>
              </a:rPr>
              <a:t> DIFFERENT </a:t>
            </a:r>
            <a:r>
              <a:rPr lang="zh-CN" altLang="en-US" sz="1333" dirty="0">
                <a:solidFill>
                  <a:schemeClr val="bg1"/>
                </a:solidFill>
              </a:rPr>
              <a:t>?</a:t>
            </a:r>
          </a:p>
          <a:p>
            <a:pPr>
              <a:lnSpc>
                <a:spcPct val="120000"/>
              </a:lnSpc>
            </a:pPr>
            <a:endParaRPr lang="zh-CN" altLang="en-US" sz="1067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/>
                </a:solidFill>
              </a:rPr>
              <a:t>templates</a:t>
            </a:r>
            <a:r>
              <a:rPr lang="en-US" altLang="zh-CN" sz="1067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/>
              </a:solidFill>
            </a:endParaRP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7152218" y="2315181"/>
            <a:ext cx="2116" cy="26458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2167467" y="4781096"/>
            <a:ext cx="246170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6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2125133" y="4749347"/>
            <a:ext cx="0" cy="41698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69" name="Freeform 17"/>
          <p:cNvSpPr>
            <a:spLocks/>
          </p:cNvSpPr>
          <p:nvPr/>
        </p:nvSpPr>
        <p:spPr bwMode="auto">
          <a:xfrm rot="10800000">
            <a:off x="5509685" y="2245330"/>
            <a:ext cx="588433" cy="1181100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rgbClr val="00B0F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570" name="Freeform 18"/>
          <p:cNvSpPr>
            <a:spLocks/>
          </p:cNvSpPr>
          <p:nvPr/>
        </p:nvSpPr>
        <p:spPr bwMode="auto">
          <a:xfrm>
            <a:off x="6096000" y="4370464"/>
            <a:ext cx="586317" cy="1183217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571" name="Freeform 19"/>
          <p:cNvSpPr>
            <a:spLocks/>
          </p:cNvSpPr>
          <p:nvPr/>
        </p:nvSpPr>
        <p:spPr bwMode="auto">
          <a:xfrm>
            <a:off x="6250517" y="4745114"/>
            <a:ext cx="218016" cy="438149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2" name="Freeform 20"/>
          <p:cNvSpPr>
            <a:spLocks/>
          </p:cNvSpPr>
          <p:nvPr/>
        </p:nvSpPr>
        <p:spPr bwMode="auto">
          <a:xfrm rot="10800000">
            <a:off x="5715000" y="2630563"/>
            <a:ext cx="220133" cy="440267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  <a:headEnd/>
            <a:tailEnd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28594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75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75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75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5" dur="75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6" dur="75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9" dur="750" fill="hold"/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75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75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7" grpId="0" animBg="1"/>
          <p:bldP spid="23564" grpId="0"/>
          <p:bldP spid="23565" grpId="0"/>
          <p:bldP spid="23566" grpId="0" animBg="1"/>
          <p:bldP spid="23567" grpId="0"/>
          <p:bldP spid="23568" grpId="0" animBg="1"/>
          <p:bldP spid="23569" grpId="0" animBg="1"/>
          <p:bldP spid="23570" grpId="0" animBg="1"/>
          <p:bldP spid="23571" grpId="0" animBg="1"/>
          <p:bldP spid="2357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3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3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3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35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35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7" grpId="0" animBg="1"/>
          <p:bldP spid="23564" grpId="0"/>
          <p:bldP spid="23565" grpId="0"/>
          <p:bldP spid="23566" grpId="0" animBg="1"/>
          <p:bldP spid="23567" grpId="0"/>
          <p:bldP spid="23568" grpId="0" animBg="1"/>
          <p:bldP spid="23569" grpId="0" animBg="1"/>
          <p:bldP spid="23570" grpId="0" animBg="1"/>
          <p:bldP spid="23571" grpId="0" animBg="1"/>
          <p:bldP spid="23572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313243" y="4829918"/>
            <a:ext cx="9052617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  <a:extLst/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5" name="Line 43"/>
          <p:cNvSpPr>
            <a:spLocks noChangeShapeType="1"/>
          </p:cNvSpPr>
          <p:nvPr/>
        </p:nvSpPr>
        <p:spPr bwMode="auto">
          <a:xfrm rot="5400000">
            <a:off x="6187479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514227" y="2988847"/>
            <a:ext cx="5851634" cy="844989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  <a:extLst/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7" name="Line 43"/>
          <p:cNvSpPr>
            <a:spLocks noChangeShapeType="1"/>
          </p:cNvSpPr>
          <p:nvPr/>
        </p:nvSpPr>
        <p:spPr bwMode="auto">
          <a:xfrm rot="16200000" flipH="1">
            <a:off x="6340295" y="1707551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5400000">
            <a:off x="7784255" y="4133936"/>
            <a:ext cx="2325495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  <a:extLst/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8964672" y="4116088"/>
            <a:ext cx="0" cy="402968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994940" y="1217213"/>
            <a:ext cx="5370921" cy="850452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  <a:extLst/>
        </p:spPr>
        <p:txBody>
          <a:bodyPr wrap="none" lIns="89420" tIns="44710" rIns="89420" bIns="44710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rot="5400000">
            <a:off x="6187479" y="-50773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5400000">
            <a:off x="2304888" y="2104898"/>
            <a:ext cx="2616623" cy="841250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  <a:headEnd/>
            <a:tailEnd/>
          </a:ln>
          <a:extLst/>
        </p:spPr>
        <p:txBody>
          <a:bodyPr wrap="none" lIns="89420" tIns="44710" rIns="89420" bIns="44710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3593754" y="2293824"/>
            <a:ext cx="0" cy="453415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4" name="Oval 38"/>
          <p:cNvSpPr>
            <a:spLocks noChangeArrowheads="1"/>
          </p:cNvSpPr>
          <p:nvPr/>
        </p:nvSpPr>
        <p:spPr bwMode="auto">
          <a:xfrm>
            <a:off x="8266944" y="935661"/>
            <a:ext cx="1374464" cy="1358160"/>
          </a:xfrm>
          <a:prstGeom prst="ellipse">
            <a:avLst/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 rot="5400000">
            <a:off x="2591541" y="3561935"/>
            <a:ext cx="0" cy="3368533"/>
          </a:xfrm>
          <a:prstGeom prst="line">
            <a:avLst/>
          </a:prstGeom>
          <a:noFill/>
          <a:ln w="28575">
            <a:solidFill>
              <a:srgbClr val="C0C0C0"/>
            </a:solidFill>
            <a:prstDash val="lg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20" tIns="44710" rIns="89420" bIns="44710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528840" y="1204658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Oval 38"/>
          <p:cNvSpPr>
            <a:spLocks noChangeArrowheads="1"/>
          </p:cNvSpPr>
          <p:nvPr/>
        </p:nvSpPr>
        <p:spPr bwMode="auto">
          <a:xfrm>
            <a:off x="2925962" y="935661"/>
            <a:ext cx="1374464" cy="1358160"/>
          </a:xfrm>
          <a:prstGeom prst="ellipse">
            <a:avLst/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auto">
          <a:xfrm>
            <a:off x="2925962" y="2712733"/>
            <a:ext cx="1374464" cy="1358160"/>
          </a:xfrm>
          <a:prstGeom prst="ellipse">
            <a:avLst/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4528840" y="2934935"/>
            <a:ext cx="3550386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Oval 38"/>
          <p:cNvSpPr>
            <a:spLocks noChangeArrowheads="1"/>
          </p:cNvSpPr>
          <p:nvPr/>
        </p:nvSpPr>
        <p:spPr bwMode="auto">
          <a:xfrm>
            <a:off x="8277442" y="2712733"/>
            <a:ext cx="1374464" cy="1358160"/>
          </a:xfrm>
          <a:prstGeom prst="ellipse">
            <a:avLst/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8277442" y="4567117"/>
            <a:ext cx="1374464" cy="1358160"/>
          </a:xfrm>
          <a:prstGeom prst="ellipse">
            <a:avLst/>
          </a:prstGeom>
          <a:solidFill>
            <a:schemeClr val="tx2"/>
          </a:solidFill>
          <a:ln w="19050">
            <a:noFill/>
            <a:round/>
            <a:headEnd/>
            <a:tailEnd/>
          </a:ln>
        </p:spPr>
        <p:txBody>
          <a:bodyPr wrap="none" lIns="89420" tIns="44710" rIns="89420" bIns="44710" anchor="ctr"/>
          <a:lstStyle/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添加</a:t>
            </a:r>
            <a:endParaRPr lang="en-US" altLang="zh-CN" kern="0" dirty="0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defRPr/>
            </a:pPr>
            <a:r>
              <a:rPr lang="zh-CN" altLang="en-US" kern="0" dirty="0">
                <a:solidFill>
                  <a:schemeClr val="bg1"/>
                </a:solidFill>
                <a:ea typeface="微软雅黑" pitchFamily="34" charset="-122"/>
              </a:rPr>
              <a:t>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978453" y="4798878"/>
            <a:ext cx="6893295" cy="459625"/>
          </a:xfrm>
          <a:prstGeom prst="rect">
            <a:avLst/>
          </a:prstGeom>
        </p:spPr>
        <p:txBody>
          <a:bodyPr wrap="square" lIns="89420" tIns="44710" rIns="89420" bIns="4471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6687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2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2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2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2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3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5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6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100"/>
                                </p:stCondLst>
                                <p:childTnLst>
                                  <p:par>
                                    <p:cTn id="7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8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8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9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05"/>
          <p:cNvGrpSpPr>
            <a:grpSpLocks/>
          </p:cNvGrpSpPr>
          <p:nvPr/>
        </p:nvGrpSpPr>
        <p:grpSpPr bwMode="auto">
          <a:xfrm>
            <a:off x="1454843" y="1753951"/>
            <a:ext cx="4405301" cy="4075319"/>
            <a:chOff x="815" y="894"/>
            <a:chExt cx="1989" cy="1813"/>
          </a:xfrm>
        </p:grpSpPr>
        <p:sp>
          <p:nvSpPr>
            <p:cNvPr id="5" name="Rectangle 18"/>
            <p:cNvSpPr>
              <a:spLocks noChangeArrowheads="1"/>
            </p:cNvSpPr>
            <p:nvPr/>
          </p:nvSpPr>
          <p:spPr bwMode="auto">
            <a:xfrm>
              <a:off x="1505" y="1855"/>
              <a:ext cx="617" cy="852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EAEAEA"/>
              </a:solidFill>
              <a:prstDash val="solid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/>
            <a:p>
              <a:pPr eaLnBrk="1" fontAlgn="base" hangingPunct="1">
                <a:lnSpc>
                  <a:spcPct val="120000"/>
                </a:lnSpc>
                <a:buClrTx/>
                <a:buSzTx/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auto">
            <a:xfrm>
              <a:off x="815" y="967"/>
              <a:ext cx="1989" cy="1638"/>
            </a:xfrm>
            <a:custGeom>
              <a:avLst/>
              <a:gdLst>
                <a:gd name="T0" fmla="*/ 0 w 1291"/>
                <a:gd name="T1" fmla="*/ 0 h 951"/>
                <a:gd name="T2" fmla="*/ 446 w 1291"/>
                <a:gd name="T3" fmla="*/ 947 h 951"/>
                <a:gd name="T4" fmla="*/ 844 w 1291"/>
                <a:gd name="T5" fmla="*/ 950 h 951"/>
                <a:gd name="T6" fmla="*/ 1290 w 1291"/>
                <a:gd name="T7" fmla="*/ 3 h 951"/>
                <a:gd name="T8" fmla="*/ 0 w 1291"/>
                <a:gd name="T9" fmla="*/ 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1" h="951">
                  <a:moveTo>
                    <a:pt x="0" y="0"/>
                  </a:moveTo>
                  <a:lnTo>
                    <a:pt x="446" y="947"/>
                  </a:lnTo>
                  <a:lnTo>
                    <a:pt x="844" y="950"/>
                  </a:lnTo>
                  <a:lnTo>
                    <a:pt x="1290" y="3"/>
                  </a:lnTo>
                  <a:lnTo>
                    <a:pt x="0" y="0"/>
                  </a:lnTo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7" name="Oval 20"/>
            <p:cNvSpPr>
              <a:spLocks noChangeArrowheads="1"/>
            </p:cNvSpPr>
            <p:nvPr/>
          </p:nvSpPr>
          <p:spPr bwMode="auto">
            <a:xfrm>
              <a:off x="827" y="894"/>
              <a:ext cx="1977" cy="142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8" name="Oval 22"/>
            <p:cNvSpPr>
              <a:spLocks noChangeArrowheads="1"/>
            </p:cNvSpPr>
            <p:nvPr/>
          </p:nvSpPr>
          <p:spPr bwMode="auto">
            <a:xfrm>
              <a:off x="1062" y="1431"/>
              <a:ext cx="1504" cy="195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  <p:sp>
          <p:nvSpPr>
            <p:cNvPr id="9" name="Oval 23"/>
            <p:cNvSpPr>
              <a:spLocks noChangeArrowheads="1"/>
            </p:cNvSpPr>
            <p:nvPr/>
          </p:nvSpPr>
          <p:spPr bwMode="auto">
            <a:xfrm>
              <a:off x="1282" y="1986"/>
              <a:ext cx="1044" cy="196"/>
            </a:xfrm>
            <a:prstGeom prst="ellipse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/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1600" kern="0" dirty="0">
                <a:solidFill>
                  <a:srgbClr val="4D4D4D"/>
                </a:solidFill>
              </a:endParaRPr>
            </a:p>
          </p:txBody>
        </p:sp>
      </p:grpSp>
      <p:sp>
        <p:nvSpPr>
          <p:cNvPr id="10" name="AutoShape 24"/>
          <p:cNvSpPr>
            <a:spLocks noChangeArrowheads="1"/>
          </p:cNvSpPr>
          <p:nvPr/>
        </p:nvSpPr>
        <p:spPr bwMode="auto">
          <a:xfrm rot="16200000" flipH="1">
            <a:off x="2734408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1" name="Freeform 25"/>
          <p:cNvSpPr>
            <a:spLocks/>
          </p:cNvSpPr>
          <p:nvPr/>
        </p:nvSpPr>
        <p:spPr bwMode="auto">
          <a:xfrm>
            <a:off x="4832462" y="2702534"/>
            <a:ext cx="1069765" cy="701323"/>
          </a:xfrm>
          <a:custGeom>
            <a:avLst/>
            <a:gdLst>
              <a:gd name="T0" fmla="*/ 884378 w 314"/>
              <a:gd name="T1" fmla="*/ 151756 h 182"/>
              <a:gd name="T2" fmla="*/ 887212 w 314"/>
              <a:gd name="T3" fmla="*/ 553279 h 182"/>
              <a:gd name="T4" fmla="*/ 479038 w 314"/>
              <a:gd name="T5" fmla="*/ 572248 h 182"/>
              <a:gd name="T6" fmla="*/ 586751 w 314"/>
              <a:gd name="T7" fmla="*/ 458431 h 182"/>
              <a:gd name="T8" fmla="*/ 402505 w 314"/>
              <a:gd name="T9" fmla="*/ 265574 h 182"/>
              <a:gd name="T10" fmla="*/ 359987 w 314"/>
              <a:gd name="T11" fmla="*/ 246604 h 182"/>
              <a:gd name="T12" fmla="*/ 314634 w 314"/>
              <a:gd name="T13" fmla="*/ 252927 h 182"/>
              <a:gd name="T14" fmla="*/ 260778 w 314"/>
              <a:gd name="T15" fmla="*/ 278220 h 182"/>
              <a:gd name="T16" fmla="*/ 198418 w 314"/>
              <a:gd name="T17" fmla="*/ 331967 h 182"/>
              <a:gd name="T18" fmla="*/ 141727 w 314"/>
              <a:gd name="T19" fmla="*/ 392038 h 182"/>
              <a:gd name="T20" fmla="*/ 0 w 314"/>
              <a:gd name="T21" fmla="*/ 243443 h 182"/>
              <a:gd name="T22" fmla="*/ 96375 w 314"/>
              <a:gd name="T23" fmla="*/ 145433 h 182"/>
              <a:gd name="T24" fmla="*/ 136058 w 314"/>
              <a:gd name="T25" fmla="*/ 113817 h 182"/>
              <a:gd name="T26" fmla="*/ 189914 w 314"/>
              <a:gd name="T27" fmla="*/ 75878 h 182"/>
              <a:gd name="T28" fmla="*/ 232433 w 314"/>
              <a:gd name="T29" fmla="*/ 53747 h 182"/>
              <a:gd name="T30" fmla="*/ 272116 w 314"/>
              <a:gd name="T31" fmla="*/ 28454 h 182"/>
              <a:gd name="T32" fmla="*/ 317469 w 314"/>
              <a:gd name="T33" fmla="*/ 9485 h 182"/>
              <a:gd name="T34" fmla="*/ 365656 w 314"/>
              <a:gd name="T35" fmla="*/ 0 h 182"/>
              <a:gd name="T36" fmla="*/ 419513 w 314"/>
              <a:gd name="T37" fmla="*/ 0 h 182"/>
              <a:gd name="T38" fmla="*/ 464865 w 314"/>
              <a:gd name="T39" fmla="*/ 3162 h 182"/>
              <a:gd name="T40" fmla="*/ 513053 w 314"/>
              <a:gd name="T41" fmla="*/ 15808 h 182"/>
              <a:gd name="T42" fmla="*/ 561240 w 314"/>
              <a:gd name="T43" fmla="*/ 41101 h 182"/>
              <a:gd name="T44" fmla="*/ 589585 w 314"/>
              <a:gd name="T45" fmla="*/ 72717 h 182"/>
              <a:gd name="T46" fmla="*/ 779500 w 314"/>
              <a:gd name="T47" fmla="*/ 259251 h 182"/>
              <a:gd name="T48" fmla="*/ 884378 w 314"/>
              <a:gd name="T49" fmla="*/ 151756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2"/>
              <a:gd name="T77" fmla="*/ 314 w 314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2">
                <a:moveTo>
                  <a:pt x="312" y="48"/>
                </a:moveTo>
                <a:lnTo>
                  <a:pt x="313" y="175"/>
                </a:lnTo>
                <a:lnTo>
                  <a:pt x="169" y="181"/>
                </a:lnTo>
                <a:lnTo>
                  <a:pt x="207" y="145"/>
                </a:lnTo>
                <a:lnTo>
                  <a:pt x="142" y="84"/>
                </a:lnTo>
                <a:lnTo>
                  <a:pt x="127" y="78"/>
                </a:lnTo>
                <a:lnTo>
                  <a:pt x="111" y="80"/>
                </a:lnTo>
                <a:lnTo>
                  <a:pt x="92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2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auto">
          <a:xfrm>
            <a:off x="4298686" y="4042242"/>
            <a:ext cx="1074193" cy="705820"/>
          </a:xfrm>
          <a:custGeom>
            <a:avLst/>
            <a:gdLst>
              <a:gd name="T0" fmla="*/ 886487 w 315"/>
              <a:gd name="T1" fmla="*/ 152428 h 182"/>
              <a:gd name="T2" fmla="*/ 889319 w 315"/>
              <a:gd name="T3" fmla="*/ 555727 h 182"/>
              <a:gd name="T4" fmla="*/ 481478 w 315"/>
              <a:gd name="T5" fmla="*/ 574780 h 182"/>
              <a:gd name="T6" fmla="*/ 589103 w 315"/>
              <a:gd name="T7" fmla="*/ 460459 h 182"/>
              <a:gd name="T8" fmla="*/ 405008 w 315"/>
              <a:gd name="T9" fmla="*/ 266749 h 182"/>
              <a:gd name="T10" fmla="*/ 359693 w 315"/>
              <a:gd name="T11" fmla="*/ 247695 h 182"/>
              <a:gd name="T12" fmla="*/ 314377 w 315"/>
              <a:gd name="T13" fmla="*/ 254047 h 182"/>
              <a:gd name="T14" fmla="*/ 263397 w 315"/>
              <a:gd name="T15" fmla="*/ 279451 h 182"/>
              <a:gd name="T16" fmla="*/ 198256 w 315"/>
              <a:gd name="T17" fmla="*/ 333436 h 182"/>
              <a:gd name="T18" fmla="*/ 141611 w 315"/>
              <a:gd name="T19" fmla="*/ 393772 h 182"/>
              <a:gd name="T20" fmla="*/ 0 w 315"/>
              <a:gd name="T21" fmla="*/ 244520 h 182"/>
              <a:gd name="T22" fmla="*/ 96296 w 315"/>
              <a:gd name="T23" fmla="*/ 146077 h 182"/>
              <a:gd name="T24" fmla="*/ 135947 w 315"/>
              <a:gd name="T25" fmla="*/ 114321 h 182"/>
              <a:gd name="T26" fmla="*/ 189759 w 315"/>
              <a:gd name="T27" fmla="*/ 76214 h 182"/>
              <a:gd name="T28" fmla="*/ 232242 w 315"/>
              <a:gd name="T29" fmla="*/ 53985 h 182"/>
              <a:gd name="T30" fmla="*/ 271894 w 315"/>
              <a:gd name="T31" fmla="*/ 28580 h 182"/>
              <a:gd name="T32" fmla="*/ 317209 w 315"/>
              <a:gd name="T33" fmla="*/ 9527 h 182"/>
              <a:gd name="T34" fmla="*/ 365357 w 315"/>
              <a:gd name="T35" fmla="*/ 0 h 182"/>
              <a:gd name="T36" fmla="*/ 422002 w 315"/>
              <a:gd name="T37" fmla="*/ 0 h 182"/>
              <a:gd name="T38" fmla="*/ 467317 w 315"/>
              <a:gd name="T39" fmla="*/ 3176 h 182"/>
              <a:gd name="T40" fmla="*/ 515465 w 315"/>
              <a:gd name="T41" fmla="*/ 15878 h 182"/>
              <a:gd name="T42" fmla="*/ 563613 w 315"/>
              <a:gd name="T43" fmla="*/ 41283 h 182"/>
              <a:gd name="T44" fmla="*/ 591935 w 315"/>
              <a:gd name="T45" fmla="*/ 73038 h 182"/>
              <a:gd name="T46" fmla="*/ 781694 w 315"/>
              <a:gd name="T47" fmla="*/ 260398 h 182"/>
              <a:gd name="T48" fmla="*/ 886487 w 315"/>
              <a:gd name="T49" fmla="*/ 152428 h 18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5"/>
              <a:gd name="T76" fmla="*/ 0 h 182"/>
              <a:gd name="T77" fmla="*/ 315 w 315"/>
              <a:gd name="T78" fmla="*/ 182 h 182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5" h="182">
                <a:moveTo>
                  <a:pt x="313" y="48"/>
                </a:moveTo>
                <a:lnTo>
                  <a:pt x="314" y="175"/>
                </a:lnTo>
                <a:lnTo>
                  <a:pt x="170" y="181"/>
                </a:lnTo>
                <a:lnTo>
                  <a:pt x="208" y="145"/>
                </a:lnTo>
                <a:lnTo>
                  <a:pt x="143" y="84"/>
                </a:lnTo>
                <a:lnTo>
                  <a:pt x="127" y="78"/>
                </a:lnTo>
                <a:lnTo>
                  <a:pt x="111" y="80"/>
                </a:lnTo>
                <a:lnTo>
                  <a:pt x="93" y="88"/>
                </a:lnTo>
                <a:lnTo>
                  <a:pt x="70" y="105"/>
                </a:lnTo>
                <a:lnTo>
                  <a:pt x="50" y="124"/>
                </a:lnTo>
                <a:lnTo>
                  <a:pt x="0" y="77"/>
                </a:lnTo>
                <a:lnTo>
                  <a:pt x="34" y="46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9" y="0"/>
                </a:lnTo>
                <a:lnTo>
                  <a:pt x="165" y="1"/>
                </a:lnTo>
                <a:lnTo>
                  <a:pt x="182" y="5"/>
                </a:lnTo>
                <a:lnTo>
                  <a:pt x="199" y="13"/>
                </a:lnTo>
                <a:lnTo>
                  <a:pt x="209" y="23"/>
                </a:lnTo>
                <a:lnTo>
                  <a:pt x="276" y="82"/>
                </a:lnTo>
                <a:lnTo>
                  <a:pt x="313" y="48"/>
                </a:lnTo>
              </a:path>
            </a:pathLst>
          </a:custGeom>
          <a:solidFill>
            <a:schemeClr val="accent3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3" name="Freeform 27"/>
          <p:cNvSpPr>
            <a:spLocks/>
          </p:cNvSpPr>
          <p:nvPr/>
        </p:nvSpPr>
        <p:spPr bwMode="auto">
          <a:xfrm>
            <a:off x="5065019" y="1358332"/>
            <a:ext cx="1069763" cy="710315"/>
          </a:xfrm>
          <a:custGeom>
            <a:avLst/>
            <a:gdLst>
              <a:gd name="T0" fmla="*/ 884378 w 314"/>
              <a:gd name="T1" fmla="*/ 152263 h 183"/>
              <a:gd name="T2" fmla="*/ 887212 w 314"/>
              <a:gd name="T3" fmla="*/ 558297 h 183"/>
              <a:gd name="T4" fmla="*/ 479038 w 314"/>
              <a:gd name="T5" fmla="*/ 577330 h 183"/>
              <a:gd name="T6" fmla="*/ 586751 w 314"/>
              <a:gd name="T7" fmla="*/ 463133 h 183"/>
              <a:gd name="T8" fmla="*/ 402505 w 314"/>
              <a:gd name="T9" fmla="*/ 269632 h 183"/>
              <a:gd name="T10" fmla="*/ 359987 w 314"/>
              <a:gd name="T11" fmla="*/ 247427 h 183"/>
              <a:gd name="T12" fmla="*/ 314634 w 314"/>
              <a:gd name="T13" fmla="*/ 256944 h 183"/>
              <a:gd name="T14" fmla="*/ 260778 w 314"/>
              <a:gd name="T15" fmla="*/ 282321 h 183"/>
              <a:gd name="T16" fmla="*/ 198418 w 314"/>
              <a:gd name="T17" fmla="*/ 333075 h 183"/>
              <a:gd name="T18" fmla="*/ 141727 w 314"/>
              <a:gd name="T19" fmla="*/ 396518 h 183"/>
              <a:gd name="T20" fmla="*/ 0 w 314"/>
              <a:gd name="T21" fmla="*/ 247427 h 183"/>
              <a:gd name="T22" fmla="*/ 96375 w 314"/>
              <a:gd name="T23" fmla="*/ 149091 h 183"/>
              <a:gd name="T24" fmla="*/ 136058 w 314"/>
              <a:gd name="T25" fmla="*/ 114197 h 183"/>
              <a:gd name="T26" fmla="*/ 189914 w 314"/>
              <a:gd name="T27" fmla="*/ 76131 h 183"/>
              <a:gd name="T28" fmla="*/ 232433 w 314"/>
              <a:gd name="T29" fmla="*/ 53926 h 183"/>
              <a:gd name="T30" fmla="*/ 272116 w 314"/>
              <a:gd name="T31" fmla="*/ 28549 h 183"/>
              <a:gd name="T32" fmla="*/ 317469 w 314"/>
              <a:gd name="T33" fmla="*/ 9516 h 183"/>
              <a:gd name="T34" fmla="*/ 365656 w 314"/>
              <a:gd name="T35" fmla="*/ 0 h 183"/>
              <a:gd name="T36" fmla="*/ 419513 w 314"/>
              <a:gd name="T37" fmla="*/ 0 h 183"/>
              <a:gd name="T38" fmla="*/ 464865 w 314"/>
              <a:gd name="T39" fmla="*/ 3172 h 183"/>
              <a:gd name="T40" fmla="*/ 513053 w 314"/>
              <a:gd name="T41" fmla="*/ 15861 h 183"/>
              <a:gd name="T42" fmla="*/ 561240 w 314"/>
              <a:gd name="T43" fmla="*/ 41238 h 183"/>
              <a:gd name="T44" fmla="*/ 589585 w 314"/>
              <a:gd name="T45" fmla="*/ 72959 h 183"/>
              <a:gd name="T46" fmla="*/ 779500 w 314"/>
              <a:gd name="T47" fmla="*/ 260116 h 183"/>
              <a:gd name="T48" fmla="*/ 884378 w 314"/>
              <a:gd name="T49" fmla="*/ 152263 h 18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14"/>
              <a:gd name="T76" fmla="*/ 0 h 183"/>
              <a:gd name="T77" fmla="*/ 314 w 314"/>
              <a:gd name="T78" fmla="*/ 183 h 18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14" h="183">
                <a:moveTo>
                  <a:pt x="312" y="48"/>
                </a:moveTo>
                <a:lnTo>
                  <a:pt x="313" y="176"/>
                </a:lnTo>
                <a:lnTo>
                  <a:pt x="169" y="182"/>
                </a:lnTo>
                <a:lnTo>
                  <a:pt x="207" y="146"/>
                </a:lnTo>
                <a:lnTo>
                  <a:pt x="142" y="85"/>
                </a:lnTo>
                <a:lnTo>
                  <a:pt x="127" y="78"/>
                </a:lnTo>
                <a:lnTo>
                  <a:pt x="111" y="81"/>
                </a:lnTo>
                <a:lnTo>
                  <a:pt x="92" y="89"/>
                </a:lnTo>
                <a:lnTo>
                  <a:pt x="70" y="105"/>
                </a:lnTo>
                <a:lnTo>
                  <a:pt x="50" y="125"/>
                </a:lnTo>
                <a:lnTo>
                  <a:pt x="0" y="78"/>
                </a:lnTo>
                <a:lnTo>
                  <a:pt x="34" y="47"/>
                </a:lnTo>
                <a:lnTo>
                  <a:pt x="48" y="36"/>
                </a:lnTo>
                <a:lnTo>
                  <a:pt x="67" y="24"/>
                </a:lnTo>
                <a:lnTo>
                  <a:pt x="82" y="17"/>
                </a:lnTo>
                <a:lnTo>
                  <a:pt x="96" y="9"/>
                </a:lnTo>
                <a:lnTo>
                  <a:pt x="112" y="3"/>
                </a:lnTo>
                <a:lnTo>
                  <a:pt x="129" y="0"/>
                </a:lnTo>
                <a:lnTo>
                  <a:pt x="148" y="0"/>
                </a:lnTo>
                <a:lnTo>
                  <a:pt x="164" y="1"/>
                </a:lnTo>
                <a:lnTo>
                  <a:pt x="181" y="5"/>
                </a:lnTo>
                <a:lnTo>
                  <a:pt x="198" y="13"/>
                </a:lnTo>
                <a:lnTo>
                  <a:pt x="208" y="23"/>
                </a:lnTo>
                <a:lnTo>
                  <a:pt x="275" y="82"/>
                </a:lnTo>
                <a:lnTo>
                  <a:pt x="312" y="48"/>
                </a:lnTo>
              </a:path>
            </a:pathLst>
          </a:cu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2766021" y="1230207"/>
            <a:ext cx="31672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5" name="AutoShape 29"/>
          <p:cNvSpPr>
            <a:spLocks noChangeArrowheads="1"/>
          </p:cNvSpPr>
          <p:nvPr/>
        </p:nvSpPr>
        <p:spPr bwMode="auto">
          <a:xfrm rot="16200000" flipH="1">
            <a:off x="3505171" y="1936630"/>
            <a:ext cx="384380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3536784" y="1230207"/>
            <a:ext cx="318936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7" name="AutoShape 31"/>
          <p:cNvSpPr>
            <a:spLocks noChangeArrowheads="1"/>
          </p:cNvSpPr>
          <p:nvPr/>
        </p:nvSpPr>
        <p:spPr bwMode="auto">
          <a:xfrm rot="16200000" flipH="1">
            <a:off x="4263752" y="1939951"/>
            <a:ext cx="384380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4294256" y="1230207"/>
            <a:ext cx="321150" cy="762015"/>
          </a:xfrm>
          <a:prstGeom prst="rect">
            <a:avLst/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19" name="AutoShape 33"/>
          <p:cNvSpPr>
            <a:spLocks noChangeArrowheads="1"/>
          </p:cNvSpPr>
          <p:nvPr/>
        </p:nvSpPr>
        <p:spPr bwMode="auto">
          <a:xfrm rot="16200000" flipH="1">
            <a:off x="3011228" y="3242616"/>
            <a:ext cx="388875" cy="684383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0" name="Rectangle 34"/>
          <p:cNvSpPr>
            <a:spLocks noChangeArrowheads="1"/>
          </p:cNvSpPr>
          <p:nvPr/>
        </p:nvSpPr>
        <p:spPr bwMode="auto">
          <a:xfrm>
            <a:off x="3049521" y="2563172"/>
            <a:ext cx="31450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1" name="AutoShape 35"/>
          <p:cNvSpPr>
            <a:spLocks noChangeArrowheads="1"/>
          </p:cNvSpPr>
          <p:nvPr/>
        </p:nvSpPr>
        <p:spPr bwMode="auto">
          <a:xfrm rot="16200000" flipH="1">
            <a:off x="3775330" y="3242603"/>
            <a:ext cx="391124" cy="682169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3811424" y="2563172"/>
            <a:ext cx="318936" cy="759767"/>
          </a:xfrm>
          <a:prstGeom prst="rect">
            <a:avLst/>
          </a:prstGeom>
          <a:solidFill>
            <a:schemeClr val="accent2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3" name="AutoShape 37"/>
          <p:cNvSpPr>
            <a:spLocks noChangeArrowheads="1"/>
          </p:cNvSpPr>
          <p:nvPr/>
        </p:nvSpPr>
        <p:spPr bwMode="auto">
          <a:xfrm rot="16200000" flipH="1">
            <a:off x="3393288" y="4515964"/>
            <a:ext cx="388875" cy="677738"/>
          </a:xfrm>
          <a:prstGeom prst="rightArrow">
            <a:avLst>
              <a:gd name="adj1" fmla="val 50000"/>
              <a:gd name="adj2" fmla="val 62505"/>
            </a:avLst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4" name="Rectangle 38"/>
          <p:cNvSpPr>
            <a:spLocks noChangeArrowheads="1"/>
          </p:cNvSpPr>
          <p:nvPr/>
        </p:nvSpPr>
        <p:spPr bwMode="auto">
          <a:xfrm>
            <a:off x="3430472" y="3830950"/>
            <a:ext cx="318936" cy="762015"/>
          </a:xfrm>
          <a:prstGeom prst="rect">
            <a:avLst/>
          </a:prstGeom>
          <a:solidFill>
            <a:schemeClr val="accent3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6772651" y="1972455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6" name="Rectangle 40"/>
          <p:cNvSpPr>
            <a:spLocks noChangeArrowheads="1"/>
          </p:cNvSpPr>
          <p:nvPr/>
        </p:nvSpPr>
        <p:spPr bwMode="auto">
          <a:xfrm>
            <a:off x="6772651" y="2477752"/>
            <a:ext cx="4219256" cy="1629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Rectangle 41"/>
          <p:cNvSpPr>
            <a:spLocks noChangeArrowheads="1"/>
          </p:cNvSpPr>
          <p:nvPr/>
        </p:nvSpPr>
        <p:spPr bwMode="auto">
          <a:xfrm>
            <a:off x="6772651" y="3882182"/>
            <a:ext cx="4219256" cy="457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 algn="l" eaLnBrk="1" fontAlgn="base" hangingPunct="1">
              <a:buClrTx/>
              <a:buSzTx/>
            </a:pPr>
            <a:r>
              <a:rPr lang="zh-CN" alt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8" name="Rectangle 42"/>
          <p:cNvSpPr>
            <a:spLocks noChangeArrowheads="1"/>
          </p:cNvSpPr>
          <p:nvPr/>
        </p:nvSpPr>
        <p:spPr bwMode="auto">
          <a:xfrm>
            <a:off x="6772651" y="4385231"/>
            <a:ext cx="4219256" cy="1329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9" name="AutoShape 21"/>
          <p:cNvSpPr>
            <a:spLocks noChangeArrowheads="1"/>
          </p:cNvSpPr>
          <p:nvPr/>
        </p:nvSpPr>
        <p:spPr bwMode="auto">
          <a:xfrm rot="16200000" flipH="1">
            <a:off x="1843468" y="1258724"/>
            <a:ext cx="613659" cy="660021"/>
          </a:xfrm>
          <a:prstGeom prst="rightArrow">
            <a:avLst>
              <a:gd name="adj1" fmla="val 50000"/>
              <a:gd name="adj2" fmla="val 29014"/>
            </a:avLst>
          </a:prstGeom>
          <a:solidFill>
            <a:schemeClr val="accent1"/>
          </a:solidFill>
          <a:ln w="3175" algn="ctr">
            <a:solidFill>
              <a:srgbClr val="D7D7D7"/>
            </a:solidFill>
            <a:miter lim="800000"/>
            <a:headEnd/>
            <a:tailEnd/>
          </a:ln>
          <a:effectLst>
            <a:outerShdw dist="38100" dir="5400000" algn="t" rotWithShape="0">
              <a:srgbClr val="000000">
                <a:alpha val="39999"/>
              </a:srgbClr>
            </a:outerShdw>
          </a:effectLst>
        </p:spPr>
        <p:txBody>
          <a:bodyPr vert="eaVert" lIns="0" tIns="64106" rIns="0" bIns="64106" anchor="ctr"/>
          <a:lstStyle/>
          <a:p>
            <a:pPr fontAlgn="base">
              <a:lnSpc>
                <a:spcPct val="120000"/>
              </a:lnSpc>
              <a:spcBef>
                <a:spcPts val="841"/>
              </a:spcBef>
              <a:spcAft>
                <a:spcPts val="841"/>
              </a:spcAft>
              <a:defRPr/>
            </a:pPr>
            <a:endParaRPr lang="en-US" sz="3900" kern="0" dirty="0">
              <a:solidFill>
                <a:sysClr val="window" lastClr="FFFFFF"/>
              </a:solidFill>
              <a:latin typeface="Impact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6521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9498" y="1534151"/>
            <a:ext cx="6077000" cy="4658873"/>
            <a:chOff x="637772" y="1194155"/>
            <a:chExt cx="4558343" cy="3494155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2215322" y="1693004"/>
              <a:ext cx="362857" cy="2675992"/>
            </a:xfrm>
            <a:prstGeom prst="lin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V="1">
              <a:off x="1213836" y="1939747"/>
              <a:ext cx="3164115" cy="1538514"/>
            </a:xfrm>
            <a:prstGeom prst="line">
              <a:avLst/>
            </a:pr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任意多边形 4"/>
            <p:cNvSpPr/>
            <p:nvPr/>
          </p:nvSpPr>
          <p:spPr>
            <a:xfrm>
              <a:off x="1204686" y="1669142"/>
              <a:ext cx="3381829" cy="2554514"/>
            </a:xfrm>
            <a:custGeom>
              <a:avLst/>
              <a:gdLst>
                <a:gd name="connsiteX0" fmla="*/ 0 w 3381829"/>
                <a:gd name="connsiteY0" fmla="*/ 1814286 h 2554514"/>
                <a:gd name="connsiteX1" fmla="*/ 1059543 w 3381829"/>
                <a:gd name="connsiteY1" fmla="*/ 0 h 2554514"/>
                <a:gd name="connsiteX2" fmla="*/ 3251200 w 3381829"/>
                <a:gd name="connsiteY2" fmla="*/ 246743 h 2554514"/>
                <a:gd name="connsiteX3" fmla="*/ 3381829 w 3381829"/>
                <a:gd name="connsiteY3" fmla="*/ 2148114 h 2554514"/>
                <a:gd name="connsiteX4" fmla="*/ 1335315 w 3381829"/>
                <a:gd name="connsiteY4" fmla="*/ 2554514 h 2554514"/>
                <a:gd name="connsiteX5" fmla="*/ 0 w 3381829"/>
                <a:gd name="connsiteY5" fmla="*/ 1814286 h 255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81829" h="2554514">
                  <a:moveTo>
                    <a:pt x="0" y="1814286"/>
                  </a:moveTo>
                  <a:lnTo>
                    <a:pt x="1059543" y="0"/>
                  </a:lnTo>
                  <a:lnTo>
                    <a:pt x="3251200" y="246743"/>
                  </a:lnTo>
                  <a:lnTo>
                    <a:pt x="3381829" y="2148114"/>
                  </a:lnTo>
                  <a:lnTo>
                    <a:pt x="1335315" y="2554514"/>
                  </a:lnTo>
                  <a:lnTo>
                    <a:pt x="0" y="1814286"/>
                  </a:lnTo>
                  <a:close/>
                </a:path>
              </a:pathLst>
            </a:custGeom>
            <a:noFill/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637772" y="2902197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632359" y="1194155"/>
              <a:ext cx="1491184" cy="14911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861813" y="1339495"/>
              <a:ext cx="707018" cy="7070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2064815" y="3661582"/>
              <a:ext cx="1026728" cy="102672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66187" y="3139068"/>
              <a:ext cx="1229928" cy="122992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02133" y="3267211"/>
              <a:ext cx="6579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80762" y="1743211"/>
              <a:ext cx="6579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98477" y="3528468"/>
              <a:ext cx="6579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280991" y="3992925"/>
              <a:ext cx="6579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903620" y="1481953"/>
              <a:ext cx="657958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dirty="0">
                  <a:solidFill>
                    <a:schemeClr val="bg1"/>
                  </a:solidFill>
                  <a:latin typeface="+mj-ea"/>
                  <a:ea typeface="+mj-ea"/>
                </a:rPr>
                <a:t>文字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103559" y="2528273"/>
            <a:ext cx="2041560" cy="5539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添加小标题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131606" y="3015542"/>
            <a:ext cx="4579156" cy="307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  <a:p>
            <a:pPr lvl="0"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华文黑体" pitchFamily="2" charset="-122"/>
            </a:endParaRPr>
          </a:p>
        </p:txBody>
      </p:sp>
      <p:sp>
        <p:nvSpPr>
          <p:cNvPr id="19" name="标题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8726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8" presetClass="entr" presetSubtype="0" accel="5000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319829" y="1262271"/>
            <a:ext cx="15411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PART</a:t>
            </a:r>
          </a:p>
          <a:p>
            <a:pPr algn="ctr"/>
            <a:r>
              <a:rPr lang="en-US" altLang="zh-CN" sz="72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03</a:t>
            </a:r>
            <a:endParaRPr lang="zh-CN" altLang="en-US" sz="72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TextBox 64"/>
          <p:cNvSpPr txBox="1"/>
          <p:nvPr/>
        </p:nvSpPr>
        <p:spPr>
          <a:xfrm>
            <a:off x="-123226" y="2962745"/>
            <a:ext cx="6427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</a:rPr>
              <a:t>学科建设和人才培养</a:t>
            </a: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1019649" y="3725532"/>
            <a:ext cx="414155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sym typeface="微软雅黑" pitchFamily="34" charset="-122"/>
              </a:rPr>
              <a:t>请点击录入本章节的概括性描述文字或者复制粘贴，请添加说明文字，图像描述及总结。在此录入本章节的综合描述说明。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5358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</a:t>
            </a:r>
          </a:p>
        </p:txBody>
      </p:sp>
      <p:grpSp>
        <p:nvGrpSpPr>
          <p:cNvPr id="3" name="Group 48"/>
          <p:cNvGrpSpPr/>
          <p:nvPr/>
        </p:nvGrpSpPr>
        <p:grpSpPr>
          <a:xfrm>
            <a:off x="8334102" y="1809739"/>
            <a:ext cx="2428576" cy="1550916"/>
            <a:chOff x="6250794" y="1357304"/>
            <a:chExt cx="1821669" cy="1163187"/>
          </a:xfrm>
        </p:grpSpPr>
        <p:sp>
          <p:nvSpPr>
            <p:cNvPr id="22" name="Bent Arrow 21"/>
            <p:cNvSpPr/>
            <p:nvPr/>
          </p:nvSpPr>
          <p:spPr>
            <a:xfrm>
              <a:off x="6250794" y="1357304"/>
              <a:ext cx="1821669" cy="1163187"/>
            </a:xfrm>
            <a:prstGeom prst="bentArrow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715140" y="2214560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产品发布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grpSp>
          <p:nvGrpSpPr>
            <p:cNvPr id="4" name="Group 30"/>
            <p:cNvGrpSpPr/>
            <p:nvPr/>
          </p:nvGrpSpPr>
          <p:grpSpPr>
            <a:xfrm>
              <a:off x="7000892" y="1857370"/>
              <a:ext cx="366676" cy="320373"/>
              <a:chOff x="4800505" y="2786674"/>
              <a:chExt cx="366676" cy="320373"/>
            </a:xfrm>
            <a:solidFill>
              <a:schemeClr val="accent5"/>
            </a:solidFill>
          </p:grpSpPr>
          <p:sp>
            <p:nvSpPr>
              <p:cNvPr id="24" name="AutoShape 43"/>
              <p:cNvSpPr>
                <a:spLocks/>
              </p:cNvSpPr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5" name="AutoShape 44"/>
              <p:cNvSpPr>
                <a:spLocks/>
              </p:cNvSpPr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45"/>
              <p:cNvSpPr>
                <a:spLocks/>
              </p:cNvSpPr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36"/>
          <p:cNvGrpSpPr/>
          <p:nvPr/>
        </p:nvGrpSpPr>
        <p:grpSpPr>
          <a:xfrm>
            <a:off x="1048374" y="3360657"/>
            <a:ext cx="2428576" cy="1645159"/>
            <a:chOff x="785787" y="2520491"/>
            <a:chExt cx="1821669" cy="1233869"/>
          </a:xfrm>
        </p:grpSpPr>
        <p:sp>
          <p:nvSpPr>
            <p:cNvPr id="19" name="Bent Arrow 18"/>
            <p:cNvSpPr/>
            <p:nvPr/>
          </p:nvSpPr>
          <p:spPr>
            <a:xfrm>
              <a:off x="785787" y="2520491"/>
              <a:ext cx="1821669" cy="1163187"/>
            </a:xfrm>
            <a:prstGeom prst="bentArrow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42976" y="3500444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产品规划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7" name="AutoShape 112"/>
            <p:cNvSpPr>
              <a:spLocks/>
            </p:cNvSpPr>
            <p:nvPr/>
          </p:nvSpPr>
          <p:spPr bwMode="auto">
            <a:xfrm>
              <a:off x="1500166" y="3071816"/>
              <a:ext cx="366050" cy="366676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9539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5905525" y="2412874"/>
            <a:ext cx="2428576" cy="1550916"/>
            <a:chOff x="4429124" y="1809654"/>
            <a:chExt cx="1821669" cy="1163187"/>
          </a:xfrm>
        </p:grpSpPr>
        <p:sp>
          <p:nvSpPr>
            <p:cNvPr id="21" name="Bent Arrow 20"/>
            <p:cNvSpPr/>
            <p:nvPr/>
          </p:nvSpPr>
          <p:spPr>
            <a:xfrm>
              <a:off x="4429124" y="1809654"/>
              <a:ext cx="1821669" cy="1163187"/>
            </a:xfrm>
            <a:prstGeom prst="bent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57752" y="2714626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产品理念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grpSp>
          <p:nvGrpSpPr>
            <p:cNvPr id="7" name="Group 29"/>
            <p:cNvGrpSpPr/>
            <p:nvPr/>
          </p:nvGrpSpPr>
          <p:grpSpPr>
            <a:xfrm>
              <a:off x="5214942" y="2285998"/>
              <a:ext cx="251543" cy="366676"/>
              <a:chOff x="2612963" y="2767277"/>
              <a:chExt cx="251543" cy="366676"/>
            </a:xfrm>
            <a:solidFill>
              <a:schemeClr val="accent4"/>
            </a:solidFill>
          </p:grpSpPr>
          <p:sp>
            <p:nvSpPr>
              <p:cNvPr id="28" name="AutoShape 113"/>
              <p:cNvSpPr>
                <a:spLocks/>
              </p:cNvSpPr>
              <p:nvPr/>
            </p:nvSpPr>
            <p:spPr bwMode="auto">
              <a:xfrm>
                <a:off x="2612963" y="2767277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114"/>
              <p:cNvSpPr>
                <a:spLocks/>
              </p:cNvSpPr>
              <p:nvPr/>
            </p:nvSpPr>
            <p:spPr bwMode="auto">
              <a:xfrm>
                <a:off x="2669904" y="2824844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8" name="Group 46"/>
          <p:cNvGrpSpPr/>
          <p:nvPr/>
        </p:nvGrpSpPr>
        <p:grpSpPr>
          <a:xfrm>
            <a:off x="3476949" y="1904990"/>
            <a:ext cx="2428576" cy="2529320"/>
            <a:chOff x="2607455" y="1428742"/>
            <a:chExt cx="1821669" cy="1896990"/>
          </a:xfrm>
        </p:grpSpPr>
        <p:sp>
          <p:nvSpPr>
            <p:cNvPr id="20" name="Bent Arrow 19"/>
            <p:cNvSpPr/>
            <p:nvPr/>
          </p:nvSpPr>
          <p:spPr>
            <a:xfrm>
              <a:off x="2607455" y="2132762"/>
              <a:ext cx="1821669" cy="1163187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00364" y="3071816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rPr>
                <a:t>团队合作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itchFamily="34" charset="0"/>
              </a:endParaRPr>
            </a:p>
          </p:txBody>
        </p:sp>
        <p:sp>
          <p:nvSpPr>
            <p:cNvPr id="23" name="AutoShape 29"/>
            <p:cNvSpPr>
              <a:spLocks/>
            </p:cNvSpPr>
            <p:nvPr/>
          </p:nvSpPr>
          <p:spPr bwMode="auto">
            <a:xfrm>
              <a:off x="3286116" y="2643188"/>
              <a:ext cx="366051" cy="331636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9539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  <p:grpSp>
          <p:nvGrpSpPr>
            <p:cNvPr id="9" name="Group 39"/>
            <p:cNvGrpSpPr/>
            <p:nvPr/>
          </p:nvGrpSpPr>
          <p:grpSpPr>
            <a:xfrm>
              <a:off x="3291608" y="1428742"/>
              <a:ext cx="423296" cy="764990"/>
              <a:chOff x="3386647" y="802411"/>
              <a:chExt cx="172336" cy="311450"/>
            </a:xfrm>
            <a:solidFill>
              <a:schemeClr val="accent1"/>
            </a:solidFill>
          </p:grpSpPr>
          <p:sp>
            <p:nvSpPr>
              <p:cNvPr id="42" name="Freeform 71"/>
              <p:cNvSpPr>
                <a:spLocks/>
              </p:cNvSpPr>
              <p:nvPr/>
            </p:nvSpPr>
            <p:spPr bwMode="auto">
              <a:xfrm>
                <a:off x="3459319" y="802411"/>
                <a:ext cx="51909" cy="5190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4" y="2"/>
                  </a:cxn>
                  <a:cxn ang="0">
                    <a:pos x="43" y="7"/>
                  </a:cxn>
                  <a:cxn ang="0">
                    <a:pos x="49" y="16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49" y="36"/>
                  </a:cxn>
                  <a:cxn ang="0">
                    <a:pos x="43" y="43"/>
                  </a:cxn>
                  <a:cxn ang="0">
                    <a:pos x="34" y="49"/>
                  </a:cxn>
                  <a:cxn ang="0">
                    <a:pos x="25" y="51"/>
                  </a:cxn>
                  <a:cxn ang="0">
                    <a:pos x="25" y="51"/>
                  </a:cxn>
                  <a:cxn ang="0">
                    <a:pos x="16" y="49"/>
                  </a:cxn>
                  <a:cxn ang="0">
                    <a:pos x="7" y="43"/>
                  </a:cxn>
                  <a:cxn ang="0">
                    <a:pos x="1" y="36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1">
                    <a:moveTo>
                      <a:pt x="25" y="0"/>
                    </a:moveTo>
                    <a:lnTo>
                      <a:pt x="25" y="0"/>
                    </a:lnTo>
                    <a:lnTo>
                      <a:pt x="34" y="2"/>
                    </a:lnTo>
                    <a:lnTo>
                      <a:pt x="43" y="7"/>
                    </a:lnTo>
                    <a:lnTo>
                      <a:pt x="49" y="16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49" y="36"/>
                    </a:lnTo>
                    <a:lnTo>
                      <a:pt x="43" y="43"/>
                    </a:lnTo>
                    <a:lnTo>
                      <a:pt x="34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6" y="49"/>
                    </a:lnTo>
                    <a:lnTo>
                      <a:pt x="7" y="43"/>
                    </a:lnTo>
                    <a:lnTo>
                      <a:pt x="1" y="36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3" name="Freeform 72"/>
              <p:cNvSpPr>
                <a:spLocks noEditPoints="1"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  <a:cxn ang="0">
                    <a:pos x="139" y="119"/>
                  </a:cxn>
                  <a:cxn ang="0">
                    <a:pos x="134" y="130"/>
                  </a:cxn>
                  <a:cxn ang="0">
                    <a:pos x="129" y="92"/>
                  </a:cxn>
                  <a:cxn ang="0">
                    <a:pos x="136" y="105"/>
                  </a:cxn>
                  <a:cxn ang="0">
                    <a:pos x="141" y="118"/>
                  </a:cxn>
                  <a:cxn ang="0">
                    <a:pos x="139" y="119"/>
                  </a:cxn>
                  <a:cxn ang="0">
                    <a:pos x="141" y="118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  <a:close/>
                    <a:moveTo>
                      <a:pt x="139" y="119"/>
                    </a:moveTo>
                    <a:lnTo>
                      <a:pt x="139" y="119"/>
                    </a:lnTo>
                    <a:lnTo>
                      <a:pt x="134" y="130"/>
                    </a:lnTo>
                    <a:lnTo>
                      <a:pt x="134" y="130"/>
                    </a:lnTo>
                    <a:lnTo>
                      <a:pt x="129" y="141"/>
                    </a:lnTo>
                    <a:lnTo>
                      <a:pt x="129" y="92"/>
                    </a:lnTo>
                    <a:lnTo>
                      <a:pt x="129" y="92"/>
                    </a:lnTo>
                    <a:lnTo>
                      <a:pt x="136" y="105"/>
                    </a:lnTo>
                    <a:lnTo>
                      <a:pt x="141" y="118"/>
                    </a:lnTo>
                    <a:lnTo>
                      <a:pt x="141" y="118"/>
                    </a:lnTo>
                    <a:lnTo>
                      <a:pt x="139" y="119"/>
                    </a:lnTo>
                    <a:lnTo>
                      <a:pt x="139" y="119"/>
                    </a:lnTo>
                    <a:close/>
                    <a:moveTo>
                      <a:pt x="141" y="118"/>
                    </a:moveTo>
                    <a:lnTo>
                      <a:pt x="141" y="11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4" name="Freeform 73"/>
              <p:cNvSpPr>
                <a:spLocks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5" name="Freeform 74"/>
              <p:cNvSpPr>
                <a:spLocks/>
              </p:cNvSpPr>
              <p:nvPr/>
            </p:nvSpPr>
            <p:spPr bwMode="auto">
              <a:xfrm>
                <a:off x="3521609" y="897922"/>
                <a:ext cx="12458" cy="51909"/>
              </a:xfrm>
              <a:custGeom>
                <a:avLst/>
                <a:gdLst/>
                <a:ahLst/>
                <a:cxnLst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0" y="4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27"/>
                  </a:cxn>
                  <a:cxn ang="0">
                    <a:pos x="10" y="27"/>
                  </a:cxn>
                </a:cxnLst>
                <a:rect l="0" t="0" r="r" b="b"/>
                <a:pathLst>
                  <a:path w="12" h="49">
                    <a:moveTo>
                      <a:pt x="10" y="27"/>
                    </a:moveTo>
                    <a:lnTo>
                      <a:pt x="10" y="2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10" y="27"/>
                    </a:ln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" name="Line 75"/>
              <p:cNvSpPr>
                <a:spLocks noChangeShapeType="1"/>
              </p:cNvSpPr>
              <p:nvPr/>
            </p:nvSpPr>
            <p:spPr bwMode="auto">
              <a:xfrm>
                <a:off x="3534067" y="924914"/>
                <a:ext cx="2077" cy="2077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9675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1334088" y="1619238"/>
            <a:ext cx="7286491" cy="1502180"/>
            <a:chOff x="1000100" y="1214428"/>
            <a:chExt cx="5465580" cy="1126635"/>
          </a:xfrm>
        </p:grpSpPr>
        <p:sp>
          <p:nvSpPr>
            <p:cNvPr id="2477" name="Rectangle 2476"/>
            <p:cNvSpPr/>
            <p:nvPr/>
          </p:nvSpPr>
          <p:spPr>
            <a:xfrm>
              <a:off x="1000100" y="121442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4071934" y="1285866"/>
              <a:ext cx="2393746" cy="1055197"/>
              <a:chOff x="4071934" y="1285866"/>
              <a:chExt cx="2393746" cy="1055197"/>
            </a:xfrm>
          </p:grpSpPr>
          <p:sp>
            <p:nvSpPr>
              <p:cNvPr id="1606" name="Rectangle 582"/>
              <p:cNvSpPr>
                <a:spLocks noChangeArrowheads="1"/>
              </p:cNvSpPr>
              <p:nvPr/>
            </p:nvSpPr>
            <p:spPr bwMode="auto">
              <a:xfrm>
                <a:off x="4071934" y="1285866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7" name="Freeform 583"/>
              <p:cNvSpPr>
                <a:spLocks/>
              </p:cNvSpPr>
              <p:nvPr/>
            </p:nvSpPr>
            <p:spPr bwMode="auto">
              <a:xfrm>
                <a:off x="5726305" y="1285866"/>
                <a:ext cx="551949" cy="10537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65"/>
                  </a:cxn>
                  <a:cxn ang="0">
                    <a:pos x="741" y="1428"/>
                  </a:cxn>
                  <a:cxn ang="0">
                    <a:pos x="747" y="1183"/>
                  </a:cxn>
                  <a:cxn ang="0">
                    <a:pos x="0" y="0"/>
                  </a:cxn>
                </a:cxnLst>
                <a:rect l="0" t="0" r="r" b="b"/>
                <a:pathLst>
                  <a:path w="747" h="1428">
                    <a:moveTo>
                      <a:pt x="0" y="0"/>
                    </a:moveTo>
                    <a:lnTo>
                      <a:pt x="0" y="765"/>
                    </a:lnTo>
                    <a:lnTo>
                      <a:pt x="741" y="1428"/>
                    </a:lnTo>
                    <a:lnTo>
                      <a:pt x="747" y="11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8" name="Rectangle 584"/>
              <p:cNvSpPr>
                <a:spLocks noChangeArrowheads="1"/>
              </p:cNvSpPr>
              <p:nvPr/>
            </p:nvSpPr>
            <p:spPr bwMode="auto">
              <a:xfrm>
                <a:off x="6269398" y="2163967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8" name="Rectangle 2477"/>
              <p:cNvSpPr/>
              <p:nvPr/>
            </p:nvSpPr>
            <p:spPr>
              <a:xfrm>
                <a:off x="4143372" y="1428742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商务交流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1334088" y="2571746"/>
            <a:ext cx="7286491" cy="958961"/>
            <a:chOff x="1000100" y="1928808"/>
            <a:chExt cx="5465580" cy="719221"/>
          </a:xfrm>
        </p:grpSpPr>
        <p:sp>
          <p:nvSpPr>
            <p:cNvPr id="2479" name="Rectangle 2478"/>
            <p:cNvSpPr/>
            <p:nvPr/>
          </p:nvSpPr>
          <p:spPr>
            <a:xfrm>
              <a:off x="1000100" y="192880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1934" y="2032620"/>
              <a:ext cx="2393746" cy="615409"/>
              <a:chOff x="4071934" y="2032620"/>
              <a:chExt cx="2393746" cy="615409"/>
            </a:xfrm>
          </p:grpSpPr>
          <p:sp>
            <p:nvSpPr>
              <p:cNvPr id="1609" name="Rectangle 585"/>
              <p:cNvSpPr>
                <a:spLocks noChangeArrowheads="1"/>
              </p:cNvSpPr>
              <p:nvPr/>
            </p:nvSpPr>
            <p:spPr bwMode="auto">
              <a:xfrm>
                <a:off x="4071934" y="2032620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0" name="Freeform 586"/>
              <p:cNvSpPr>
                <a:spLocks/>
              </p:cNvSpPr>
              <p:nvPr/>
            </p:nvSpPr>
            <p:spPr bwMode="auto">
              <a:xfrm>
                <a:off x="5726305" y="2032620"/>
                <a:ext cx="547522" cy="615408"/>
              </a:xfrm>
              <a:custGeom>
                <a:avLst/>
                <a:gdLst/>
                <a:ahLst/>
                <a:cxnLst>
                  <a:cxn ang="0">
                    <a:pos x="0" y="765"/>
                  </a:cxn>
                  <a:cxn ang="0">
                    <a:pos x="0" y="0"/>
                  </a:cxn>
                  <a:cxn ang="0">
                    <a:pos x="741" y="595"/>
                  </a:cxn>
                  <a:cxn ang="0">
                    <a:pos x="741" y="834"/>
                  </a:cxn>
                  <a:cxn ang="0">
                    <a:pos x="0" y="765"/>
                  </a:cxn>
                </a:cxnLst>
                <a:rect l="0" t="0" r="r" b="b"/>
                <a:pathLst>
                  <a:path w="741" h="834">
                    <a:moveTo>
                      <a:pt x="0" y="765"/>
                    </a:moveTo>
                    <a:lnTo>
                      <a:pt x="0" y="0"/>
                    </a:lnTo>
                    <a:lnTo>
                      <a:pt x="741" y="595"/>
                    </a:lnTo>
                    <a:lnTo>
                      <a:pt x="741" y="834"/>
                    </a:lnTo>
                    <a:lnTo>
                      <a:pt x="0" y="7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1" name="Rectangle 587"/>
              <p:cNvSpPr>
                <a:spLocks noChangeArrowheads="1"/>
              </p:cNvSpPr>
              <p:nvPr/>
            </p:nvSpPr>
            <p:spPr bwMode="auto">
              <a:xfrm>
                <a:off x="6269398" y="2470933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143372" y="2161309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生产流程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334088" y="3619502"/>
            <a:ext cx="7286491" cy="861619"/>
            <a:chOff x="1000100" y="2714626"/>
            <a:chExt cx="5465580" cy="646214"/>
          </a:xfrm>
        </p:grpSpPr>
        <p:sp>
          <p:nvSpPr>
            <p:cNvPr id="2480" name="Rectangle 2479"/>
            <p:cNvSpPr/>
            <p:nvPr/>
          </p:nvSpPr>
          <p:spPr>
            <a:xfrm>
              <a:off x="1000100" y="2714626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071934" y="2739528"/>
              <a:ext cx="2393746" cy="621312"/>
              <a:chOff x="4071934" y="2739528"/>
              <a:chExt cx="2393746" cy="621312"/>
            </a:xfrm>
          </p:grpSpPr>
          <p:sp>
            <p:nvSpPr>
              <p:cNvPr id="1612" name="Rectangle 588"/>
              <p:cNvSpPr>
                <a:spLocks noChangeArrowheads="1"/>
              </p:cNvSpPr>
              <p:nvPr/>
            </p:nvSpPr>
            <p:spPr bwMode="auto">
              <a:xfrm>
                <a:off x="4071934" y="2797084"/>
                <a:ext cx="1654371" cy="56375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3" name="Freeform 589"/>
              <p:cNvSpPr>
                <a:spLocks/>
              </p:cNvSpPr>
              <p:nvPr/>
            </p:nvSpPr>
            <p:spPr bwMode="auto">
              <a:xfrm>
                <a:off x="5726305" y="2739528"/>
                <a:ext cx="560803" cy="621312"/>
              </a:xfrm>
              <a:custGeom>
                <a:avLst/>
                <a:gdLst/>
                <a:ahLst/>
                <a:cxnLst>
                  <a:cxn ang="0">
                    <a:pos x="759" y="263"/>
                  </a:cxn>
                  <a:cxn ang="0">
                    <a:pos x="759" y="0"/>
                  </a:cxn>
                  <a:cxn ang="0">
                    <a:pos x="0" y="79"/>
                  </a:cxn>
                  <a:cxn ang="0">
                    <a:pos x="0" y="844"/>
                  </a:cxn>
                  <a:cxn ang="0">
                    <a:pos x="759" y="263"/>
                  </a:cxn>
                </a:cxnLst>
                <a:rect l="0" t="0" r="r" b="b"/>
                <a:pathLst>
                  <a:path w="759" h="844">
                    <a:moveTo>
                      <a:pt x="759" y="263"/>
                    </a:moveTo>
                    <a:lnTo>
                      <a:pt x="759" y="0"/>
                    </a:lnTo>
                    <a:lnTo>
                      <a:pt x="0" y="79"/>
                    </a:lnTo>
                    <a:lnTo>
                      <a:pt x="0" y="844"/>
                    </a:lnTo>
                    <a:lnTo>
                      <a:pt x="759" y="2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4" name="Rectangle 590"/>
              <p:cNvSpPr>
                <a:spLocks noChangeArrowheads="1"/>
              </p:cNvSpPr>
              <p:nvPr/>
            </p:nvSpPr>
            <p:spPr bwMode="auto">
              <a:xfrm>
                <a:off x="6269398" y="2741003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143372" y="2951018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创意理念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1334088" y="4063959"/>
            <a:ext cx="7286491" cy="1414800"/>
            <a:chOff x="1000100" y="3047969"/>
            <a:chExt cx="5465580" cy="1061100"/>
          </a:xfrm>
        </p:grpSpPr>
        <p:sp>
          <p:nvSpPr>
            <p:cNvPr id="2481" name="Rectangle 2480"/>
            <p:cNvSpPr/>
            <p:nvPr/>
          </p:nvSpPr>
          <p:spPr>
            <a:xfrm>
              <a:off x="1000100" y="3500444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rPr>
                <a:t>分钟之内。</a:t>
              </a: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071934" y="3047969"/>
              <a:ext cx="2393746" cy="1061100"/>
              <a:chOff x="4071934" y="3047969"/>
              <a:chExt cx="2393746" cy="1061100"/>
            </a:xfrm>
          </p:grpSpPr>
          <p:sp>
            <p:nvSpPr>
              <p:cNvPr id="1615" name="Rectangle 591"/>
              <p:cNvSpPr>
                <a:spLocks noChangeArrowheads="1"/>
              </p:cNvSpPr>
              <p:nvPr/>
            </p:nvSpPr>
            <p:spPr bwMode="auto">
              <a:xfrm>
                <a:off x="4071934" y="3543838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6" name="Freeform 592"/>
              <p:cNvSpPr>
                <a:spLocks/>
              </p:cNvSpPr>
              <p:nvPr/>
            </p:nvSpPr>
            <p:spPr bwMode="auto">
              <a:xfrm>
                <a:off x="5726305" y="3047969"/>
                <a:ext cx="551949" cy="1061100"/>
              </a:xfrm>
              <a:custGeom>
                <a:avLst/>
                <a:gdLst/>
                <a:ahLst/>
                <a:cxnLst>
                  <a:cxn ang="0">
                    <a:pos x="0" y="673"/>
                  </a:cxn>
                  <a:cxn ang="0">
                    <a:pos x="0" y="1438"/>
                  </a:cxn>
                  <a:cxn ang="0">
                    <a:pos x="747" y="275"/>
                  </a:cxn>
                  <a:cxn ang="0">
                    <a:pos x="747" y="0"/>
                  </a:cxn>
                  <a:cxn ang="0">
                    <a:pos x="0" y="673"/>
                  </a:cxn>
                </a:cxnLst>
                <a:rect l="0" t="0" r="r" b="b"/>
                <a:pathLst>
                  <a:path w="747" h="1438">
                    <a:moveTo>
                      <a:pt x="0" y="673"/>
                    </a:moveTo>
                    <a:lnTo>
                      <a:pt x="0" y="1438"/>
                    </a:lnTo>
                    <a:lnTo>
                      <a:pt x="747" y="275"/>
                    </a:lnTo>
                    <a:lnTo>
                      <a:pt x="747" y="0"/>
                    </a:lnTo>
                    <a:lnTo>
                      <a:pt x="0" y="67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7" name="Rectangle 593"/>
              <p:cNvSpPr>
                <a:spLocks noChangeArrowheads="1"/>
              </p:cNvSpPr>
              <p:nvPr/>
            </p:nvSpPr>
            <p:spPr bwMode="auto">
              <a:xfrm>
                <a:off x="6269398" y="3050921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43372" y="3714758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成功案例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8173981" y="2157221"/>
            <a:ext cx="2986329" cy="4161780"/>
            <a:chOff x="6130688" y="1617915"/>
            <a:chExt cx="2240038" cy="3121335"/>
          </a:xfrm>
        </p:grpSpPr>
        <p:sp>
          <p:nvSpPr>
            <p:cNvPr id="2467" name="Arc 2466"/>
            <p:cNvSpPr/>
            <p:nvPr/>
          </p:nvSpPr>
          <p:spPr>
            <a:xfrm>
              <a:off x="6130688" y="1617915"/>
              <a:ext cx="2240038" cy="2240038"/>
            </a:xfrm>
            <a:prstGeom prst="arc">
              <a:avLst>
                <a:gd name="adj1" fmla="val 18350541"/>
                <a:gd name="adj2" fmla="val 7842256"/>
              </a:avLst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68" name="Oval 2467"/>
            <p:cNvSpPr/>
            <p:nvPr/>
          </p:nvSpPr>
          <p:spPr>
            <a:xfrm>
              <a:off x="6257998" y="1745225"/>
              <a:ext cx="2003368" cy="200336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472" name="Straight Connector 2471"/>
            <p:cNvCxnSpPr/>
            <p:nvPr/>
          </p:nvCxnSpPr>
          <p:spPr>
            <a:xfrm rot="5400000">
              <a:off x="6893681" y="4241165"/>
              <a:ext cx="731263" cy="738"/>
            </a:xfrm>
            <a:prstGeom prst="line">
              <a:avLst/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4" name="Rounded Rectangle 2473"/>
            <p:cNvSpPr/>
            <p:nvPr/>
          </p:nvSpPr>
          <p:spPr>
            <a:xfrm>
              <a:off x="6941941" y="4407193"/>
              <a:ext cx="701894" cy="33205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2"/>
            <p:cNvGrpSpPr/>
            <p:nvPr/>
          </p:nvGrpSpPr>
          <p:grpSpPr>
            <a:xfrm>
              <a:off x="6785674" y="1951884"/>
              <a:ext cx="946536" cy="1641572"/>
              <a:chOff x="6785674" y="1951884"/>
              <a:chExt cx="946536" cy="1641572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785674" y="2797084"/>
                <a:ext cx="946536" cy="7963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选择我们</a:t>
                </a:r>
                <a:endParaRPr lang="en-US" altLang="zh-CN" sz="21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&amp;</a:t>
                </a:r>
              </a:p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选择成功</a:t>
                </a:r>
                <a:endParaRPr lang="en-US" sz="21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  <p:grpSp>
            <p:nvGrpSpPr>
              <p:cNvPr id="6" name="Group 40"/>
              <p:cNvGrpSpPr/>
              <p:nvPr/>
            </p:nvGrpSpPr>
            <p:grpSpPr>
              <a:xfrm>
                <a:off x="6809654" y="1951884"/>
                <a:ext cx="770534" cy="770534"/>
                <a:chOff x="6265334" y="2031421"/>
                <a:chExt cx="366050" cy="366050"/>
              </a:xfrm>
              <a:solidFill>
                <a:schemeClr val="bg1"/>
              </a:solidFill>
            </p:grpSpPr>
            <p:sp>
              <p:nvSpPr>
                <p:cNvPr id="37" name="AutoShape 52"/>
                <p:cNvSpPr>
                  <a:spLocks/>
                </p:cNvSpPr>
                <p:nvPr/>
              </p:nvSpPr>
              <p:spPr bwMode="auto">
                <a:xfrm>
                  <a:off x="6265334" y="20314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8" name="AutoShape 53"/>
                <p:cNvSpPr>
                  <a:spLocks/>
                </p:cNvSpPr>
                <p:nvPr/>
              </p:nvSpPr>
              <p:spPr bwMode="auto">
                <a:xfrm>
                  <a:off x="6402996" y="2157193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9" name="AutoShape 54"/>
                <p:cNvSpPr>
                  <a:spLocks/>
                </p:cNvSpPr>
                <p:nvPr/>
              </p:nvSpPr>
              <p:spPr bwMode="auto">
                <a:xfrm>
                  <a:off x="6391105" y="22829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0" name="AutoShape 55"/>
                <p:cNvSpPr>
                  <a:spLocks/>
                </p:cNvSpPr>
                <p:nvPr/>
              </p:nvSpPr>
              <p:spPr bwMode="auto">
                <a:xfrm>
                  <a:off x="6448674" y="20883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476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/>
          <p:cNvCxnSpPr>
            <a:stCxn id="16" idx="2"/>
          </p:cNvCxnSpPr>
          <p:nvPr/>
        </p:nvCxnSpPr>
        <p:spPr>
          <a:xfrm rot="10800000" flipV="1">
            <a:off x="2476946" y="3523839"/>
            <a:ext cx="761906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5" idx="6"/>
          </p:cNvCxnSpPr>
          <p:nvPr/>
        </p:nvCxnSpPr>
        <p:spPr>
          <a:xfrm>
            <a:off x="8425980" y="3523839"/>
            <a:ext cx="812884" cy="41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857896" y="1619239"/>
            <a:ext cx="3853792" cy="2641113"/>
            <a:chOff x="642910" y="1214428"/>
            <a:chExt cx="2890720" cy="1980835"/>
          </a:xfrm>
        </p:grpSpPr>
        <p:sp>
          <p:nvSpPr>
            <p:cNvPr id="31" name="Arc 30"/>
            <p:cNvSpPr/>
            <p:nvPr/>
          </p:nvSpPr>
          <p:spPr>
            <a:xfrm>
              <a:off x="1785918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6" name="Group 44"/>
            <p:cNvGrpSpPr/>
            <p:nvPr/>
          </p:nvGrpSpPr>
          <p:grpSpPr>
            <a:xfrm>
              <a:off x="642910" y="1214428"/>
              <a:ext cx="1643074" cy="1116749"/>
              <a:chOff x="642910" y="1214428"/>
              <a:chExt cx="1643074" cy="111674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42910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00100" y="1214428"/>
                <a:ext cx="1283010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2428860" y="2090493"/>
              <a:ext cx="1104770" cy="110477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953146" y="1619239"/>
            <a:ext cx="3904769" cy="2641113"/>
            <a:chOff x="5214942" y="1214428"/>
            <a:chExt cx="2928958" cy="1980835"/>
          </a:xfrm>
        </p:grpSpPr>
        <p:sp>
          <p:nvSpPr>
            <p:cNvPr id="32" name="Arc 31"/>
            <p:cNvSpPr/>
            <p:nvPr/>
          </p:nvSpPr>
          <p:spPr>
            <a:xfrm flipH="1">
              <a:off x="5786446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" name="Group 45"/>
            <p:cNvGrpSpPr/>
            <p:nvPr/>
          </p:nvGrpSpPr>
          <p:grpSpPr>
            <a:xfrm>
              <a:off x="6500826" y="1214428"/>
              <a:ext cx="1643074" cy="1116749"/>
              <a:chOff x="6500826" y="1214428"/>
              <a:chExt cx="1643074" cy="111674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6500826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500826" y="1214428"/>
                <a:ext cx="1285884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5214942" y="2090493"/>
              <a:ext cx="1104770" cy="110477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095993" y="2787325"/>
            <a:ext cx="3853792" cy="3559435"/>
            <a:chOff x="1571604" y="2090493"/>
            <a:chExt cx="2890720" cy="2669576"/>
          </a:xfrm>
        </p:grpSpPr>
        <p:sp>
          <p:nvSpPr>
            <p:cNvPr id="34" name="Arc 33"/>
            <p:cNvSpPr/>
            <p:nvPr/>
          </p:nvSpPr>
          <p:spPr>
            <a:xfrm flipV="1">
              <a:off x="271461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5" name="Group 43"/>
            <p:cNvGrpSpPr/>
            <p:nvPr/>
          </p:nvGrpSpPr>
          <p:grpSpPr>
            <a:xfrm>
              <a:off x="1571604" y="3643320"/>
              <a:ext cx="1643074" cy="1116749"/>
              <a:chOff x="1571604" y="3643320"/>
              <a:chExt cx="1643074" cy="111674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571604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28794" y="3643320"/>
                <a:ext cx="1283010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23" name="Oval 22"/>
            <p:cNvSpPr/>
            <p:nvPr/>
          </p:nvSpPr>
          <p:spPr>
            <a:xfrm>
              <a:off x="3357554" y="2090493"/>
              <a:ext cx="1104770" cy="110477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715048" y="2787325"/>
            <a:ext cx="3904769" cy="3559435"/>
            <a:chOff x="4286248" y="2090493"/>
            <a:chExt cx="2928958" cy="2669576"/>
          </a:xfrm>
        </p:grpSpPr>
        <p:sp>
          <p:nvSpPr>
            <p:cNvPr id="33" name="Arc 32"/>
            <p:cNvSpPr/>
            <p:nvPr/>
          </p:nvSpPr>
          <p:spPr>
            <a:xfrm flipH="1" flipV="1">
              <a:off x="485775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46"/>
            <p:cNvGrpSpPr/>
            <p:nvPr/>
          </p:nvGrpSpPr>
          <p:grpSpPr>
            <a:xfrm>
              <a:off x="5572132" y="3643320"/>
              <a:ext cx="1643074" cy="1116749"/>
              <a:chOff x="5572132" y="3643320"/>
              <a:chExt cx="1643074" cy="111674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5572132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572132" y="3643320"/>
                <a:ext cx="1285884" cy="253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产品名称</a:t>
                </a:r>
                <a:endPara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4286248" y="2090493"/>
              <a:ext cx="1104770" cy="1104770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9033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itchFamily="34" charset="0"/>
              </a:rPr>
              <a:t>分钟之内。 </a:t>
            </a:r>
            <a:endParaRPr lang="ms-MY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048373" y="2190743"/>
            <a:ext cx="2537859" cy="2538189"/>
            <a:chOff x="785786" y="1643056"/>
            <a:chExt cx="1903642" cy="1903642"/>
          </a:xfrm>
        </p:grpSpPr>
        <p:sp>
          <p:nvSpPr>
            <p:cNvPr id="8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Arc 16"/>
            <p:cNvSpPr/>
            <p:nvPr/>
          </p:nvSpPr>
          <p:spPr>
            <a:xfrm flipH="1">
              <a:off x="785786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1071538" y="1857370"/>
              <a:ext cx="1357322" cy="1461797"/>
              <a:chOff x="1071538" y="1857370"/>
              <a:chExt cx="1357322" cy="146179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374129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505391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服务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  <p:grpSp>
            <p:nvGrpSpPr>
              <p:cNvPr id="27" name="Group 31"/>
              <p:cNvGrpSpPr/>
              <p:nvPr/>
            </p:nvGrpSpPr>
            <p:grpSpPr>
              <a:xfrm>
                <a:off x="1531359" y="2072984"/>
                <a:ext cx="366051" cy="320998"/>
                <a:chOff x="1178347" y="1308393"/>
                <a:chExt cx="366051" cy="32099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AutoShape 147"/>
                <p:cNvSpPr>
                  <a:spLocks/>
                </p:cNvSpPr>
                <p:nvPr/>
              </p:nvSpPr>
              <p:spPr bwMode="auto">
                <a:xfrm>
                  <a:off x="1178347" y="1308393"/>
                  <a:ext cx="366051" cy="320998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4" name="AutoShape 148"/>
                <p:cNvSpPr>
                  <a:spLocks/>
                </p:cNvSpPr>
                <p:nvPr/>
              </p:nvSpPr>
              <p:spPr bwMode="auto">
                <a:xfrm>
                  <a:off x="1235287" y="1365960"/>
                  <a:ext cx="54438" cy="544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1071538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3619807" y="2190743"/>
            <a:ext cx="2537859" cy="2538189"/>
            <a:chOff x="2714612" y="1643056"/>
            <a:chExt cx="1903642" cy="1903642"/>
          </a:xfrm>
        </p:grpSpPr>
        <p:sp>
          <p:nvSpPr>
            <p:cNvPr id="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Arc 15"/>
            <p:cNvSpPr/>
            <p:nvPr/>
          </p:nvSpPr>
          <p:spPr>
            <a:xfrm flipH="1">
              <a:off x="2714612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2" name="Group 39"/>
            <p:cNvGrpSpPr/>
            <p:nvPr/>
          </p:nvGrpSpPr>
          <p:grpSpPr>
            <a:xfrm>
              <a:off x="3000364" y="1857370"/>
              <a:ext cx="1357322" cy="1461797"/>
              <a:chOff x="3000364" y="1857370"/>
              <a:chExt cx="1357322" cy="146179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3357554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441309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生产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30" name="AutoShape 117"/>
              <p:cNvSpPr>
                <a:spLocks/>
              </p:cNvSpPr>
              <p:nvPr/>
            </p:nvSpPr>
            <p:spPr bwMode="auto">
              <a:xfrm>
                <a:off x="3524123" y="2075278"/>
                <a:ext cx="366051" cy="274694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00364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6191240" y="2190743"/>
            <a:ext cx="2537859" cy="2538189"/>
            <a:chOff x="4643438" y="1643056"/>
            <a:chExt cx="1903642" cy="1903642"/>
          </a:xfrm>
        </p:grpSpPr>
        <p:sp>
          <p:nvSpPr>
            <p:cNvPr id="10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flipH="1">
              <a:off x="4643438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39" name="Group 40"/>
            <p:cNvGrpSpPr/>
            <p:nvPr/>
          </p:nvGrpSpPr>
          <p:grpSpPr>
            <a:xfrm>
              <a:off x="4929190" y="1857370"/>
              <a:ext cx="1357322" cy="1461797"/>
              <a:chOff x="4929190" y="1857370"/>
              <a:chExt cx="1357322" cy="146179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214942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294203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标注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  <p:sp>
            <p:nvSpPr>
              <p:cNvPr id="31" name="AutoShape 139"/>
              <p:cNvSpPr>
                <a:spLocks/>
              </p:cNvSpPr>
              <p:nvPr/>
            </p:nvSpPr>
            <p:spPr bwMode="auto">
              <a:xfrm>
                <a:off x="5375987" y="2013242"/>
                <a:ext cx="366050" cy="354788"/>
              </a:xfrm>
              <a:custGeom>
                <a:avLst/>
                <a:gdLst>
                  <a:gd name="T0" fmla="+- 0 10800 104"/>
                  <a:gd name="T1" fmla="*/ T0 w 21392"/>
                  <a:gd name="T2" fmla="*/ 10800 h 21600"/>
                  <a:gd name="T3" fmla="+- 0 10800 104"/>
                  <a:gd name="T4" fmla="*/ T3 w 21392"/>
                  <a:gd name="T5" fmla="*/ 10800 h 21600"/>
                  <a:gd name="T6" fmla="+- 0 10800 104"/>
                  <a:gd name="T7" fmla="*/ T6 w 21392"/>
                  <a:gd name="T8" fmla="*/ 10800 h 21600"/>
                  <a:gd name="T9" fmla="+- 0 10800 104"/>
                  <a:gd name="T10" fmla="*/ T9 w 2139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392" h="21600">
                    <a:moveTo>
                      <a:pt x="15768" y="12794"/>
                    </a:moveTo>
                    <a:cubicBezTo>
                      <a:pt x="15426" y="13150"/>
                      <a:pt x="15271" y="13651"/>
                      <a:pt x="15350" y="14142"/>
                    </a:cubicBezTo>
                    <a:lnTo>
                      <a:pt x="16296" y="20031"/>
                    </a:lnTo>
                    <a:lnTo>
                      <a:pt x="11443" y="17309"/>
                    </a:lnTo>
                    <a:cubicBezTo>
                      <a:pt x="11210" y="17178"/>
                      <a:pt x="10953" y="17112"/>
                      <a:pt x="10696" y="17112"/>
                    </a:cubicBezTo>
                    <a:cubicBezTo>
                      <a:pt x="10439" y="17112"/>
                      <a:pt x="10182" y="17178"/>
                      <a:pt x="9949" y="17309"/>
                    </a:cubicBezTo>
                    <a:lnTo>
                      <a:pt x="5095" y="20031"/>
                    </a:lnTo>
                    <a:lnTo>
                      <a:pt x="6042" y="14142"/>
                    </a:lnTo>
                    <a:cubicBezTo>
                      <a:pt x="6121" y="13651"/>
                      <a:pt x="5966" y="13150"/>
                      <a:pt x="5624" y="12794"/>
                    </a:cubicBezTo>
                    <a:lnTo>
                      <a:pt x="1545" y="8550"/>
                    </a:lnTo>
                    <a:lnTo>
                      <a:pt x="7111" y="7685"/>
                    </a:lnTo>
                    <a:cubicBezTo>
                      <a:pt x="7619" y="7607"/>
                      <a:pt x="8057" y="7275"/>
                      <a:pt x="8276" y="6802"/>
                    </a:cubicBezTo>
                    <a:lnTo>
                      <a:pt x="10696" y="1568"/>
                    </a:lnTo>
                    <a:lnTo>
                      <a:pt x="13116" y="6802"/>
                    </a:lnTo>
                    <a:cubicBezTo>
                      <a:pt x="13334" y="7275"/>
                      <a:pt x="13772" y="7607"/>
                      <a:pt x="14280" y="7685"/>
                    </a:cubicBezTo>
                    <a:lnTo>
                      <a:pt x="19847" y="8550"/>
                    </a:lnTo>
                    <a:cubicBezTo>
                      <a:pt x="19847" y="8550"/>
                      <a:pt x="15768" y="12794"/>
                      <a:pt x="15768" y="12794"/>
                    </a:cubicBezTo>
                    <a:close/>
                    <a:moveTo>
                      <a:pt x="21312" y="8051"/>
                    </a:moveTo>
                    <a:cubicBezTo>
                      <a:pt x="21127" y="7495"/>
                      <a:pt x="20652" y="7088"/>
                      <a:pt x="20080" y="6999"/>
                    </a:cubicBezTo>
                    <a:lnTo>
                      <a:pt x="14514" y="6136"/>
                    </a:lnTo>
                    <a:lnTo>
                      <a:pt x="12094" y="901"/>
                    </a:lnTo>
                    <a:cubicBezTo>
                      <a:pt x="11840" y="351"/>
                      <a:pt x="11295" y="0"/>
                      <a:pt x="10696" y="0"/>
                    </a:cubicBezTo>
                    <a:cubicBezTo>
                      <a:pt x="10097" y="0"/>
                      <a:pt x="9552" y="351"/>
                      <a:pt x="9297" y="901"/>
                    </a:cubicBezTo>
                    <a:lnTo>
                      <a:pt x="6878" y="6136"/>
                    </a:lnTo>
                    <a:lnTo>
                      <a:pt x="1311" y="6999"/>
                    </a:lnTo>
                    <a:cubicBezTo>
                      <a:pt x="739" y="7088"/>
                      <a:pt x="264" y="7495"/>
                      <a:pt x="80" y="8051"/>
                    </a:cubicBezTo>
                    <a:cubicBezTo>
                      <a:pt x="-104" y="8609"/>
                      <a:pt x="35" y="9224"/>
                      <a:pt x="439" y="9644"/>
                    </a:cubicBezTo>
                    <a:lnTo>
                      <a:pt x="4518" y="13889"/>
                    </a:lnTo>
                    <a:lnTo>
                      <a:pt x="3572" y="19777"/>
                    </a:lnTo>
                    <a:cubicBezTo>
                      <a:pt x="3476" y="20370"/>
                      <a:pt x="3722" y="20966"/>
                      <a:pt x="4206" y="21313"/>
                    </a:cubicBezTo>
                    <a:cubicBezTo>
                      <a:pt x="4471" y="21503"/>
                      <a:pt x="4783" y="21600"/>
                      <a:pt x="5095" y="21600"/>
                    </a:cubicBezTo>
                    <a:cubicBezTo>
                      <a:pt x="5352" y="21600"/>
                      <a:pt x="5609" y="21534"/>
                      <a:pt x="5843" y="21404"/>
                    </a:cubicBezTo>
                    <a:lnTo>
                      <a:pt x="10696" y="18681"/>
                    </a:lnTo>
                    <a:lnTo>
                      <a:pt x="15549" y="21404"/>
                    </a:lnTo>
                    <a:cubicBezTo>
                      <a:pt x="15782" y="21534"/>
                      <a:pt x="16040" y="21600"/>
                      <a:pt x="16296" y="21600"/>
                    </a:cubicBezTo>
                    <a:cubicBezTo>
                      <a:pt x="16608" y="21600"/>
                      <a:pt x="16920" y="21503"/>
                      <a:pt x="17186" y="21313"/>
                    </a:cubicBezTo>
                    <a:cubicBezTo>
                      <a:pt x="17669" y="20966"/>
                      <a:pt x="17915" y="20370"/>
                      <a:pt x="17820" y="19777"/>
                    </a:cubicBezTo>
                    <a:lnTo>
                      <a:pt x="16873" y="13889"/>
                    </a:lnTo>
                    <a:lnTo>
                      <a:pt x="20953" y="9644"/>
                    </a:lnTo>
                    <a:cubicBezTo>
                      <a:pt x="21357" y="9224"/>
                      <a:pt x="21496" y="8609"/>
                      <a:pt x="21312" y="805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9539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929190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8762673" y="2190743"/>
            <a:ext cx="2537859" cy="2538189"/>
            <a:chOff x="6572264" y="1643056"/>
            <a:chExt cx="1903642" cy="1903642"/>
          </a:xfrm>
        </p:grpSpPr>
        <p:sp>
          <p:nvSpPr>
            <p:cNvPr id="11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4" name="Arc 13"/>
            <p:cNvSpPr/>
            <p:nvPr/>
          </p:nvSpPr>
          <p:spPr>
            <a:xfrm flipH="1">
              <a:off x="6572264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0" name="Group 41"/>
            <p:cNvGrpSpPr/>
            <p:nvPr/>
          </p:nvGrpSpPr>
          <p:grpSpPr>
            <a:xfrm>
              <a:off x="6858016" y="1857370"/>
              <a:ext cx="1357322" cy="1461797"/>
              <a:chOff x="6858016" y="1857370"/>
              <a:chExt cx="1357322" cy="146179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215206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322308" y="2571750"/>
                <a:ext cx="504050" cy="2885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itchFamily="34" charset="0"/>
                  </a:rPr>
                  <a:t>交付</a:t>
                </a:r>
                <a:endPara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itchFamily="34" charset="0"/>
                </a:endParaRPr>
              </a:p>
            </p:txBody>
          </p:sp>
          <p:grpSp>
            <p:nvGrpSpPr>
              <p:cNvPr id="41" name="Group 26"/>
              <p:cNvGrpSpPr/>
              <p:nvPr/>
            </p:nvGrpSpPr>
            <p:grpSpPr>
              <a:xfrm>
                <a:off x="7384751" y="2038569"/>
                <a:ext cx="366051" cy="297846"/>
                <a:chOff x="7817318" y="3514082"/>
                <a:chExt cx="366051" cy="297846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8" name="AutoShape 5"/>
                <p:cNvSpPr>
                  <a:spLocks/>
                </p:cNvSpPr>
                <p:nvPr/>
              </p:nvSpPr>
              <p:spPr bwMode="auto">
                <a:xfrm>
                  <a:off x="8068858" y="3605439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29" name="AutoShape 6"/>
                <p:cNvSpPr>
                  <a:spLocks/>
                </p:cNvSpPr>
                <p:nvPr/>
              </p:nvSpPr>
              <p:spPr bwMode="auto">
                <a:xfrm>
                  <a:off x="7817318" y="3514082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9539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8" name="Rectangle 37"/>
              <p:cNvSpPr/>
              <p:nvPr/>
            </p:nvSpPr>
            <p:spPr>
              <a:xfrm>
                <a:off x="6858016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itchFamily="34" charset="0"/>
                  </a:rPr>
                  <a:t>此处添加详细文本描述，建议与标题相关并符合整体语言风格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1496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422400" y="1604798"/>
            <a:ext cx="2288117" cy="2281767"/>
          </a:xfrm>
          <a:prstGeom prst="rect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rgbClr val="16C6BE"/>
              </a:solidFill>
            </a:endParaRPr>
          </a:p>
        </p:txBody>
      </p:sp>
      <p:sp>
        <p:nvSpPr>
          <p:cNvPr id="19478" name="Rectangle 22" descr="sy_64934932458副本"/>
          <p:cNvSpPr>
            <a:spLocks noChangeArrowheads="1"/>
          </p:cNvSpPr>
          <p:nvPr/>
        </p:nvSpPr>
        <p:spPr bwMode="auto">
          <a:xfrm>
            <a:off x="1422400" y="3886565"/>
            <a:ext cx="2288117" cy="2281767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9479" name="Rectangle 23" descr="sy_20111224160806078015"/>
          <p:cNvSpPr>
            <a:spLocks noChangeArrowheads="1"/>
          </p:cNvSpPr>
          <p:nvPr/>
        </p:nvSpPr>
        <p:spPr bwMode="auto">
          <a:xfrm>
            <a:off x="3774018" y="1604798"/>
            <a:ext cx="2288116" cy="2281767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3774018" y="3886565"/>
            <a:ext cx="2288116" cy="2281767"/>
          </a:xfrm>
          <a:prstGeom prst="rect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9481" name="Freeform 25" descr="17957756_101728372001_2副本"/>
          <p:cNvSpPr>
            <a:spLocks/>
          </p:cNvSpPr>
          <p:nvPr/>
        </p:nvSpPr>
        <p:spPr bwMode="auto">
          <a:xfrm>
            <a:off x="6125634" y="1604798"/>
            <a:ext cx="4643967" cy="4563533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653118" y="2085281"/>
            <a:ext cx="1824567" cy="135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3" b="1">
                <a:solidFill>
                  <a:schemeClr val="bg1"/>
                </a:solidFill>
              </a:rPr>
              <a:t>Option 01</a:t>
            </a:r>
          </a:p>
          <a:p>
            <a:pPr algn="ctr"/>
            <a:endParaRPr lang="zh-CN" altLang="en-US" sz="1067">
              <a:solidFill>
                <a:schemeClr val="bg1"/>
              </a:solidFill>
            </a:endParaRPr>
          </a:p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4015318" y="4396681"/>
            <a:ext cx="1824567" cy="135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3" b="1">
                <a:solidFill>
                  <a:schemeClr val="bg1"/>
                </a:solidFill>
              </a:rPr>
              <a:t>Option 02</a:t>
            </a:r>
          </a:p>
          <a:p>
            <a:pPr algn="ctr"/>
            <a:endParaRPr lang="zh-CN" altLang="en-US" sz="1067">
              <a:solidFill>
                <a:schemeClr val="bg1"/>
              </a:solidFill>
            </a:endParaRPr>
          </a:p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61192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94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4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94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4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94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4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94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477" grpId="0" animBg="1"/>
          <p:bldP spid="19478" grpId="0" animBg="1"/>
          <p:bldP spid="19479" grpId="0" animBg="1"/>
          <p:bldP spid="19480" grpId="0" animBg="1"/>
          <p:bldP spid="19481" grpId="0" animBg="1"/>
          <p:bldP spid="19482" grpId="0"/>
          <p:bldP spid="19483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>
            <a:spLocks/>
          </p:cNvSpPr>
          <p:nvPr/>
        </p:nvSpPr>
        <p:spPr bwMode="auto">
          <a:xfrm>
            <a:off x="4260852" y="1897592"/>
            <a:ext cx="2239433" cy="2243667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4260852" y="3322110"/>
            <a:ext cx="2239433" cy="2239433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5681134" y="1897592"/>
            <a:ext cx="2239433" cy="2243667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5681134" y="3322110"/>
            <a:ext cx="2239433" cy="2239433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7325785" y="3618443"/>
            <a:ext cx="376767" cy="302683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4445000" y="3614210"/>
            <a:ext cx="372533" cy="311149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5930900" y="2107143"/>
            <a:ext cx="374651" cy="311149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5888567" y="3559176"/>
            <a:ext cx="412751" cy="336549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5988051" y="5006977"/>
            <a:ext cx="260349" cy="368300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4631267" y="2208743"/>
            <a:ext cx="1013884" cy="0"/>
          </a:xfrm>
          <a:prstGeom prst="line">
            <a:avLst/>
          </a:prstGeom>
          <a:noFill/>
          <a:ln w="6350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4631267" y="4192059"/>
            <a:ext cx="0" cy="999067"/>
          </a:xfrm>
          <a:prstGeom prst="line">
            <a:avLst/>
          </a:prstGeom>
          <a:noFill/>
          <a:ln w="6350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6551085" y="5191125"/>
            <a:ext cx="960967" cy="0"/>
          </a:xfrm>
          <a:prstGeom prst="line">
            <a:avLst/>
          </a:prstGeom>
          <a:noFill/>
          <a:ln w="6350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7512051" y="2208743"/>
            <a:ext cx="0" cy="1051983"/>
          </a:xfrm>
          <a:prstGeom prst="line">
            <a:avLst/>
          </a:prstGeom>
          <a:noFill/>
          <a:ln w="6350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7727952" y="2107143"/>
            <a:ext cx="3168649" cy="78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7727952" y="5078943"/>
            <a:ext cx="3168649" cy="78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1276352" y="2107143"/>
            <a:ext cx="3168649" cy="78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1276352" y="5078943"/>
            <a:ext cx="3168649" cy="788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6359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7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07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07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07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07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307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07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307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07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07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07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07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07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307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07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07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307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307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07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307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07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07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07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07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307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307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307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741" grpId="0" animBg="1"/>
          <p:bldP spid="30742" grpId="0" animBg="1"/>
          <p:bldP spid="30743" grpId="0" animBg="1"/>
          <p:bldP spid="30744" grpId="0" animBg="1"/>
          <p:bldP spid="30745" grpId="0" animBg="1"/>
          <p:bldP spid="30745" grpId="1" animBg="1"/>
          <p:bldP spid="30746" grpId="0" animBg="1"/>
          <p:bldP spid="30746" grpId="1" animBg="1"/>
          <p:bldP spid="30747" grpId="0" animBg="1"/>
          <p:bldP spid="30747" grpId="1" animBg="1"/>
          <p:bldP spid="30748" grpId="0" animBg="1"/>
          <p:bldP spid="30748" grpId="1" animBg="1"/>
          <p:bldP spid="30749" grpId="0" animBg="1"/>
          <p:bldP spid="30749" grpId="1" animBg="1"/>
          <p:bldP spid="30750" grpId="0" animBg="1"/>
          <p:bldP spid="30751" grpId="0" animBg="1"/>
          <p:bldP spid="30752" grpId="0" animBg="1"/>
          <p:bldP spid="30753" grpId="0" animBg="1"/>
          <p:bldP spid="30754" grpId="0"/>
          <p:bldP spid="30755" grpId="0"/>
          <p:bldP spid="30756" grpId="0"/>
          <p:bldP spid="30757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319829" y="1262271"/>
            <a:ext cx="15411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PART</a:t>
            </a:r>
          </a:p>
          <a:p>
            <a:pPr algn="ctr"/>
            <a:r>
              <a:rPr lang="en-US" altLang="zh-CN" sz="72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04</a:t>
            </a:r>
            <a:endParaRPr lang="zh-CN" altLang="en-US" sz="72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TextBox 64"/>
          <p:cNvSpPr txBox="1"/>
          <p:nvPr/>
        </p:nvSpPr>
        <p:spPr>
          <a:xfrm>
            <a:off x="-123226" y="2962745"/>
            <a:ext cx="6427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</a:rPr>
              <a:t>加强服务和文化建设</a:t>
            </a: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1019649" y="3725532"/>
            <a:ext cx="414155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sym typeface="微软雅黑" pitchFamily="34" charset="-122"/>
              </a:rPr>
              <a:t>请点击录入本章节的概括性描述文字或者复制粘贴，请添加说明文字，图像描述及总结。在此录入本章节的综合描述说明。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576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1272117" y="1892830"/>
            <a:ext cx="1913467" cy="1494367"/>
            <a:chOff x="0" y="0"/>
            <a:chExt cx="1058" cy="827"/>
          </a:xfrm>
        </p:grpSpPr>
        <p:sp>
          <p:nvSpPr>
            <p:cNvPr id="33814" name="Rectangle 22" descr="0x78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15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1270001" y="3967163"/>
            <a:ext cx="1917700" cy="325967"/>
          </a:xfrm>
          <a:prstGeom prst="rect">
            <a:avLst/>
          </a:prstGeom>
          <a:noFill/>
          <a:ln w="6350" cmpd="sng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3850217" y="1892830"/>
            <a:ext cx="1913467" cy="1494367"/>
            <a:chOff x="0" y="0"/>
            <a:chExt cx="1058" cy="827"/>
          </a:xfrm>
        </p:grpSpPr>
        <p:sp>
          <p:nvSpPr>
            <p:cNvPr id="33818" name="Rectangle 26" descr="0115mvtps00039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2F9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3848101" y="3967163"/>
            <a:ext cx="1917700" cy="325967"/>
          </a:xfrm>
          <a:prstGeom prst="rect">
            <a:avLst/>
          </a:prstGeom>
          <a:noFill/>
          <a:ln w="6350" cmpd="sng">
            <a:solidFill>
              <a:srgbClr val="2F99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6428317" y="1892830"/>
            <a:ext cx="1913467" cy="1494367"/>
            <a:chOff x="0" y="0"/>
            <a:chExt cx="1058" cy="827"/>
          </a:xfrm>
        </p:grpSpPr>
        <p:sp>
          <p:nvSpPr>
            <p:cNvPr id="33822" name="Rectangle 30" descr="u=290065061,2920051158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6426201" y="3967163"/>
            <a:ext cx="1917700" cy="325967"/>
          </a:xfrm>
          <a:prstGeom prst="rect">
            <a:avLst/>
          </a:prstGeom>
          <a:noFill/>
          <a:ln w="6350" cmpd="sng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3825" name="Group 33"/>
          <p:cNvGrpSpPr>
            <a:grpSpLocks/>
          </p:cNvGrpSpPr>
          <p:nvPr/>
        </p:nvGrpSpPr>
        <p:grpSpPr bwMode="auto">
          <a:xfrm>
            <a:off x="9006417" y="1892830"/>
            <a:ext cx="1913467" cy="1494367"/>
            <a:chOff x="0" y="0"/>
            <a:chExt cx="1058" cy="827"/>
          </a:xfrm>
        </p:grpSpPr>
        <p:sp>
          <p:nvSpPr>
            <p:cNvPr id="33826" name="Rectangle 34" descr="u=2137848116,541256983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27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2F9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9004301" y="3967163"/>
            <a:ext cx="1917700" cy="325967"/>
          </a:xfrm>
          <a:prstGeom prst="rect">
            <a:avLst/>
          </a:prstGeom>
          <a:noFill/>
          <a:ln w="6350" cmpd="sng">
            <a:solidFill>
              <a:srgbClr val="2F99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552578" y="3628497"/>
            <a:ext cx="1367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rgbClr val="00B0F0"/>
                </a:solidFill>
                <a:ea typeface="微软雅黑" pitchFamily="34" charset="-122"/>
              </a:rPr>
              <a:t>Frank Furious</a:t>
            </a:r>
            <a:endParaRPr lang="zh-CN" altLang="zh-CN" sz="1600" dirty="0">
              <a:solidFill>
                <a:srgbClr val="00B0F0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891870" y="4045479"/>
            <a:ext cx="690895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Art Director</a:t>
            </a:r>
            <a:endParaRPr lang="zh-CN" altLang="zh-CN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4312300" y="3628497"/>
            <a:ext cx="10147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rPr>
              <a:t>Kara Kulis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4216665" y="4045479"/>
            <a:ext cx="1203856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Marketing &amp; Sales</a:t>
            </a:r>
            <a:endParaRPr lang="zh-CN" altLang="zh-CN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6725674" y="3628497"/>
            <a:ext cx="133568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rgbClr val="00B0F0"/>
                </a:solidFill>
                <a:ea typeface="微软雅黑" pitchFamily="34" charset="-122"/>
              </a:rPr>
              <a:t>Andrea Arkov</a:t>
            </a:r>
            <a:endParaRPr lang="zh-CN" altLang="zh-CN" sz="1600" dirty="0">
              <a:solidFill>
                <a:srgbClr val="00B0F0"/>
              </a:solidFill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6902741" y="4045479"/>
            <a:ext cx="979434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Public Relations</a:t>
            </a:r>
            <a:endParaRPr lang="zh-CN" altLang="zh-CN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9240873" y="3630613"/>
            <a:ext cx="146995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</a:rPr>
              <a:t>Harold Houdini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9683045" y="4047596"/>
            <a:ext cx="583493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Designer </a:t>
            </a:r>
            <a:endParaRPr lang="zh-CN" altLang="zh-CN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350434" y="4538663"/>
            <a:ext cx="1769533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25034" y="5690129"/>
            <a:ext cx="260351" cy="262467"/>
            <a:chOff x="993775" y="4122738"/>
            <a:chExt cx="195263" cy="196850"/>
          </a:xfrm>
        </p:grpSpPr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00B0F0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40" name="Freeform 48"/>
            <p:cNvSpPr>
              <a:spLocks/>
            </p:cNvSpPr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18218" y="5690129"/>
            <a:ext cx="260349" cy="262467"/>
            <a:chOff x="1363663" y="4122738"/>
            <a:chExt cx="195262" cy="196850"/>
          </a:xfrm>
        </p:grpSpPr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00B0F0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43" name="Freeform 51"/>
            <p:cNvSpPr>
              <a:spLocks/>
            </p:cNvSpPr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23118" y="5690129"/>
            <a:ext cx="260349" cy="262467"/>
            <a:chOff x="2192338" y="4122738"/>
            <a:chExt cx="195262" cy="196850"/>
          </a:xfrm>
        </p:grpSpPr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00B0F0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46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68551" y="5690129"/>
            <a:ext cx="262467" cy="262467"/>
            <a:chOff x="1776413" y="4122738"/>
            <a:chExt cx="196850" cy="196850"/>
          </a:xfrm>
        </p:grpSpPr>
        <p:sp>
          <p:nvSpPr>
            <p:cNvPr id="33848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00B0F0"/>
            </a:solidFill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49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3924300" y="4538663"/>
            <a:ext cx="1769533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98901" y="5690129"/>
            <a:ext cx="260351" cy="262467"/>
            <a:chOff x="2924175" y="4122738"/>
            <a:chExt cx="195263" cy="196850"/>
          </a:xfrm>
        </p:grpSpPr>
        <p:sp>
          <p:nvSpPr>
            <p:cNvPr id="33852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53" name="Freeform 61"/>
            <p:cNvSpPr>
              <a:spLocks/>
            </p:cNvSpPr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92084" y="5690129"/>
            <a:ext cx="260349" cy="262467"/>
            <a:chOff x="3294063" y="4122738"/>
            <a:chExt cx="195262" cy="196850"/>
          </a:xfrm>
        </p:grpSpPr>
        <p:sp>
          <p:nvSpPr>
            <p:cNvPr id="33855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56" name="Freeform 64"/>
            <p:cNvSpPr>
              <a:spLocks/>
            </p:cNvSpPr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496984" y="5690129"/>
            <a:ext cx="260349" cy="262467"/>
            <a:chOff x="4122738" y="4122738"/>
            <a:chExt cx="195262" cy="196850"/>
          </a:xfrm>
        </p:grpSpPr>
        <p:sp>
          <p:nvSpPr>
            <p:cNvPr id="33858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59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42417" y="5690129"/>
            <a:ext cx="262467" cy="262467"/>
            <a:chOff x="3706813" y="4122738"/>
            <a:chExt cx="196850" cy="196850"/>
          </a:xfrm>
        </p:grpSpPr>
        <p:sp>
          <p:nvSpPr>
            <p:cNvPr id="33861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6498167" y="4538663"/>
            <a:ext cx="1769533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472767" y="5690129"/>
            <a:ext cx="260351" cy="262467"/>
            <a:chOff x="4854575" y="4266803"/>
            <a:chExt cx="195263" cy="196850"/>
          </a:xfrm>
        </p:grpSpPr>
        <p:sp>
          <p:nvSpPr>
            <p:cNvPr id="33865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66" name="Freeform 74"/>
            <p:cNvSpPr>
              <a:spLocks/>
            </p:cNvSpPr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965951" y="5690129"/>
            <a:ext cx="260349" cy="262467"/>
            <a:chOff x="5224463" y="4266803"/>
            <a:chExt cx="195262" cy="196850"/>
          </a:xfrm>
        </p:grpSpPr>
        <p:sp>
          <p:nvSpPr>
            <p:cNvPr id="33868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69" name="Freeform 77"/>
            <p:cNvSpPr>
              <a:spLocks/>
            </p:cNvSpPr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070851" y="5690129"/>
            <a:ext cx="260349" cy="262467"/>
            <a:chOff x="6053138" y="4266803"/>
            <a:chExt cx="195262" cy="196850"/>
          </a:xfrm>
        </p:grpSpPr>
        <p:sp>
          <p:nvSpPr>
            <p:cNvPr id="33871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72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16284" y="5690129"/>
            <a:ext cx="262467" cy="262467"/>
            <a:chOff x="5637213" y="4266803"/>
            <a:chExt cx="196850" cy="196850"/>
          </a:xfrm>
        </p:grpSpPr>
        <p:sp>
          <p:nvSpPr>
            <p:cNvPr id="33874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75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9080500" y="4538663"/>
            <a:ext cx="1769533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>
                <a:solidFill>
                  <a:schemeClr val="tx1">
                    <a:lumMod val="50000"/>
                    <a:lumOff val="50000"/>
                  </a:schemeClr>
                </a:solidFill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055101" y="5690129"/>
            <a:ext cx="260351" cy="262467"/>
            <a:chOff x="6791325" y="4266803"/>
            <a:chExt cx="195263" cy="196850"/>
          </a:xfrm>
        </p:grpSpPr>
        <p:sp>
          <p:nvSpPr>
            <p:cNvPr id="33878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79" name="Freeform 87"/>
            <p:cNvSpPr>
              <a:spLocks/>
            </p:cNvSpPr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548284" y="5690129"/>
            <a:ext cx="260349" cy="262467"/>
            <a:chOff x="7161213" y="4266803"/>
            <a:chExt cx="195262" cy="196850"/>
          </a:xfrm>
        </p:grpSpPr>
        <p:sp>
          <p:nvSpPr>
            <p:cNvPr id="3388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82" name="Freeform 90"/>
            <p:cNvSpPr>
              <a:spLocks/>
            </p:cNvSpPr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653184" y="5690129"/>
            <a:ext cx="260349" cy="262467"/>
            <a:chOff x="7989888" y="4266803"/>
            <a:chExt cx="195262" cy="196850"/>
          </a:xfrm>
        </p:grpSpPr>
        <p:sp>
          <p:nvSpPr>
            <p:cNvPr id="33884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85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20 w 39"/>
                <a:gd name="T1" fmla="*/ 39 h 39"/>
                <a:gd name="T2" fmla="*/ 0 w 39"/>
                <a:gd name="T3" fmla="*/ 20 h 39"/>
                <a:gd name="T4" fmla="*/ 20 w 39"/>
                <a:gd name="T5" fmla="*/ 0 h 39"/>
                <a:gd name="T6" fmla="*/ 39 w 39"/>
                <a:gd name="T7" fmla="*/ 20 h 39"/>
                <a:gd name="T8" fmla="*/ 20 w 39"/>
                <a:gd name="T9" fmla="*/ 39 h 39"/>
                <a:gd name="T10" fmla="*/ 36 w 39"/>
                <a:gd name="T11" fmla="*/ 22 h 39"/>
                <a:gd name="T12" fmla="*/ 26 w 39"/>
                <a:gd name="T13" fmla="*/ 22 h 39"/>
                <a:gd name="T14" fmla="*/ 29 w 39"/>
                <a:gd name="T15" fmla="*/ 33 h 39"/>
                <a:gd name="T16" fmla="*/ 36 w 39"/>
                <a:gd name="T17" fmla="*/ 22 h 39"/>
                <a:gd name="T18" fmla="*/ 26 w 39"/>
                <a:gd name="T19" fmla="*/ 35 h 39"/>
                <a:gd name="T20" fmla="*/ 23 w 39"/>
                <a:gd name="T21" fmla="*/ 22 h 39"/>
                <a:gd name="T22" fmla="*/ 22 w 39"/>
                <a:gd name="T23" fmla="*/ 22 h 39"/>
                <a:gd name="T24" fmla="*/ 10 w 39"/>
                <a:gd name="T25" fmla="*/ 33 h 39"/>
                <a:gd name="T26" fmla="*/ 20 w 39"/>
                <a:gd name="T27" fmla="*/ 36 h 39"/>
                <a:gd name="T28" fmla="*/ 26 w 39"/>
                <a:gd name="T29" fmla="*/ 35 h 39"/>
                <a:gd name="T30" fmla="*/ 7 w 39"/>
                <a:gd name="T31" fmla="*/ 31 h 39"/>
                <a:gd name="T32" fmla="*/ 21 w 39"/>
                <a:gd name="T33" fmla="*/ 20 h 39"/>
                <a:gd name="T34" fmla="*/ 21 w 39"/>
                <a:gd name="T35" fmla="*/ 20 h 39"/>
                <a:gd name="T36" fmla="*/ 20 w 39"/>
                <a:gd name="T37" fmla="*/ 17 h 39"/>
                <a:gd name="T38" fmla="*/ 3 w 39"/>
                <a:gd name="T39" fmla="*/ 19 h 39"/>
                <a:gd name="T40" fmla="*/ 3 w 39"/>
                <a:gd name="T41" fmla="*/ 20 h 39"/>
                <a:gd name="T42" fmla="*/ 7 w 39"/>
                <a:gd name="T43" fmla="*/ 31 h 39"/>
                <a:gd name="T44" fmla="*/ 4 w 39"/>
                <a:gd name="T45" fmla="*/ 16 h 39"/>
                <a:gd name="T46" fmla="*/ 19 w 39"/>
                <a:gd name="T47" fmla="*/ 14 h 39"/>
                <a:gd name="T48" fmla="*/ 13 w 39"/>
                <a:gd name="T49" fmla="*/ 5 h 39"/>
                <a:gd name="T50" fmla="*/ 4 w 39"/>
                <a:gd name="T51" fmla="*/ 16 h 39"/>
                <a:gd name="T52" fmla="*/ 16 w 39"/>
                <a:gd name="T53" fmla="*/ 4 h 39"/>
                <a:gd name="T54" fmla="*/ 22 w 39"/>
                <a:gd name="T55" fmla="*/ 13 h 39"/>
                <a:gd name="T56" fmla="*/ 31 w 39"/>
                <a:gd name="T57" fmla="*/ 7 h 39"/>
                <a:gd name="T58" fmla="*/ 20 w 39"/>
                <a:gd name="T59" fmla="*/ 3 h 39"/>
                <a:gd name="T60" fmla="*/ 16 w 39"/>
                <a:gd name="T61" fmla="*/ 4 h 39"/>
                <a:gd name="T62" fmla="*/ 32 w 39"/>
                <a:gd name="T63" fmla="*/ 9 h 39"/>
                <a:gd name="T64" fmla="*/ 23 w 39"/>
                <a:gd name="T65" fmla="*/ 16 h 39"/>
                <a:gd name="T66" fmla="*/ 24 w 39"/>
                <a:gd name="T67" fmla="*/ 18 h 39"/>
                <a:gd name="T68" fmla="*/ 25 w 39"/>
                <a:gd name="T69" fmla="*/ 19 h 39"/>
                <a:gd name="T70" fmla="*/ 36 w 39"/>
                <a:gd name="T71" fmla="*/ 20 h 39"/>
                <a:gd name="T72" fmla="*/ 32 w 39"/>
                <a:gd name="T7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098617" y="5690129"/>
            <a:ext cx="262467" cy="262467"/>
            <a:chOff x="7573963" y="4266803"/>
            <a:chExt cx="196850" cy="196850"/>
          </a:xfrm>
        </p:grpSpPr>
        <p:sp>
          <p:nvSpPr>
            <p:cNvPr id="3388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388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38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38 h 38"/>
                <a:gd name="T18" fmla="*/ 1 w 39"/>
                <a:gd name="T19" fmla="*/ 38 h 38"/>
                <a:gd name="T20" fmla="*/ 14 w 39"/>
                <a:gd name="T21" fmla="*/ 20 h 38"/>
                <a:gd name="T22" fmla="*/ 14 w 39"/>
                <a:gd name="T23" fmla="*/ 12 h 38"/>
                <a:gd name="T24" fmla="*/ 21 w 39"/>
                <a:gd name="T25" fmla="*/ 12 h 38"/>
                <a:gd name="T26" fmla="*/ 21 w 39"/>
                <a:gd name="T27" fmla="*/ 15 h 38"/>
                <a:gd name="T28" fmla="*/ 21 w 39"/>
                <a:gd name="T29" fmla="*/ 15 h 38"/>
                <a:gd name="T30" fmla="*/ 29 w 39"/>
                <a:gd name="T31" fmla="*/ 11 h 38"/>
                <a:gd name="T32" fmla="*/ 39 w 39"/>
                <a:gd name="T33" fmla="*/ 22 h 38"/>
                <a:gd name="T34" fmla="*/ 39 w 39"/>
                <a:gd name="T35" fmla="*/ 38 h 38"/>
                <a:gd name="T36" fmla="*/ 31 w 39"/>
                <a:gd name="T37" fmla="*/ 38 h 38"/>
                <a:gd name="T38" fmla="*/ 31 w 39"/>
                <a:gd name="T39" fmla="*/ 23 h 38"/>
                <a:gd name="T40" fmla="*/ 26 w 39"/>
                <a:gd name="T41" fmla="*/ 18 h 38"/>
                <a:gd name="T42" fmla="*/ 22 w 39"/>
                <a:gd name="T43" fmla="*/ 21 h 38"/>
                <a:gd name="T44" fmla="*/ 22 w 39"/>
                <a:gd name="T45" fmla="*/ 23 h 38"/>
                <a:gd name="T46" fmla="*/ 22 w 39"/>
                <a:gd name="T47" fmla="*/ 38 h 38"/>
                <a:gd name="T48" fmla="*/ 14 w 39"/>
                <a:gd name="T49" fmla="*/ 38 h 38"/>
                <a:gd name="T50" fmla="*/ 14 w 39"/>
                <a:gd name="T51" fmla="*/ 2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8" name="标题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7126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9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0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utoRev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1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2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4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5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6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9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0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4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3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4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 p14:presetBounceEnd="5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7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8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8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38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38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38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38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38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38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38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8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38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9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338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338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38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338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33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53" presetClass="entr" presetSubtype="16" fill="hold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7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9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6" presetClass="emph" presetSubtype="0" autoRev="1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41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2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148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500" fill="hold"/>
                                            <p:tgtEl>
                                              <p:spTgt spid="338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500" fill="hold"/>
                                            <p:tgtEl>
                                              <p:spTgt spid="338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338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338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500" fill="hold"/>
                                            <p:tgtEl>
                                              <p:spTgt spid="33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3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3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4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75" dur="15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6" presetID="53" presetClass="entr" presetSubtype="16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8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6" presetClass="emph" presetSubtype="0" autoRev="1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82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3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5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6" dur="3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7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89" dur="15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0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5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9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816" grpId="0" animBg="1"/>
          <p:bldP spid="33820" grpId="0" animBg="1"/>
          <p:bldP spid="33824" grpId="0" animBg="1"/>
          <p:bldP spid="33828" grpId="0" animBg="1"/>
          <p:bldP spid="33829" grpId="0"/>
          <p:bldP spid="33830" grpId="0"/>
          <p:bldP spid="33831" grpId="0"/>
          <p:bldP spid="33832" grpId="0"/>
          <p:bldP spid="33833" grpId="0"/>
          <p:bldP spid="33834" grpId="0"/>
          <p:bldP spid="33835" grpId="0"/>
          <p:bldP spid="33836" grpId="0"/>
          <p:bldP spid="33837" grpId="0"/>
          <p:bldP spid="33850" grpId="0"/>
          <p:bldP spid="33863" grpId="0"/>
          <p:bldP spid="33876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8"/>
          <p:cNvSpPr>
            <a:spLocks/>
          </p:cNvSpPr>
          <p:nvPr/>
        </p:nvSpPr>
        <p:spPr bwMode="auto">
          <a:xfrm>
            <a:off x="4364567" y="2386543"/>
            <a:ext cx="1670051" cy="1930400"/>
          </a:xfrm>
          <a:custGeom>
            <a:avLst/>
            <a:gdLst>
              <a:gd name="T0" fmla="*/ 0 w 789"/>
              <a:gd name="T1" fmla="*/ 227 h 912"/>
              <a:gd name="T2" fmla="*/ 396 w 789"/>
              <a:gd name="T3" fmla="*/ 0 h 912"/>
              <a:gd name="T4" fmla="*/ 789 w 789"/>
              <a:gd name="T5" fmla="*/ 227 h 912"/>
              <a:gd name="T6" fmla="*/ 789 w 789"/>
              <a:gd name="T7" fmla="*/ 682 h 912"/>
              <a:gd name="T8" fmla="*/ 396 w 789"/>
              <a:gd name="T9" fmla="*/ 912 h 912"/>
              <a:gd name="T10" fmla="*/ 0 w 789"/>
              <a:gd name="T11" fmla="*/ 682 h 912"/>
              <a:gd name="T12" fmla="*/ 0 w 789"/>
              <a:gd name="T13" fmla="*/ 22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9" h="912">
                <a:moveTo>
                  <a:pt x="0" y="227"/>
                </a:moveTo>
                <a:lnTo>
                  <a:pt x="396" y="0"/>
                </a:lnTo>
                <a:lnTo>
                  <a:pt x="789" y="227"/>
                </a:lnTo>
                <a:lnTo>
                  <a:pt x="789" y="682"/>
                </a:lnTo>
                <a:lnTo>
                  <a:pt x="396" y="912"/>
                </a:lnTo>
                <a:lnTo>
                  <a:pt x="0" y="682"/>
                </a:lnTo>
                <a:lnTo>
                  <a:pt x="0" y="22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6500285" y="3328459"/>
            <a:ext cx="1500716" cy="1727200"/>
          </a:xfrm>
          <a:custGeom>
            <a:avLst/>
            <a:gdLst>
              <a:gd name="T0" fmla="*/ 0 w 709"/>
              <a:gd name="T1" fmla="*/ 205 h 816"/>
              <a:gd name="T2" fmla="*/ 354 w 709"/>
              <a:gd name="T3" fmla="*/ 0 h 816"/>
              <a:gd name="T4" fmla="*/ 709 w 709"/>
              <a:gd name="T5" fmla="*/ 205 h 816"/>
              <a:gd name="T6" fmla="*/ 709 w 709"/>
              <a:gd name="T7" fmla="*/ 614 h 816"/>
              <a:gd name="T8" fmla="*/ 354 w 709"/>
              <a:gd name="T9" fmla="*/ 816 h 816"/>
              <a:gd name="T10" fmla="*/ 0 w 709"/>
              <a:gd name="T11" fmla="*/ 614 h 816"/>
              <a:gd name="T12" fmla="*/ 0 w 709"/>
              <a:gd name="T13" fmla="*/ 205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9" h="816">
                <a:moveTo>
                  <a:pt x="0" y="205"/>
                </a:moveTo>
                <a:lnTo>
                  <a:pt x="354" y="0"/>
                </a:lnTo>
                <a:lnTo>
                  <a:pt x="709" y="205"/>
                </a:lnTo>
                <a:lnTo>
                  <a:pt x="709" y="614"/>
                </a:lnTo>
                <a:lnTo>
                  <a:pt x="354" y="816"/>
                </a:lnTo>
                <a:lnTo>
                  <a:pt x="0" y="614"/>
                </a:lnTo>
                <a:lnTo>
                  <a:pt x="0" y="205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8102600" y="3713692"/>
            <a:ext cx="865717" cy="999067"/>
          </a:xfrm>
          <a:custGeom>
            <a:avLst/>
            <a:gdLst>
              <a:gd name="T0" fmla="*/ 0 w 409"/>
              <a:gd name="T1" fmla="*/ 116 h 472"/>
              <a:gd name="T2" fmla="*/ 204 w 409"/>
              <a:gd name="T3" fmla="*/ 0 h 472"/>
              <a:gd name="T4" fmla="*/ 409 w 409"/>
              <a:gd name="T5" fmla="*/ 116 h 472"/>
              <a:gd name="T6" fmla="*/ 409 w 409"/>
              <a:gd name="T7" fmla="*/ 353 h 472"/>
              <a:gd name="T8" fmla="*/ 204 w 409"/>
              <a:gd name="T9" fmla="*/ 472 h 472"/>
              <a:gd name="T10" fmla="*/ 0 w 409"/>
              <a:gd name="T11" fmla="*/ 353 h 472"/>
              <a:gd name="T12" fmla="*/ 0 w 409"/>
              <a:gd name="T13" fmla="*/ 116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9" h="472">
                <a:moveTo>
                  <a:pt x="0" y="116"/>
                </a:moveTo>
                <a:lnTo>
                  <a:pt x="204" y="0"/>
                </a:lnTo>
                <a:lnTo>
                  <a:pt x="409" y="116"/>
                </a:lnTo>
                <a:lnTo>
                  <a:pt x="409" y="353"/>
                </a:lnTo>
                <a:lnTo>
                  <a:pt x="204" y="472"/>
                </a:lnTo>
                <a:lnTo>
                  <a:pt x="0" y="353"/>
                </a:lnTo>
                <a:lnTo>
                  <a:pt x="0" y="116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3422651" y="3385610"/>
            <a:ext cx="840316" cy="971549"/>
          </a:xfrm>
          <a:custGeom>
            <a:avLst/>
            <a:gdLst>
              <a:gd name="T0" fmla="*/ 0 w 397"/>
              <a:gd name="T1" fmla="*/ 115 h 459"/>
              <a:gd name="T2" fmla="*/ 198 w 397"/>
              <a:gd name="T3" fmla="*/ 0 h 459"/>
              <a:gd name="T4" fmla="*/ 397 w 397"/>
              <a:gd name="T5" fmla="*/ 115 h 459"/>
              <a:gd name="T6" fmla="*/ 397 w 397"/>
              <a:gd name="T7" fmla="*/ 344 h 459"/>
              <a:gd name="T8" fmla="*/ 198 w 397"/>
              <a:gd name="T9" fmla="*/ 459 h 459"/>
              <a:gd name="T10" fmla="*/ 0 w 397"/>
              <a:gd name="T11" fmla="*/ 344 h 459"/>
              <a:gd name="T12" fmla="*/ 0 w 397"/>
              <a:gd name="T13" fmla="*/ 115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7" h="459">
                <a:moveTo>
                  <a:pt x="0" y="115"/>
                </a:moveTo>
                <a:lnTo>
                  <a:pt x="198" y="0"/>
                </a:lnTo>
                <a:lnTo>
                  <a:pt x="397" y="115"/>
                </a:lnTo>
                <a:lnTo>
                  <a:pt x="397" y="344"/>
                </a:lnTo>
                <a:lnTo>
                  <a:pt x="198" y="459"/>
                </a:lnTo>
                <a:lnTo>
                  <a:pt x="0" y="344"/>
                </a:lnTo>
                <a:lnTo>
                  <a:pt x="0" y="11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6140451" y="2536825"/>
            <a:ext cx="910167" cy="1049867"/>
          </a:xfrm>
          <a:custGeom>
            <a:avLst/>
            <a:gdLst>
              <a:gd name="T0" fmla="*/ 0 w 430"/>
              <a:gd name="T1" fmla="*/ 124 h 496"/>
              <a:gd name="T2" fmla="*/ 214 w 430"/>
              <a:gd name="T3" fmla="*/ 0 h 496"/>
              <a:gd name="T4" fmla="*/ 430 w 430"/>
              <a:gd name="T5" fmla="*/ 124 h 496"/>
              <a:gd name="T6" fmla="*/ 430 w 430"/>
              <a:gd name="T7" fmla="*/ 372 h 496"/>
              <a:gd name="T8" fmla="*/ 214 w 430"/>
              <a:gd name="T9" fmla="*/ 496 h 496"/>
              <a:gd name="T10" fmla="*/ 0 w 430"/>
              <a:gd name="T11" fmla="*/ 372 h 496"/>
              <a:gd name="T12" fmla="*/ 0 w 430"/>
              <a:gd name="T13" fmla="*/ 124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496">
                <a:moveTo>
                  <a:pt x="0" y="124"/>
                </a:moveTo>
                <a:lnTo>
                  <a:pt x="214" y="0"/>
                </a:lnTo>
                <a:lnTo>
                  <a:pt x="430" y="124"/>
                </a:lnTo>
                <a:lnTo>
                  <a:pt x="430" y="372"/>
                </a:lnTo>
                <a:lnTo>
                  <a:pt x="214" y="496"/>
                </a:lnTo>
                <a:lnTo>
                  <a:pt x="0" y="372"/>
                </a:lnTo>
                <a:lnTo>
                  <a:pt x="0" y="124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3975100" y="4065059"/>
            <a:ext cx="1153584" cy="1331384"/>
          </a:xfrm>
          <a:custGeom>
            <a:avLst/>
            <a:gdLst>
              <a:gd name="T0" fmla="*/ 0 w 545"/>
              <a:gd name="T1" fmla="*/ 157 h 629"/>
              <a:gd name="T2" fmla="*/ 274 w 545"/>
              <a:gd name="T3" fmla="*/ 0 h 629"/>
              <a:gd name="T4" fmla="*/ 545 w 545"/>
              <a:gd name="T5" fmla="*/ 157 h 629"/>
              <a:gd name="T6" fmla="*/ 545 w 545"/>
              <a:gd name="T7" fmla="*/ 472 h 629"/>
              <a:gd name="T8" fmla="*/ 274 w 545"/>
              <a:gd name="T9" fmla="*/ 629 h 629"/>
              <a:gd name="T10" fmla="*/ 0 w 545"/>
              <a:gd name="T11" fmla="*/ 472 h 629"/>
              <a:gd name="T12" fmla="*/ 0 w 545"/>
              <a:gd name="T13" fmla="*/ 157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5" h="629">
                <a:moveTo>
                  <a:pt x="0" y="157"/>
                </a:moveTo>
                <a:lnTo>
                  <a:pt x="274" y="0"/>
                </a:lnTo>
                <a:lnTo>
                  <a:pt x="545" y="157"/>
                </a:lnTo>
                <a:lnTo>
                  <a:pt x="545" y="472"/>
                </a:lnTo>
                <a:lnTo>
                  <a:pt x="274" y="629"/>
                </a:lnTo>
                <a:lnTo>
                  <a:pt x="0" y="472"/>
                </a:lnTo>
                <a:lnTo>
                  <a:pt x="0" y="157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8" name="Group 14"/>
          <p:cNvGrpSpPr>
            <a:grpSpLocks/>
          </p:cNvGrpSpPr>
          <p:nvPr/>
        </p:nvGrpSpPr>
        <p:grpSpPr bwMode="auto">
          <a:xfrm>
            <a:off x="4383618" y="4554009"/>
            <a:ext cx="336549" cy="355600"/>
            <a:chOff x="0" y="0"/>
            <a:chExt cx="159" cy="168"/>
          </a:xfrm>
        </p:grpSpPr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6"/>
            <p:cNvSpPr>
              <a:spLocks/>
            </p:cNvSpPr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21"/>
          <p:cNvGrpSpPr>
            <a:grpSpLocks/>
          </p:cNvGrpSpPr>
          <p:nvPr/>
        </p:nvGrpSpPr>
        <p:grpSpPr bwMode="auto">
          <a:xfrm>
            <a:off x="3663951" y="3692525"/>
            <a:ext cx="355600" cy="355600"/>
            <a:chOff x="0" y="0"/>
            <a:chExt cx="168" cy="168"/>
          </a:xfrm>
        </p:grpSpPr>
        <p:sp>
          <p:nvSpPr>
            <p:cNvPr id="50" name="Freeform 22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23"/>
            <p:cNvSpPr>
              <a:spLocks/>
            </p:cNvSpPr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24"/>
          <p:cNvGrpSpPr>
            <a:grpSpLocks/>
          </p:cNvGrpSpPr>
          <p:nvPr/>
        </p:nvGrpSpPr>
        <p:grpSpPr bwMode="auto">
          <a:xfrm>
            <a:off x="8396818" y="4033309"/>
            <a:ext cx="275167" cy="355600"/>
            <a:chOff x="0" y="0"/>
            <a:chExt cx="130" cy="168"/>
          </a:xfrm>
        </p:grpSpPr>
        <p:sp>
          <p:nvSpPr>
            <p:cNvPr id="54" name="Freeform 25"/>
            <p:cNvSpPr>
              <a:spLocks/>
            </p:cNvSpPr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26"/>
            <p:cNvSpPr>
              <a:spLocks/>
            </p:cNvSpPr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27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8"/>
            <p:cNvSpPr>
              <a:spLocks/>
            </p:cNvSpPr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29"/>
            <p:cNvSpPr>
              <a:spLocks/>
            </p:cNvSpPr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30"/>
          <p:cNvGrpSpPr>
            <a:grpSpLocks/>
          </p:cNvGrpSpPr>
          <p:nvPr/>
        </p:nvGrpSpPr>
        <p:grpSpPr bwMode="auto">
          <a:xfrm>
            <a:off x="7073901" y="4016376"/>
            <a:ext cx="353484" cy="355600"/>
            <a:chOff x="0" y="0"/>
            <a:chExt cx="167" cy="168"/>
          </a:xfrm>
        </p:grpSpPr>
        <p:sp>
          <p:nvSpPr>
            <p:cNvPr id="61" name="Freeform 31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Freeform 32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33"/>
          <p:cNvGrpSpPr>
            <a:grpSpLocks/>
          </p:cNvGrpSpPr>
          <p:nvPr/>
        </p:nvGrpSpPr>
        <p:grpSpPr bwMode="auto">
          <a:xfrm>
            <a:off x="6419851" y="2883959"/>
            <a:ext cx="351367" cy="355600"/>
            <a:chOff x="0" y="0"/>
            <a:chExt cx="166" cy="168"/>
          </a:xfrm>
        </p:grpSpPr>
        <p:sp>
          <p:nvSpPr>
            <p:cNvPr id="64" name="Freeform 34"/>
            <p:cNvSpPr>
              <a:spLocks/>
            </p:cNvSpPr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Freeform 35"/>
            <p:cNvSpPr>
              <a:spLocks/>
            </p:cNvSpPr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6" name="Freeform 36"/>
          <p:cNvSpPr>
            <a:spLocks noEditPoints="1"/>
          </p:cNvSpPr>
          <p:nvPr/>
        </p:nvSpPr>
        <p:spPr bwMode="auto">
          <a:xfrm>
            <a:off x="5022851" y="3226859"/>
            <a:ext cx="357716" cy="247651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Freeform 37"/>
          <p:cNvSpPr>
            <a:spLocks/>
          </p:cNvSpPr>
          <p:nvPr/>
        </p:nvSpPr>
        <p:spPr bwMode="auto">
          <a:xfrm>
            <a:off x="4262967" y="2111377"/>
            <a:ext cx="939800" cy="275167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00B0F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Freeform 38"/>
          <p:cNvSpPr>
            <a:spLocks/>
          </p:cNvSpPr>
          <p:nvPr/>
        </p:nvSpPr>
        <p:spPr bwMode="auto">
          <a:xfrm>
            <a:off x="6593418" y="2111377"/>
            <a:ext cx="905933" cy="425449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Freeform 39"/>
          <p:cNvSpPr>
            <a:spLocks/>
          </p:cNvSpPr>
          <p:nvPr/>
        </p:nvSpPr>
        <p:spPr bwMode="auto">
          <a:xfrm>
            <a:off x="8534401" y="3061759"/>
            <a:ext cx="1792817" cy="651933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6350" cap="flat" cmpd="sng">
            <a:solidFill>
              <a:srgbClr val="00B0F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Freeform 40"/>
          <p:cNvSpPr>
            <a:spLocks/>
          </p:cNvSpPr>
          <p:nvPr/>
        </p:nvSpPr>
        <p:spPr bwMode="auto">
          <a:xfrm>
            <a:off x="1869018" y="3061759"/>
            <a:ext cx="1972733" cy="323851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6350" cap="flat" cmpd="sng">
            <a:solidFill>
              <a:srgbClr val="00B0F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Freeform 41"/>
          <p:cNvSpPr>
            <a:spLocks/>
          </p:cNvSpPr>
          <p:nvPr/>
        </p:nvSpPr>
        <p:spPr bwMode="auto">
          <a:xfrm>
            <a:off x="4121151" y="5064125"/>
            <a:ext cx="1318683" cy="594784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Freeform 42"/>
          <p:cNvSpPr>
            <a:spLocks/>
          </p:cNvSpPr>
          <p:nvPr/>
        </p:nvSpPr>
        <p:spPr bwMode="auto">
          <a:xfrm>
            <a:off x="6163733" y="4628093"/>
            <a:ext cx="1543051" cy="1030817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Rectangle 43"/>
          <p:cNvSpPr>
            <a:spLocks noChangeArrowheads="1"/>
          </p:cNvSpPr>
          <p:nvPr/>
        </p:nvSpPr>
        <p:spPr bwMode="auto">
          <a:xfrm>
            <a:off x="569384" y="341735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Rectangle 44"/>
          <p:cNvSpPr>
            <a:spLocks noChangeArrowheads="1"/>
          </p:cNvSpPr>
          <p:nvPr/>
        </p:nvSpPr>
        <p:spPr bwMode="auto">
          <a:xfrm>
            <a:off x="1602317" y="166475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Rectangle 45"/>
          <p:cNvSpPr>
            <a:spLocks noChangeArrowheads="1"/>
          </p:cNvSpPr>
          <p:nvPr/>
        </p:nvSpPr>
        <p:spPr bwMode="auto">
          <a:xfrm>
            <a:off x="7545917" y="166475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Rectangle 46"/>
          <p:cNvSpPr>
            <a:spLocks noChangeArrowheads="1"/>
          </p:cNvSpPr>
          <p:nvPr/>
        </p:nvSpPr>
        <p:spPr bwMode="auto">
          <a:xfrm>
            <a:off x="9036051" y="341735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Rectangle 47"/>
          <p:cNvSpPr>
            <a:spLocks noChangeArrowheads="1"/>
          </p:cNvSpPr>
          <p:nvPr/>
        </p:nvSpPr>
        <p:spPr bwMode="auto">
          <a:xfrm>
            <a:off x="7823200" y="5178425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Rectangle 48"/>
          <p:cNvSpPr>
            <a:spLocks noChangeArrowheads="1"/>
          </p:cNvSpPr>
          <p:nvPr/>
        </p:nvSpPr>
        <p:spPr bwMode="auto">
          <a:xfrm>
            <a:off x="1439333" y="5178425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253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5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5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grpId="0" nodeType="withEffect" p14:presetBounceEnd="5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5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2" fill="hold" grpId="0" nodeType="withEffect" p14:presetBounceEnd="5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0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5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2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3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66" grpId="0" animBg="1"/>
          <p:bldP spid="66" grpId="1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/>
          <p:bldP spid="74" grpId="0"/>
          <p:bldP spid="75" grpId="0"/>
          <p:bldP spid="76" grpId="0"/>
          <p:bldP spid="77" grpId="0"/>
          <p:bldP spid="7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66" grpId="0" animBg="1"/>
          <p:bldP spid="66" grpId="1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/>
          <p:bldP spid="74" grpId="0"/>
          <p:bldP spid="75" grpId="0"/>
          <p:bldP spid="76" grpId="0"/>
          <p:bldP spid="77" grpId="0"/>
          <p:bldP spid="78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>
            <a:spLocks/>
          </p:cNvSpPr>
          <p:nvPr/>
        </p:nvSpPr>
        <p:spPr bwMode="auto">
          <a:xfrm>
            <a:off x="8163984" y="1887009"/>
            <a:ext cx="702733" cy="694267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8163984" y="2985559"/>
            <a:ext cx="702733" cy="69215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8163984" y="4081992"/>
            <a:ext cx="702733" cy="694267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6337301" y="2236259"/>
            <a:ext cx="1826684" cy="3208867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6786034" y="3332693"/>
            <a:ext cx="1377951" cy="2112433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7251701" y="4429125"/>
            <a:ext cx="912284" cy="1016000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3325284" y="1887009"/>
            <a:ext cx="702733" cy="694267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3325284" y="2985559"/>
            <a:ext cx="702733" cy="69215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3" name="Freeform 29"/>
          <p:cNvSpPr>
            <a:spLocks/>
          </p:cNvSpPr>
          <p:nvPr/>
        </p:nvSpPr>
        <p:spPr bwMode="auto">
          <a:xfrm>
            <a:off x="3325284" y="4081992"/>
            <a:ext cx="702733" cy="694267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4028017" y="2236259"/>
            <a:ext cx="1826683" cy="3208867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5" name="Freeform 31"/>
          <p:cNvSpPr>
            <a:spLocks/>
          </p:cNvSpPr>
          <p:nvPr/>
        </p:nvSpPr>
        <p:spPr bwMode="auto">
          <a:xfrm>
            <a:off x="4028018" y="3332693"/>
            <a:ext cx="1377949" cy="2112433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6" name="Freeform 32"/>
          <p:cNvSpPr>
            <a:spLocks/>
          </p:cNvSpPr>
          <p:nvPr/>
        </p:nvSpPr>
        <p:spPr bwMode="auto">
          <a:xfrm>
            <a:off x="4028017" y="4429125"/>
            <a:ext cx="914400" cy="1016000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3507317" y="2077509"/>
            <a:ext cx="338667" cy="313267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8401051" y="3169710"/>
            <a:ext cx="230716" cy="325967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8365068" y="2045759"/>
            <a:ext cx="294217" cy="374651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8390467" y="4261910"/>
            <a:ext cx="249767" cy="336549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3530601" y="3163359"/>
            <a:ext cx="294217" cy="338667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3539067" y="4264025"/>
            <a:ext cx="277284" cy="33020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903" name="Group 39"/>
          <p:cNvGrpSpPr>
            <a:grpSpLocks/>
          </p:cNvGrpSpPr>
          <p:nvPr/>
        </p:nvGrpSpPr>
        <p:grpSpPr bwMode="auto">
          <a:xfrm>
            <a:off x="4318000" y="3717925"/>
            <a:ext cx="3556000" cy="2396067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/>
            </a:p>
          </p:txBody>
        </p:sp>
        <p:grpSp>
          <p:nvGrpSpPr>
            <p:cNvPr id="36905" name="Group 41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 sz="2400"/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814918" y="1969559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814918" y="3068109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814918" y="4158192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9076267" y="1969559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9076267" y="3068109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9076267" y="4158192"/>
            <a:ext cx="2302933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3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72648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 p14:presetBounceEnd="50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69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68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68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69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69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368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68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69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69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68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8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68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69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368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68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9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69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68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68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68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69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368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68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368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69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885" grpId="0" animBg="1"/>
          <p:bldP spid="36886" grpId="0" animBg="1"/>
          <p:bldP spid="36887" grpId="0" animBg="1"/>
          <p:bldP spid="36888" grpId="0" animBg="1"/>
          <p:bldP spid="36889" grpId="0" animBg="1"/>
          <p:bldP spid="36890" grpId="0" animBg="1"/>
          <p:bldP spid="36891" grpId="0" animBg="1"/>
          <p:bldP spid="36892" grpId="0" animBg="1"/>
          <p:bldP spid="36893" grpId="0" animBg="1"/>
          <p:bldP spid="36894" grpId="0" animBg="1"/>
          <p:bldP spid="36895" grpId="0" animBg="1"/>
          <p:bldP spid="36896" grpId="0" animBg="1"/>
          <p:bldP spid="36897" grpId="0" animBg="1"/>
          <p:bldP spid="36898" grpId="0" animBg="1"/>
          <p:bldP spid="36899" grpId="0" animBg="1"/>
          <p:bldP spid="36900" grpId="0" animBg="1"/>
          <p:bldP spid="36901" grpId="0" animBg="1"/>
          <p:bldP spid="36902" grpId="0" animBg="1"/>
          <p:bldP spid="36908" grpId="0"/>
          <p:bldP spid="36909" grpId="0"/>
          <p:bldP spid="36910" grpId="0"/>
          <p:bldP spid="36911" grpId="0"/>
          <p:bldP spid="36912" grpId="0"/>
          <p:bldP spid="36913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接连接符 34"/>
          <p:cNvCxnSpPr/>
          <p:nvPr/>
        </p:nvCxnSpPr>
        <p:spPr>
          <a:xfrm>
            <a:off x="4169603" y="2279171"/>
            <a:ext cx="2841700" cy="0"/>
          </a:xfrm>
          <a:prstGeom prst="line">
            <a:avLst/>
          </a:prstGeom>
          <a:ln w="6350">
            <a:solidFill>
              <a:srgbClr val="2F99C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291220" y="3102131"/>
            <a:ext cx="2720083" cy="0"/>
          </a:xfrm>
          <a:prstGeom prst="line">
            <a:avLst/>
          </a:prstGeom>
          <a:ln w="6350">
            <a:solidFill>
              <a:srgbClr val="2F99C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4291220" y="3904771"/>
            <a:ext cx="2720083" cy="0"/>
          </a:xfrm>
          <a:prstGeom prst="line">
            <a:avLst/>
          </a:prstGeom>
          <a:ln w="6350">
            <a:solidFill>
              <a:srgbClr val="2F99C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4291220" y="4717571"/>
            <a:ext cx="2720083" cy="0"/>
          </a:xfrm>
          <a:prstGeom prst="line">
            <a:avLst/>
          </a:prstGeom>
          <a:ln w="6350">
            <a:solidFill>
              <a:srgbClr val="2F99C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4291220" y="5520211"/>
            <a:ext cx="2720083" cy="0"/>
          </a:xfrm>
          <a:prstGeom prst="line">
            <a:avLst/>
          </a:prstGeom>
          <a:ln w="6350">
            <a:solidFill>
              <a:srgbClr val="2F99C1"/>
            </a:solidFill>
            <a:prstDash val="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911424" y="4593227"/>
            <a:ext cx="5220992" cy="1715501"/>
            <a:chOff x="2790825" y="3406776"/>
            <a:chExt cx="3560763" cy="1169988"/>
          </a:xfrm>
          <a:solidFill>
            <a:srgbClr val="68C191"/>
          </a:solidFill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2790825" y="3759201"/>
              <a:ext cx="3560763" cy="817563"/>
            </a:xfrm>
            <a:custGeom>
              <a:avLst/>
              <a:gdLst>
                <a:gd name="T0" fmla="*/ 0 w 950"/>
                <a:gd name="T1" fmla="*/ 0 h 218"/>
                <a:gd name="T2" fmla="*/ 0 w 950"/>
                <a:gd name="T3" fmla="*/ 124 h 218"/>
                <a:gd name="T4" fmla="*/ 475 w 950"/>
                <a:gd name="T5" fmla="*/ 218 h 218"/>
                <a:gd name="T6" fmla="*/ 950 w 950"/>
                <a:gd name="T7" fmla="*/ 124 h 218"/>
                <a:gd name="T8" fmla="*/ 950 w 950"/>
                <a:gd name="T9" fmla="*/ 0 h 218"/>
                <a:gd name="T10" fmla="*/ 0 w 950"/>
                <a:gd name="T1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0" h="218">
                  <a:moveTo>
                    <a:pt x="0" y="0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76"/>
                    <a:pt x="213" y="218"/>
                    <a:pt x="475" y="218"/>
                  </a:cubicBezTo>
                  <a:cubicBezTo>
                    <a:pt x="737" y="218"/>
                    <a:pt x="950" y="176"/>
                    <a:pt x="950" y="124"/>
                  </a:cubicBezTo>
                  <a:cubicBezTo>
                    <a:pt x="950" y="0"/>
                    <a:pt x="950" y="0"/>
                    <a:pt x="95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2790825" y="3406776"/>
              <a:ext cx="3560763" cy="7048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70068" y="3939147"/>
            <a:ext cx="4101376" cy="1489717"/>
            <a:chOff x="3171825" y="2960688"/>
            <a:chExt cx="2797175" cy="1016001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171825" y="3235326"/>
              <a:ext cx="2797175" cy="741363"/>
            </a:xfrm>
            <a:custGeom>
              <a:avLst/>
              <a:gdLst>
                <a:gd name="T0" fmla="*/ 0 w 746"/>
                <a:gd name="T1" fmla="*/ 0 h 198"/>
                <a:gd name="T2" fmla="*/ 0 w 746"/>
                <a:gd name="T3" fmla="*/ 125 h 198"/>
                <a:gd name="T4" fmla="*/ 373 w 746"/>
                <a:gd name="T5" fmla="*/ 198 h 198"/>
                <a:gd name="T6" fmla="*/ 746 w 746"/>
                <a:gd name="T7" fmla="*/ 125 h 198"/>
                <a:gd name="T8" fmla="*/ 746 w 746"/>
                <a:gd name="T9" fmla="*/ 0 h 198"/>
                <a:gd name="T10" fmla="*/ 0 w 746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6" h="198">
                  <a:moveTo>
                    <a:pt x="0" y="0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65"/>
                    <a:pt x="167" y="198"/>
                    <a:pt x="373" y="198"/>
                  </a:cubicBezTo>
                  <a:cubicBezTo>
                    <a:pt x="579" y="198"/>
                    <a:pt x="746" y="165"/>
                    <a:pt x="746" y="125"/>
                  </a:cubicBezTo>
                  <a:cubicBezTo>
                    <a:pt x="746" y="0"/>
                    <a:pt x="746" y="0"/>
                    <a:pt x="74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3171825" y="2960688"/>
              <a:ext cx="2797175" cy="550863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00690" y="3203601"/>
            <a:ext cx="3242463" cy="1324452"/>
            <a:chOff x="3465513" y="2459038"/>
            <a:chExt cx="2211388" cy="903288"/>
          </a:xfrm>
          <a:solidFill>
            <a:srgbClr val="CB200F"/>
          </a:solidFill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3465513" y="2676526"/>
              <a:ext cx="2211388" cy="685800"/>
            </a:xfrm>
            <a:custGeom>
              <a:avLst/>
              <a:gdLst>
                <a:gd name="T0" fmla="*/ 0 w 590"/>
                <a:gd name="T1" fmla="*/ 0 h 183"/>
                <a:gd name="T2" fmla="*/ 0 w 590"/>
                <a:gd name="T3" fmla="*/ 124 h 183"/>
                <a:gd name="T4" fmla="*/ 295 w 590"/>
                <a:gd name="T5" fmla="*/ 183 h 183"/>
                <a:gd name="T6" fmla="*/ 590 w 590"/>
                <a:gd name="T7" fmla="*/ 124 h 183"/>
                <a:gd name="T8" fmla="*/ 590 w 590"/>
                <a:gd name="T9" fmla="*/ 0 h 183"/>
                <a:gd name="T10" fmla="*/ 0 w 590"/>
                <a:gd name="T11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0" h="183">
                  <a:moveTo>
                    <a:pt x="0" y="0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57"/>
                    <a:pt x="132" y="183"/>
                    <a:pt x="295" y="183"/>
                  </a:cubicBezTo>
                  <a:cubicBezTo>
                    <a:pt x="458" y="183"/>
                    <a:pt x="590" y="157"/>
                    <a:pt x="590" y="124"/>
                  </a:cubicBezTo>
                  <a:cubicBezTo>
                    <a:pt x="590" y="0"/>
                    <a:pt x="590" y="0"/>
                    <a:pt x="5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3465513" y="2459038"/>
              <a:ext cx="2211388" cy="43497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52170" y="2454087"/>
            <a:ext cx="2539503" cy="1182464"/>
            <a:chOff x="3705225" y="1947863"/>
            <a:chExt cx="1731963" cy="806451"/>
          </a:xfrm>
        </p:grpSpPr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3705225" y="2120901"/>
              <a:ext cx="1731963" cy="633413"/>
            </a:xfrm>
            <a:custGeom>
              <a:avLst/>
              <a:gdLst>
                <a:gd name="T0" fmla="*/ 0 w 462"/>
                <a:gd name="T1" fmla="*/ 0 h 169"/>
                <a:gd name="T2" fmla="*/ 0 w 462"/>
                <a:gd name="T3" fmla="*/ 124 h 169"/>
                <a:gd name="T4" fmla="*/ 231 w 462"/>
                <a:gd name="T5" fmla="*/ 169 h 169"/>
                <a:gd name="T6" fmla="*/ 462 w 462"/>
                <a:gd name="T7" fmla="*/ 124 h 169"/>
                <a:gd name="T8" fmla="*/ 462 w 462"/>
                <a:gd name="T9" fmla="*/ 0 h 169"/>
                <a:gd name="T10" fmla="*/ 0 w 462"/>
                <a:gd name="T11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2" h="169">
                  <a:moveTo>
                    <a:pt x="0" y="0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49"/>
                    <a:pt x="104" y="169"/>
                    <a:pt x="231" y="169"/>
                  </a:cubicBezTo>
                  <a:cubicBezTo>
                    <a:pt x="358" y="169"/>
                    <a:pt x="462" y="149"/>
                    <a:pt x="462" y="124"/>
                  </a:cubicBezTo>
                  <a:cubicBezTo>
                    <a:pt x="462" y="0"/>
                    <a:pt x="462" y="0"/>
                    <a:pt x="46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3705225" y="1947863"/>
              <a:ext cx="1731963" cy="341313"/>
            </a:xfrm>
            <a:prstGeom prst="ellipse">
              <a:avLst/>
            </a:prstGeom>
            <a:solidFill>
              <a:srgbClr val="2F99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752622" y="1779060"/>
            <a:ext cx="1538599" cy="984609"/>
            <a:chOff x="4046538" y="1487488"/>
            <a:chExt cx="1049338" cy="671513"/>
          </a:xfrm>
        </p:grpSpPr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4046538" y="1587501"/>
              <a:ext cx="1049338" cy="571500"/>
            </a:xfrm>
            <a:custGeom>
              <a:avLst/>
              <a:gdLst>
                <a:gd name="T0" fmla="*/ 0 w 280"/>
                <a:gd name="T1" fmla="*/ 0 h 152"/>
                <a:gd name="T2" fmla="*/ 0 w 280"/>
                <a:gd name="T3" fmla="*/ 124 h 152"/>
                <a:gd name="T4" fmla="*/ 140 w 280"/>
                <a:gd name="T5" fmla="*/ 152 h 152"/>
                <a:gd name="T6" fmla="*/ 280 w 280"/>
                <a:gd name="T7" fmla="*/ 124 h 152"/>
                <a:gd name="T8" fmla="*/ 280 w 280"/>
                <a:gd name="T9" fmla="*/ 0 h 152"/>
                <a:gd name="T10" fmla="*/ 0 w 280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52">
                  <a:moveTo>
                    <a:pt x="0" y="0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40"/>
                    <a:pt x="63" y="152"/>
                    <a:pt x="140" y="152"/>
                  </a:cubicBezTo>
                  <a:cubicBezTo>
                    <a:pt x="217" y="152"/>
                    <a:pt x="280" y="140"/>
                    <a:pt x="280" y="124"/>
                  </a:cubicBezTo>
                  <a:cubicBezTo>
                    <a:pt x="280" y="0"/>
                    <a:pt x="280" y="0"/>
                    <a:pt x="2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046538" y="1487488"/>
              <a:ext cx="1049338" cy="206375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  <p:sp>
        <p:nvSpPr>
          <p:cNvPr id="29" name="Rectangle 48"/>
          <p:cNvSpPr>
            <a:spLocks noChangeArrowheads="1"/>
          </p:cNvSpPr>
          <p:nvPr/>
        </p:nvSpPr>
        <p:spPr bwMode="auto">
          <a:xfrm>
            <a:off x="3040764" y="2221717"/>
            <a:ext cx="9422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98%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0" name="Rectangle 48"/>
          <p:cNvSpPr>
            <a:spLocks noChangeArrowheads="1"/>
          </p:cNvSpPr>
          <p:nvPr/>
        </p:nvSpPr>
        <p:spPr bwMode="auto">
          <a:xfrm>
            <a:off x="2854219" y="3111823"/>
            <a:ext cx="1315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77%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1" name="Rectangle 48"/>
          <p:cNvSpPr>
            <a:spLocks noChangeArrowheads="1"/>
          </p:cNvSpPr>
          <p:nvPr/>
        </p:nvSpPr>
        <p:spPr bwMode="auto">
          <a:xfrm>
            <a:off x="2854219" y="4001171"/>
            <a:ext cx="1315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83%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2" name="Rectangle 48"/>
          <p:cNvSpPr>
            <a:spLocks noChangeArrowheads="1"/>
          </p:cNvSpPr>
          <p:nvPr/>
        </p:nvSpPr>
        <p:spPr bwMode="auto">
          <a:xfrm>
            <a:off x="2854219" y="4884373"/>
            <a:ext cx="1315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45%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3" name="Rectangle 48"/>
          <p:cNvSpPr>
            <a:spLocks noChangeArrowheads="1"/>
          </p:cNvSpPr>
          <p:nvPr/>
        </p:nvSpPr>
        <p:spPr bwMode="auto">
          <a:xfrm>
            <a:off x="2854219" y="5768399"/>
            <a:ext cx="13153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68%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4" name="Rectangle 48"/>
          <p:cNvSpPr>
            <a:spLocks noChangeArrowheads="1"/>
          </p:cNvSpPr>
          <p:nvPr/>
        </p:nvSpPr>
        <p:spPr bwMode="auto">
          <a:xfrm>
            <a:off x="7440149" y="1930357"/>
            <a:ext cx="3840427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We have many PowerPoint </a:t>
            </a:r>
            <a:r>
              <a:rPr lang="zh-CN" altLang="en-US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templates</a:t>
            </a: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Rectangle 48"/>
          <p:cNvSpPr>
            <a:spLocks noChangeArrowheads="1"/>
          </p:cNvSpPr>
          <p:nvPr/>
        </p:nvSpPr>
        <p:spPr bwMode="auto">
          <a:xfrm>
            <a:off x="7440149" y="2753317"/>
            <a:ext cx="3840427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We have many PowerPoint </a:t>
            </a:r>
            <a:r>
              <a:rPr lang="zh-CN" altLang="en-US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templates</a:t>
            </a: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7440149" y="3555957"/>
            <a:ext cx="3840427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We have many PowerPoint </a:t>
            </a:r>
            <a:r>
              <a:rPr lang="zh-CN" altLang="en-US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templates</a:t>
            </a: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7440149" y="4368757"/>
            <a:ext cx="3840427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We have many PowerPoint </a:t>
            </a:r>
            <a:r>
              <a:rPr lang="zh-CN" altLang="en-US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templates</a:t>
            </a: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Rectangle 48"/>
          <p:cNvSpPr>
            <a:spLocks noChangeArrowheads="1"/>
          </p:cNvSpPr>
          <p:nvPr/>
        </p:nvSpPr>
        <p:spPr bwMode="auto">
          <a:xfrm>
            <a:off x="7440149" y="5171397"/>
            <a:ext cx="3840427" cy="738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We have many PowerPoint </a:t>
            </a:r>
            <a:r>
              <a:rPr lang="zh-CN" altLang="en-US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templates</a:t>
            </a:r>
            <a:r>
              <a:rPr lang="en-US" altLang="zh-CN" sz="1067" dirty="0">
                <a:solidFill>
                  <a:prstClr val="black">
                    <a:lumMod val="50000"/>
                    <a:lumOff val="50000"/>
                  </a:prst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08137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2" grpId="1"/>
          <p:bldP spid="33" grpId="0"/>
          <p:bldP spid="33" grpId="1"/>
          <p:bldP spid="34" grpId="0"/>
          <p:bldP spid="47" grpId="0"/>
          <p:bldP spid="49" grpId="0"/>
          <p:bldP spid="51" grpId="0"/>
          <p:bldP spid="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29" grpId="1"/>
          <p:bldP spid="30" grpId="0"/>
          <p:bldP spid="30" grpId="1"/>
          <p:bldP spid="31" grpId="0"/>
          <p:bldP spid="31" grpId="1"/>
          <p:bldP spid="32" grpId="0"/>
          <p:bldP spid="32" grpId="1"/>
          <p:bldP spid="33" grpId="0"/>
          <p:bldP spid="33" grpId="1"/>
          <p:bldP spid="34" grpId="0"/>
          <p:bldP spid="47" grpId="0"/>
          <p:bldP spid="49" grpId="0"/>
          <p:bldP spid="51" grpId="0"/>
          <p:bldP spid="53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8"/>
          <p:cNvSpPr>
            <a:spLocks/>
          </p:cNvSpPr>
          <p:nvPr/>
        </p:nvSpPr>
        <p:spPr bwMode="auto">
          <a:xfrm>
            <a:off x="3331634" y="3813176"/>
            <a:ext cx="2110317" cy="1056216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5039785" y="2756960"/>
            <a:ext cx="2112433" cy="1056217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6750051" y="3813176"/>
            <a:ext cx="2110316" cy="1056216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1621368" y="2756959"/>
            <a:ext cx="2112433" cy="1255184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8458201" y="2756959"/>
            <a:ext cx="2112433" cy="1255184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grpSp>
        <p:nvGrpSpPr>
          <p:cNvPr id="37" name="Group 13"/>
          <p:cNvGrpSpPr>
            <a:grpSpLocks/>
          </p:cNvGrpSpPr>
          <p:nvPr/>
        </p:nvGrpSpPr>
        <p:grpSpPr bwMode="auto">
          <a:xfrm>
            <a:off x="2529418" y="3622676"/>
            <a:ext cx="296333" cy="381000"/>
            <a:chOff x="0" y="0"/>
            <a:chExt cx="184" cy="236"/>
          </a:xfrm>
          <a:solidFill>
            <a:srgbClr val="00B0F0"/>
          </a:solidFill>
        </p:grpSpPr>
        <p:sp>
          <p:nvSpPr>
            <p:cNvPr id="38" name="Freeform 14"/>
            <p:cNvSpPr>
              <a:spLocks/>
            </p:cNvSpPr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Freeform 15"/>
            <p:cNvSpPr>
              <a:spLocks/>
            </p:cNvSpPr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Freeform 16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17"/>
            <p:cNvSpPr>
              <a:spLocks/>
            </p:cNvSpPr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18"/>
            <p:cNvSpPr>
              <a:spLocks/>
            </p:cNvSpPr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19"/>
          <p:cNvGrpSpPr>
            <a:grpSpLocks/>
          </p:cNvGrpSpPr>
          <p:nvPr/>
        </p:nvGrpSpPr>
        <p:grpSpPr bwMode="auto">
          <a:xfrm>
            <a:off x="7615767" y="3622676"/>
            <a:ext cx="376767" cy="381000"/>
            <a:chOff x="0" y="0"/>
            <a:chExt cx="233" cy="23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Freeform 21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22"/>
          <p:cNvGrpSpPr>
            <a:grpSpLocks/>
          </p:cNvGrpSpPr>
          <p:nvPr/>
        </p:nvGrpSpPr>
        <p:grpSpPr bwMode="auto">
          <a:xfrm>
            <a:off x="5909734" y="3622676"/>
            <a:ext cx="372533" cy="381000"/>
            <a:chOff x="0" y="0"/>
            <a:chExt cx="232" cy="236"/>
          </a:xfrm>
          <a:solidFill>
            <a:srgbClr val="00B0F0"/>
          </a:solidFill>
        </p:grpSpPr>
        <p:sp>
          <p:nvSpPr>
            <p:cNvPr id="51" name="Freeform 23"/>
            <p:cNvSpPr>
              <a:spLocks/>
            </p:cNvSpPr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Freeform 24"/>
            <p:cNvSpPr>
              <a:spLocks/>
            </p:cNvSpPr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25"/>
          <p:cNvGrpSpPr>
            <a:grpSpLocks/>
          </p:cNvGrpSpPr>
          <p:nvPr/>
        </p:nvGrpSpPr>
        <p:grpSpPr bwMode="auto">
          <a:xfrm>
            <a:off x="4216400" y="3652310"/>
            <a:ext cx="381000" cy="321733"/>
            <a:chOff x="0" y="0"/>
            <a:chExt cx="235" cy="2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5" name="Freeform 26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7" name="Freeform 27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8" name="Group 28"/>
          <p:cNvGrpSpPr>
            <a:grpSpLocks/>
          </p:cNvGrpSpPr>
          <p:nvPr/>
        </p:nvGrpSpPr>
        <p:grpSpPr bwMode="auto">
          <a:xfrm>
            <a:off x="9328151" y="3629026"/>
            <a:ext cx="372533" cy="368300"/>
            <a:chOff x="0" y="0"/>
            <a:chExt cx="231" cy="230"/>
          </a:xfrm>
          <a:solidFill>
            <a:srgbClr val="00B0F0"/>
          </a:solidFill>
        </p:grpSpPr>
        <p:sp>
          <p:nvSpPr>
            <p:cNvPr id="59" name="Freeform 29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0" name="Freeform 30"/>
            <p:cNvSpPr>
              <a:spLocks/>
            </p:cNvSpPr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1" name="Rectangle 31"/>
          <p:cNvSpPr>
            <a:spLocks noChangeArrowheads="1"/>
          </p:cNvSpPr>
          <p:nvPr/>
        </p:nvSpPr>
        <p:spPr bwMode="auto">
          <a:xfrm>
            <a:off x="1382184" y="531600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2" name="Rectangle 32"/>
          <p:cNvSpPr>
            <a:spLocks noChangeArrowheads="1"/>
          </p:cNvSpPr>
          <p:nvPr/>
        </p:nvSpPr>
        <p:spPr bwMode="auto">
          <a:xfrm>
            <a:off x="4794251" y="531600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Rectangle 33"/>
          <p:cNvSpPr>
            <a:spLocks noChangeArrowheads="1"/>
          </p:cNvSpPr>
          <p:nvPr/>
        </p:nvSpPr>
        <p:spPr bwMode="auto">
          <a:xfrm>
            <a:off x="8221133" y="5316009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ectangle 34"/>
          <p:cNvSpPr>
            <a:spLocks noChangeArrowheads="1"/>
          </p:cNvSpPr>
          <p:nvPr/>
        </p:nvSpPr>
        <p:spPr bwMode="auto">
          <a:xfrm>
            <a:off x="3094567" y="1343025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tangle 35"/>
          <p:cNvSpPr>
            <a:spLocks noChangeArrowheads="1"/>
          </p:cNvSpPr>
          <p:nvPr/>
        </p:nvSpPr>
        <p:spPr bwMode="auto">
          <a:xfrm>
            <a:off x="6506633" y="1343025"/>
            <a:ext cx="2590800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Line 36"/>
          <p:cNvSpPr>
            <a:spLocks noChangeShapeType="1"/>
          </p:cNvSpPr>
          <p:nvPr/>
        </p:nvSpPr>
        <p:spPr bwMode="auto">
          <a:xfrm>
            <a:off x="2667000" y="4196292"/>
            <a:ext cx="0" cy="1016000"/>
          </a:xfrm>
          <a:prstGeom prst="line">
            <a:avLst/>
          </a:prstGeom>
          <a:noFill/>
          <a:ln w="6350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Line 37"/>
          <p:cNvSpPr>
            <a:spLocks noChangeShapeType="1"/>
          </p:cNvSpPr>
          <p:nvPr/>
        </p:nvSpPr>
        <p:spPr bwMode="auto">
          <a:xfrm>
            <a:off x="4425951" y="2435226"/>
            <a:ext cx="0" cy="1090084"/>
          </a:xfrm>
          <a:prstGeom prst="line">
            <a:avLst/>
          </a:prstGeom>
          <a:noFill/>
          <a:ln w="6350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Line 38"/>
          <p:cNvSpPr>
            <a:spLocks noChangeShapeType="1"/>
          </p:cNvSpPr>
          <p:nvPr/>
        </p:nvSpPr>
        <p:spPr bwMode="auto">
          <a:xfrm>
            <a:off x="7816851" y="2435226"/>
            <a:ext cx="0" cy="1090084"/>
          </a:xfrm>
          <a:prstGeom prst="line">
            <a:avLst/>
          </a:prstGeom>
          <a:noFill/>
          <a:ln w="6350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Line 39"/>
          <p:cNvSpPr>
            <a:spLocks noChangeShapeType="1"/>
          </p:cNvSpPr>
          <p:nvPr/>
        </p:nvSpPr>
        <p:spPr bwMode="auto">
          <a:xfrm>
            <a:off x="6083300" y="4196292"/>
            <a:ext cx="0" cy="1016000"/>
          </a:xfrm>
          <a:prstGeom prst="line">
            <a:avLst/>
          </a:prstGeom>
          <a:noFill/>
          <a:ln w="6350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Line 40"/>
          <p:cNvSpPr>
            <a:spLocks noChangeShapeType="1"/>
          </p:cNvSpPr>
          <p:nvPr/>
        </p:nvSpPr>
        <p:spPr bwMode="auto">
          <a:xfrm>
            <a:off x="9525000" y="4196292"/>
            <a:ext cx="0" cy="1016000"/>
          </a:xfrm>
          <a:prstGeom prst="line">
            <a:avLst/>
          </a:prstGeom>
          <a:noFill/>
          <a:ln w="6350" cmpd="sng">
            <a:solidFill>
              <a:srgbClr val="2F99C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9080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7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1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 p14:presetBounceEnd="5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 p14:presetBounceEnd="76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2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2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 p14:presetBounceEnd="16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3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5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76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4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1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 p14:presetBounceEnd="56000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 p14:presetBounceEnd="76000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 p14:presetBounceEnd="16000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6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6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6000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 p14:presetBounceEnd="76000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7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16000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7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61" grpId="0"/>
          <p:bldP spid="62" grpId="0"/>
          <p:bldP spid="63" grpId="0"/>
          <p:bldP spid="64" grpId="0"/>
          <p:bldP spid="65" grpId="0"/>
          <p:bldP spid="66" grpId="0" animBg="1"/>
          <p:bldP spid="67" grpId="0" animBg="1"/>
          <p:bldP spid="68" grpId="0" animBg="1"/>
          <p:bldP spid="69" grpId="0" animBg="1"/>
          <p:bldP spid="7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1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1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61" grpId="0"/>
          <p:bldP spid="62" grpId="0"/>
          <p:bldP spid="63" grpId="0"/>
          <p:bldP spid="64" grpId="0"/>
          <p:bldP spid="65" grpId="0"/>
          <p:bldP spid="66" grpId="0" animBg="1"/>
          <p:bldP spid="67" grpId="0" animBg="1"/>
          <p:bldP spid="68" grpId="0" animBg="1"/>
          <p:bldP spid="69" grpId="0" animBg="1"/>
          <p:bldP spid="70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64618" y="2413231"/>
            <a:ext cx="2598207" cy="2595035"/>
            <a:chOff x="3573463" y="1865947"/>
            <a:chExt cx="1948655" cy="1946276"/>
          </a:xfrm>
        </p:grpSpPr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3573463" y="1865947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rgbClr val="D20000"/>
                </a:solidFill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4547393" y="2839085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19817" y="2413231"/>
            <a:ext cx="2592751" cy="2595035"/>
            <a:chOff x="3614862" y="1865947"/>
            <a:chExt cx="1944563" cy="1946276"/>
          </a:xfrm>
        </p:grpSpPr>
        <p:sp>
          <p:nvSpPr>
            <p:cNvPr id="17430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0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64617" y="2466147"/>
            <a:ext cx="2599267" cy="2595035"/>
            <a:chOff x="3573463" y="1905634"/>
            <a:chExt cx="1949450" cy="1946276"/>
          </a:xfrm>
        </p:grpSpPr>
        <p:sp>
          <p:nvSpPr>
            <p:cNvPr id="17431" name="Freeform 23"/>
            <p:cNvSpPr>
              <a:spLocks/>
            </p:cNvSpPr>
            <p:nvPr/>
          </p:nvSpPr>
          <p:spPr bwMode="auto">
            <a:xfrm>
              <a:off x="3573463" y="2878772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2F99C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18295" y="2466147"/>
            <a:ext cx="2594272" cy="2595035"/>
            <a:chOff x="3613721" y="1905634"/>
            <a:chExt cx="1945704" cy="1946276"/>
          </a:xfrm>
        </p:grpSpPr>
        <p:sp>
          <p:nvSpPr>
            <p:cNvPr id="17432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3534834" y="2823865"/>
            <a:ext cx="478367" cy="47836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3663952" y="2955097"/>
            <a:ext cx="222249" cy="222251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3534834" y="4174298"/>
            <a:ext cx="478367" cy="478367"/>
          </a:xfrm>
          <a:prstGeom prst="ellipse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8115301" y="2823865"/>
            <a:ext cx="478367" cy="478367"/>
          </a:xfrm>
          <a:prstGeom prst="ellipse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8115301" y="4174298"/>
            <a:ext cx="478367" cy="47836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8240185" y="2950864"/>
            <a:ext cx="232833" cy="230717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8240185" y="4292832"/>
            <a:ext cx="232833" cy="243417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3659718" y="4303415"/>
            <a:ext cx="230716" cy="218016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912285" y="2777298"/>
            <a:ext cx="2493433" cy="5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00B0F0"/>
                </a:solidFill>
              </a:rPr>
              <a:t>Strengths</a:t>
            </a: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912285" y="4131965"/>
            <a:ext cx="2493433" cy="5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Opportunities</a:t>
            </a: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8727018" y="2777298"/>
            <a:ext cx="2493433" cy="5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Weakness</a:t>
            </a: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8727018" y="4131965"/>
            <a:ext cx="2493433" cy="574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rgbClr val="00B0F0"/>
                </a:solidFill>
              </a:rPr>
              <a:t>Threats</a:t>
            </a: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5197647" y="2637597"/>
            <a:ext cx="456855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33" b="1">
                <a:solidFill>
                  <a:schemeClr val="bg1"/>
                </a:solidFill>
              </a:rPr>
              <a:t>S</a:t>
            </a:r>
            <a:endParaRPr lang="zh-CN" altLang="zh-CN" sz="5333">
              <a:solidFill>
                <a:schemeClr val="bg1"/>
              </a:solidFill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6386830" y="2637597"/>
            <a:ext cx="646010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33" b="1">
                <a:solidFill>
                  <a:schemeClr val="bg1"/>
                </a:solidFill>
              </a:rPr>
              <a:t>W</a:t>
            </a:r>
            <a:endParaRPr lang="zh-CN" altLang="zh-CN" sz="5333">
              <a:solidFill>
                <a:schemeClr val="bg1"/>
              </a:solidFill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193844" y="3907597"/>
            <a:ext cx="532197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33" b="1" dirty="0">
                <a:solidFill>
                  <a:schemeClr val="bg1"/>
                </a:solidFill>
              </a:rPr>
              <a:t>O</a:t>
            </a:r>
            <a:endParaRPr lang="zh-CN" altLang="zh-CN" sz="5333" dirty="0">
              <a:solidFill>
                <a:schemeClr val="bg1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6527101" y="3907597"/>
            <a:ext cx="418383" cy="820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33" b="1">
                <a:solidFill>
                  <a:schemeClr val="bg1"/>
                </a:solidFill>
              </a:rPr>
              <a:t>T</a:t>
            </a:r>
            <a:endParaRPr lang="zh-CN" altLang="zh-CN" sz="5333">
              <a:solidFill>
                <a:schemeClr val="bg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6011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8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74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74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74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7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7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7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7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7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7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7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7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7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174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74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17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74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74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7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74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7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7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74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7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17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37" grpId="0" animBg="1"/>
          <p:bldP spid="17438" grpId="0" animBg="1"/>
          <p:bldP spid="17439" grpId="0" animBg="1"/>
          <p:bldP spid="17440" grpId="0" animBg="1"/>
          <p:bldP spid="17441" grpId="0" animBg="1"/>
          <p:bldP spid="17442" grpId="0" animBg="1"/>
          <p:bldP spid="17443" grpId="0" animBg="1"/>
          <p:bldP spid="17444" grpId="0" animBg="1"/>
          <p:bldP spid="17445" grpId="0"/>
          <p:bldP spid="17446" grpId="0"/>
          <p:bldP spid="17447" grpId="0"/>
          <p:bldP spid="17448" grpId="0"/>
          <p:bldP spid="17433" grpId="0"/>
          <p:bldP spid="17433" grpId="1"/>
          <p:bldP spid="17434" grpId="0"/>
          <p:bldP spid="17434" grpId="1"/>
          <p:bldP spid="17435" grpId="0"/>
          <p:bldP spid="17435" grpId="1"/>
          <p:bldP spid="17436" grpId="0"/>
          <p:bldP spid="17436" grpId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319829" y="1262271"/>
            <a:ext cx="1541191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PART</a:t>
            </a:r>
          </a:p>
          <a:p>
            <a:pPr algn="ctr"/>
            <a:r>
              <a:rPr lang="en-US" altLang="zh-CN" sz="7200" dirty="0">
                <a:solidFill>
                  <a:schemeClr val="accent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Impact" panose="020B0806030902050204" pitchFamily="34" charset="0"/>
              </a:rPr>
              <a:t>05</a:t>
            </a:r>
            <a:endParaRPr lang="zh-CN" altLang="en-US" sz="7200" dirty="0">
              <a:solidFill>
                <a:schemeClr val="accent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TextBox 64"/>
          <p:cNvSpPr txBox="1"/>
          <p:nvPr/>
        </p:nvSpPr>
        <p:spPr>
          <a:xfrm>
            <a:off x="-123226" y="2962745"/>
            <a:ext cx="64272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algn="ctr"/>
            <a:r>
              <a:rPr lang="zh-CN" altLang="en-US" sz="4400" b="1" dirty="0">
                <a:solidFill>
                  <a:schemeClr val="accent1">
                    <a:lumMod val="75000"/>
                  </a:schemeClr>
                </a:solidFill>
              </a:rPr>
              <a:t>存在不足及努力方向</a:t>
            </a: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1019649" y="3725532"/>
            <a:ext cx="4141550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accent1">
                    <a:lumMod val="75000"/>
                  </a:schemeClr>
                </a:solidFill>
                <a:sym typeface="微软雅黑" pitchFamily="34" charset="-122"/>
              </a:rPr>
              <a:t>请点击录入本章节的概括性描述文字或者复制粘贴，请添加说明文字，图像描述及总结。在此录入本章节的综合描述说明。</a:t>
            </a:r>
            <a:endParaRPr lang="en-US" altLang="zh-CN" sz="1400" dirty="0">
              <a:solidFill>
                <a:schemeClr val="accent1">
                  <a:lumMod val="75000"/>
                </a:schemeClr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54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Nipic_3101644_20100731214305051552"/>
          <p:cNvSpPr>
            <a:spLocks noChangeArrowheads="1"/>
          </p:cNvSpPr>
          <p:nvPr/>
        </p:nvSpPr>
        <p:spPr bwMode="auto">
          <a:xfrm>
            <a:off x="3" y="1465793"/>
            <a:ext cx="12191997" cy="4848000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tile tx="0" ty="0" sx="100000" sy="100000" flip="none" algn="tl"/>
          </a:blip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" y="1465793"/>
            <a:ext cx="12189883" cy="4843528"/>
          </a:xfrm>
          <a:prstGeom prst="rect">
            <a:avLst/>
          </a:prstGeom>
          <a:solidFill>
            <a:schemeClr val="tx2">
              <a:lumMod val="75000"/>
              <a:alpha val="9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zh-CN" altLang="en-US" sz="2400"/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4870451" y="2330451"/>
            <a:ext cx="2029883" cy="1244600"/>
          </a:xfrm>
          <a:custGeom>
            <a:avLst/>
            <a:gdLst>
              <a:gd name="T0" fmla="*/ 97 w 514"/>
              <a:gd name="T1" fmla="*/ 141 h 315"/>
              <a:gd name="T2" fmla="*/ 227 w 514"/>
              <a:gd name="T3" fmla="*/ 0 h 315"/>
              <a:gd name="T4" fmla="*/ 348 w 514"/>
              <a:gd name="T5" fmla="*/ 92 h 315"/>
              <a:gd name="T6" fmla="*/ 474 w 514"/>
              <a:gd name="T7" fmla="*/ 154 h 315"/>
              <a:gd name="T8" fmla="*/ 384 w 514"/>
              <a:gd name="T9" fmla="*/ 315 h 315"/>
              <a:gd name="T10" fmla="*/ 71 w 514"/>
              <a:gd name="T11" fmla="*/ 315 h 315"/>
              <a:gd name="T12" fmla="*/ 0 w 514"/>
              <a:gd name="T13" fmla="*/ 223 h 315"/>
              <a:gd name="T14" fmla="*/ 97 w 514"/>
              <a:gd name="T15" fmla="*/ 1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2781995" y="2389089"/>
            <a:ext cx="1005416" cy="615951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59" name="Freeform 7"/>
          <p:cNvSpPr>
            <a:spLocks/>
          </p:cNvSpPr>
          <p:nvPr/>
        </p:nvSpPr>
        <p:spPr bwMode="auto">
          <a:xfrm>
            <a:off x="669342" y="1900767"/>
            <a:ext cx="1007533" cy="615951"/>
          </a:xfrm>
          <a:custGeom>
            <a:avLst/>
            <a:gdLst>
              <a:gd name="T0" fmla="*/ 48 w 255"/>
              <a:gd name="T1" fmla="*/ 70 h 156"/>
              <a:gd name="T2" fmla="*/ 113 w 255"/>
              <a:gd name="T3" fmla="*/ 0 h 156"/>
              <a:gd name="T4" fmla="*/ 172 w 255"/>
              <a:gd name="T5" fmla="*/ 46 h 156"/>
              <a:gd name="T6" fmla="*/ 235 w 255"/>
              <a:gd name="T7" fmla="*/ 76 h 156"/>
              <a:gd name="T8" fmla="*/ 191 w 255"/>
              <a:gd name="T9" fmla="*/ 156 h 156"/>
              <a:gd name="T10" fmla="*/ 35 w 255"/>
              <a:gd name="T11" fmla="*/ 156 h 156"/>
              <a:gd name="T12" fmla="*/ 0 w 255"/>
              <a:gd name="T13" fmla="*/ 110 h 156"/>
              <a:gd name="T14" fmla="*/ 48 w 255"/>
              <a:gd name="T15" fmla="*/ 7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0" name="Freeform 8"/>
          <p:cNvSpPr>
            <a:spLocks/>
          </p:cNvSpPr>
          <p:nvPr/>
        </p:nvSpPr>
        <p:spPr bwMode="auto">
          <a:xfrm>
            <a:off x="7909686" y="1866900"/>
            <a:ext cx="1113367" cy="683683"/>
          </a:xfrm>
          <a:custGeom>
            <a:avLst/>
            <a:gdLst>
              <a:gd name="T0" fmla="*/ 53 w 282"/>
              <a:gd name="T1" fmla="*/ 77 h 173"/>
              <a:gd name="T2" fmla="*/ 124 w 282"/>
              <a:gd name="T3" fmla="*/ 0 h 173"/>
              <a:gd name="T4" fmla="*/ 191 w 282"/>
              <a:gd name="T5" fmla="*/ 51 h 173"/>
              <a:gd name="T6" fmla="*/ 260 w 282"/>
              <a:gd name="T7" fmla="*/ 85 h 173"/>
              <a:gd name="T8" fmla="*/ 211 w 282"/>
              <a:gd name="T9" fmla="*/ 173 h 173"/>
              <a:gd name="T10" fmla="*/ 39 w 282"/>
              <a:gd name="T11" fmla="*/ 173 h 173"/>
              <a:gd name="T12" fmla="*/ 0 w 282"/>
              <a:gd name="T13" fmla="*/ 123 h 173"/>
              <a:gd name="T14" fmla="*/ 53 w 282"/>
              <a:gd name="T15" fmla="*/ 77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00B0F0">
              <a:alpha val="50000"/>
            </a:srgb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>
            <a:off x="7525907" y="3401903"/>
            <a:ext cx="1054100" cy="497416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3820584" y="1231903"/>
            <a:ext cx="919533" cy="433915"/>
          </a:xfrm>
          <a:custGeom>
            <a:avLst/>
            <a:gdLst>
              <a:gd name="T0" fmla="*/ 52 w 267"/>
              <a:gd name="T1" fmla="*/ 50 h 126"/>
              <a:gd name="T2" fmla="*/ 117 w 267"/>
              <a:gd name="T3" fmla="*/ 37 h 126"/>
              <a:gd name="T4" fmla="*/ 159 w 267"/>
              <a:gd name="T5" fmla="*/ 6 h 126"/>
              <a:gd name="T6" fmla="*/ 217 w 267"/>
              <a:gd name="T7" fmla="*/ 31 h 126"/>
              <a:gd name="T8" fmla="*/ 264 w 267"/>
              <a:gd name="T9" fmla="*/ 58 h 126"/>
              <a:gd name="T10" fmla="*/ 221 w 267"/>
              <a:gd name="T11" fmla="*/ 88 h 126"/>
              <a:gd name="T12" fmla="*/ 158 w 267"/>
              <a:gd name="T13" fmla="*/ 99 h 126"/>
              <a:gd name="T14" fmla="*/ 108 w 267"/>
              <a:gd name="T15" fmla="*/ 125 h 126"/>
              <a:gd name="T16" fmla="*/ 59 w 267"/>
              <a:gd name="T17" fmla="*/ 102 h 126"/>
              <a:gd name="T18" fmla="*/ 5 w 267"/>
              <a:gd name="T19" fmla="*/ 77 h 126"/>
              <a:gd name="T20" fmla="*/ 52 w 267"/>
              <a:gd name="T21" fmla="*/ 5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3" name="Freeform 11"/>
          <p:cNvSpPr>
            <a:spLocks/>
          </p:cNvSpPr>
          <p:nvPr/>
        </p:nvSpPr>
        <p:spPr bwMode="auto">
          <a:xfrm>
            <a:off x="9840385" y="1033992"/>
            <a:ext cx="1519767" cy="719667"/>
          </a:xfrm>
          <a:custGeom>
            <a:avLst/>
            <a:gdLst>
              <a:gd name="T0" fmla="*/ 75 w 385"/>
              <a:gd name="T1" fmla="*/ 72 h 182"/>
              <a:gd name="T2" fmla="*/ 168 w 385"/>
              <a:gd name="T3" fmla="*/ 54 h 182"/>
              <a:gd name="T4" fmla="*/ 229 w 385"/>
              <a:gd name="T5" fmla="*/ 9 h 182"/>
              <a:gd name="T6" fmla="*/ 313 w 385"/>
              <a:gd name="T7" fmla="*/ 45 h 182"/>
              <a:gd name="T8" fmla="*/ 381 w 385"/>
              <a:gd name="T9" fmla="*/ 84 h 182"/>
              <a:gd name="T10" fmla="*/ 319 w 385"/>
              <a:gd name="T11" fmla="*/ 127 h 182"/>
              <a:gd name="T12" fmla="*/ 228 w 385"/>
              <a:gd name="T13" fmla="*/ 143 h 182"/>
              <a:gd name="T14" fmla="*/ 156 w 385"/>
              <a:gd name="T15" fmla="*/ 181 h 182"/>
              <a:gd name="T16" fmla="*/ 85 w 385"/>
              <a:gd name="T17" fmla="*/ 148 h 182"/>
              <a:gd name="T18" fmla="*/ 8 w 385"/>
              <a:gd name="T19" fmla="*/ 111 h 182"/>
              <a:gd name="T20" fmla="*/ 75 w 385"/>
              <a:gd name="T21" fmla="*/ 72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2078567" y="4595284"/>
            <a:ext cx="419100" cy="41486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2176001" y="4707949"/>
            <a:ext cx="224232" cy="188215"/>
          </a:xfrm>
          <a:custGeom>
            <a:avLst/>
            <a:gdLst>
              <a:gd name="T0" fmla="*/ 3 w 90"/>
              <a:gd name="T1" fmla="*/ 0 h 76"/>
              <a:gd name="T2" fmla="*/ 3 w 90"/>
              <a:gd name="T3" fmla="*/ 0 h 76"/>
              <a:gd name="T4" fmla="*/ 86 w 90"/>
              <a:gd name="T5" fmla="*/ 0 h 76"/>
              <a:gd name="T6" fmla="*/ 90 w 90"/>
              <a:gd name="T7" fmla="*/ 4 h 76"/>
              <a:gd name="T8" fmla="*/ 90 w 90"/>
              <a:gd name="T9" fmla="*/ 4 h 76"/>
              <a:gd name="T10" fmla="*/ 90 w 90"/>
              <a:gd name="T11" fmla="*/ 64 h 76"/>
              <a:gd name="T12" fmla="*/ 86 w 90"/>
              <a:gd name="T13" fmla="*/ 67 h 76"/>
              <a:gd name="T14" fmla="*/ 86 w 90"/>
              <a:gd name="T15" fmla="*/ 67 h 76"/>
              <a:gd name="T16" fmla="*/ 48 w 90"/>
              <a:gd name="T17" fmla="*/ 67 h 76"/>
              <a:gd name="T18" fmla="*/ 48 w 90"/>
              <a:gd name="T19" fmla="*/ 71 h 76"/>
              <a:gd name="T20" fmla="*/ 48 w 90"/>
              <a:gd name="T21" fmla="*/ 71 h 76"/>
              <a:gd name="T22" fmla="*/ 67 w 90"/>
              <a:gd name="T23" fmla="*/ 71 h 76"/>
              <a:gd name="T24" fmla="*/ 69 w 90"/>
              <a:gd name="T25" fmla="*/ 73 h 76"/>
              <a:gd name="T26" fmla="*/ 67 w 90"/>
              <a:gd name="T27" fmla="*/ 76 h 76"/>
              <a:gd name="T28" fmla="*/ 22 w 90"/>
              <a:gd name="T29" fmla="*/ 76 h 76"/>
              <a:gd name="T30" fmla="*/ 20 w 90"/>
              <a:gd name="T31" fmla="*/ 73 h 76"/>
              <a:gd name="T32" fmla="*/ 22 w 90"/>
              <a:gd name="T33" fmla="*/ 71 h 76"/>
              <a:gd name="T34" fmla="*/ 41 w 90"/>
              <a:gd name="T35" fmla="*/ 71 h 76"/>
              <a:gd name="T36" fmla="*/ 41 w 90"/>
              <a:gd name="T37" fmla="*/ 71 h 76"/>
              <a:gd name="T38" fmla="*/ 41 w 90"/>
              <a:gd name="T39" fmla="*/ 67 h 76"/>
              <a:gd name="T40" fmla="*/ 3 w 90"/>
              <a:gd name="T41" fmla="*/ 67 h 76"/>
              <a:gd name="T42" fmla="*/ 0 w 90"/>
              <a:gd name="T43" fmla="*/ 64 h 76"/>
              <a:gd name="T44" fmla="*/ 0 w 90"/>
              <a:gd name="T45" fmla="*/ 64 h 76"/>
              <a:gd name="T46" fmla="*/ 0 w 90"/>
              <a:gd name="T47" fmla="*/ 4 h 76"/>
              <a:gd name="T48" fmla="*/ 3 w 90"/>
              <a:gd name="T49" fmla="*/ 0 h 76"/>
              <a:gd name="T50" fmla="*/ 43 w 90"/>
              <a:gd name="T51" fmla="*/ 16 h 76"/>
              <a:gd name="T52" fmla="*/ 43 w 90"/>
              <a:gd name="T53" fmla="*/ 16 h 76"/>
              <a:gd name="T54" fmla="*/ 55 w 90"/>
              <a:gd name="T55" fmla="*/ 21 h 76"/>
              <a:gd name="T56" fmla="*/ 59 w 90"/>
              <a:gd name="T57" fmla="*/ 32 h 76"/>
              <a:gd name="T58" fmla="*/ 56 w 90"/>
              <a:gd name="T59" fmla="*/ 42 h 76"/>
              <a:gd name="T60" fmla="*/ 62 w 90"/>
              <a:gd name="T61" fmla="*/ 48 h 76"/>
              <a:gd name="T62" fmla="*/ 62 w 90"/>
              <a:gd name="T63" fmla="*/ 51 h 76"/>
              <a:gd name="T64" fmla="*/ 59 w 90"/>
              <a:gd name="T65" fmla="*/ 51 h 76"/>
              <a:gd name="T66" fmla="*/ 53 w 90"/>
              <a:gd name="T67" fmla="*/ 45 h 76"/>
              <a:gd name="T68" fmla="*/ 43 w 90"/>
              <a:gd name="T69" fmla="*/ 48 h 76"/>
              <a:gd name="T70" fmla="*/ 32 w 90"/>
              <a:gd name="T71" fmla="*/ 44 h 76"/>
              <a:gd name="T72" fmla="*/ 27 w 90"/>
              <a:gd name="T73" fmla="*/ 32 h 76"/>
              <a:gd name="T74" fmla="*/ 43 w 90"/>
              <a:gd name="T75" fmla="*/ 16 h 76"/>
              <a:gd name="T76" fmla="*/ 43 w 90"/>
              <a:gd name="T77" fmla="*/ 20 h 76"/>
              <a:gd name="T78" fmla="*/ 43 w 90"/>
              <a:gd name="T79" fmla="*/ 20 h 76"/>
              <a:gd name="T80" fmla="*/ 31 w 90"/>
              <a:gd name="T81" fmla="*/ 32 h 76"/>
              <a:gd name="T82" fmla="*/ 35 w 90"/>
              <a:gd name="T83" fmla="*/ 41 h 76"/>
              <a:gd name="T84" fmla="*/ 43 w 90"/>
              <a:gd name="T85" fmla="*/ 44 h 76"/>
              <a:gd name="T86" fmla="*/ 52 w 90"/>
              <a:gd name="T87" fmla="*/ 41 h 76"/>
              <a:gd name="T88" fmla="*/ 55 w 90"/>
              <a:gd name="T89" fmla="*/ 32 h 76"/>
              <a:gd name="T90" fmla="*/ 52 w 90"/>
              <a:gd name="T91" fmla="*/ 24 h 76"/>
              <a:gd name="T92" fmla="*/ 43 w 90"/>
              <a:gd name="T93" fmla="*/ 20 h 76"/>
              <a:gd name="T94" fmla="*/ 77 w 90"/>
              <a:gd name="T95" fmla="*/ 51 h 76"/>
              <a:gd name="T96" fmla="*/ 77 w 90"/>
              <a:gd name="T97" fmla="*/ 51 h 76"/>
              <a:gd name="T98" fmla="*/ 80 w 90"/>
              <a:gd name="T99" fmla="*/ 54 h 76"/>
              <a:gd name="T100" fmla="*/ 77 w 90"/>
              <a:gd name="T101" fmla="*/ 57 h 76"/>
              <a:gd name="T102" fmla="*/ 73 w 90"/>
              <a:gd name="T103" fmla="*/ 54 h 76"/>
              <a:gd name="T104" fmla="*/ 77 w 90"/>
              <a:gd name="T105" fmla="*/ 51 h 76"/>
              <a:gd name="T106" fmla="*/ 83 w 90"/>
              <a:gd name="T107" fmla="*/ 7 h 76"/>
              <a:gd name="T108" fmla="*/ 83 w 90"/>
              <a:gd name="T109" fmla="*/ 7 h 76"/>
              <a:gd name="T110" fmla="*/ 7 w 90"/>
              <a:gd name="T111" fmla="*/ 7 h 76"/>
              <a:gd name="T112" fmla="*/ 7 w 90"/>
              <a:gd name="T113" fmla="*/ 60 h 76"/>
              <a:gd name="T114" fmla="*/ 83 w 90"/>
              <a:gd name="T115" fmla="*/ 60 h 76"/>
              <a:gd name="T116" fmla="*/ 83 w 90"/>
              <a:gd name="T117" fmla="*/ 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4593167" y="4595284"/>
            <a:ext cx="419100" cy="414867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4690913" y="4686740"/>
            <a:ext cx="224948" cy="209421"/>
          </a:xfrm>
          <a:custGeom>
            <a:avLst/>
            <a:gdLst>
              <a:gd name="T0" fmla="*/ 70 w 90"/>
              <a:gd name="T1" fmla="*/ 47 h 85"/>
              <a:gd name="T2" fmla="*/ 74 w 90"/>
              <a:gd name="T3" fmla="*/ 44 h 85"/>
              <a:gd name="T4" fmla="*/ 77 w 90"/>
              <a:gd name="T5" fmla="*/ 47 h 85"/>
              <a:gd name="T6" fmla="*/ 77 w 90"/>
              <a:gd name="T7" fmla="*/ 81 h 85"/>
              <a:gd name="T8" fmla="*/ 74 w 90"/>
              <a:gd name="T9" fmla="*/ 85 h 85"/>
              <a:gd name="T10" fmla="*/ 73 w 90"/>
              <a:gd name="T11" fmla="*/ 85 h 85"/>
              <a:gd name="T12" fmla="*/ 16 w 90"/>
              <a:gd name="T13" fmla="*/ 85 h 85"/>
              <a:gd name="T14" fmla="*/ 13 w 90"/>
              <a:gd name="T15" fmla="*/ 81 h 85"/>
              <a:gd name="T16" fmla="*/ 13 w 90"/>
              <a:gd name="T17" fmla="*/ 81 h 85"/>
              <a:gd name="T18" fmla="*/ 13 w 90"/>
              <a:gd name="T19" fmla="*/ 47 h 85"/>
              <a:gd name="T20" fmla="*/ 16 w 90"/>
              <a:gd name="T21" fmla="*/ 44 h 85"/>
              <a:gd name="T22" fmla="*/ 20 w 90"/>
              <a:gd name="T23" fmla="*/ 47 h 85"/>
              <a:gd name="T24" fmla="*/ 20 w 90"/>
              <a:gd name="T25" fmla="*/ 78 h 85"/>
              <a:gd name="T26" fmla="*/ 31 w 90"/>
              <a:gd name="T27" fmla="*/ 78 h 85"/>
              <a:gd name="T28" fmla="*/ 31 w 90"/>
              <a:gd name="T29" fmla="*/ 43 h 85"/>
              <a:gd name="T30" fmla="*/ 33 w 90"/>
              <a:gd name="T31" fmla="*/ 41 h 85"/>
              <a:gd name="T32" fmla="*/ 33 w 90"/>
              <a:gd name="T33" fmla="*/ 41 h 85"/>
              <a:gd name="T34" fmla="*/ 57 w 90"/>
              <a:gd name="T35" fmla="*/ 41 h 85"/>
              <a:gd name="T36" fmla="*/ 59 w 90"/>
              <a:gd name="T37" fmla="*/ 43 h 85"/>
              <a:gd name="T38" fmla="*/ 59 w 90"/>
              <a:gd name="T39" fmla="*/ 43 h 85"/>
              <a:gd name="T40" fmla="*/ 59 w 90"/>
              <a:gd name="T41" fmla="*/ 78 h 85"/>
              <a:gd name="T42" fmla="*/ 70 w 90"/>
              <a:gd name="T43" fmla="*/ 78 h 85"/>
              <a:gd name="T44" fmla="*/ 70 w 90"/>
              <a:gd name="T45" fmla="*/ 47 h 85"/>
              <a:gd name="T46" fmla="*/ 35 w 90"/>
              <a:gd name="T47" fmla="*/ 78 h 85"/>
              <a:gd name="T48" fmla="*/ 35 w 90"/>
              <a:gd name="T49" fmla="*/ 78 h 85"/>
              <a:gd name="T50" fmla="*/ 55 w 90"/>
              <a:gd name="T51" fmla="*/ 78 h 85"/>
              <a:gd name="T52" fmla="*/ 55 w 90"/>
              <a:gd name="T53" fmla="*/ 46 h 85"/>
              <a:gd name="T54" fmla="*/ 35 w 90"/>
              <a:gd name="T55" fmla="*/ 46 h 85"/>
              <a:gd name="T56" fmla="*/ 35 w 90"/>
              <a:gd name="T57" fmla="*/ 78 h 85"/>
              <a:gd name="T58" fmla="*/ 6 w 90"/>
              <a:gd name="T59" fmla="*/ 48 h 85"/>
              <a:gd name="T60" fmla="*/ 6 w 90"/>
              <a:gd name="T61" fmla="*/ 48 h 85"/>
              <a:gd name="T62" fmla="*/ 1 w 90"/>
              <a:gd name="T63" fmla="*/ 48 h 85"/>
              <a:gd name="T64" fmla="*/ 1 w 90"/>
              <a:gd name="T65" fmla="*/ 43 h 85"/>
              <a:gd name="T66" fmla="*/ 43 w 90"/>
              <a:gd name="T67" fmla="*/ 2 h 85"/>
              <a:gd name="T68" fmla="*/ 47 w 90"/>
              <a:gd name="T69" fmla="*/ 2 h 85"/>
              <a:gd name="T70" fmla="*/ 48 w 90"/>
              <a:gd name="T71" fmla="*/ 2 h 85"/>
              <a:gd name="T72" fmla="*/ 89 w 90"/>
              <a:gd name="T73" fmla="*/ 43 h 85"/>
              <a:gd name="T74" fmla="*/ 89 w 90"/>
              <a:gd name="T75" fmla="*/ 48 h 85"/>
              <a:gd name="T76" fmla="*/ 84 w 90"/>
              <a:gd name="T77" fmla="*/ 48 h 85"/>
              <a:gd name="T78" fmla="*/ 45 w 90"/>
              <a:gd name="T79" fmla="*/ 9 h 85"/>
              <a:gd name="T80" fmla="*/ 6 w 90"/>
              <a:gd name="T81" fmla="*/ 48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9637185" y="4595284"/>
            <a:ext cx="419100" cy="414867"/>
          </a:xfrm>
          <a:prstGeom prst="ellipse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9734930" y="4693369"/>
            <a:ext cx="224948" cy="217375"/>
          </a:xfrm>
          <a:custGeom>
            <a:avLst/>
            <a:gdLst>
              <a:gd name="T0" fmla="*/ 25 w 90"/>
              <a:gd name="T1" fmla="*/ 71 h 88"/>
              <a:gd name="T2" fmla="*/ 14 w 90"/>
              <a:gd name="T3" fmla="*/ 75 h 88"/>
              <a:gd name="T4" fmla="*/ 14 w 90"/>
              <a:gd name="T5" fmla="*/ 66 h 88"/>
              <a:gd name="T6" fmla="*/ 11 w 90"/>
              <a:gd name="T7" fmla="*/ 0 h 88"/>
              <a:gd name="T8" fmla="*/ 87 w 90"/>
              <a:gd name="T9" fmla="*/ 4 h 88"/>
              <a:gd name="T10" fmla="*/ 90 w 90"/>
              <a:gd name="T11" fmla="*/ 23 h 88"/>
              <a:gd name="T12" fmla="*/ 90 w 90"/>
              <a:gd name="T13" fmla="*/ 50 h 88"/>
              <a:gd name="T14" fmla="*/ 90 w 90"/>
              <a:gd name="T15" fmla="*/ 77 h 88"/>
              <a:gd name="T16" fmla="*/ 80 w 90"/>
              <a:gd name="T17" fmla="*/ 88 h 88"/>
              <a:gd name="T18" fmla="*/ 3 w 90"/>
              <a:gd name="T19" fmla="*/ 84 h 88"/>
              <a:gd name="T20" fmla="*/ 3 w 90"/>
              <a:gd name="T21" fmla="*/ 57 h 88"/>
              <a:gd name="T22" fmla="*/ 3 w 90"/>
              <a:gd name="T23" fmla="*/ 31 h 88"/>
              <a:gd name="T24" fmla="*/ 3 w 90"/>
              <a:gd name="T25" fmla="*/ 4 h 88"/>
              <a:gd name="T26" fmla="*/ 80 w 90"/>
              <a:gd name="T27" fmla="*/ 7 h 88"/>
              <a:gd name="T28" fmla="*/ 8 w 90"/>
              <a:gd name="T29" fmla="*/ 8 h 88"/>
              <a:gd name="T30" fmla="*/ 7 w 90"/>
              <a:gd name="T31" fmla="*/ 11 h 88"/>
              <a:gd name="T32" fmla="*/ 8 w 90"/>
              <a:gd name="T33" fmla="*/ 26 h 88"/>
              <a:gd name="T34" fmla="*/ 11 w 90"/>
              <a:gd name="T35" fmla="*/ 27 h 88"/>
              <a:gd name="T36" fmla="*/ 82 w 90"/>
              <a:gd name="T37" fmla="*/ 26 h 88"/>
              <a:gd name="T38" fmla="*/ 83 w 90"/>
              <a:gd name="T39" fmla="*/ 23 h 88"/>
              <a:gd name="T40" fmla="*/ 82 w 90"/>
              <a:gd name="T41" fmla="*/ 8 h 88"/>
              <a:gd name="T42" fmla="*/ 80 w 90"/>
              <a:gd name="T43" fmla="*/ 34 h 88"/>
              <a:gd name="T44" fmla="*/ 11 w 90"/>
              <a:gd name="T45" fmla="*/ 34 h 88"/>
              <a:gd name="T46" fmla="*/ 8 w 90"/>
              <a:gd name="T47" fmla="*/ 35 h 88"/>
              <a:gd name="T48" fmla="*/ 7 w 90"/>
              <a:gd name="T49" fmla="*/ 50 h 88"/>
              <a:gd name="T50" fmla="*/ 8 w 90"/>
              <a:gd name="T51" fmla="*/ 53 h 88"/>
              <a:gd name="T52" fmla="*/ 80 w 90"/>
              <a:gd name="T53" fmla="*/ 54 h 88"/>
              <a:gd name="T54" fmla="*/ 82 w 90"/>
              <a:gd name="T55" fmla="*/ 53 h 88"/>
              <a:gd name="T56" fmla="*/ 83 w 90"/>
              <a:gd name="T57" fmla="*/ 38 h 88"/>
              <a:gd name="T58" fmla="*/ 82 w 90"/>
              <a:gd name="T59" fmla="*/ 35 h 88"/>
              <a:gd name="T60" fmla="*/ 80 w 90"/>
              <a:gd name="T61" fmla="*/ 61 h 88"/>
              <a:gd name="T62" fmla="*/ 11 w 90"/>
              <a:gd name="T63" fmla="*/ 61 h 88"/>
              <a:gd name="T64" fmla="*/ 8 w 90"/>
              <a:gd name="T65" fmla="*/ 62 h 88"/>
              <a:gd name="T66" fmla="*/ 8 w 90"/>
              <a:gd name="T67" fmla="*/ 79 h 88"/>
              <a:gd name="T68" fmla="*/ 11 w 90"/>
              <a:gd name="T69" fmla="*/ 81 h 88"/>
              <a:gd name="T70" fmla="*/ 82 w 90"/>
              <a:gd name="T71" fmla="*/ 80 h 88"/>
              <a:gd name="T72" fmla="*/ 83 w 90"/>
              <a:gd name="T73" fmla="*/ 65 h 88"/>
              <a:gd name="T74" fmla="*/ 82 w 90"/>
              <a:gd name="T75" fmla="*/ 62 h 88"/>
              <a:gd name="T76" fmla="*/ 19 w 90"/>
              <a:gd name="T77" fmla="*/ 11 h 88"/>
              <a:gd name="T78" fmla="*/ 23 w 90"/>
              <a:gd name="T79" fmla="*/ 22 h 88"/>
              <a:gd name="T80" fmla="*/ 14 w 90"/>
              <a:gd name="T81" fmla="*/ 22 h 88"/>
              <a:gd name="T82" fmla="*/ 14 w 90"/>
              <a:gd name="T83" fmla="*/ 13 h 88"/>
              <a:gd name="T84" fmla="*/ 20 w 90"/>
              <a:gd name="T85" fmla="*/ 16 h 88"/>
              <a:gd name="T86" fmla="*/ 17 w 90"/>
              <a:gd name="T87" fmla="*/ 16 h 88"/>
              <a:gd name="T88" fmla="*/ 17 w 90"/>
              <a:gd name="T89" fmla="*/ 19 h 88"/>
              <a:gd name="T90" fmla="*/ 20 w 90"/>
              <a:gd name="T91" fmla="*/ 19 h 88"/>
              <a:gd name="T92" fmla="*/ 20 w 90"/>
              <a:gd name="T93" fmla="*/ 16 h 88"/>
              <a:gd name="T94" fmla="*/ 19 w 90"/>
              <a:gd name="T95" fmla="*/ 38 h 88"/>
              <a:gd name="T96" fmla="*/ 23 w 90"/>
              <a:gd name="T97" fmla="*/ 48 h 88"/>
              <a:gd name="T98" fmla="*/ 14 w 90"/>
              <a:gd name="T99" fmla="*/ 48 h 88"/>
              <a:gd name="T100" fmla="*/ 14 w 90"/>
              <a:gd name="T101" fmla="*/ 40 h 88"/>
              <a:gd name="T102" fmla="*/ 20 w 90"/>
              <a:gd name="T103" fmla="*/ 42 h 88"/>
              <a:gd name="T104" fmla="*/ 17 w 90"/>
              <a:gd name="T105" fmla="*/ 42 h 88"/>
              <a:gd name="T106" fmla="*/ 17 w 90"/>
              <a:gd name="T107" fmla="*/ 45 h 88"/>
              <a:gd name="T108" fmla="*/ 20 w 90"/>
              <a:gd name="T109" fmla="*/ 45 h 88"/>
              <a:gd name="T110" fmla="*/ 20 w 90"/>
              <a:gd name="T111" fmla="*/ 43 h 88"/>
              <a:gd name="T112" fmla="*/ 20 w 90"/>
              <a:gd name="T113" fmla="*/ 69 h 88"/>
              <a:gd name="T114" fmla="*/ 17 w 90"/>
              <a:gd name="T115" fmla="*/ 69 h 88"/>
              <a:gd name="T116" fmla="*/ 17 w 90"/>
              <a:gd name="T117" fmla="*/ 72 h 88"/>
              <a:gd name="T118" fmla="*/ 20 w 90"/>
              <a:gd name="T119" fmla="*/ 72 h 88"/>
              <a:gd name="T120" fmla="*/ 20 w 90"/>
              <a:gd name="T121" fmla="*/ 6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7118351" y="4595284"/>
            <a:ext cx="419100" cy="41486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7215785" y="4690717"/>
            <a:ext cx="224232" cy="222676"/>
          </a:xfrm>
          <a:custGeom>
            <a:avLst/>
            <a:gdLst>
              <a:gd name="T0" fmla="*/ 45 w 90"/>
              <a:gd name="T1" fmla="*/ 66 h 90"/>
              <a:gd name="T2" fmla="*/ 56 w 90"/>
              <a:gd name="T3" fmla="*/ 10 h 90"/>
              <a:gd name="T4" fmla="*/ 62 w 90"/>
              <a:gd name="T5" fmla="*/ 12 h 90"/>
              <a:gd name="T6" fmla="*/ 71 w 90"/>
              <a:gd name="T7" fmla="*/ 8 h 90"/>
              <a:gd name="T8" fmla="*/ 82 w 90"/>
              <a:gd name="T9" fmla="*/ 24 h 90"/>
              <a:gd name="T10" fmla="*/ 80 w 90"/>
              <a:gd name="T11" fmla="*/ 34 h 90"/>
              <a:gd name="T12" fmla="*/ 90 w 90"/>
              <a:gd name="T13" fmla="*/ 38 h 90"/>
              <a:gd name="T14" fmla="*/ 86 w 90"/>
              <a:gd name="T15" fmla="*/ 56 h 90"/>
              <a:gd name="T16" fmla="*/ 78 w 90"/>
              <a:gd name="T17" fmla="*/ 62 h 90"/>
              <a:gd name="T18" fmla="*/ 82 w 90"/>
              <a:gd name="T19" fmla="*/ 71 h 90"/>
              <a:gd name="T20" fmla="*/ 66 w 90"/>
              <a:gd name="T21" fmla="*/ 82 h 90"/>
              <a:gd name="T22" fmla="*/ 59 w 90"/>
              <a:gd name="T23" fmla="*/ 79 h 90"/>
              <a:gd name="T24" fmla="*/ 52 w 90"/>
              <a:gd name="T25" fmla="*/ 90 h 90"/>
              <a:gd name="T26" fmla="*/ 33 w 90"/>
              <a:gd name="T27" fmla="*/ 87 h 90"/>
              <a:gd name="T28" fmla="*/ 30 w 90"/>
              <a:gd name="T29" fmla="*/ 79 h 90"/>
              <a:gd name="T30" fmla="*/ 28 w 90"/>
              <a:gd name="T31" fmla="*/ 78 h 90"/>
              <a:gd name="T32" fmla="*/ 18 w 90"/>
              <a:gd name="T33" fmla="*/ 82 h 90"/>
              <a:gd name="T34" fmla="*/ 7 w 90"/>
              <a:gd name="T35" fmla="*/ 66 h 90"/>
              <a:gd name="T36" fmla="*/ 9 w 90"/>
              <a:gd name="T37" fmla="*/ 56 h 90"/>
              <a:gd name="T38" fmla="*/ 0 w 90"/>
              <a:gd name="T39" fmla="*/ 52 h 90"/>
              <a:gd name="T40" fmla="*/ 9 w 90"/>
              <a:gd name="T41" fmla="*/ 34 h 90"/>
              <a:gd name="T42" fmla="*/ 7 w 90"/>
              <a:gd name="T43" fmla="*/ 24 h 90"/>
              <a:gd name="T44" fmla="*/ 7 w 90"/>
              <a:gd name="T45" fmla="*/ 19 h 90"/>
              <a:gd name="T46" fmla="*/ 28 w 90"/>
              <a:gd name="T47" fmla="*/ 12 h 90"/>
              <a:gd name="T48" fmla="*/ 37 w 90"/>
              <a:gd name="T49" fmla="*/ 0 h 90"/>
              <a:gd name="T50" fmla="*/ 56 w 90"/>
              <a:gd name="T51" fmla="*/ 3 h 90"/>
              <a:gd name="T52" fmla="*/ 56 w 90"/>
              <a:gd name="T53" fmla="*/ 17 h 90"/>
              <a:gd name="T54" fmla="*/ 49 w 90"/>
              <a:gd name="T55" fmla="*/ 12 h 90"/>
              <a:gd name="T56" fmla="*/ 40 w 90"/>
              <a:gd name="T57" fmla="*/ 12 h 90"/>
              <a:gd name="T58" fmla="*/ 29 w 90"/>
              <a:gd name="T59" fmla="*/ 19 h 90"/>
              <a:gd name="T60" fmla="*/ 15 w 90"/>
              <a:gd name="T61" fmla="*/ 21 h 90"/>
              <a:gd name="T62" fmla="*/ 17 w 90"/>
              <a:gd name="T63" fmla="*/ 33 h 90"/>
              <a:gd name="T64" fmla="*/ 7 w 90"/>
              <a:gd name="T65" fmla="*/ 41 h 90"/>
              <a:gd name="T66" fmla="*/ 15 w 90"/>
              <a:gd name="T67" fmla="*/ 52 h 90"/>
              <a:gd name="T68" fmla="*/ 18 w 90"/>
              <a:gd name="T69" fmla="*/ 65 h 90"/>
              <a:gd name="T70" fmla="*/ 24 w 90"/>
              <a:gd name="T71" fmla="*/ 71 h 90"/>
              <a:gd name="T72" fmla="*/ 38 w 90"/>
              <a:gd name="T73" fmla="*/ 74 h 90"/>
              <a:gd name="T74" fmla="*/ 49 w 90"/>
              <a:gd name="T75" fmla="*/ 83 h 90"/>
              <a:gd name="T76" fmla="*/ 52 w 90"/>
              <a:gd name="T77" fmla="*/ 74 h 90"/>
              <a:gd name="T78" fmla="*/ 61 w 90"/>
              <a:gd name="T79" fmla="*/ 71 h 90"/>
              <a:gd name="T80" fmla="*/ 75 w 90"/>
              <a:gd name="T81" fmla="*/ 69 h 90"/>
              <a:gd name="T82" fmla="*/ 73 w 90"/>
              <a:gd name="T83" fmla="*/ 57 h 90"/>
              <a:gd name="T84" fmla="*/ 83 w 90"/>
              <a:gd name="T85" fmla="*/ 49 h 90"/>
              <a:gd name="T86" fmla="*/ 74 w 90"/>
              <a:gd name="T87" fmla="*/ 38 h 90"/>
              <a:gd name="T88" fmla="*/ 71 w 90"/>
              <a:gd name="T89" fmla="*/ 25 h 90"/>
              <a:gd name="T90" fmla="*/ 65 w 90"/>
              <a:gd name="T91" fmla="*/ 19 h 90"/>
              <a:gd name="T92" fmla="*/ 45 w 90"/>
              <a:gd name="T93" fmla="*/ 28 h 90"/>
              <a:gd name="T94" fmla="*/ 45 w 90"/>
              <a:gd name="T95" fmla="*/ 6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94" name="Freeform 42"/>
          <p:cNvSpPr>
            <a:spLocks/>
          </p:cNvSpPr>
          <p:nvPr/>
        </p:nvSpPr>
        <p:spPr bwMode="auto">
          <a:xfrm>
            <a:off x="2288118" y="2772836"/>
            <a:ext cx="2654300" cy="1629833"/>
          </a:xfrm>
          <a:custGeom>
            <a:avLst/>
            <a:gdLst>
              <a:gd name="T0" fmla="*/ 1254 w 1254"/>
              <a:gd name="T1" fmla="*/ 0 h 770"/>
              <a:gd name="T2" fmla="*/ 0 w 1254"/>
              <a:gd name="T3" fmla="*/ 0 h 770"/>
              <a:gd name="T4" fmla="*/ 0 w 1254"/>
              <a:gd name="T5" fmla="*/ 770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95" name="Freeform 43"/>
          <p:cNvSpPr>
            <a:spLocks/>
          </p:cNvSpPr>
          <p:nvPr/>
        </p:nvSpPr>
        <p:spPr bwMode="auto">
          <a:xfrm>
            <a:off x="4804834" y="3744385"/>
            <a:ext cx="556684" cy="658284"/>
          </a:xfrm>
          <a:custGeom>
            <a:avLst/>
            <a:gdLst>
              <a:gd name="T0" fmla="*/ 0 w 263"/>
              <a:gd name="T1" fmla="*/ 311 h 311"/>
              <a:gd name="T2" fmla="*/ 0 w 263"/>
              <a:gd name="T3" fmla="*/ 160 h 311"/>
              <a:gd name="T4" fmla="*/ 263 w 263"/>
              <a:gd name="T5" fmla="*/ 160 h 311"/>
              <a:gd name="T6" fmla="*/ 263 w 263"/>
              <a:gd name="T7" fmla="*/ 0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96" name="Freeform 44"/>
          <p:cNvSpPr>
            <a:spLocks/>
          </p:cNvSpPr>
          <p:nvPr/>
        </p:nvSpPr>
        <p:spPr bwMode="auto">
          <a:xfrm>
            <a:off x="6424084" y="3744385"/>
            <a:ext cx="903816" cy="658284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155 h 311"/>
              <a:gd name="T4" fmla="*/ 427 w 427"/>
              <a:gd name="T5" fmla="*/ 155 h 311"/>
              <a:gd name="T6" fmla="*/ 427 w 427"/>
              <a:gd name="T7" fmla="*/ 311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97" name="Freeform 45"/>
          <p:cNvSpPr>
            <a:spLocks/>
          </p:cNvSpPr>
          <p:nvPr/>
        </p:nvSpPr>
        <p:spPr bwMode="auto">
          <a:xfrm>
            <a:off x="6968067" y="3107268"/>
            <a:ext cx="2880784" cy="1295400"/>
          </a:xfrm>
          <a:custGeom>
            <a:avLst/>
            <a:gdLst>
              <a:gd name="T0" fmla="*/ 1361 w 1361"/>
              <a:gd name="T1" fmla="*/ 612 h 612"/>
              <a:gd name="T2" fmla="*/ 1361 w 1361"/>
              <a:gd name="T3" fmla="*/ 0 h 612"/>
              <a:gd name="T4" fmla="*/ 0 w 1361"/>
              <a:gd name="T5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9153664" y="514350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6609431" y="514350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4101182" y="514350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585523" y="514350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333501" y="5528735"/>
            <a:ext cx="1919817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067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3848101" y="5528735"/>
            <a:ext cx="1919817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067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6356351" y="5528735"/>
            <a:ext cx="1919816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067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8902701" y="5528735"/>
            <a:ext cx="1919817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067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5203704" y="2954239"/>
            <a:ext cx="1196160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867" dirty="0">
                <a:solidFill>
                  <a:schemeClr val="bg1"/>
                </a:solidFill>
                <a:latin typeface="Impact" panose="020B0806030902050204" pitchFamily="34" charset="0"/>
              </a:rPr>
              <a:t>Great Title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3557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 p14:presetBounceEnd="5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5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50000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5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235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37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" dur="500"/>
                                            <p:tgtEl>
                                              <p:spTgt spid="235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35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300"/>
                                            <p:tgtEl>
                                              <p:spTgt spid="23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" fill="hold"/>
                                            <p:tgtEl>
                                              <p:spTgt spid="235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236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236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236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35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5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35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500"/>
                                            <p:tgtEl>
                                              <p:spTgt spid="235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5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36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36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35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35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36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36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35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35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235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236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235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235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235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236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235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235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235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235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235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235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235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235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235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235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23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28" dur="150" fill="hold"/>
                                            <p:tgtEl>
                                              <p:spTgt spid="235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9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235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300"/>
                                            <p:tgtEl>
                                              <p:spTgt spid="23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4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150" fill="hold"/>
                                            <p:tgtEl>
                                              <p:spTgt spid="235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235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300"/>
                                            <p:tgtEl>
                                              <p:spTgt spid="235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150" fill="hold"/>
                                            <p:tgtEl>
                                              <p:spTgt spid="235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554" grpId="0" animBg="1"/>
          <p:bldP spid="23555" grpId="0" animBg="1"/>
          <p:bldP spid="23556" grpId="0" animBg="1"/>
          <p:bldP spid="23556" grpId="1" animBg="1"/>
          <p:bldP spid="23558" grpId="0" animBg="1"/>
          <p:bldP spid="23558" grpId="1" animBg="1"/>
          <p:bldP spid="23559" grpId="0" animBg="1"/>
          <p:bldP spid="23559" grpId="1" animBg="1"/>
          <p:bldP spid="23560" grpId="0" animBg="1"/>
          <p:bldP spid="23560" grpId="1" animBg="1"/>
          <p:bldP spid="23561" grpId="0" animBg="1"/>
          <p:bldP spid="23561" grpId="1" animBg="1"/>
          <p:bldP spid="23562" grpId="0" animBg="1"/>
          <p:bldP spid="23562" grpId="1" animBg="1"/>
          <p:bldP spid="23563" grpId="0" animBg="1"/>
          <p:bldP spid="23563" grpId="1" animBg="1"/>
          <p:bldP spid="23566" grpId="0" animBg="1"/>
          <p:bldP spid="23567" grpId="0" animBg="1"/>
          <p:bldP spid="23569" grpId="0" animBg="1"/>
          <p:bldP spid="23570" grpId="0" animBg="1"/>
          <p:bldP spid="23572" grpId="0" animBg="1"/>
          <p:bldP spid="23573" grpId="0" animBg="1"/>
          <p:bldP spid="23575" grpId="0" animBg="1"/>
          <p:bldP spid="23576" grpId="0" animBg="1"/>
          <p:bldP spid="23594" grpId="0" animBg="1"/>
          <p:bldP spid="23595" grpId="0" animBg="1"/>
          <p:bldP spid="23596" grpId="0" animBg="1"/>
          <p:bldP spid="23597" grpId="0" animBg="1"/>
          <p:bldP spid="23598" grpId="0"/>
          <p:bldP spid="23599" grpId="0"/>
          <p:bldP spid="23600" grpId="0"/>
          <p:bldP spid="23601" grpId="0"/>
          <p:bldP spid="23602" grpId="0"/>
          <p:bldP spid="23603" grpId="0"/>
          <p:bldP spid="23604" grpId="0"/>
          <p:bldP spid="23605" grpId="0"/>
          <p:bldP spid="23606" grpId="0"/>
          <p:bldP spid="23606" grpId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074838" y="1605493"/>
            <a:ext cx="99864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1067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1040971" y="3233210"/>
            <a:ext cx="2067983" cy="2076449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0" name="Freeform 8"/>
          <p:cNvSpPr>
            <a:spLocks/>
          </p:cNvSpPr>
          <p:nvPr/>
        </p:nvSpPr>
        <p:spPr bwMode="auto">
          <a:xfrm>
            <a:off x="3176687" y="3823759"/>
            <a:ext cx="2067984" cy="2076451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2" name="Freeform 10"/>
          <p:cNvSpPr>
            <a:spLocks/>
          </p:cNvSpPr>
          <p:nvPr/>
        </p:nvSpPr>
        <p:spPr bwMode="auto">
          <a:xfrm>
            <a:off x="5314520" y="3233210"/>
            <a:ext cx="2067984" cy="2076449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4" name="Freeform 12"/>
          <p:cNvSpPr>
            <a:spLocks/>
          </p:cNvSpPr>
          <p:nvPr/>
        </p:nvSpPr>
        <p:spPr bwMode="auto">
          <a:xfrm>
            <a:off x="7450238" y="3823759"/>
            <a:ext cx="2067983" cy="2076451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6" name="Freeform 14"/>
          <p:cNvSpPr>
            <a:spLocks/>
          </p:cNvSpPr>
          <p:nvPr/>
        </p:nvSpPr>
        <p:spPr bwMode="auto">
          <a:xfrm>
            <a:off x="9585953" y="3233210"/>
            <a:ext cx="2067984" cy="2076449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2" name="组合 1"/>
          <p:cNvGrpSpPr/>
          <p:nvPr/>
        </p:nvGrpSpPr>
        <p:grpSpPr>
          <a:xfrm>
            <a:off x="431371" y="3233212"/>
            <a:ext cx="546100" cy="497416"/>
            <a:chOff x="344488" y="2424113"/>
            <a:chExt cx="409575" cy="373062"/>
          </a:xfrm>
          <a:solidFill>
            <a:srgbClr val="00B0F0"/>
          </a:solidFill>
        </p:grpSpPr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382588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344488" y="2425700"/>
              <a:ext cx="395782" cy="346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8568" y="3233212"/>
            <a:ext cx="550333" cy="497416"/>
            <a:chOff x="3544888" y="2424113"/>
            <a:chExt cx="412750" cy="373062"/>
          </a:xfrm>
          <a:solidFill>
            <a:srgbClr val="00B0F0"/>
          </a:solidFill>
        </p:grpSpPr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3586163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3544888" y="2425700"/>
              <a:ext cx="395782" cy="346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74238" y="3233212"/>
            <a:ext cx="548216" cy="497416"/>
            <a:chOff x="6751638" y="2424113"/>
            <a:chExt cx="411162" cy="373062"/>
          </a:xfrm>
          <a:solidFill>
            <a:srgbClr val="00B0F0"/>
          </a:solidFill>
        </p:grpSpPr>
        <p:sp>
          <p:nvSpPr>
            <p:cNvPr id="47" name="Freeform 15"/>
            <p:cNvSpPr>
              <a:spLocks/>
            </p:cNvSpPr>
            <p:nvPr/>
          </p:nvSpPr>
          <p:spPr bwMode="auto">
            <a:xfrm>
              <a:off x="6791325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7" name="Text Box 18"/>
            <p:cNvSpPr txBox="1">
              <a:spLocks noChangeArrowheads="1"/>
            </p:cNvSpPr>
            <p:nvPr/>
          </p:nvSpPr>
          <p:spPr bwMode="auto">
            <a:xfrm>
              <a:off x="6751638" y="2425700"/>
              <a:ext cx="395782" cy="346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60736" y="5398563"/>
            <a:ext cx="552449" cy="501651"/>
            <a:chOff x="1941513" y="4048125"/>
            <a:chExt cx="414337" cy="3762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1984375" y="4048125"/>
              <a:ext cx="371475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1941513" y="4054475"/>
              <a:ext cx="395782" cy="346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36401" y="5398563"/>
            <a:ext cx="550333" cy="501651"/>
            <a:chOff x="5148263" y="4048125"/>
            <a:chExt cx="412750" cy="37623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5" name="Freeform 13"/>
            <p:cNvSpPr>
              <a:spLocks/>
            </p:cNvSpPr>
            <p:nvPr/>
          </p:nvSpPr>
          <p:spPr bwMode="auto">
            <a:xfrm>
              <a:off x="5187950" y="4048125"/>
              <a:ext cx="373063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5148263" y="4054475"/>
              <a:ext cx="395782" cy="3462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80" name="Rectangle 21"/>
          <p:cNvSpPr>
            <a:spLocks noChangeArrowheads="1"/>
          </p:cNvSpPr>
          <p:nvPr/>
        </p:nvSpPr>
        <p:spPr bwMode="auto">
          <a:xfrm>
            <a:off x="1301321" y="3806826"/>
            <a:ext cx="1536700" cy="13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81" name="Rectangle 22"/>
          <p:cNvSpPr>
            <a:spLocks noChangeArrowheads="1"/>
          </p:cNvSpPr>
          <p:nvPr/>
        </p:nvSpPr>
        <p:spPr bwMode="auto">
          <a:xfrm>
            <a:off x="5587571" y="3806826"/>
            <a:ext cx="1536700" cy="13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 bwMode="auto">
          <a:xfrm>
            <a:off x="9854771" y="3806826"/>
            <a:ext cx="1536700" cy="13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 bwMode="auto">
          <a:xfrm>
            <a:off x="3439154" y="4388910"/>
            <a:ext cx="1536700" cy="13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84" name="Rectangle 25"/>
          <p:cNvSpPr>
            <a:spLocks noChangeArrowheads="1"/>
          </p:cNvSpPr>
          <p:nvPr/>
        </p:nvSpPr>
        <p:spPr bwMode="auto">
          <a:xfrm>
            <a:off x="7706354" y="4388910"/>
            <a:ext cx="1536700" cy="137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  <a:r>
              <a:rPr lang="en-US" altLang="zh-CN" sz="1067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/>
              </a:solidFill>
            </a:endParaRP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1462772" y="3385610"/>
            <a:ext cx="1213794" cy="33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5655232" y="3385610"/>
            <a:ext cx="1213794" cy="33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 Box 28"/>
          <p:cNvSpPr txBox="1">
            <a:spLocks noChangeArrowheads="1"/>
          </p:cNvSpPr>
          <p:nvPr/>
        </p:nvSpPr>
        <p:spPr bwMode="auto">
          <a:xfrm>
            <a:off x="9962650" y="3385610"/>
            <a:ext cx="1213794" cy="33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 Box 29"/>
          <p:cNvSpPr txBox="1">
            <a:spLocks noChangeArrowheads="1"/>
          </p:cNvSpPr>
          <p:nvPr/>
        </p:nvSpPr>
        <p:spPr bwMode="auto">
          <a:xfrm>
            <a:off x="3521632" y="3965577"/>
            <a:ext cx="1213794" cy="33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 Box 30"/>
          <p:cNvSpPr txBox="1">
            <a:spLocks noChangeArrowheads="1"/>
          </p:cNvSpPr>
          <p:nvPr/>
        </p:nvSpPr>
        <p:spPr bwMode="auto">
          <a:xfrm>
            <a:off x="7788832" y="3965577"/>
            <a:ext cx="1213794" cy="338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3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33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36147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 p14:presetBounceEnd="1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2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3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1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16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22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23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1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26" dur="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27" dur="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1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3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3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16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2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3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 p14:presetBounceEnd="1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46" dur="2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47" dur="2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1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5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59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16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62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63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1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66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67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1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78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7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 p14:presetBounceEnd="16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82" dur="2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83" dur="2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 p14:presetBounceEnd="1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86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87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 p14:presetBounceEnd="1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98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99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 p14:presetBounceEnd="16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02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03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 p14:presetBounceEnd="16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106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107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 animBg="1"/>
          <p:bldP spid="40" grpId="0" animBg="1"/>
          <p:bldP spid="42" grpId="0" animBg="1"/>
          <p:bldP spid="44" grpId="0" animBg="1"/>
          <p:bldP spid="46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50"/>
                                </p:stCondLst>
                                <p:childTnLst>
                                  <p:par>
                                    <p:cTn id="2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2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2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2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05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2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6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2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2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8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2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2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2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38" grpId="0" animBg="1"/>
          <p:bldP spid="40" grpId="0" animBg="1"/>
          <p:bldP spid="42" grpId="0" animBg="1"/>
          <p:bldP spid="44" grpId="0" animBg="1"/>
          <p:bldP spid="46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>
            <a:spLocks/>
          </p:cNvSpPr>
          <p:nvPr/>
        </p:nvSpPr>
        <p:spPr bwMode="auto">
          <a:xfrm>
            <a:off x="5325534" y="1412877"/>
            <a:ext cx="2135717" cy="2144183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35862" name="Freeform 22"/>
          <p:cNvSpPr>
            <a:spLocks/>
          </p:cNvSpPr>
          <p:nvPr/>
        </p:nvSpPr>
        <p:spPr bwMode="auto">
          <a:xfrm>
            <a:off x="3727452" y="2303992"/>
            <a:ext cx="2137833" cy="2142067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3" name="Freeform 23"/>
          <p:cNvSpPr>
            <a:spLocks/>
          </p:cNvSpPr>
          <p:nvPr/>
        </p:nvSpPr>
        <p:spPr bwMode="auto">
          <a:xfrm>
            <a:off x="4612218" y="3878792"/>
            <a:ext cx="2137833" cy="2142067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6208184" y="2989793"/>
            <a:ext cx="2139949" cy="2139951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5492751" y="1558926"/>
            <a:ext cx="306916" cy="345017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6269567" y="5527676"/>
            <a:ext cx="323851" cy="338667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3922185" y="3980393"/>
            <a:ext cx="292100" cy="342900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7869767" y="3150660"/>
            <a:ext cx="349251" cy="345017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6172200" y="2466976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6341533" y="4007909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4758267" y="4196292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4580467" y="2613025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1140885" y="2469092"/>
            <a:ext cx="3168649" cy="1083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rgbClr val="00B0F0"/>
                </a:solidFill>
              </a:rPr>
              <a:t>01</a:t>
            </a: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1331385" y="4577293"/>
            <a:ext cx="3168649" cy="9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  <a:p>
            <a:pPr algn="r"/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7668685" y="1795993"/>
            <a:ext cx="3168649" cy="9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 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7861300" y="3988859"/>
            <a:ext cx="3168651" cy="985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</a:rPr>
              <a:t>04 </a:t>
            </a: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12494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2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8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58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58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358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358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358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58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58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58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58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358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358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58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58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358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358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358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358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58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358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58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358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358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150" fill="hold"/>
                                            <p:tgtEl>
                                              <p:spTgt spid="358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861" grpId="0" animBg="1"/>
          <p:bldP spid="35862" grpId="0" animBg="1"/>
          <p:bldP spid="35863" grpId="0" animBg="1"/>
          <p:bldP spid="35864" grpId="0" animBg="1"/>
          <p:bldP spid="35865" grpId="0" animBg="1"/>
          <p:bldP spid="35865" grpId="1" animBg="1"/>
          <p:bldP spid="35866" grpId="0" animBg="1"/>
          <p:bldP spid="35866" grpId="1" animBg="1"/>
          <p:bldP spid="35867" grpId="0" animBg="1"/>
          <p:bldP spid="35867" grpId="1" animBg="1"/>
          <p:bldP spid="35868" grpId="0" animBg="1"/>
          <p:bldP spid="35868" grpId="1" animBg="1"/>
          <p:bldP spid="35869" grpId="0"/>
          <p:bldP spid="35870" grpId="0"/>
          <p:bldP spid="35871" grpId="0"/>
          <p:bldP spid="35872" grpId="0"/>
          <p:bldP spid="35873" grpId="0"/>
          <p:bldP spid="35874" grpId="0"/>
          <p:bldP spid="35875" grpId="0"/>
          <p:bldP spid="35876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 2"/>
          <p:cNvSpPr>
            <a:spLocks/>
          </p:cNvSpPr>
          <p:nvPr/>
        </p:nvSpPr>
        <p:spPr bwMode="auto">
          <a:xfrm>
            <a:off x="912284" y="1893359"/>
            <a:ext cx="3858683" cy="1928284"/>
          </a:xfrm>
          <a:custGeom>
            <a:avLst/>
            <a:gdLst>
              <a:gd name="T0" fmla="*/ 512 w 1024"/>
              <a:gd name="T1" fmla="*/ 109 h 512"/>
              <a:gd name="T2" fmla="*/ 914 w 1024"/>
              <a:gd name="T3" fmla="*/ 512 h 512"/>
              <a:gd name="T4" fmla="*/ 1024 w 1024"/>
              <a:gd name="T5" fmla="*/ 512 h 512"/>
              <a:gd name="T6" fmla="*/ 512 w 1024"/>
              <a:gd name="T7" fmla="*/ 0 h 512"/>
              <a:gd name="T8" fmla="*/ 0 w 1024"/>
              <a:gd name="T9" fmla="*/ 512 h 512"/>
              <a:gd name="T10" fmla="*/ 109 w 1024"/>
              <a:gd name="T11" fmla="*/ 512 h 512"/>
              <a:gd name="T12" fmla="*/ 512 w 1024"/>
              <a:gd name="T13" fmla="*/ 109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4" h="512">
                <a:moveTo>
                  <a:pt x="512" y="109"/>
                </a:moveTo>
                <a:cubicBezTo>
                  <a:pt x="734" y="109"/>
                  <a:pt x="914" y="289"/>
                  <a:pt x="914" y="512"/>
                </a:cubicBezTo>
                <a:cubicBezTo>
                  <a:pt x="1024" y="512"/>
                  <a:pt x="1024" y="512"/>
                  <a:pt x="1024" y="512"/>
                </a:cubicBezTo>
                <a:cubicBezTo>
                  <a:pt x="1024" y="229"/>
                  <a:pt x="794" y="0"/>
                  <a:pt x="512" y="0"/>
                </a:cubicBezTo>
                <a:cubicBezTo>
                  <a:pt x="229" y="0"/>
                  <a:pt x="0" y="229"/>
                  <a:pt x="0" y="512"/>
                </a:cubicBezTo>
                <a:cubicBezTo>
                  <a:pt x="109" y="512"/>
                  <a:pt x="109" y="512"/>
                  <a:pt x="109" y="512"/>
                </a:cubicBezTo>
                <a:cubicBezTo>
                  <a:pt x="109" y="289"/>
                  <a:pt x="289" y="109"/>
                  <a:pt x="512" y="10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424518" y="2390777"/>
            <a:ext cx="2829983" cy="1416049"/>
          </a:xfrm>
          <a:custGeom>
            <a:avLst/>
            <a:gdLst>
              <a:gd name="T0" fmla="*/ 376 w 751"/>
              <a:gd name="T1" fmla="*/ 118 h 376"/>
              <a:gd name="T2" fmla="*/ 633 w 751"/>
              <a:gd name="T3" fmla="*/ 376 h 376"/>
              <a:gd name="T4" fmla="*/ 751 w 751"/>
              <a:gd name="T5" fmla="*/ 376 h 376"/>
              <a:gd name="T6" fmla="*/ 376 w 751"/>
              <a:gd name="T7" fmla="*/ 0 h 376"/>
              <a:gd name="T8" fmla="*/ 0 w 751"/>
              <a:gd name="T9" fmla="*/ 376 h 376"/>
              <a:gd name="T10" fmla="*/ 118 w 751"/>
              <a:gd name="T11" fmla="*/ 376 h 376"/>
              <a:gd name="T12" fmla="*/ 376 w 751"/>
              <a:gd name="T13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1" h="376">
                <a:moveTo>
                  <a:pt x="376" y="118"/>
                </a:moveTo>
                <a:cubicBezTo>
                  <a:pt x="518" y="118"/>
                  <a:pt x="633" y="234"/>
                  <a:pt x="633" y="376"/>
                </a:cubicBezTo>
                <a:cubicBezTo>
                  <a:pt x="751" y="376"/>
                  <a:pt x="751" y="376"/>
                  <a:pt x="751" y="376"/>
                </a:cubicBezTo>
                <a:cubicBezTo>
                  <a:pt x="751" y="168"/>
                  <a:pt x="583" y="0"/>
                  <a:pt x="376" y="0"/>
                </a:cubicBezTo>
                <a:cubicBezTo>
                  <a:pt x="168" y="0"/>
                  <a:pt x="0" y="168"/>
                  <a:pt x="0" y="376"/>
                </a:cubicBezTo>
                <a:cubicBezTo>
                  <a:pt x="118" y="376"/>
                  <a:pt x="118" y="376"/>
                  <a:pt x="118" y="376"/>
                </a:cubicBezTo>
                <a:cubicBezTo>
                  <a:pt x="118" y="234"/>
                  <a:pt x="234" y="118"/>
                  <a:pt x="376" y="118"/>
                </a:cubicBezTo>
                <a:close/>
              </a:path>
            </a:pathLst>
          </a:custGeom>
          <a:solidFill>
            <a:srgbClr val="2F99C1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2532" name="Freeform 4"/>
          <p:cNvSpPr>
            <a:spLocks/>
          </p:cNvSpPr>
          <p:nvPr/>
        </p:nvSpPr>
        <p:spPr bwMode="auto">
          <a:xfrm>
            <a:off x="1989667" y="2955926"/>
            <a:ext cx="1699684" cy="850900"/>
          </a:xfrm>
          <a:custGeom>
            <a:avLst/>
            <a:gdLst>
              <a:gd name="T0" fmla="*/ 226 w 451"/>
              <a:gd name="T1" fmla="*/ 86 h 226"/>
              <a:gd name="T2" fmla="*/ 365 w 451"/>
              <a:gd name="T3" fmla="*/ 226 h 226"/>
              <a:gd name="T4" fmla="*/ 451 w 451"/>
              <a:gd name="T5" fmla="*/ 226 h 226"/>
              <a:gd name="T6" fmla="*/ 226 w 451"/>
              <a:gd name="T7" fmla="*/ 0 h 226"/>
              <a:gd name="T8" fmla="*/ 0 w 451"/>
              <a:gd name="T9" fmla="*/ 226 h 226"/>
              <a:gd name="T10" fmla="*/ 86 w 451"/>
              <a:gd name="T11" fmla="*/ 226 h 226"/>
              <a:gd name="T12" fmla="*/ 226 w 451"/>
              <a:gd name="T13" fmla="*/ 8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1" h="226">
                <a:moveTo>
                  <a:pt x="226" y="86"/>
                </a:moveTo>
                <a:cubicBezTo>
                  <a:pt x="303" y="86"/>
                  <a:pt x="365" y="149"/>
                  <a:pt x="365" y="226"/>
                </a:cubicBezTo>
                <a:cubicBezTo>
                  <a:pt x="451" y="226"/>
                  <a:pt x="451" y="226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ubicBezTo>
                  <a:pt x="101" y="0"/>
                  <a:pt x="0" y="101"/>
                  <a:pt x="0" y="226"/>
                </a:cubicBezTo>
                <a:cubicBezTo>
                  <a:pt x="86" y="226"/>
                  <a:pt x="86" y="226"/>
                  <a:pt x="86" y="226"/>
                </a:cubicBezTo>
                <a:cubicBezTo>
                  <a:pt x="86" y="149"/>
                  <a:pt x="149" y="86"/>
                  <a:pt x="226" y="86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2415118" y="3381377"/>
            <a:ext cx="848783" cy="425449"/>
          </a:xfrm>
          <a:custGeom>
            <a:avLst/>
            <a:gdLst>
              <a:gd name="T0" fmla="*/ 113 w 225"/>
              <a:gd name="T1" fmla="*/ 65 h 113"/>
              <a:gd name="T2" fmla="*/ 160 w 225"/>
              <a:gd name="T3" fmla="*/ 113 h 113"/>
              <a:gd name="T4" fmla="*/ 225 w 225"/>
              <a:gd name="T5" fmla="*/ 113 h 113"/>
              <a:gd name="T6" fmla="*/ 113 w 225"/>
              <a:gd name="T7" fmla="*/ 0 h 113"/>
              <a:gd name="T8" fmla="*/ 0 w 225"/>
              <a:gd name="T9" fmla="*/ 113 h 113"/>
              <a:gd name="T10" fmla="*/ 65 w 225"/>
              <a:gd name="T11" fmla="*/ 113 h 113"/>
              <a:gd name="T12" fmla="*/ 113 w 225"/>
              <a:gd name="T13" fmla="*/ 65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5" h="113">
                <a:moveTo>
                  <a:pt x="113" y="65"/>
                </a:moveTo>
                <a:cubicBezTo>
                  <a:pt x="139" y="65"/>
                  <a:pt x="160" y="87"/>
                  <a:pt x="160" y="113"/>
                </a:cubicBezTo>
                <a:cubicBezTo>
                  <a:pt x="225" y="113"/>
                  <a:pt x="225" y="113"/>
                  <a:pt x="225" y="113"/>
                </a:cubicBezTo>
                <a:cubicBezTo>
                  <a:pt x="225" y="50"/>
                  <a:pt x="175" y="0"/>
                  <a:pt x="113" y="0"/>
                </a:cubicBezTo>
                <a:cubicBezTo>
                  <a:pt x="50" y="0"/>
                  <a:pt x="0" y="50"/>
                  <a:pt x="0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87"/>
                  <a:pt x="87" y="65"/>
                  <a:pt x="113" y="65"/>
                </a:cubicBezTo>
                <a:close/>
              </a:path>
            </a:pathLst>
          </a:custGeom>
          <a:solidFill>
            <a:srgbClr val="2F99C1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1651001" y="4003676"/>
            <a:ext cx="1191684" cy="1083733"/>
          </a:xfrm>
          <a:custGeom>
            <a:avLst/>
            <a:gdLst>
              <a:gd name="T0" fmla="*/ 316 w 316"/>
              <a:gd name="T1" fmla="*/ 288 h 288"/>
              <a:gd name="T2" fmla="*/ 0 w 316"/>
              <a:gd name="T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16" h="288">
                <a:moveTo>
                  <a:pt x="316" y="288"/>
                </a:moveTo>
                <a:cubicBezTo>
                  <a:pt x="150" y="288"/>
                  <a:pt x="15" y="161"/>
                  <a:pt x="0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>
            <a:off x="1113367" y="4003676"/>
            <a:ext cx="1729317" cy="1623483"/>
          </a:xfrm>
          <a:custGeom>
            <a:avLst/>
            <a:gdLst>
              <a:gd name="T0" fmla="*/ 0 w 459"/>
              <a:gd name="T1" fmla="*/ 0 h 431"/>
              <a:gd name="T2" fmla="*/ 459 w 459"/>
              <a:gd name="T3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9" h="431">
                <a:moveTo>
                  <a:pt x="0" y="0"/>
                </a:moveTo>
                <a:cubicBezTo>
                  <a:pt x="15" y="240"/>
                  <a:pt x="214" y="431"/>
                  <a:pt x="459" y="431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>
            <a:off x="2152652" y="4003677"/>
            <a:ext cx="690033" cy="588433"/>
          </a:xfrm>
          <a:custGeom>
            <a:avLst/>
            <a:gdLst>
              <a:gd name="T0" fmla="*/ 183 w 183"/>
              <a:gd name="T1" fmla="*/ 156 h 156"/>
              <a:gd name="T2" fmla="*/ 0 w 183"/>
              <a:gd name="T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3" h="156">
                <a:moveTo>
                  <a:pt x="183" y="156"/>
                </a:moveTo>
                <a:cubicBezTo>
                  <a:pt x="90" y="156"/>
                  <a:pt x="14" y="88"/>
                  <a:pt x="0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>
            <a:off x="2554817" y="4003677"/>
            <a:ext cx="287867" cy="196849"/>
          </a:xfrm>
          <a:custGeom>
            <a:avLst/>
            <a:gdLst>
              <a:gd name="T0" fmla="*/ 76 w 76"/>
              <a:gd name="T1" fmla="*/ 52 h 52"/>
              <a:gd name="T2" fmla="*/ 0 w 76"/>
              <a:gd name="T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6" h="52">
                <a:moveTo>
                  <a:pt x="76" y="52"/>
                </a:moveTo>
                <a:cubicBezTo>
                  <a:pt x="41" y="52"/>
                  <a:pt x="12" y="30"/>
                  <a:pt x="0" y="0"/>
                </a:cubicBezTo>
              </a:path>
            </a:pathLst>
          </a:custGeom>
          <a:noFill/>
          <a:ln w="6350" cap="flat" cmpd="sng">
            <a:solidFill>
              <a:srgbClr val="2F99C1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6352117" y="3694643"/>
            <a:ext cx="541867" cy="543983"/>
          </a:xfrm>
          <a:prstGeom prst="ellipse">
            <a:avLst/>
          </a:prstGeom>
          <a:solidFill>
            <a:srgbClr val="00B0F0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7632700" y="3694643"/>
            <a:ext cx="543984" cy="543983"/>
          </a:xfrm>
          <a:prstGeom prst="ellipse">
            <a:avLst/>
          </a:prstGeom>
          <a:solidFill>
            <a:srgbClr val="2F99C1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9008533" y="3694643"/>
            <a:ext cx="541867" cy="543983"/>
          </a:xfrm>
          <a:prstGeom prst="ellipse">
            <a:avLst/>
          </a:prstGeom>
          <a:solidFill>
            <a:srgbClr val="00B0F0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10384367" y="3694643"/>
            <a:ext cx="541867" cy="543983"/>
          </a:xfrm>
          <a:prstGeom prst="ellipse">
            <a:avLst/>
          </a:prstGeom>
          <a:solidFill>
            <a:srgbClr val="2F99C1"/>
          </a:solidFill>
          <a:ln w="9525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2542" name="Group 14"/>
          <p:cNvGrpSpPr>
            <a:grpSpLocks/>
          </p:cNvGrpSpPr>
          <p:nvPr/>
        </p:nvGrpSpPr>
        <p:grpSpPr bwMode="auto">
          <a:xfrm>
            <a:off x="10521951" y="3832226"/>
            <a:ext cx="270933" cy="266700"/>
            <a:chOff x="0" y="0"/>
            <a:chExt cx="140" cy="139"/>
          </a:xfrm>
          <a:solidFill>
            <a:schemeClr val="bg1"/>
          </a:solidFill>
        </p:grpSpPr>
        <p:sp>
          <p:nvSpPr>
            <p:cNvPr id="22543" name="Freeform 15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44" name="Freeform 16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545" name="Group 17"/>
          <p:cNvGrpSpPr>
            <a:grpSpLocks/>
          </p:cNvGrpSpPr>
          <p:nvPr/>
        </p:nvGrpSpPr>
        <p:grpSpPr bwMode="auto">
          <a:xfrm>
            <a:off x="7821084" y="3849159"/>
            <a:ext cx="177800" cy="228600"/>
            <a:chOff x="0" y="0"/>
            <a:chExt cx="109" cy="141"/>
          </a:xfrm>
          <a:solidFill>
            <a:schemeClr val="bg1"/>
          </a:solidFill>
        </p:grpSpPr>
        <p:sp>
          <p:nvSpPr>
            <p:cNvPr id="22546" name="Freeform 18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47" name="Freeform 19"/>
            <p:cNvSpPr>
              <a:spLocks/>
            </p:cNvSpPr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48" name="Rectangle 20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549" name="Group 21"/>
          <p:cNvGrpSpPr>
            <a:grpSpLocks/>
          </p:cNvGrpSpPr>
          <p:nvPr/>
        </p:nvGrpSpPr>
        <p:grpSpPr bwMode="auto">
          <a:xfrm>
            <a:off x="9165168" y="3853393"/>
            <a:ext cx="232833" cy="224367"/>
            <a:chOff x="0" y="0"/>
            <a:chExt cx="141" cy="139"/>
          </a:xfrm>
          <a:solidFill>
            <a:schemeClr val="bg1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2552" name="Group 24"/>
          <p:cNvGrpSpPr>
            <a:grpSpLocks/>
          </p:cNvGrpSpPr>
          <p:nvPr/>
        </p:nvGrpSpPr>
        <p:grpSpPr bwMode="auto">
          <a:xfrm>
            <a:off x="6506634" y="3849159"/>
            <a:ext cx="232833" cy="228600"/>
            <a:chOff x="0" y="0"/>
            <a:chExt cx="141" cy="141"/>
          </a:xfrm>
          <a:solidFill>
            <a:schemeClr val="bg1"/>
          </a:solidFill>
        </p:grpSpPr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54" name="Freeform 26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55" name="Freeform 27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556" name="Freeform 28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6096001" y="1795992"/>
            <a:ext cx="5281084" cy="1625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67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8" name="Rectangle 30"/>
          <p:cNvSpPr>
            <a:spLocks noChangeArrowheads="1"/>
          </p:cNvSpPr>
          <p:nvPr/>
        </p:nvSpPr>
        <p:spPr bwMode="auto">
          <a:xfrm>
            <a:off x="6096001" y="4987925"/>
            <a:ext cx="5281084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10097172" y="4386793"/>
            <a:ext cx="1141658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Management </a:t>
            </a: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8854604" y="4386793"/>
            <a:ext cx="830676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Message </a:t>
            </a: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7472895" y="4386793"/>
            <a:ext cx="78739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Creative </a:t>
            </a: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6177482" y="4386793"/>
            <a:ext cx="899605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Marketing</a:t>
            </a:r>
          </a:p>
        </p:txBody>
      </p:sp>
      <p:sp>
        <p:nvSpPr>
          <p:cNvPr id="22563" name="Rectangle 35"/>
          <p:cNvSpPr>
            <a:spLocks noChangeArrowheads="1"/>
          </p:cNvSpPr>
          <p:nvPr/>
        </p:nvSpPr>
        <p:spPr bwMode="auto">
          <a:xfrm>
            <a:off x="2965451" y="3993092"/>
            <a:ext cx="14750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r>
              <a:rPr lang="zh-CN" altLang="en-US" sz="1600" b="1" dirty="0">
                <a:solidFill>
                  <a:srgbClr val="E4402F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Management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2965451" y="4433359"/>
            <a:ext cx="117852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r>
              <a:rPr lang="zh-CN" altLang="en-US" sz="1600" b="1" dirty="0">
                <a:solidFill>
                  <a:srgbClr val="E4402F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Message </a:t>
            </a: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2965451" y="4924426"/>
            <a:ext cx="111280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rgbClr val="00B0F0"/>
                </a:solidFill>
                <a:latin typeface="微软雅黑" pitchFamily="34" charset="-122"/>
                <a:ea typeface="微软雅黑" pitchFamily="34" charset="-122"/>
              </a:rPr>
              <a:t>03 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Creative </a:t>
            </a:r>
          </a:p>
        </p:txBody>
      </p:sp>
      <p:sp>
        <p:nvSpPr>
          <p:cNvPr id="22566" name="Rectangle 38"/>
          <p:cNvSpPr>
            <a:spLocks noChangeArrowheads="1"/>
          </p:cNvSpPr>
          <p:nvPr/>
        </p:nvSpPr>
        <p:spPr bwMode="auto">
          <a:xfrm>
            <a:off x="2965451" y="5440892"/>
            <a:ext cx="12330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r>
              <a:rPr lang="zh-CN" altLang="zh-CN" sz="1600" b="1" dirty="0">
                <a:solidFill>
                  <a:srgbClr val="E4402F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Marketing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2166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750" fill="hold"/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25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75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25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4" dur="75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25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225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7" dur="75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8" dur="75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1" dur="75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2" dur="75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25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75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75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25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225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25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225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 p14:presetBounceEnd="6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8" dur="75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9" dur="75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25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25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25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25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7" dur="75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225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22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225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225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4" dur="75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5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225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225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 p14:presetBounceEnd="6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7" dur="75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8" dur="75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30" grpId="0" animBg="1"/>
          <p:bldP spid="22531" grpId="0" animBg="1"/>
          <p:bldP spid="22532" grpId="0" animBg="1"/>
          <p:bldP spid="22533" grpId="0" animBg="1"/>
          <p:bldP spid="22534" grpId="0" animBg="1"/>
          <p:bldP spid="22535" grpId="0" animBg="1"/>
          <p:bldP spid="22536" grpId="0" animBg="1"/>
          <p:bldP spid="22537" grpId="0" animBg="1"/>
          <p:bldP spid="22538" grpId="0" animBg="1"/>
          <p:bldP spid="22538" grpId="1" animBg="1"/>
          <p:bldP spid="22539" grpId="0" animBg="1"/>
          <p:bldP spid="22539" grpId="1" animBg="1"/>
          <p:bldP spid="22540" grpId="0" animBg="1"/>
          <p:bldP spid="22540" grpId="1" animBg="1"/>
          <p:bldP spid="22541" grpId="0" animBg="1"/>
          <p:bldP spid="22541" grpId="1" animBg="1"/>
          <p:bldP spid="22557" grpId="0"/>
          <p:bldP spid="22558" grpId="0"/>
          <p:bldP spid="22559" grpId="0"/>
          <p:bldP spid="22560" grpId="0"/>
          <p:bldP spid="22561" grpId="0"/>
          <p:bldP spid="22562" grpId="0"/>
          <p:bldP spid="22563" grpId="0"/>
          <p:bldP spid="22564" grpId="0"/>
          <p:bldP spid="22565" grpId="0"/>
          <p:bldP spid="2256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5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25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25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25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225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5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25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225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25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225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225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25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25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25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225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225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25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225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225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225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225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225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75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750" fill="hold"/>
                                            <p:tgtEl>
                                              <p:spTgt spid="225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225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225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225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225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25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25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225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99" dur="150" fill="hold"/>
                                            <p:tgtEl>
                                              <p:spTgt spid="225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225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300"/>
                                            <p:tgtEl>
                                              <p:spTgt spid="225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6" presetClass="emph" presetSubtype="0" autoRev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06" dur="150" fill="hold"/>
                                            <p:tgtEl>
                                              <p:spTgt spid="225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225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300"/>
                                            <p:tgtEl>
                                              <p:spTgt spid="225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75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225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7" dur="150" fill="hold"/>
                                            <p:tgtEl>
                                              <p:spTgt spid="225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8" presetID="53" presetClass="entr" presetSubtype="16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225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300"/>
                                            <p:tgtEl>
                                              <p:spTgt spid="225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6" presetClass="emph" presetSubtype="0" autoRev="1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4" dur="150" fill="hold"/>
                                            <p:tgtEl>
                                              <p:spTgt spid="225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75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750" fill="hold"/>
                                            <p:tgtEl>
                                              <p:spTgt spid="225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530" grpId="0" animBg="1"/>
          <p:bldP spid="22531" grpId="0" animBg="1"/>
          <p:bldP spid="22532" grpId="0" animBg="1"/>
          <p:bldP spid="22533" grpId="0" animBg="1"/>
          <p:bldP spid="22534" grpId="0" animBg="1"/>
          <p:bldP spid="22535" grpId="0" animBg="1"/>
          <p:bldP spid="22536" grpId="0" animBg="1"/>
          <p:bldP spid="22537" grpId="0" animBg="1"/>
          <p:bldP spid="22538" grpId="0" animBg="1"/>
          <p:bldP spid="22538" grpId="1" animBg="1"/>
          <p:bldP spid="22539" grpId="0" animBg="1"/>
          <p:bldP spid="22539" grpId="1" animBg="1"/>
          <p:bldP spid="22540" grpId="0" animBg="1"/>
          <p:bldP spid="22540" grpId="1" animBg="1"/>
          <p:bldP spid="22541" grpId="0" animBg="1"/>
          <p:bldP spid="22541" grpId="1" animBg="1"/>
          <p:bldP spid="22557" grpId="0"/>
          <p:bldP spid="22558" grpId="0"/>
          <p:bldP spid="22559" grpId="0"/>
          <p:bldP spid="22560" grpId="0"/>
          <p:bldP spid="22561" grpId="0"/>
          <p:bldP spid="22562" grpId="0"/>
          <p:bldP spid="22563" grpId="0"/>
          <p:bldP spid="22564" grpId="0"/>
          <p:bldP spid="22565" grpId="0"/>
          <p:bldP spid="22566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810684" y="3603084"/>
            <a:ext cx="1458384" cy="1136651"/>
          </a:xfrm>
          <a:custGeom>
            <a:avLst/>
            <a:gdLst>
              <a:gd name="T0" fmla="*/ 0 w 344"/>
              <a:gd name="T1" fmla="*/ 266 h 266"/>
              <a:gd name="T2" fmla="*/ 172 w 344"/>
              <a:gd name="T3" fmla="*/ 0 h 266"/>
              <a:gd name="T4" fmla="*/ 344 w 344"/>
              <a:gd name="T5" fmla="*/ 266 h 266"/>
              <a:gd name="T6" fmla="*/ 0 w 344"/>
              <a:gd name="T7" fmla="*/ 26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66">
                <a:moveTo>
                  <a:pt x="0" y="266"/>
                </a:moveTo>
                <a:cubicBezTo>
                  <a:pt x="54" y="266"/>
                  <a:pt x="33" y="0"/>
                  <a:pt x="172" y="0"/>
                </a:cubicBezTo>
                <a:cubicBezTo>
                  <a:pt x="310" y="0"/>
                  <a:pt x="286" y="266"/>
                  <a:pt x="344" y="266"/>
                </a:cubicBezTo>
                <a:lnTo>
                  <a:pt x="0" y="266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1786468" y="3774533"/>
            <a:ext cx="1456267" cy="965200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2F99C1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2760135" y="3194567"/>
            <a:ext cx="1458384" cy="1545167"/>
          </a:xfrm>
          <a:custGeom>
            <a:avLst/>
            <a:gdLst>
              <a:gd name="T0" fmla="*/ 0 w 344"/>
              <a:gd name="T1" fmla="*/ 362 h 362"/>
              <a:gd name="T2" fmla="*/ 172 w 344"/>
              <a:gd name="T3" fmla="*/ 0 h 362"/>
              <a:gd name="T4" fmla="*/ 344 w 344"/>
              <a:gd name="T5" fmla="*/ 362 h 362"/>
              <a:gd name="T6" fmla="*/ 0 w 344"/>
              <a:gd name="T7" fmla="*/ 36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62">
                <a:moveTo>
                  <a:pt x="0" y="362"/>
                </a:moveTo>
                <a:cubicBezTo>
                  <a:pt x="54" y="362"/>
                  <a:pt x="33" y="0"/>
                  <a:pt x="172" y="0"/>
                </a:cubicBezTo>
                <a:cubicBezTo>
                  <a:pt x="310" y="0"/>
                  <a:pt x="286" y="362"/>
                  <a:pt x="344" y="362"/>
                </a:cubicBezTo>
                <a:lnTo>
                  <a:pt x="0" y="362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3735917" y="3450684"/>
            <a:ext cx="1456267" cy="1289051"/>
          </a:xfrm>
          <a:custGeom>
            <a:avLst/>
            <a:gdLst>
              <a:gd name="T0" fmla="*/ 0 w 344"/>
              <a:gd name="T1" fmla="*/ 302 h 302"/>
              <a:gd name="T2" fmla="*/ 172 w 344"/>
              <a:gd name="T3" fmla="*/ 0 h 302"/>
              <a:gd name="T4" fmla="*/ 344 w 344"/>
              <a:gd name="T5" fmla="*/ 302 h 302"/>
              <a:gd name="T6" fmla="*/ 0 w 344"/>
              <a:gd name="T7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02">
                <a:moveTo>
                  <a:pt x="0" y="302"/>
                </a:moveTo>
                <a:cubicBezTo>
                  <a:pt x="54" y="302"/>
                  <a:pt x="33" y="0"/>
                  <a:pt x="172" y="0"/>
                </a:cubicBezTo>
                <a:cubicBezTo>
                  <a:pt x="310" y="0"/>
                  <a:pt x="286" y="302"/>
                  <a:pt x="344" y="302"/>
                </a:cubicBezTo>
                <a:lnTo>
                  <a:pt x="0" y="302"/>
                </a:lnTo>
                <a:close/>
              </a:path>
            </a:pathLst>
          </a:custGeom>
          <a:solidFill>
            <a:srgbClr val="2F99C1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4709584" y="2929985"/>
            <a:ext cx="1458384" cy="1809751"/>
          </a:xfrm>
          <a:custGeom>
            <a:avLst/>
            <a:gdLst>
              <a:gd name="T0" fmla="*/ 0 w 344"/>
              <a:gd name="T1" fmla="*/ 424 h 424"/>
              <a:gd name="T2" fmla="*/ 172 w 344"/>
              <a:gd name="T3" fmla="*/ 0 h 424"/>
              <a:gd name="T4" fmla="*/ 344 w 344"/>
              <a:gd name="T5" fmla="*/ 424 h 424"/>
              <a:gd name="T6" fmla="*/ 0 w 344"/>
              <a:gd name="T7" fmla="*/ 424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424">
                <a:moveTo>
                  <a:pt x="0" y="424"/>
                </a:moveTo>
                <a:cubicBezTo>
                  <a:pt x="54" y="424"/>
                  <a:pt x="33" y="0"/>
                  <a:pt x="172" y="0"/>
                </a:cubicBezTo>
                <a:cubicBezTo>
                  <a:pt x="310" y="0"/>
                  <a:pt x="286" y="424"/>
                  <a:pt x="344" y="424"/>
                </a:cubicBezTo>
                <a:lnTo>
                  <a:pt x="0" y="424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5685368" y="3774533"/>
            <a:ext cx="1458384" cy="965200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2F99C1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6659035" y="2434684"/>
            <a:ext cx="1458384" cy="2305051"/>
          </a:xfrm>
          <a:custGeom>
            <a:avLst/>
            <a:gdLst>
              <a:gd name="T0" fmla="*/ 0 w 344"/>
              <a:gd name="T1" fmla="*/ 540 h 540"/>
              <a:gd name="T2" fmla="*/ 172 w 344"/>
              <a:gd name="T3" fmla="*/ 0 h 540"/>
              <a:gd name="T4" fmla="*/ 344 w 344"/>
              <a:gd name="T5" fmla="*/ 540 h 540"/>
              <a:gd name="T6" fmla="*/ 0 w 344"/>
              <a:gd name="T7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540">
                <a:moveTo>
                  <a:pt x="0" y="540"/>
                </a:moveTo>
                <a:cubicBezTo>
                  <a:pt x="54" y="540"/>
                  <a:pt x="33" y="0"/>
                  <a:pt x="172" y="0"/>
                </a:cubicBezTo>
                <a:cubicBezTo>
                  <a:pt x="310" y="0"/>
                  <a:pt x="286" y="540"/>
                  <a:pt x="344" y="540"/>
                </a:cubicBezTo>
                <a:lnTo>
                  <a:pt x="0" y="540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7634817" y="3450684"/>
            <a:ext cx="1458384" cy="1289051"/>
          </a:xfrm>
          <a:custGeom>
            <a:avLst/>
            <a:gdLst>
              <a:gd name="T0" fmla="*/ 0 w 344"/>
              <a:gd name="T1" fmla="*/ 302 h 302"/>
              <a:gd name="T2" fmla="*/ 172 w 344"/>
              <a:gd name="T3" fmla="*/ 0 h 302"/>
              <a:gd name="T4" fmla="*/ 344 w 344"/>
              <a:gd name="T5" fmla="*/ 302 h 302"/>
              <a:gd name="T6" fmla="*/ 0 w 344"/>
              <a:gd name="T7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02">
                <a:moveTo>
                  <a:pt x="0" y="302"/>
                </a:moveTo>
                <a:cubicBezTo>
                  <a:pt x="54" y="302"/>
                  <a:pt x="33" y="0"/>
                  <a:pt x="172" y="0"/>
                </a:cubicBezTo>
                <a:cubicBezTo>
                  <a:pt x="310" y="0"/>
                  <a:pt x="286" y="302"/>
                  <a:pt x="344" y="302"/>
                </a:cubicBezTo>
                <a:lnTo>
                  <a:pt x="0" y="302"/>
                </a:lnTo>
                <a:close/>
              </a:path>
            </a:pathLst>
          </a:custGeom>
          <a:solidFill>
            <a:srgbClr val="2F99C1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8608484" y="3774533"/>
            <a:ext cx="1458384" cy="965200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9584268" y="3152234"/>
            <a:ext cx="1458384" cy="1587500"/>
          </a:xfrm>
          <a:custGeom>
            <a:avLst/>
            <a:gdLst>
              <a:gd name="T0" fmla="*/ 0 w 344"/>
              <a:gd name="T1" fmla="*/ 372 h 372"/>
              <a:gd name="T2" fmla="*/ 172 w 344"/>
              <a:gd name="T3" fmla="*/ 0 h 372"/>
              <a:gd name="T4" fmla="*/ 344 w 344"/>
              <a:gd name="T5" fmla="*/ 372 h 372"/>
              <a:gd name="T6" fmla="*/ 0 w 344"/>
              <a:gd name="T7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72">
                <a:moveTo>
                  <a:pt x="0" y="372"/>
                </a:moveTo>
                <a:cubicBezTo>
                  <a:pt x="54" y="372"/>
                  <a:pt x="33" y="0"/>
                  <a:pt x="172" y="0"/>
                </a:cubicBezTo>
                <a:cubicBezTo>
                  <a:pt x="310" y="0"/>
                  <a:pt x="286" y="372"/>
                  <a:pt x="344" y="372"/>
                </a:cubicBezTo>
                <a:lnTo>
                  <a:pt x="0" y="372"/>
                </a:lnTo>
                <a:close/>
              </a:path>
            </a:pathLst>
          </a:custGeom>
          <a:solidFill>
            <a:srgbClr val="2F99C1">
              <a:alpha val="90000"/>
            </a:srgb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90552" y="4739733"/>
            <a:ext cx="10824633" cy="0"/>
          </a:xfrm>
          <a:prstGeom prst="line">
            <a:avLst/>
          </a:prstGeom>
          <a:noFill/>
          <a:ln w="9525" cap="flat">
            <a:solidFill>
              <a:srgbClr val="2F99C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1538817" y="2866485"/>
            <a:ext cx="0" cy="673100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V="1">
            <a:off x="2514601" y="3031584"/>
            <a:ext cx="0" cy="670984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V="1">
            <a:off x="6413501" y="3031584"/>
            <a:ext cx="0" cy="670984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8362951" y="2695034"/>
            <a:ext cx="0" cy="675217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V="1">
            <a:off x="9338735" y="3031584"/>
            <a:ext cx="0" cy="670984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3488268" y="2443151"/>
            <a:ext cx="0" cy="670984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V="1">
            <a:off x="5439835" y="2165868"/>
            <a:ext cx="0" cy="675217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 flipV="1">
            <a:off x="7389284" y="1691734"/>
            <a:ext cx="0" cy="675217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V="1">
            <a:off x="10312401" y="2362717"/>
            <a:ext cx="0" cy="668867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V="1">
            <a:off x="4464051" y="2695034"/>
            <a:ext cx="0" cy="675217"/>
          </a:xfrm>
          <a:prstGeom prst="line">
            <a:avLst/>
          </a:prstGeom>
          <a:noFill/>
          <a:ln w="6350" cap="flat">
            <a:solidFill>
              <a:srgbClr val="2F99C1"/>
            </a:solidFill>
            <a:prstDash val="dash"/>
            <a:miter lim="800000"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20610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01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2181887" y="2602613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590550" y="5892124"/>
            <a:ext cx="10824633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Rectangle 42"/>
          <p:cNvSpPr>
            <a:spLocks noChangeArrowheads="1"/>
          </p:cNvSpPr>
          <p:nvPr/>
        </p:nvSpPr>
        <p:spPr bwMode="auto">
          <a:xfrm>
            <a:off x="590549" y="5508081"/>
            <a:ext cx="435332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1206103" y="2379880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00B0F0"/>
                </a:solidFill>
              </a:rPr>
              <a:t>50%</a:t>
            </a:r>
            <a:endParaRPr lang="zh-CN" altLang="en-US" sz="1400" dirty="0">
              <a:solidFill>
                <a:srgbClr val="00B0F0"/>
              </a:solidFill>
            </a:endParaRPr>
          </a:p>
        </p:txBody>
      </p: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3156612" y="2049240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00B0F0"/>
                </a:solidFill>
              </a:rPr>
              <a:t>60%</a:t>
            </a:r>
            <a:endParaRPr lang="zh-CN" altLang="en-US" sz="1600" b="1" dirty="0">
              <a:solidFill>
                <a:srgbClr val="00B0F0"/>
              </a:solidFill>
            </a:endParaRPr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4131336" y="2180619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55%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27"/>
          <p:cNvSpPr>
            <a:spLocks noChangeArrowheads="1"/>
          </p:cNvSpPr>
          <p:nvPr/>
        </p:nvSpPr>
        <p:spPr bwMode="auto">
          <a:xfrm>
            <a:off x="5106062" y="1676707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00B0F0"/>
                </a:solidFill>
              </a:rPr>
              <a:t>70%</a:t>
            </a:r>
            <a:endParaRPr lang="zh-CN" altLang="en-US" sz="1600" b="1" dirty="0">
              <a:solidFill>
                <a:srgbClr val="00B0F0"/>
              </a:solidFill>
            </a:endParaRP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6081846" y="2517780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40%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7055512" y="1268924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00B0F0"/>
                </a:solidFill>
              </a:rPr>
              <a:t>90%</a:t>
            </a:r>
            <a:endParaRPr lang="zh-CN" altLang="en-US" sz="1600" b="1" dirty="0">
              <a:solidFill>
                <a:srgbClr val="00B0F0"/>
              </a:solidFill>
            </a:endParaRPr>
          </a:p>
        </p:txBody>
      </p:sp>
      <p:sp>
        <p:nvSpPr>
          <p:cNvPr id="41" name="Rectangle 27"/>
          <p:cNvSpPr>
            <a:spLocks noChangeArrowheads="1"/>
          </p:cNvSpPr>
          <p:nvPr/>
        </p:nvSpPr>
        <p:spPr bwMode="auto">
          <a:xfrm>
            <a:off x="8030236" y="2241261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55%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9004962" y="2517780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rgbClr val="00B0F0"/>
                </a:solidFill>
              </a:rPr>
              <a:t>40%</a:t>
            </a:r>
            <a:endParaRPr lang="zh-CN" altLang="en-US" sz="1600" b="1" dirty="0">
              <a:solidFill>
                <a:srgbClr val="00B0F0"/>
              </a:solidFill>
            </a:endParaRPr>
          </a:p>
        </p:txBody>
      </p:sp>
      <p:sp>
        <p:nvSpPr>
          <p:cNvPr id="43" name="Rectangle 27"/>
          <p:cNvSpPr>
            <a:spLocks noChangeArrowheads="1"/>
          </p:cNvSpPr>
          <p:nvPr/>
        </p:nvSpPr>
        <p:spPr bwMode="auto">
          <a:xfrm>
            <a:off x="9979687" y="1965460"/>
            <a:ext cx="66542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63%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218146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02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27"/>
          <p:cNvSpPr>
            <a:spLocks noChangeArrowheads="1"/>
          </p:cNvSpPr>
          <p:nvPr/>
        </p:nvSpPr>
        <p:spPr bwMode="auto">
          <a:xfrm>
            <a:off x="315682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03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413218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04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27"/>
          <p:cNvSpPr>
            <a:spLocks noChangeArrowheads="1"/>
          </p:cNvSpPr>
          <p:nvPr/>
        </p:nvSpPr>
        <p:spPr bwMode="auto">
          <a:xfrm>
            <a:off x="510754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05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27"/>
          <p:cNvSpPr>
            <a:spLocks noChangeArrowheads="1"/>
          </p:cNvSpPr>
          <p:nvPr/>
        </p:nvSpPr>
        <p:spPr bwMode="auto">
          <a:xfrm>
            <a:off x="608290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06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706220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07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Rectangle 27"/>
          <p:cNvSpPr>
            <a:spLocks noChangeArrowheads="1"/>
          </p:cNvSpPr>
          <p:nvPr/>
        </p:nvSpPr>
        <p:spPr bwMode="auto">
          <a:xfrm>
            <a:off x="803756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08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27"/>
          <p:cNvSpPr>
            <a:spLocks noChangeArrowheads="1"/>
          </p:cNvSpPr>
          <p:nvPr/>
        </p:nvSpPr>
        <p:spPr bwMode="auto">
          <a:xfrm>
            <a:off x="901292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09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Rectangle 27"/>
          <p:cNvSpPr>
            <a:spLocks noChangeArrowheads="1"/>
          </p:cNvSpPr>
          <p:nvPr/>
        </p:nvSpPr>
        <p:spPr bwMode="auto">
          <a:xfrm>
            <a:off x="9988283" y="4919880"/>
            <a:ext cx="66542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10</a:t>
            </a:r>
            <a:endParaRPr lang="zh-CN" altLang="en-US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82096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2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2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8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2" presetClass="entr" presetSubtype="4" fill="hold" grpId="0" nodeType="withEffect" p14:presetBounceEnd="50000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2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1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0" grpId="0"/>
          <p:bldP spid="30" grpId="1"/>
          <p:bldP spid="31" grpId="0"/>
          <p:bldP spid="31" grpId="1"/>
          <p:bldP spid="33" grpId="0"/>
          <p:bldP spid="34" grpId="0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  <p:bldP spid="39" grpId="0"/>
          <p:bldP spid="39" grpId="1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6" grpId="1"/>
          <p:bldP spid="47" grpId="0"/>
          <p:bldP spid="47" grpId="1"/>
          <p:bldP spid="48" grpId="0"/>
          <p:bldP spid="48" grpId="1"/>
          <p:bldP spid="54" grpId="0"/>
          <p:bldP spid="54" grpId="1"/>
          <p:bldP spid="55" grpId="0"/>
          <p:bldP spid="55" grpId="1"/>
          <p:bldP spid="56" grpId="0"/>
          <p:bldP spid="56" grpId="1"/>
          <p:bldP spid="57" grpId="0"/>
          <p:bldP spid="5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4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87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3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127" dur="150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1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2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2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0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147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8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3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154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5" presetID="2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1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6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8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174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5" presetID="2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8" presetID="2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53" presetClass="entr" presetSubtype="16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5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6" presetID="6" presetClass="emph" presetSubtype="0" autoRev="1" fill="hold" grpId="1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187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8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94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5" presetID="2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1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8" presetID="2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0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1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3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5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6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207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8" presetID="2" presetClass="entr" presetSubtype="4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2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30" grpId="0"/>
          <p:bldP spid="30" grpId="1"/>
          <p:bldP spid="31" grpId="0"/>
          <p:bldP spid="31" grpId="1"/>
          <p:bldP spid="33" grpId="0"/>
          <p:bldP spid="34" grpId="0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  <p:bldP spid="39" grpId="0"/>
          <p:bldP spid="39" grpId="1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/>
          <p:bldP spid="46" grpId="1"/>
          <p:bldP spid="47" grpId="0"/>
          <p:bldP spid="47" grpId="1"/>
          <p:bldP spid="48" grpId="0"/>
          <p:bldP spid="48" grpId="1"/>
          <p:bldP spid="54" grpId="0"/>
          <p:bldP spid="54" grpId="1"/>
          <p:bldP spid="55" grpId="0"/>
          <p:bldP spid="55" grpId="1"/>
          <p:bldP spid="56" grpId="0"/>
          <p:bldP spid="56" grpId="1"/>
          <p:bldP spid="57" grpId="0"/>
          <p:bldP spid="57" grpId="1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9" name="Freeform 33"/>
          <p:cNvSpPr>
            <a:spLocks/>
          </p:cNvSpPr>
          <p:nvPr/>
        </p:nvSpPr>
        <p:spPr bwMode="auto">
          <a:xfrm>
            <a:off x="7440084" y="3049059"/>
            <a:ext cx="2683933" cy="2851151"/>
          </a:xfrm>
          <a:custGeom>
            <a:avLst/>
            <a:gdLst>
              <a:gd name="T0" fmla="*/ 716 w 932"/>
              <a:gd name="T1" fmla="*/ 371 h 990"/>
              <a:gd name="T2" fmla="*/ 678 w 932"/>
              <a:gd name="T3" fmla="*/ 675 h 990"/>
              <a:gd name="T4" fmla="*/ 526 w 932"/>
              <a:gd name="T5" fmla="*/ 529 h 990"/>
              <a:gd name="T6" fmla="*/ 662 w 932"/>
              <a:gd name="T7" fmla="*/ 462 h 990"/>
              <a:gd name="T8" fmla="*/ 697 w 932"/>
              <a:gd name="T9" fmla="*/ 171 h 990"/>
              <a:gd name="T10" fmla="*/ 761 w 932"/>
              <a:gd name="T11" fmla="*/ 38 h 990"/>
              <a:gd name="T12" fmla="*/ 733 w 932"/>
              <a:gd name="T13" fmla="*/ 122 h 990"/>
              <a:gd name="T14" fmla="*/ 634 w 932"/>
              <a:gd name="T15" fmla="*/ 194 h 990"/>
              <a:gd name="T16" fmla="*/ 596 w 932"/>
              <a:gd name="T17" fmla="*/ 501 h 990"/>
              <a:gd name="T18" fmla="*/ 526 w 932"/>
              <a:gd name="T19" fmla="*/ 439 h 990"/>
              <a:gd name="T20" fmla="*/ 514 w 932"/>
              <a:gd name="T21" fmla="*/ 429 h 990"/>
              <a:gd name="T22" fmla="*/ 353 w 932"/>
              <a:gd name="T23" fmla="*/ 429 h 990"/>
              <a:gd name="T24" fmla="*/ 314 w 932"/>
              <a:gd name="T25" fmla="*/ 429 h 990"/>
              <a:gd name="T26" fmla="*/ 285 w 932"/>
              <a:gd name="T27" fmla="*/ 185 h 990"/>
              <a:gd name="T28" fmla="*/ 210 w 932"/>
              <a:gd name="T29" fmla="*/ 132 h 990"/>
              <a:gd name="T30" fmla="*/ 180 w 932"/>
              <a:gd name="T31" fmla="*/ 102 h 990"/>
              <a:gd name="T32" fmla="*/ 152 w 932"/>
              <a:gd name="T33" fmla="*/ 0 h 990"/>
              <a:gd name="T34" fmla="*/ 210 w 932"/>
              <a:gd name="T35" fmla="*/ 160 h 990"/>
              <a:gd name="T36" fmla="*/ 247 w 932"/>
              <a:gd name="T37" fmla="*/ 164 h 990"/>
              <a:gd name="T38" fmla="*/ 257 w 932"/>
              <a:gd name="T39" fmla="*/ 409 h 990"/>
              <a:gd name="T40" fmla="*/ 353 w 932"/>
              <a:gd name="T41" fmla="*/ 457 h 990"/>
              <a:gd name="T42" fmla="*/ 235 w 932"/>
              <a:gd name="T43" fmla="*/ 569 h 990"/>
              <a:gd name="T44" fmla="*/ 199 w 932"/>
              <a:gd name="T45" fmla="*/ 277 h 990"/>
              <a:gd name="T46" fmla="*/ 0 w 932"/>
              <a:gd name="T47" fmla="*/ 205 h 990"/>
              <a:gd name="T48" fmla="*/ 139 w 932"/>
              <a:gd name="T49" fmla="*/ 233 h 990"/>
              <a:gd name="T50" fmla="*/ 171 w 932"/>
              <a:gd name="T51" fmla="*/ 548 h 990"/>
              <a:gd name="T52" fmla="*/ 353 w 932"/>
              <a:gd name="T53" fmla="*/ 597 h 990"/>
              <a:gd name="T54" fmla="*/ 237 w 932"/>
              <a:gd name="T55" fmla="*/ 990 h 990"/>
              <a:gd name="T56" fmla="*/ 526 w 932"/>
              <a:gd name="T57" fmla="*/ 953 h 990"/>
              <a:gd name="T58" fmla="*/ 678 w 932"/>
              <a:gd name="T59" fmla="*/ 703 h 990"/>
              <a:gd name="T60" fmla="*/ 744 w 932"/>
              <a:gd name="T61" fmla="*/ 371 h 990"/>
              <a:gd name="T62" fmla="*/ 932 w 932"/>
              <a:gd name="T63" fmla="*/ 334 h 990"/>
              <a:gd name="T64" fmla="*/ 781 w 932"/>
              <a:gd name="T65" fmla="*/ 306 h 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6024911" y="2902096"/>
            <a:ext cx="1532829" cy="152582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7161671" y="1672204"/>
            <a:ext cx="1530493" cy="1528160"/>
          </a:xfrm>
          <a:prstGeom prst="ellipse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8825262" y="1869163"/>
            <a:ext cx="1532829" cy="1525827"/>
          </a:xfrm>
          <a:prstGeom prst="ellipse">
            <a:avLst/>
          </a:prstGeom>
          <a:solidFill>
            <a:srgbClr val="00B0F0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9976728" y="3206896"/>
            <a:ext cx="1532829" cy="1525827"/>
          </a:xfrm>
          <a:prstGeom prst="ellipse">
            <a:avLst/>
          </a:prstGeom>
          <a:solidFill>
            <a:srgbClr val="2F99C1"/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9484784" y="2124076"/>
            <a:ext cx="237067" cy="237067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10638367" y="3487210"/>
            <a:ext cx="209551" cy="241300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376" name="Freeform 40"/>
          <p:cNvSpPr>
            <a:spLocks/>
          </p:cNvSpPr>
          <p:nvPr/>
        </p:nvSpPr>
        <p:spPr bwMode="auto">
          <a:xfrm>
            <a:off x="7808384" y="1944159"/>
            <a:ext cx="234949" cy="211667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6671734" y="3167593"/>
            <a:ext cx="220133" cy="218017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6269568" y="3466043"/>
            <a:ext cx="1032933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333" b="1">
                <a:solidFill>
                  <a:schemeClr val="bg1"/>
                </a:solidFill>
              </a:rPr>
              <a:t>Option 01</a:t>
            </a:r>
          </a:p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7410451" y="2238377"/>
            <a:ext cx="1032933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333" b="1">
                <a:solidFill>
                  <a:schemeClr val="bg1"/>
                </a:solidFill>
              </a:rPr>
              <a:t>Option 02</a:t>
            </a:r>
          </a:p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9082618" y="2435226"/>
            <a:ext cx="1032933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333" b="1">
                <a:solidFill>
                  <a:schemeClr val="bg1"/>
                </a:solidFill>
              </a:rPr>
              <a:t>Option 03</a:t>
            </a:r>
          </a:p>
          <a:p>
            <a:pPr algn="ctr"/>
            <a:r>
              <a:rPr lang="en-US" altLang="zh-CN" sz="1067">
                <a:solidFill>
                  <a:schemeClr val="bg1"/>
                </a:solidFill>
              </a:rPr>
              <a:t>We have many PowerPoint </a:t>
            </a:r>
            <a:r>
              <a:rPr lang="zh-CN" altLang="en-US" sz="1067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10223502" y="3808943"/>
            <a:ext cx="1032933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333" b="1" dirty="0">
                <a:solidFill>
                  <a:schemeClr val="bg1"/>
                </a:solidFill>
              </a:rPr>
              <a:t>Option 04</a:t>
            </a:r>
          </a:p>
          <a:p>
            <a:pPr algn="ctr"/>
            <a:r>
              <a:rPr lang="en-US" altLang="zh-CN" sz="1067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1102785" y="1870963"/>
            <a:ext cx="4320116" cy="139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此处添加标题文本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zh-CN" altLang="en-US" sz="1067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1102784" y="3857626"/>
            <a:ext cx="220133" cy="218017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488018" y="3768725"/>
            <a:ext cx="3839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rgbClr val="00B0F0"/>
                </a:solidFill>
              </a:rPr>
              <a:t>PLAN</a:t>
            </a:r>
          </a:p>
          <a:p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</a:p>
        </p:txBody>
      </p:sp>
      <p:sp>
        <p:nvSpPr>
          <p:cNvPr id="14386" name="Freeform 50"/>
          <p:cNvSpPr>
            <a:spLocks/>
          </p:cNvSpPr>
          <p:nvPr/>
        </p:nvSpPr>
        <p:spPr bwMode="auto">
          <a:xfrm>
            <a:off x="1102784" y="4439709"/>
            <a:ext cx="234949" cy="211667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488018" y="4344459"/>
            <a:ext cx="3839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</a:t>
            </a:r>
          </a:p>
          <a:p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1102784" y="5000625"/>
            <a:ext cx="237067" cy="237067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488018" y="4926543"/>
            <a:ext cx="3839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rgbClr val="00B0F0"/>
                </a:solidFill>
              </a:rPr>
              <a:t>OBJECTIVE</a:t>
            </a:r>
          </a:p>
          <a:p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1102784" y="5582710"/>
            <a:ext cx="209549" cy="241300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2F99C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488018" y="5521325"/>
            <a:ext cx="38396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APROVED</a:t>
            </a:r>
          </a:p>
          <a:p>
            <a:r>
              <a:rPr lang="en-US" altLang="zh-CN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templates.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7169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4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3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3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3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3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43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43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43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3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43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43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14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14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143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43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43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143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300"/>
                                            <p:tgtEl>
                                              <p:spTgt spid="14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66" dur="150" fill="hold"/>
                                            <p:tgtEl>
                                              <p:spTgt spid="143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43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43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43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43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43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43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143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43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43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43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43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143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369" grpId="0" animBg="1"/>
          <p:bldP spid="14370" grpId="0" animBg="1"/>
          <p:bldP spid="14370" grpId="1" animBg="1"/>
          <p:bldP spid="14371" grpId="0" animBg="1"/>
          <p:bldP spid="14371" grpId="1" animBg="1"/>
          <p:bldP spid="14372" grpId="0" animBg="1"/>
          <p:bldP spid="14372" grpId="1" animBg="1"/>
          <p:bldP spid="14373" grpId="0" animBg="1"/>
          <p:bldP spid="14373" grpId="1" animBg="1"/>
          <p:bldP spid="14374" grpId="0" animBg="1"/>
          <p:bldP spid="14375" grpId="0" animBg="1"/>
          <p:bldP spid="14376" grpId="0" animBg="1"/>
          <p:bldP spid="14377" grpId="0" animBg="1"/>
          <p:bldP spid="14378" grpId="0"/>
          <p:bldP spid="14379" grpId="0"/>
          <p:bldP spid="14380" grpId="0"/>
          <p:bldP spid="14381" grpId="0"/>
          <p:bldP spid="14382" grpId="0"/>
          <p:bldP spid="14384" grpId="0" animBg="1"/>
          <p:bldP spid="14385" grpId="0"/>
          <p:bldP spid="14386" grpId="0" animBg="1"/>
          <p:bldP spid="14387" grpId="0"/>
          <p:bldP spid="14388" grpId="0" animBg="1"/>
          <p:bldP spid="14389" grpId="0"/>
          <p:bldP spid="14390" grpId="0" animBg="1"/>
          <p:bldP spid="14391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_文本框 106"/>
          <p:cNvSpPr txBox="1"/>
          <p:nvPr>
            <p:custDataLst>
              <p:tags r:id="rId1"/>
            </p:custDataLst>
          </p:nvPr>
        </p:nvSpPr>
        <p:spPr>
          <a:xfrm>
            <a:off x="-629401" y="2156358"/>
            <a:ext cx="8135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+mn-ea"/>
              </a:rPr>
              <a:t>感谢您的观看</a:t>
            </a:r>
          </a:p>
        </p:txBody>
      </p:sp>
      <p:sp>
        <p:nvSpPr>
          <p:cNvPr id="26" name="PA_文本框 4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46077" y="3155630"/>
            <a:ext cx="3384064" cy="374178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  <a:extLst/>
        </p:spPr>
        <p:txBody>
          <a:bodyPr wrap="square" lIns="92929" tIns="46465" rIns="92929" bIns="46465">
            <a:spAutoFit/>
          </a:bodyPr>
          <a:lstStyle>
            <a:lvl1pPr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algn="ctr" defTabSz="92939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i="0" dirty="0">
                <a:solidFill>
                  <a:schemeClr val="bg1"/>
                </a:solidFill>
                <a:latin typeface="+mn-ea"/>
                <a:ea typeface="+mn-ea"/>
                <a:cs typeface="+mn-ea"/>
                <a:sym typeface="微软雅黑" pitchFamily="34" charset="-122"/>
              </a:rPr>
              <a:t>适用于总结计划、项目汇报等用途</a:t>
            </a:r>
          </a:p>
        </p:txBody>
      </p:sp>
      <p:sp>
        <p:nvSpPr>
          <p:cNvPr id="64" name="TextBox 7"/>
          <p:cNvSpPr>
            <a:spLocks noChangeArrowheads="1"/>
          </p:cNvSpPr>
          <p:nvPr/>
        </p:nvSpPr>
        <p:spPr bwMode="auto">
          <a:xfrm>
            <a:off x="690431" y="3617295"/>
            <a:ext cx="549535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NO PRACTICAL COMPLETE FRAMEWORK FOR DYNAMIC PPT TEMPLATE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592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8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 animBg="1"/>
      <p:bldP spid="6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64356ac92f1e44f63eba8887e4ddc8567773b7"/>
  <p:tag name="ISPRING_ULTRA_SCORM_COURSE_ID" val="4DC35649-7584-4C5F-92FE-4CE7D1E603F4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Gy03Ep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BstNxKmd7J2s4DAAAxDwAAJwAAAHVuaXZlcnNhbC9mbGFzaF9wdWJsaXNoaW5nX3NldHRpbmdzLnhtbNVXX3PaRhB/51PcqJPHIDu1a4cReDy2GDPBQJDcJtPpeA7dgq4+3am6E4Q89dPkg/WTdE9nYwg4Fc244w4PoNXub//9do8Lzj5lgsyh0FzJtnfYPPAIyEQxLmdt7ybuvj71iDZUMiqUhLYnlUfOOo0gLyeC6zQCY1BVE4SRupWbtpcak7d8f7FYNLnOC/tWidIgvm4mKvPzAjRIA4WfC7rEL7PMQXudRoOQwImuFSsFEM4wBMltdFR0BdWp5zu1CU3uZoUqJbtQQhWkmE3a3g+n5/bzoOOgLnkG0ianOyi0YtOijHEbDxUR/wwkBT5LMfCTI48sODNp23tzZFFQ299GqbBdDtSiXChMRpp7+AwMZdRQ9+j8Gfhk9IPAidhS0ownMb4hNv+2dxnfRv3eZXg7GMZhdHsVX/ddDHsYxeGHeA+juBf3w33068JffRyF435v8O42Hg77cW/0aIUV3ShI4G9WLMDKqrJIYFWwwKRlNpGUCyTbV2XUYJCughYziFWXYxOnVGjwyO85zN6XVHCzRFYfIKvvAPJznUNixrZtbc8UJXiPcA4QA8Nerihx/HZFiZPTjdR95/0xrZ1RBtQYmqRIHpRVoQX+uuhBbarkRmr2mUyUYKuEIJsAG9AM1kYiuuOyi5qHHpliEwSmel5wKjzCDaaerIx1OdGGm2oIu+uaBLFw2IFcR1ulSFJa6I2Kr6puiZ90fh0oA/o3Vwonekr1F1UKRpaqJILfATGKYJvLDH+lQNaHiUwLlVVSHHdDtOAY3JzDAthZHUcf0UVWoiVumlyAcR7+KPlnMoGpKhAX6Bx3Esq5dvjNvYBzqvUjKH2I8ZUbkd7gMvzwyiZI2ZzKZE9w5AZkuXkOfIq5S4UuhFBYzTUIrExCSw1VfxhnlVqdNGv7Tum8arptZAWK7eYYj8PEFwmymMsS6gImVBIlxZLQBDeFthSac1VqlDiyOGj9rwJ0poTLKtQZDhs6KxgUddAODt/8eHT808np21bT/+vPL6+/aXS/PUeCWm9ufV48uZ7rWX21pP/B6Buresu2q4rMMpRtOd19/Nyvye1FEvh2we3ed9VafonrLgrPxxdXZBxGN/04atUhw0ARLFiSIpum9s9KHZvhTYztCOuojsbhz7XCwL7UmoQwqgU3rJXHuzpaY3cMjNaOgFoh4A6fuQMDt7jgGUdW/i/G86lJ+f7J/k+m87v+jbjRfqbpBFokKXb02Vjw4rffc5b3JVXMPa3uDxsXhsDfeTWzbzIueYZ1tKf76j7XOT46wCvIzleNBqJtXnM7jb8BUEsDBBQAAgAIAGy03Eo6Kj9OugIAAFgKAAAhAAAAdW5pdmVyc2FsL2ZsYXNoX3NraW5fc2V0dGluZ3MueG1slVbbTuMwEH3nK6rue8Ney0qmEpSuhNRdECDenWSaWHXsyJ6U7d+v7TjEbhua7QipnjnHc/UUordMLC4mE5JJLtUzIDJRaKvpdBOWX0/TBlGKWSYFgsCZkKqifLr49Mt9SOKQ51hyB2osZ0Mz6N3M3WcMxfv4PrcyRMhkVVOxX8tCzlKabQslG5GfDa3c16A4E1uDvPw5X64GHXCm8R6himJaXVkZR6kVaA02pB8rK2dZnKbAO0+X7jOS07v6OPsD2o5pho5289nKEK2mBcRFvrqxMowX5va4K3MrHxMQ/qKBfv1iZRDK6R5UfPndNyuDDFk39f/MSK1kYQsacz5u4juHS5qb52ejurRylmATso7OdsGXx+V6F4D81/DdE/tcleSPtq4HC8E2PeWwQNUASbpTa9OlfHto0LyPzh5qesyjifmRNhoWG8q1h/XKHvgEb0zkIcpresir5E0FyzbgEBkbesJyeeuWRYh91wUxKth5ZZ9KoOyRf0xhj5CBskc+c5bDg+D74wgOTS2p6/It9f0MGuDJUQeMGQQ1x9yH0p06q3W1to9XB7F6RYepZA4LbeN5YRXY1pHE6dqYkqOgiKA7VlBkUvy2uHTvstEkOTD4aTs9WwQZcjg1ci5Gs6jDernzxdmCkPaHoU+uPU/Q7PHrKUWkWVmZHyY9nXieeSimMNPkNMNuSgMHdS82MuA430OkiqotqBcp+Vg3QiLosdfL9n0NwUkS1IAkp6tM/CWnyi+aKgW1Ml1joLsqx8oWWLKi5OYPXxm8QX7AGLC2VCzNfYKy97kMFH4IgKqs7Ka2PbSWquHIOOyAe2ugcCkP5Ua0mdKhgbvBNWwwHDmvGTWTfln0sxIvkUB/Av9qwoouPrCMGHukqXaZRS+/28TB1dFy7haanb5wl7mzH6boZmM/LqFR2v8o/wFQSwMEFAACAAgAbLTcSrJ85P+jAwAAQg4AACYAAAB1bml2ZXJzYWwvaHRtbF9wdWJsaXNoaW5nX3NldHRpbmdzLnhtbNVXUXPaOBB+51do3OljcdJLLyljyGQSZ8KUAAWn187NTUZYC9ZFllxJhtKn/pr+sP6SrqyEhJLkzF3buxsewOvdb3e/XX020eGHXJA5aMOVbAe7zZ2AgEwV43LWDi6S02cHATGWSkaFktAOpArIYacRFeVEcJONwVp0NQRhpGkVth1k1hatMFwsFk1uCu3uKlFaxDfNVOVhocGAtKDDQtAlftllASboNBqERN50rlgpgHCGJUjuqqPizOYiCL3XhKZXM61KyY6VUJro2aQdPDk4cp8bH490wnOQrjfTQaMz2xZljLtyqBjzj0Ay4LMM697fC8iCM5u1g+d7DgW9w02UCtu3QB3KscJepL2Gz8FSRi31lz6fhQ/W3Bi8iS0lzXma4B3i2m8HJ8nluNc9iS/7gyQeX54l5z1fwxZBSfw22SIo6Sa9eBv/uvBn74bxqNftv7pMBoNe0h3eRiGja4RE4TpjETKrSp3CirDIZmU+kZQL3LVvaDRgcVsF1TNI1CnHIU6pMBCQPwuYvS6p4HaJS72DS30FUByZAlI7cmNrB1aXENzCeUAsDGe5WokXL1crsX+w1nros9+2dW+VEbWWphkuD9qq0qLwrunGbarkWmvumkyUYKuGpsiywF6ONKciINxib+nqrnUM2FMukH8Xu9ucSrvRXJpRbdY4XPHoVjnt/N5XFswfvjlvesj1N1UKRpaqJIJfAbGK4ODKHH9lQO4eDzLVKq+sghpLjOAMyJzDAthhnUTvMEVeYiRKRyHA+gzvS/6RTGCqNOICnaPIoJ0bj9/cCrigxtyC0psan/ql7/ZP4rdPXYOUzalMtwTHaUNe2B+BT7F3qTCFEArZvAOBzKS0NFDNh3FWudVps3bujM6robtBVqA4bo71eEy8keIWcllCXcCUSqKkWBKa4tk3boXmXJUGLX5ZPLT5WwX6UMJlVeoMHyiYTDPQddB2dp//svfi1/2Dl61m+OXT52ePBl3r4VBQl80L4vGDglsv6hvZ/YugR8R3I/ZU6dxtKNtIev8D5Vr4NoUkCp3s3K9gldD+HAEbx0ej4zMyiscXvWTcqjPeviJIQZrhfkzdC0WdmMFFggTHdVyHo/hNrTKQ6Vq7HY9rwQ1q9fGqjtfIC/vwjqjXKgFVeeYfAajLgucc9+x/ceAe2v1/flZ/ynl7/I3Bn8bvdd6A6jTDGf2wuf77CvVdCfsvceCvVu/hay/eUXjvX5wG2tf/93UaXwFQSwMEFAACAAgAbLTcSoITx3SWAQAAIgYAAB8AAAB1bml2ZXJzYWwvaHRtbF9za2luX3NldHRpbmdzLmpzjZTLbsIwEEX3fAVytxWiT2h3qFCpEotKZVd1YcIQIhzbsk0KRfx7M+YVO5NSzya+OrrziDzbVrs8LGHt5/bWf/v7e3j3GqDmzAquQ1006DnqzIpsBpMsB5FJYBFSIDLnwsJJ350RyplJ7zrdfKCvrRgyRdD6lKAiGgK0FFgQ4DcFrinxJ2zu0Ni+qcqopyvnlOwkSjqQriOVybln2NWrP9UeI1gVYC6gc55AYNrzp4k8Oz70MKpconLN5WasUtWZ8mSZGrWSs6b8i40GU/705R7oPvVeRoGdyKx7c5DHiUd9jGZSG7AWDnkfRxgkLPgURMW3688faGBcbyiii8xm7kgPbjCqtOYp1KbUH2CEmCy9atPsYdQ5B2u3J+5uMQJC8A2YmtXwHiMAlV7pf/xAbVSKE6mh9ZmfUKH4LJPpIXUXg+SwWLRtmt65UV/+kAVPSEVPaEE9v7xpecSgJUB31IK8Nso7puwEJUoih6JATYAFvUhcvEjw/tlm3DmeLPJyP5TrsZwDN0swE6VEWf7XpULjXK3dL1BLAwQUAAIACABstNxK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bLTcSp7BrKdoAAAAbAAAABwAAAB1bml2ZXJzYWwvbG9jYWxfc2V0dGluZ3MueG1sDcq7CsMwDEbhPU8htPe2ZYiTodAxS9IHEMlPMchSsZ3Svn29nQPfMH2T0ge5RLfAt/OVCbb5Hu0V+Lk+Tj1TqWK7qBsCmzNNYzeob6ILam2w0Fvlh7witaiYJTW5xHagux+5gC9j9wdQSwMEFAACAAgAdrjDRM6CCTfsAgAAiAgAABQAAAB1bml2ZXJzYWwvcGxheWVyLnhtbK1VTW/bMAw9p8D+g6F7raRd1zSQW3QFih3WoUDWbbdAtRlbi215klw3/fWj/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+5UBCUn9/aFpkvSBWw7bgyT1cXPh7g2y33jVT7G4RhF9UKuq1obiWaW4JaDreNvu4oSHPbLXCTK2hKNWNPIgD5hSvFbVtcGpUDoyNjjaVDMKPVlWuROkFYZJL47B+0sX4jaX7q15QpAf9DmE9I1NZEpAE83wr0MZBgTQ1gsa3NNVns2phdTjp/THp9PTBVOdai4EUcw1UIOIYBN5x2dnoICoprdPFzNcL2Dg6CIxFGMT5mkmF8epAm4Wo3ydA7OAiOpb+bgLbmtox0XMdRM7UdxOjEOmF+ro1MxEvZnoM9Y1ZlH742cs3RdSbag/P5H6M4iNEM5pZMrC771ttXzeG9nVOjO59NVlkG3YrzACbPKq9mFvJs5BPAluexuenn1OzDHnSU89R0THN9x36XxVq8gFOIwP7pFqe2JhHYnvHIh+VpjwH1xO0yCF+apiIyWktSqXlIOYa1eRJQVJhqVj6i6qGSeRqMtHGz7uegY9xV1wq4E8MWM12cYPPJzCPv8aW+y8XZRXeV88VFgy3zuq8CV7m8YVXXCXedQet+bS/C6pnH199QSwMEFAACAAgAbLTcSrkX7vmmCAAAlSIAACkAAAB1bml2ZXJzYWwvc2tpbl9jdXN0b21pemF0aW9uX3NldHRpbmdzLnhtbK1azY7buhXe9ykIBxdogSL+/5nCcSFL9IwQW/a1NDNJi8KQLc5YGEl0JdrJXHhxgbvtpsu+QLd9gL5NF0X7Fj2kJFuSf4ZKGmcGEXm+7xwenh9STj96cQN1GzHquz/ZzKWBSRhzg+do8CuE+ivq0XAWkogwMZAfQoHtkw+V+4C5zCNOBUXMDhw7dD5UnmwvIpUYkoKQCxPLLWM0eL+iASMBex/Q0Le9CtrZ3haoRuJPpfo2kO5IWAL2ZK9IUVntTUBOyXnxFfU3dvA6ps/0/dJevTyHdBs4MpatXzck9Nzg5SB801Vx96ys50ZMZ8Q/Yxbu8Y8EagN7FhHnjfUcMJ69JJ6MBwqIoporHiggd27ksjcN3NjP5JynL0kHwHxuYxr8cwXDyFd2kG42+Oe8tGe/krCERXSz3ZQMlU1In7lbS2hJER61HUjng7hW45/rGL4krukNHTkPtTT+SeX61UyZEJWkWiwlMdGjGzj0ix480QSYlhCVz0aDGordgnpdpaf14Kk1bDVQt4UbuIc03FZh7qap3TRVmNMadbVfLVDEvCFZQdk4z9qv5mZPAXoQkZDpgUO+Dpp56exUfgW3IXge5KJBp8U/+1TrXriqhVr1dreN9w2l2Wx2kNrW6lpt3+3edJU6wrVWu9bcD3s88FC93a7fdPb1bqPdhKfRTQdYWvimg1rdVquh7Ru4AWikKEOtoe67zZt6XQFtuHej7kejYbdWQ/V6vdnS9u1OczSsIZBuAofS7HEHNrXmsNnZK0Ol3muikToajlp7rOGO2ka9Bu7UavvWcNis1Y7OPa4u667jqPRyUne+QXh2C87OHqMtH1z91TYMQdgiPgQ4IyKGTX0yG+OFOr2fmziOXpDj7TAVO/S93OghHXgLHPz3n3/9zy9/+fff/tGviudcrmQbqmQ7HLyLIyVZhwxSFOoSuGxDHLyriT+ysETX26ALzVHGzGN3BEWiMV6TPtMfB+/izigPSzuXzMrOtclvwB1Vvu2RC91SRmuxZ8phCp1TxsZM65TScdI7pZQUO6gU6EwLlTKx2EgH7+IWKgU6dFIZVYnb4k5aEEwei7Wk74MW2NxscUmGBOVsCKVtMlOMz4vx9Ha6GOq3lYEaZyXiafnrRqf3td7u/KZfTXCSTOZEGY/zXEiQtWtyXIY1n44XQIjHCwN/sioD/rs0dHpvjXUDVwbJP0oTzOb4oTLgv2Wg9/M5NqyFOdY1vNDNhTG1hF/G2MJaZfCZbtHa3hHEKNq55Atia4KgPLshQZHnOmKCl2w32BIJfdp0oujGYo5Na66rlj41KgOThuHrbwWzvWVrCJ61HSHHjewlXMKEWggRMc/LC2gX9zoEf9naBUnq227wXkb7XHnUjduFNZ2OzQU2tHSkMsCBg7TQ5prKE80VE8+BI7Sha38bfCGiTzAgxfNKk9zpt3dj+LG4IXfu89qDH/YN1swwbMmMBBJACBw8h6gzzcfpXOM+BIXIRhs7ir7Q0MkFTXbrJLh1Q51CaKpWht/iNCk3bLwbrCB0yIpJ8E2waSq3eDGcfoIYh9yclgRNP0JKfiwJ+oxNyCFsSsAM5UG/VXhG8DRMEyTNwZXN4917RfZqBTjuzZ1LtxGMcA9DmohsjEorMvGP97CPujI+k+wxJ/hZ7OCzuyNgRehIRRUUIBVrPK5+vNf/sBgp+hhrCwg0bfq4sER95PpsKCQBZcj2PMqXAaptZ2cHK4KWZGVvIR1eQcxxHSHGt18Y8+et+xOyWVKEfkjql6HhTz+8L29druqdGunDURmUwVllw97SnlnBNxrCA/6iFTIOKG+CGafyUIfMGLq0FAhDReelC4qwVwqoGyNQN4vrAhQOfq8pRWBMEw6Dou+geQDP5Qx5AI+Wo3jEQ1O3oGk/kiU/xUqAxXbHu3Z+p/ldwyNwrTvs9pI8UUgXj9i7uCFCDRTbL7PLmZabK1GWbo3BcAM4n+O+Cqye6/OzuBzt/QSnrojLSm49j3TrOSKHPfdFlBbw89Ynp/38KaS+GPXsKI3ruLj9/jsNiZc4j/XOyjUiEytz9W6hKoaK+fmQZ5Unj4MY5ZaNLXMxVoacAYLVt9lqDYX1iZ/a5bni852GRwrwJe41iR2u1v/6+e/yNAV74lGUjP6uLA+kIK9a+MD3R4MyEv1JgsdShnmoeJAEJsfjFCp/WrZ0CJP/ywHUjpuBT33+wkJKNQRiso2KZSnq3QRi1RShSbfhSqp/Z0kmyvwjlB9xcqsMJnb4AuXLotQrSyQ8z2OTlbbheGHZMs8NSEn4d/cDvnhLny0UTRM3OchRz129xE3QgeNo8tIGeXClK8Gn3ikG1MgCJXFcVp5TtJi0HEFJiJ+PBWF3tuMcBo7XY7h+0y3L3bYDFlJvxt9TnL6YAwH+WgXCeMBCfkFLn7IS0Zp+SfZuIL7m6lezQ0XRGdgw4wezhDI/VpSe89xxsrzJSFHwgXpQndV4ORnq/HgRpapD8R4vq+AwdmI5HJqTqYzpx8GivEG+shP5zGBR3uQtawqn9FObilNZaPpyZWiH2XGZvQMZEogqlSpLH/NC3IQxf8sWZVaSDOQlfeqQgei9luuTJJ/5WNbi6gWT+8HhFDHhmOWrmdxKChPH+K1eD+C++Cb2cnSLdUAOZn0tns+lQCJzLgfit8FFZ8SjiL1uyIcKnP/t1ZqX+qiCEo4PFe7O45dJ53CbtKDxelYK6Yt6Lsp5KVzAq3gGEX93fRVC42S/DupXT9zUr17boH5Ce3n/gq2/JCGGEHBJGpv5saz0On2v8SCOhXnYhcksnq2BOoB7SorJDOSiShyq0lSJH7Lz/tZjrkd2JC1UmYGMa66vvh9BalyPbIWNyRPLxnYyUjoFkkp3DMSsdH7iIkxci/KVMztRMuOYvYzE6s+UKrlulFZpHu1Z0XggF7dnlIHsJf/3q9k2CyXq5Juy4hhAge/i/zz5H1BLAwQUAAIACABstNxK/hNogDYJAAAeFwAAFwAAAHVuaXZlcnNhbC91bml2ZXJzYWwucG5n7Zh9VNJZGsevU01vUzmT5Wap1WzZ1Ja7leXLgEcTrSk1UtMxgYq1fInUDF9AtM3ZMk2cnXazyHSVAg3FCBUFgXYrPVbGGAIlCrNqoiA4DiAq/mDBXv7fc/ZP/vid3+e+PPd57u/e5/uc87t2NCJsxTK3ZQCAFYcOhhwDYAECgM/ql3xu6/mat/aw7eWUeSwsGDBfbRizNRaeDQoPAoBVtnzu1CJbe2n6we8zAVj5xP44dabV/hmAtexDIUHROWjtAKxsg2TtFaQ1NTj4xu2Xm4NDbh788eAGZ2dn36ALp5d+eWn149t31728OvJoJ05X3XR2FtvxpFWBv7eFw2M8j6KvH/s2aqCbX5LYng/NDtKr8rnTk52eSsLU+DoAHhMb19MJdO5Zd2tIj7dwbrfuCwAe7pcEwhShPS/KvTtXOAEw9cB/FOfCz9Wf6bfFenLiwVWdhKimLbYPMQmjCpOyIBC+xGaXLTlgoi22zTlWtBmAjZRtnwFQc82BDnSgAx3oQAc60IEOdKADHfj/xz4+pgAy2pob//E/L3B3DaIRzefmzE1PPntydZW3TiksmPzXYs/0yxQ2hUd5QnmRTHYCrZX4bv+GLoWrUV/uLZgevNeMxZ0wGyxiltLWJXzRrO9CGgaflZSsCpxLnzvlh+pO7B7bKwOgQjWjV/Hm3pEa3DX9tEy0ZB8xgS3LJLycqVIPbyMYRnumF1wQUMTJTCfgi4L+nSuaODNrEEd26m1TxQLiUZE2HBPt61ecsIWb60MXJywA6RQCUVK4eFWHj6zyiEpAmXp7g0BO+63holdYj+FABun9nNn+riZp352x/lgxnBglMl7UqZwR2U/tMW1ohKfubmBPJflbJU0ixQbzzANsUU3AaUoqAOSotPt9elVRC80vLtw8juSXnve3Rl37OMpWea+9dSTzoc0pY7ZvMnllxKZiXdF88ONdN7yGZlNEtFy74VsxPbIz11da8BWiKu+3rmexGJJRWo7Jz53sCfOENJNcq14UaJWR+JG4EwTrIRjabNIafRs8G+WkdhHcPP4aJxVGSqFXf+r2ASD2MFSQFJHJsnllE1YkqFK5aT7FcMv0UElVgWXmtNsaGB9V6pk//R+M+XhOb632eQzVoxEyTxEqpGUyLVyhkTVajZ4SbvesKdmwT0UZcQOXGCiVhsMRDu/SeHdxhEWNmBEZlyVtukqOUruqSde5fF2UOs74JlEjYRyxe/a7l3/Tv9MosKwzBz+pLlnoU4AnElnV5BMmWTxx4Kymoi1JNpPX0xCKDENA36+O90IVSOMK74Xi2LoTN6KxAUhSAdSmUFqliavltqD6aJ0cZX7A+T0QtDU8cwV4/E7N/r2Yq44rL11ZiC9tdRdVwgJyKtAiqT+nY6r4OOYPreN3w2Nvj2B9tJkHy/BQO6rQRMhxM+YswpbicZi/RFNVQw9YKHGVul/kOhDvgvPCGrv3K9tJ9cu5HVk8eXGNm9yL1KeizXsb500I1sui6bUspt+OK1IzobSVuWfHSbQgb2bKQr7tpsloUZfrfKSMPzanlS6j4uXY8MxH9o8Qdhej5KAKPdkeOpK6fcd1/2WcSZmeKOm/S0WvF1ckvJPWjD7K+UbumlCqHT5X9aMWkg9NrW4ZyDfnDOgKhJiH0GA/fAwyad9Y6lW37AfxNjxP3t9E1jD244m8UBy0HEKflbamwN7ERkqBGtxRHM++nhxxXAy/Wk8V5fI+VzLLvMX6N/I01UPDnOJpPCGmsTQ5grm52CLgW8ykdkI1U15v7q1izK6icvxk9gv/kmbsrUvpHeRLL9/H0pnneof4ofVGdONqjtyQQWMxI83qYwUeddRT5pvcjxsNvZsKncPn4xPpsg4+jdlJR5oaO9XO9Sx0bnyDPgCW7/5+t7WpOdDLCI1oDSRLq9JgDcurMfVi+H6cPV3OiAnq6PJSy0+X0F9n/dxb63OaVJlE2hGnxKQ+kxDW1GIfWMY5r8I1g5+cQv0kBb6yHNFDqEwk/u0kSZ4AE8Cls8q28UnNrZHh7Zy1CGhYFidkUbfWY5JQz2FS7WwDDvqhKftLBGTy+OTYNKH0nD9e9Dd9zPWc1Kfo7PML/tlR/VcSxq/u6GjJInlaUsCzvV6M5KoDKYZcQx+RR4NnwRKCYqiyGY2qLl40Ud0WEMPfR/Nre96AQI4FM5FeGO5GmWus8JeUr4g8t2YtoR0vz2e1KOjoUdL119aIQDSH4z392vsHNxJmgu3R2OCUTbYrwy0SZJQNUdQufOYdjx1iN5byUBM01cYgi6U7IvDEvpE4cUU9jbSyrkfFQo/VZXznYuQ9JpQmUMnNKG8hY9sDWcder9g2ybbtMdc0C2W3nrOw9DA+4CjjkCmvUzfLXty4P0jXKdXb1J2aLFgQnggL5TsTqgQTj7BrkQtBOs8DnufLZJBjqNIMMTaxuMY4EOm+zCeFxEN5ni8biC1KMVAMCeK8+RhYlpeQtsenBdlUiWUY07sjuxFjzcSq7AaV+c07VAiSv5U24zsspRa9tV+sBJ2EEWvNmxvc0Pw74fYIGqaiPH5YBrkfxpt3a/LXLCVZDS8sUUf07/WDqc3r5dHVFgFIH90c1H1oQIE2jA7Vp60bn+Gf39hC2NmbeppSdiCkx/296vGuWTE95iRKiV2lYaTZixUln3R6JdFWsFoFfexkD1tqEKdGe6gZHuQtH8X41Xx9kKLDP0h1S1umcp/s48qduZODz5rhGIPg9shJHy07VlQV6Kn6xaVmlDyfkkOSs9/R8FKPcJXQZk31iqy8rirYjrwYdsSuHclq9hZxfGoaLRNjE/pufGBYk79f8U+7DitufqhjA3irFZGNIl054z8Rg9uj5bmqLNaiXZkXXO73mnDcrueLwEGOSeTqzs7q11P4lXICma6Hy7qQf5/a1JKtRX1bB8CY+onJVio9eFn9Ggr/1dhWQdwpzfC27cbCcejRMK7WL881cjsA5hPsSm7WkUBrVMUaBACAuKkYgEtJNUsAKNo6j6Z8s5Yz6WRDPsODazJPCMtW2Qr/OMr4M19omU3Nc/7wdxc1B0vYaRt5Hb1YkrMe4WOrL2UZB+x2dZaxyUgXybStZHkr2nP36BYC8KuAoajTzVhbW6c9b8aqfsV/wb5s8w8OISJCmMEnL/8XUEsDBBQAAgAIAGy03EptURk7SgAAAGoAAAAbAAAAdW5pdmVyc2FsL3VuaXZlcnNhbC5wbmcueG1ss7GvyM1RKEstKs7Mz7NVMtQzULK34+WyKShKLctMLVeoAIoZ6RlAgJJCJSq3PDOlJMNWycLQGCGWkZqZnlFiq2RmaAAX1AcaCQBQSwECAAAUAAIACABstNxKWn+5mToEAADhDgAAHQAAAAAAAAABAAAAAAAAAAAAdW5pdmVyc2FsL2NvbW1vbl9tZXNzYWdlcy5sbmdQSwECAAAUAAIACABstNxKmd7J2s4DAAAxDwAAJwAAAAAAAAABAAAAAAB1BAAAdW5pdmVyc2FsL2ZsYXNoX3B1Ymxpc2hpbmdfc2V0dGluZ3MueG1sUEsBAgAAFAACAAgAbLTcSjoqP066AgAAWAoAACEAAAAAAAAAAQAAAAAAiAgAAHVuaXZlcnNhbC9mbGFzaF9za2luX3NldHRpbmdzLnhtbFBLAQIAABQAAgAIAGy03EqyfOT/owMAAEIOAAAmAAAAAAAAAAEAAAAAAIELAAB1bml2ZXJzYWwvaHRtbF9wdWJsaXNoaW5nX3NldHRpbmdzLnhtbFBLAQIAABQAAgAIAGy03EqCE8d0lgEAACIGAAAfAAAAAAAAAAEAAAAAAGgPAAB1bml2ZXJzYWwvaHRtbF9za2luX3NldHRpbmdzLmpzUEsBAgAAFAACAAgAbLTcShra6juqAAAAHwEAABoAAAAAAAAAAQAAAAAAOxEAAHVuaXZlcnNhbC9pMThuX3ByZXNldHMueG1sUEsBAgAAFAACAAgAbLTcSp7BrKdoAAAAbAAAABwAAAAAAAAAAQAAAAAAHRIAAHVuaXZlcnNhbC9sb2NhbF9zZXR0aW5ncy54bWxQSwECAAAUAAIACAB2uMNEzoIJN+wCAACICAAAFAAAAAAAAAABAAAAAAC/EgAAdW5pdmVyc2FsL3BsYXllci54bWxQSwECAAAUAAIACABstNxKuRfu+aYIAACVIgAAKQAAAAAAAAABAAAAAADdFQAAdW5pdmVyc2FsL3NraW5fY3VzdG9taXphdGlvbl9zZXR0aW5ncy54bWxQSwECAAAUAAIACABstNxK/hNogDYJAAAeFwAAFwAAAAAAAAAAAAAAAADKHgAAdW5pdmVyc2FsL3VuaXZlcnNhbC5wbmdQSwECAAAUAAIACABstNxKbVEZO0oAAABqAAAAGwAAAAAAAAABAAAAAAA1KAAAdW5pdmVyc2FsL3VuaXZlcnNhbC5wbmcueG1sUEsFBgAAAAALAAsASQMAALgoAAAAAA=="/>
  <p:tag name="ISPRING_PRESENTATION_TITLE" val="4-大气简约医疗医药行业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579">
      <a:dk1>
        <a:srgbClr val="000000"/>
      </a:dk1>
      <a:lt1>
        <a:srgbClr val="FFFFFF"/>
      </a:lt1>
      <a:dk2>
        <a:srgbClr val="0274AC"/>
      </a:dk2>
      <a:lt2>
        <a:srgbClr val="0089D2"/>
      </a:lt2>
      <a:accent1>
        <a:srgbClr val="0089D2"/>
      </a:accent1>
      <a:accent2>
        <a:srgbClr val="0274AC"/>
      </a:accent2>
      <a:accent3>
        <a:srgbClr val="0089D2"/>
      </a:accent3>
      <a:accent4>
        <a:srgbClr val="0274AC"/>
      </a:accent4>
      <a:accent5>
        <a:srgbClr val="0089D2"/>
      </a:accent5>
      <a:accent6>
        <a:srgbClr val="0274AC"/>
      </a:accent6>
      <a:hlink>
        <a:srgbClr val="0070C0"/>
      </a:hlink>
      <a:folHlink>
        <a:srgbClr val="0089D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4240</Words>
  <Application>Microsoft Office PowerPoint</Application>
  <PresentationFormat>宽屏</PresentationFormat>
  <Paragraphs>426</Paragraphs>
  <Slides>39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39</vt:i4>
      </vt:variant>
    </vt:vector>
  </HeadingPairs>
  <TitlesOfParts>
    <vt:vector size="51" baseType="lpstr">
      <vt:lpstr>Arial Black</vt:lpstr>
      <vt:lpstr>华文黑体</vt:lpstr>
      <vt:lpstr>宋体</vt:lpstr>
      <vt:lpstr>微软雅黑</vt:lpstr>
      <vt:lpstr>Arial</vt:lpstr>
      <vt:lpstr>Calibri</vt:lpstr>
      <vt:lpstr>Impact</vt:lpstr>
      <vt:lpstr>Open Sans</vt:lpstr>
      <vt:lpstr>Open Sans Light</vt:lpstr>
      <vt:lpstr>Times New Roman</vt:lpstr>
      <vt:lpstr>Office 主题</vt:lpstr>
      <vt:lpstr>自定义设计方案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4-大气简约医疗医药行业工作总结汇报PPT模板</dc:title>
  <dc:creator>123</dc:creator>
  <cp:lastModifiedBy>office3624</cp:lastModifiedBy>
  <cp:revision>21</cp:revision>
  <dcterms:created xsi:type="dcterms:W3CDTF">2015-05-05T08:02:14Z</dcterms:created>
  <dcterms:modified xsi:type="dcterms:W3CDTF">2017-06-29T03:14:05Z</dcterms:modified>
</cp:coreProperties>
</file>