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5" r:id="rId9"/>
    <p:sldId id="266" r:id="rId10"/>
    <p:sldId id="292" r:id="rId11"/>
    <p:sldId id="267" r:id="rId12"/>
    <p:sldId id="268" r:id="rId13"/>
    <p:sldId id="273" r:id="rId14"/>
    <p:sldId id="293" r:id="rId15"/>
    <p:sldId id="278" r:id="rId16"/>
    <p:sldId id="289" r:id="rId17"/>
    <p:sldId id="279" r:id="rId18"/>
    <p:sldId id="280" r:id="rId19"/>
    <p:sldId id="281" r:id="rId20"/>
    <p:sldId id="282" r:id="rId21"/>
    <p:sldId id="270" r:id="rId22"/>
    <p:sldId id="271" r:id="rId23"/>
    <p:sldId id="284" r:id="rId24"/>
    <p:sldId id="283" r:id="rId25"/>
    <p:sldId id="285" r:id="rId26"/>
    <p:sldId id="286" r:id="rId27"/>
    <p:sldId id="294" r:id="rId28"/>
    <p:sldId id="287" r:id="rId29"/>
    <p:sldId id="288" r:id="rId30"/>
    <p:sldId id="295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719"/>
    <a:srgbClr val="E83E2D"/>
    <a:srgbClr val="5E0403"/>
    <a:srgbClr val="FAD9D0"/>
    <a:srgbClr val="F8C33C"/>
    <a:srgbClr val="FDE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96429" autoAdjust="0"/>
  </p:normalViewPr>
  <p:slideViewPr>
    <p:cSldViewPr snapToGrid="0" showGuides="1">
      <p:cViewPr varScale="1">
        <p:scale>
          <a:sx n="86" d="100"/>
          <a:sy n="86" d="100"/>
        </p:scale>
        <p:origin x="-438" y="-84"/>
      </p:cViewPr>
      <p:guideLst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7A8695-7002-4B7C-BD62-4668951DAE66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895E3-4BB1-4252-AEC3-456CE73863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186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63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308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466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4428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475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191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204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015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450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112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250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26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775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2128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890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177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1476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149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433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580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282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2701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0084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3389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4529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440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93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250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3531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4895E3-4BB1-4252-AEC3-456CE738636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315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pattFill prst="pct75">
          <a:fgClr>
            <a:srgbClr val="FAD9D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 userDrawn="1"/>
        </p:nvGrpSpPr>
        <p:grpSpPr>
          <a:xfrm>
            <a:off x="-381000" y="6451600"/>
            <a:ext cx="12973921" cy="406400"/>
            <a:chOff x="-381000" y="6451600"/>
            <a:chExt cx="12973921" cy="40640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-381000" y="6451600"/>
              <a:ext cx="1950321" cy="40640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1193800" y="6451600"/>
              <a:ext cx="1950321" cy="40640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2768600" y="6451600"/>
              <a:ext cx="1950321" cy="40640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4343400" y="6451600"/>
              <a:ext cx="1950321" cy="40640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5918200" y="6451600"/>
              <a:ext cx="1950321" cy="406400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7493000" y="6451600"/>
              <a:ext cx="1950321" cy="40640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9067800" y="6451600"/>
              <a:ext cx="1950321" cy="4064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870"/>
            <a:stretch/>
          </p:blipFill>
          <p:spPr>
            <a:xfrm>
              <a:off x="10642600" y="6451600"/>
              <a:ext cx="1950321" cy="40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063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pattFill prst="pct75">
          <a:fgClr>
            <a:srgbClr val="FAD9D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2463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77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 rot="1386450">
            <a:off x="7707299" y="-40632"/>
            <a:ext cx="4690674" cy="5818163"/>
            <a:chOff x="-439571" y="14005"/>
            <a:chExt cx="4690674" cy="5818163"/>
          </a:xfrm>
        </p:grpSpPr>
        <p:sp>
          <p:nvSpPr>
            <p:cNvPr id="65" name="KSO_Shape"/>
            <p:cNvSpPr/>
            <p:nvPr/>
          </p:nvSpPr>
          <p:spPr>
            <a:xfrm rot="20700000">
              <a:off x="36099" y="3235483"/>
              <a:ext cx="1495480" cy="1495480"/>
            </a:xfrm>
            <a:prstGeom prst="heart">
              <a:avLst/>
            </a:prstGeom>
            <a:solidFill>
              <a:srgbClr val="B71719">
                <a:alpha val="6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" name="KSO_Shape"/>
            <p:cNvSpPr/>
            <p:nvPr/>
          </p:nvSpPr>
          <p:spPr>
            <a:xfrm rot="20700000">
              <a:off x="2716138" y="1316578"/>
              <a:ext cx="1495480" cy="1495480"/>
            </a:xfrm>
            <a:prstGeom prst="heart">
              <a:avLst/>
            </a:prstGeom>
            <a:solidFill>
              <a:srgbClr val="B71719">
                <a:alpha val="4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KSO_Shape"/>
            <p:cNvSpPr/>
            <p:nvPr/>
          </p:nvSpPr>
          <p:spPr>
            <a:xfrm rot="20700000">
              <a:off x="1281038" y="1075278"/>
              <a:ext cx="1495480" cy="1495480"/>
            </a:xfrm>
            <a:prstGeom prst="heart">
              <a:avLst/>
            </a:prstGeom>
            <a:solidFill>
              <a:srgbClr val="B71719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" name="KSO_Shape"/>
            <p:cNvSpPr/>
            <p:nvPr/>
          </p:nvSpPr>
          <p:spPr>
            <a:xfrm rot="20700000">
              <a:off x="2168053" y="263859"/>
              <a:ext cx="1495480" cy="1495480"/>
            </a:xfrm>
            <a:prstGeom prst="heart">
              <a:avLst/>
            </a:prstGeom>
            <a:solidFill>
              <a:srgbClr val="B7171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KSO_Shape"/>
            <p:cNvSpPr/>
            <p:nvPr/>
          </p:nvSpPr>
          <p:spPr>
            <a:xfrm rot="20700000">
              <a:off x="67886" y="1717451"/>
              <a:ext cx="1495480" cy="1495480"/>
            </a:xfrm>
            <a:prstGeom prst="heart">
              <a:avLst/>
            </a:prstGeom>
            <a:solidFill>
              <a:srgbClr val="B71719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8" name="KSO_Shape"/>
            <p:cNvSpPr/>
            <p:nvPr/>
          </p:nvSpPr>
          <p:spPr>
            <a:xfrm rot="20700000">
              <a:off x="117447" y="2681260"/>
              <a:ext cx="1495480" cy="1495480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KSO_Shape"/>
            <p:cNvSpPr/>
            <p:nvPr/>
          </p:nvSpPr>
          <p:spPr>
            <a:xfrm rot="20700000">
              <a:off x="1173286" y="2136550"/>
              <a:ext cx="1495480" cy="1495480"/>
            </a:xfrm>
            <a:prstGeom prst="heart">
              <a:avLst/>
            </a:prstGeom>
            <a:solidFill>
              <a:srgbClr val="B71719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KSO_Shape"/>
            <p:cNvSpPr/>
            <p:nvPr/>
          </p:nvSpPr>
          <p:spPr>
            <a:xfrm rot="20700000">
              <a:off x="2215412" y="2104181"/>
              <a:ext cx="1495480" cy="149548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KSO_Shape"/>
            <p:cNvSpPr/>
            <p:nvPr/>
          </p:nvSpPr>
          <p:spPr>
            <a:xfrm rot="20700000">
              <a:off x="1865073" y="3453356"/>
              <a:ext cx="1495480" cy="1495480"/>
            </a:xfrm>
            <a:prstGeom prst="heart">
              <a:avLst/>
            </a:prstGeom>
            <a:solidFill>
              <a:srgbClr val="E83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2" name="KSO_Shape"/>
            <p:cNvSpPr/>
            <p:nvPr/>
          </p:nvSpPr>
          <p:spPr>
            <a:xfrm rot="20700000">
              <a:off x="1187196" y="4336688"/>
              <a:ext cx="1495480" cy="1495480"/>
            </a:xfrm>
            <a:prstGeom prst="heart">
              <a:avLst/>
            </a:prstGeom>
            <a:solidFill>
              <a:srgbClr val="B71719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3" name="KSO_Shape"/>
            <p:cNvSpPr/>
            <p:nvPr/>
          </p:nvSpPr>
          <p:spPr>
            <a:xfrm rot="20700000">
              <a:off x="949283" y="3296769"/>
              <a:ext cx="1495480" cy="149548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KSO_Shape"/>
            <p:cNvSpPr/>
            <p:nvPr/>
          </p:nvSpPr>
          <p:spPr>
            <a:xfrm rot="20700000">
              <a:off x="2755623" y="3494813"/>
              <a:ext cx="1495480" cy="149548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KSO_Shape"/>
            <p:cNvSpPr/>
            <p:nvPr/>
          </p:nvSpPr>
          <p:spPr>
            <a:xfrm rot="20700000">
              <a:off x="-439571" y="676049"/>
              <a:ext cx="1495480" cy="1495480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KSO_Shape"/>
            <p:cNvSpPr/>
            <p:nvPr/>
          </p:nvSpPr>
          <p:spPr>
            <a:xfrm rot="20700000">
              <a:off x="785436" y="14005"/>
              <a:ext cx="1495480" cy="1495480"/>
            </a:xfrm>
            <a:prstGeom prst="heart">
              <a:avLst/>
            </a:prstGeom>
            <a:solidFill>
              <a:srgbClr val="B7171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72" name="图片 7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5" y="1844352"/>
            <a:ext cx="2734186" cy="268936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08813" y="1891899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 smtClean="0">
                <a:solidFill>
                  <a:srgbClr val="B71719"/>
                </a:solidFill>
                <a:effectLst>
                  <a:glow rad="152400">
                    <a:schemeClr val="bg1"/>
                  </a:glow>
                  <a:outerShdw blurRad="50800" dist="127000" dir="5400000" algn="t" rotWithShape="0">
                    <a:prstClr val="black">
                      <a:alpha val="40000"/>
                    </a:prstClr>
                  </a:outerShdw>
                </a:effectLst>
                <a:latin typeface="方正特粗光辉简体" panose="02000000000000000000" pitchFamily="2" charset="-122"/>
                <a:ea typeface="方正特粗光辉简体" panose="02000000000000000000" pitchFamily="2" charset="-122"/>
              </a:rPr>
              <a:t>我们的故事</a:t>
            </a:r>
            <a:endParaRPr lang="zh-CN" altLang="en-US" sz="7200" dirty="0">
              <a:solidFill>
                <a:srgbClr val="B71719"/>
              </a:solidFill>
              <a:effectLst>
                <a:glow rad="152400">
                  <a:schemeClr val="bg1"/>
                </a:glow>
                <a:outerShdw blurRad="50800" dist="127000" dir="5400000" algn="t" rotWithShape="0">
                  <a:prstClr val="black">
                    <a:alpha val="40000"/>
                  </a:prstClr>
                </a:outerShdw>
              </a:effectLst>
              <a:latin typeface="方正特粗光辉简体" panose="02000000000000000000" pitchFamily="2" charset="-122"/>
              <a:ea typeface="方正特粗光辉简体" panose="02000000000000000000" pitchFamily="2" charset="-122"/>
            </a:endParaRPr>
          </a:p>
        </p:txBody>
      </p:sp>
      <p:sp>
        <p:nvSpPr>
          <p:cNvPr id="22" name="KSO_Shape"/>
          <p:cNvSpPr/>
          <p:nvPr/>
        </p:nvSpPr>
        <p:spPr>
          <a:xfrm rot="1190453">
            <a:off x="6661785" y="3041002"/>
            <a:ext cx="758664" cy="743491"/>
          </a:xfrm>
          <a:custGeom>
            <a:avLst/>
            <a:gdLst/>
            <a:ahLst/>
            <a:cxnLst/>
            <a:rect l="l" t="t" r="r" b="b"/>
            <a:pathLst>
              <a:path w="1160528" h="1137856">
                <a:moveTo>
                  <a:pt x="301373" y="145324"/>
                </a:moveTo>
                <a:cubicBezTo>
                  <a:pt x="77474" y="176329"/>
                  <a:pt x="-76715" y="585266"/>
                  <a:pt x="580264" y="1067944"/>
                </a:cubicBezTo>
                <a:cubicBezTo>
                  <a:pt x="1535870" y="365866"/>
                  <a:pt x="775286" y="-180195"/>
                  <a:pt x="580264" y="365866"/>
                </a:cubicBezTo>
                <a:cubicBezTo>
                  <a:pt x="519320" y="195222"/>
                  <a:pt x="403145" y="131231"/>
                  <a:pt x="301373" y="145324"/>
                </a:cubicBezTo>
                <a:close/>
                <a:moveTo>
                  <a:pt x="237013" y="2324"/>
                </a:moveTo>
                <a:cubicBezTo>
                  <a:pt x="362271" y="-15022"/>
                  <a:pt x="505256" y="63737"/>
                  <a:pt x="580264" y="273760"/>
                </a:cubicBezTo>
                <a:cubicBezTo>
                  <a:pt x="820291" y="-398315"/>
                  <a:pt x="1756395" y="273760"/>
                  <a:pt x="580264" y="1137856"/>
                </a:cubicBezTo>
                <a:cubicBezTo>
                  <a:pt x="-228326" y="543790"/>
                  <a:pt x="-38555" y="40484"/>
                  <a:pt x="237013" y="2324"/>
                </a:cubicBezTo>
                <a:close/>
              </a:path>
            </a:pathLst>
          </a:custGeom>
          <a:solidFill>
            <a:srgbClr val="B7171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52659" y="3110835"/>
            <a:ext cx="34740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  <a:outerShdw blurRad="50800" dist="63500" dir="5400000" algn="t" rotWithShape="0">
                    <a:prstClr val="black">
                      <a:alpha val="40000"/>
                    </a:prstClr>
                  </a:outerShd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The moment</a:t>
            </a:r>
            <a:endParaRPr lang="zh-CN" altLang="en-US" sz="3200" dirty="0">
              <a:solidFill>
                <a:srgbClr val="B71719"/>
              </a:solidFill>
              <a:effectLst>
                <a:glow rad="165100">
                  <a:schemeClr val="bg1"/>
                </a:glow>
                <a:outerShdw blurRad="50800" dist="63500" dir="5400000" algn="t" rotWithShape="0">
                  <a:prstClr val="black">
                    <a:alpha val="40000"/>
                  </a:prstClr>
                </a:outerShd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</p:txBody>
      </p:sp>
      <p:pic>
        <p:nvPicPr>
          <p:cNvPr id="4" name="任贤齐 - 水晶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8492" y="13450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2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426">
        <p14:ripple/>
      </p:transition>
    </mc:Choice>
    <mc:Fallback xmlns="">
      <p:transition spd="slow" advTm="34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02574" y="2319237"/>
            <a:ext cx="8186857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48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认识你是这辈子最幸运的事儿</a:t>
            </a:r>
          </a:p>
        </p:txBody>
      </p:sp>
    </p:spTree>
    <p:extLst>
      <p:ext uri="{BB962C8B-B14F-4D97-AF65-F5344CB8AC3E}">
        <p14:creationId xmlns:p14="http://schemas.microsoft.com/office/powerpoint/2010/main" val="166684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686">
        <p14:ripple/>
      </p:transition>
    </mc:Choice>
    <mc:Fallback xmlns="">
      <p:transition spd="slow" advTm="36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53" y="1496634"/>
            <a:ext cx="5170033" cy="34081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8" name="组合 7"/>
          <p:cNvGrpSpPr/>
          <p:nvPr/>
        </p:nvGrpSpPr>
        <p:grpSpPr>
          <a:xfrm rot="21078878">
            <a:off x="1110377" y="1020588"/>
            <a:ext cx="2171701" cy="2066925"/>
            <a:chOff x="1874204" y="1034597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874204" y="1034597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81131" y="1139750"/>
              <a:ext cx="1149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January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2098243" y="1545813"/>
              <a:ext cx="1748186" cy="257191"/>
              <a:chOff x="2300597" y="1608466"/>
              <a:chExt cx="1748186" cy="25719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2300597" y="1626903"/>
                <a:ext cx="1748186" cy="231517"/>
              </a:xfrm>
              <a:prstGeom prst="rect">
                <a:avLst/>
              </a:prstGeom>
              <a:solidFill>
                <a:srgbClr val="B71719">
                  <a:alpha val="7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2347688" y="1608466"/>
                <a:ext cx="268022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S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565549" y="1611741"/>
                <a:ext cx="296876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M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806319" y="1611741"/>
                <a:ext cx="27603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T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3023847" y="1611741"/>
                <a:ext cx="301686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W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241375" y="1611741"/>
                <a:ext cx="327334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err="1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T</a:t>
                </a:r>
                <a:r>
                  <a:rPr lang="en-US" altLang="zh-CN" sz="800" dirty="0" err="1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h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498177" y="1611741"/>
                <a:ext cx="274434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F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3731734" y="1611741"/>
                <a:ext cx="268022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S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079591" y="1821839"/>
              <a:ext cx="735444" cy="246221"/>
              <a:chOff x="3254694" y="1884492"/>
              <a:chExt cx="735444" cy="24622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3254694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487191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741352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2154952" y="2033174"/>
              <a:ext cx="1660083" cy="253916"/>
              <a:chOff x="2357306" y="2087930"/>
              <a:chExt cx="1660083" cy="253916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35730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58130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80529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02929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25328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47728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698071" y="2087930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2126098" y="2252204"/>
              <a:ext cx="1688937" cy="246221"/>
              <a:chOff x="2325246" y="2256902"/>
              <a:chExt cx="1688937" cy="246221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126098" y="2463539"/>
              <a:ext cx="1688937" cy="246221"/>
              <a:chOff x="2325246" y="2256902"/>
              <a:chExt cx="1688937" cy="246221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126098" y="2674874"/>
              <a:ext cx="1688937" cy="246221"/>
              <a:chOff x="2325246" y="2256902"/>
              <a:chExt cx="1688937" cy="246221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2872707" y="2270627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287611" y="959513"/>
            <a:ext cx="285206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14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9" name="Freeform 5"/>
          <p:cNvSpPr>
            <a:spLocks noEditPoints="1"/>
          </p:cNvSpPr>
          <p:nvPr/>
        </p:nvSpPr>
        <p:spPr bwMode="auto">
          <a:xfrm>
            <a:off x="5165008" y="1655418"/>
            <a:ext cx="965199" cy="1077171"/>
          </a:xfrm>
          <a:custGeom>
            <a:avLst/>
            <a:gdLst>
              <a:gd name="T0" fmla="*/ 140 w 909"/>
              <a:gd name="T1" fmla="*/ 339 h 1015"/>
              <a:gd name="T2" fmla="*/ 109 w 909"/>
              <a:gd name="T3" fmla="*/ 436 h 1015"/>
              <a:gd name="T4" fmla="*/ 18 w 909"/>
              <a:gd name="T5" fmla="*/ 737 h 1015"/>
              <a:gd name="T6" fmla="*/ 112 w 909"/>
              <a:gd name="T7" fmla="*/ 708 h 1015"/>
              <a:gd name="T8" fmla="*/ 154 w 909"/>
              <a:gd name="T9" fmla="*/ 826 h 1015"/>
              <a:gd name="T10" fmla="*/ 127 w 909"/>
              <a:gd name="T11" fmla="*/ 959 h 1015"/>
              <a:gd name="T12" fmla="*/ 562 w 909"/>
              <a:gd name="T13" fmla="*/ 992 h 1015"/>
              <a:gd name="T14" fmla="*/ 811 w 909"/>
              <a:gd name="T15" fmla="*/ 874 h 1015"/>
              <a:gd name="T16" fmla="*/ 745 w 909"/>
              <a:gd name="T17" fmla="*/ 815 h 1015"/>
              <a:gd name="T18" fmla="*/ 810 w 909"/>
              <a:gd name="T19" fmla="*/ 695 h 1015"/>
              <a:gd name="T20" fmla="*/ 907 w 909"/>
              <a:gd name="T21" fmla="*/ 685 h 1015"/>
              <a:gd name="T22" fmla="*/ 822 w 909"/>
              <a:gd name="T23" fmla="*/ 434 h 1015"/>
              <a:gd name="T24" fmla="*/ 554 w 909"/>
              <a:gd name="T25" fmla="*/ 15 h 1015"/>
              <a:gd name="T26" fmla="*/ 604 w 909"/>
              <a:gd name="T27" fmla="*/ 223 h 1015"/>
              <a:gd name="T28" fmla="*/ 571 w 909"/>
              <a:gd name="T29" fmla="*/ 153 h 1015"/>
              <a:gd name="T30" fmla="*/ 414 w 909"/>
              <a:gd name="T31" fmla="*/ 307 h 1015"/>
              <a:gd name="T32" fmla="*/ 348 w 909"/>
              <a:gd name="T33" fmla="*/ 160 h 1015"/>
              <a:gd name="T34" fmla="*/ 684 w 909"/>
              <a:gd name="T35" fmla="*/ 407 h 1015"/>
              <a:gd name="T36" fmla="*/ 616 w 909"/>
              <a:gd name="T37" fmla="*/ 423 h 1015"/>
              <a:gd name="T38" fmla="*/ 317 w 909"/>
              <a:gd name="T39" fmla="*/ 429 h 1015"/>
              <a:gd name="T40" fmla="*/ 260 w 909"/>
              <a:gd name="T41" fmla="*/ 407 h 1015"/>
              <a:gd name="T42" fmla="*/ 317 w 909"/>
              <a:gd name="T43" fmla="*/ 491 h 1015"/>
              <a:gd name="T44" fmla="*/ 366 w 909"/>
              <a:gd name="T45" fmla="*/ 509 h 1015"/>
              <a:gd name="T46" fmla="*/ 546 w 909"/>
              <a:gd name="T47" fmla="*/ 511 h 1015"/>
              <a:gd name="T48" fmla="*/ 514 w 909"/>
              <a:gd name="T49" fmla="*/ 511 h 1015"/>
              <a:gd name="T50" fmla="*/ 223 w 909"/>
              <a:gd name="T51" fmla="*/ 570 h 1015"/>
              <a:gd name="T52" fmla="*/ 304 w 909"/>
              <a:gd name="T53" fmla="*/ 761 h 1015"/>
              <a:gd name="T54" fmla="*/ 398 w 909"/>
              <a:gd name="T55" fmla="*/ 629 h 1015"/>
              <a:gd name="T56" fmla="*/ 754 w 909"/>
              <a:gd name="T57" fmla="*/ 705 h 1015"/>
              <a:gd name="T58" fmla="*/ 166 w 909"/>
              <a:gd name="T59" fmla="*/ 665 h 1015"/>
              <a:gd name="T60" fmla="*/ 201 w 909"/>
              <a:gd name="T61" fmla="*/ 557 h 1015"/>
              <a:gd name="T62" fmla="*/ 208 w 909"/>
              <a:gd name="T63" fmla="*/ 853 h 1015"/>
              <a:gd name="T64" fmla="*/ 312 w 909"/>
              <a:gd name="T65" fmla="*/ 949 h 1015"/>
              <a:gd name="T66" fmla="*/ 133 w 909"/>
              <a:gd name="T67" fmla="*/ 887 h 1015"/>
              <a:gd name="T68" fmla="*/ 189 w 909"/>
              <a:gd name="T69" fmla="*/ 837 h 1015"/>
              <a:gd name="T70" fmla="*/ 782 w 909"/>
              <a:gd name="T71" fmla="*/ 875 h 1015"/>
              <a:gd name="T72" fmla="*/ 669 w 909"/>
              <a:gd name="T73" fmla="*/ 960 h 1015"/>
              <a:gd name="T74" fmla="*/ 698 w 909"/>
              <a:gd name="T75" fmla="*/ 878 h 1015"/>
              <a:gd name="T76" fmla="*/ 768 w 909"/>
              <a:gd name="T77" fmla="*/ 837 h 1015"/>
              <a:gd name="T78" fmla="*/ 522 w 909"/>
              <a:gd name="T79" fmla="*/ 241 h 1015"/>
              <a:gd name="T80" fmla="*/ 562 w 909"/>
              <a:gd name="T81" fmla="*/ 239 h 1015"/>
              <a:gd name="T82" fmla="*/ 383 w 909"/>
              <a:gd name="T83" fmla="*/ 207 h 1015"/>
              <a:gd name="T84" fmla="*/ 424 w 909"/>
              <a:gd name="T85" fmla="*/ 237 h 1015"/>
              <a:gd name="T86" fmla="*/ 395 w 909"/>
              <a:gd name="T87" fmla="*/ 237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9" h="1015">
                <a:moveTo>
                  <a:pt x="398" y="9"/>
                </a:moveTo>
                <a:cubicBezTo>
                  <a:pt x="256" y="41"/>
                  <a:pt x="157" y="158"/>
                  <a:pt x="146" y="306"/>
                </a:cubicBezTo>
                <a:cubicBezTo>
                  <a:pt x="144" y="324"/>
                  <a:pt x="142" y="339"/>
                  <a:pt x="140" y="339"/>
                </a:cubicBezTo>
                <a:cubicBezTo>
                  <a:pt x="134" y="339"/>
                  <a:pt x="120" y="365"/>
                  <a:pt x="120" y="376"/>
                </a:cubicBezTo>
                <a:cubicBezTo>
                  <a:pt x="120" y="382"/>
                  <a:pt x="118" y="392"/>
                  <a:pt x="114" y="397"/>
                </a:cubicBezTo>
                <a:cubicBezTo>
                  <a:pt x="109" y="405"/>
                  <a:pt x="108" y="414"/>
                  <a:pt x="109" y="436"/>
                </a:cubicBezTo>
                <a:cubicBezTo>
                  <a:pt x="111" y="465"/>
                  <a:pt x="111" y="465"/>
                  <a:pt x="111" y="465"/>
                </a:cubicBezTo>
                <a:cubicBezTo>
                  <a:pt x="86" y="498"/>
                  <a:pt x="86" y="498"/>
                  <a:pt x="86" y="498"/>
                </a:cubicBezTo>
                <a:cubicBezTo>
                  <a:pt x="24" y="579"/>
                  <a:pt x="0" y="665"/>
                  <a:pt x="18" y="737"/>
                </a:cubicBezTo>
                <a:cubicBezTo>
                  <a:pt x="27" y="769"/>
                  <a:pt x="32" y="774"/>
                  <a:pt x="48" y="767"/>
                </a:cubicBezTo>
                <a:cubicBezTo>
                  <a:pt x="61" y="762"/>
                  <a:pt x="94" y="727"/>
                  <a:pt x="102" y="712"/>
                </a:cubicBezTo>
                <a:cubicBezTo>
                  <a:pt x="106" y="702"/>
                  <a:pt x="112" y="700"/>
                  <a:pt x="112" y="708"/>
                </a:cubicBezTo>
                <a:cubicBezTo>
                  <a:pt x="112" y="717"/>
                  <a:pt x="137" y="765"/>
                  <a:pt x="155" y="790"/>
                </a:cubicBezTo>
                <a:cubicBezTo>
                  <a:pt x="165" y="804"/>
                  <a:pt x="172" y="816"/>
                  <a:pt x="172" y="817"/>
                </a:cubicBezTo>
                <a:cubicBezTo>
                  <a:pt x="171" y="817"/>
                  <a:pt x="163" y="822"/>
                  <a:pt x="154" y="826"/>
                </a:cubicBezTo>
                <a:cubicBezTo>
                  <a:pt x="122" y="843"/>
                  <a:pt x="107" y="867"/>
                  <a:pt x="107" y="909"/>
                </a:cubicBezTo>
                <a:cubicBezTo>
                  <a:pt x="106" y="923"/>
                  <a:pt x="109" y="933"/>
                  <a:pt x="114" y="941"/>
                </a:cubicBezTo>
                <a:cubicBezTo>
                  <a:pt x="119" y="947"/>
                  <a:pt x="124" y="955"/>
                  <a:pt x="127" y="959"/>
                </a:cubicBezTo>
                <a:cubicBezTo>
                  <a:pt x="141" y="983"/>
                  <a:pt x="166" y="995"/>
                  <a:pt x="220" y="1003"/>
                </a:cubicBezTo>
                <a:cubicBezTo>
                  <a:pt x="260" y="1009"/>
                  <a:pt x="288" y="1007"/>
                  <a:pt x="366" y="991"/>
                </a:cubicBezTo>
                <a:cubicBezTo>
                  <a:pt x="446" y="975"/>
                  <a:pt x="479" y="975"/>
                  <a:pt x="562" y="992"/>
                </a:cubicBezTo>
                <a:cubicBezTo>
                  <a:pt x="679" y="1015"/>
                  <a:pt x="750" y="1007"/>
                  <a:pt x="788" y="968"/>
                </a:cubicBezTo>
                <a:cubicBezTo>
                  <a:pt x="816" y="937"/>
                  <a:pt x="824" y="913"/>
                  <a:pt x="815" y="889"/>
                </a:cubicBezTo>
                <a:cubicBezTo>
                  <a:pt x="812" y="882"/>
                  <a:pt x="810" y="875"/>
                  <a:pt x="811" y="874"/>
                </a:cubicBezTo>
                <a:cubicBezTo>
                  <a:pt x="812" y="873"/>
                  <a:pt x="810" y="866"/>
                  <a:pt x="807" y="859"/>
                </a:cubicBezTo>
                <a:cubicBezTo>
                  <a:pt x="799" y="845"/>
                  <a:pt x="780" y="830"/>
                  <a:pt x="759" y="821"/>
                </a:cubicBezTo>
                <a:cubicBezTo>
                  <a:pt x="745" y="815"/>
                  <a:pt x="745" y="815"/>
                  <a:pt x="745" y="815"/>
                </a:cubicBezTo>
                <a:cubicBezTo>
                  <a:pt x="766" y="784"/>
                  <a:pt x="766" y="784"/>
                  <a:pt x="766" y="784"/>
                </a:cubicBezTo>
                <a:cubicBezTo>
                  <a:pt x="778" y="767"/>
                  <a:pt x="792" y="740"/>
                  <a:pt x="798" y="724"/>
                </a:cubicBezTo>
                <a:cubicBezTo>
                  <a:pt x="810" y="695"/>
                  <a:pt x="810" y="695"/>
                  <a:pt x="810" y="695"/>
                </a:cubicBezTo>
                <a:cubicBezTo>
                  <a:pt x="824" y="718"/>
                  <a:pt x="824" y="718"/>
                  <a:pt x="824" y="718"/>
                </a:cubicBezTo>
                <a:cubicBezTo>
                  <a:pt x="840" y="742"/>
                  <a:pt x="862" y="764"/>
                  <a:pt x="873" y="768"/>
                </a:cubicBezTo>
                <a:cubicBezTo>
                  <a:pt x="890" y="774"/>
                  <a:pt x="904" y="739"/>
                  <a:pt x="907" y="685"/>
                </a:cubicBezTo>
                <a:cubicBezTo>
                  <a:pt x="909" y="656"/>
                  <a:pt x="908" y="642"/>
                  <a:pt x="901" y="615"/>
                </a:cubicBezTo>
                <a:cubicBezTo>
                  <a:pt x="891" y="575"/>
                  <a:pt x="860" y="511"/>
                  <a:pt x="835" y="478"/>
                </a:cubicBezTo>
                <a:cubicBezTo>
                  <a:pt x="818" y="455"/>
                  <a:pt x="818" y="455"/>
                  <a:pt x="822" y="434"/>
                </a:cubicBezTo>
                <a:cubicBezTo>
                  <a:pt x="826" y="407"/>
                  <a:pt x="820" y="374"/>
                  <a:pt x="804" y="349"/>
                </a:cubicBezTo>
                <a:cubicBezTo>
                  <a:pt x="795" y="335"/>
                  <a:pt x="792" y="323"/>
                  <a:pt x="788" y="296"/>
                </a:cubicBezTo>
                <a:cubicBezTo>
                  <a:pt x="774" y="165"/>
                  <a:pt x="682" y="56"/>
                  <a:pt x="554" y="15"/>
                </a:cubicBezTo>
                <a:cubicBezTo>
                  <a:pt x="517" y="3"/>
                  <a:pt x="439" y="0"/>
                  <a:pt x="398" y="9"/>
                </a:cubicBezTo>
                <a:close/>
                <a:moveTo>
                  <a:pt x="571" y="153"/>
                </a:moveTo>
                <a:cubicBezTo>
                  <a:pt x="588" y="165"/>
                  <a:pt x="601" y="193"/>
                  <a:pt x="604" y="223"/>
                </a:cubicBezTo>
                <a:cubicBezTo>
                  <a:pt x="610" y="315"/>
                  <a:pt x="538" y="359"/>
                  <a:pt x="500" y="285"/>
                </a:cubicBezTo>
                <a:cubicBezTo>
                  <a:pt x="486" y="261"/>
                  <a:pt x="487" y="208"/>
                  <a:pt x="500" y="182"/>
                </a:cubicBezTo>
                <a:cubicBezTo>
                  <a:pt x="515" y="150"/>
                  <a:pt x="547" y="138"/>
                  <a:pt x="571" y="153"/>
                </a:cubicBezTo>
                <a:close/>
                <a:moveTo>
                  <a:pt x="403" y="157"/>
                </a:moveTo>
                <a:cubicBezTo>
                  <a:pt x="421" y="169"/>
                  <a:pt x="434" y="197"/>
                  <a:pt x="436" y="229"/>
                </a:cubicBezTo>
                <a:cubicBezTo>
                  <a:pt x="438" y="265"/>
                  <a:pt x="432" y="287"/>
                  <a:pt x="414" y="307"/>
                </a:cubicBezTo>
                <a:cubicBezTo>
                  <a:pt x="398" y="325"/>
                  <a:pt x="382" y="329"/>
                  <a:pt x="363" y="321"/>
                </a:cubicBezTo>
                <a:cubicBezTo>
                  <a:pt x="334" y="309"/>
                  <a:pt x="319" y="280"/>
                  <a:pt x="319" y="235"/>
                </a:cubicBezTo>
                <a:cubicBezTo>
                  <a:pt x="319" y="201"/>
                  <a:pt x="329" y="176"/>
                  <a:pt x="348" y="160"/>
                </a:cubicBezTo>
                <a:cubicBezTo>
                  <a:pt x="361" y="149"/>
                  <a:pt x="388" y="148"/>
                  <a:pt x="403" y="157"/>
                </a:cubicBezTo>
                <a:close/>
                <a:moveTo>
                  <a:pt x="576" y="351"/>
                </a:moveTo>
                <a:cubicBezTo>
                  <a:pt x="628" y="364"/>
                  <a:pt x="684" y="393"/>
                  <a:pt x="684" y="407"/>
                </a:cubicBezTo>
                <a:cubicBezTo>
                  <a:pt x="684" y="415"/>
                  <a:pt x="649" y="437"/>
                  <a:pt x="628" y="443"/>
                </a:cubicBezTo>
                <a:cubicBezTo>
                  <a:pt x="615" y="447"/>
                  <a:pt x="615" y="446"/>
                  <a:pt x="632" y="424"/>
                </a:cubicBezTo>
                <a:cubicBezTo>
                  <a:pt x="646" y="405"/>
                  <a:pt x="640" y="404"/>
                  <a:pt x="616" y="423"/>
                </a:cubicBezTo>
                <a:cubicBezTo>
                  <a:pt x="527" y="489"/>
                  <a:pt x="420" y="491"/>
                  <a:pt x="333" y="426"/>
                </a:cubicBezTo>
                <a:cubicBezTo>
                  <a:pt x="321" y="417"/>
                  <a:pt x="311" y="411"/>
                  <a:pt x="310" y="412"/>
                </a:cubicBezTo>
                <a:cubicBezTo>
                  <a:pt x="309" y="413"/>
                  <a:pt x="312" y="421"/>
                  <a:pt x="317" y="429"/>
                </a:cubicBezTo>
                <a:cubicBezTo>
                  <a:pt x="322" y="437"/>
                  <a:pt x="324" y="444"/>
                  <a:pt x="323" y="445"/>
                </a:cubicBezTo>
                <a:cubicBezTo>
                  <a:pt x="320" y="448"/>
                  <a:pt x="287" y="434"/>
                  <a:pt x="272" y="423"/>
                </a:cubicBezTo>
                <a:cubicBezTo>
                  <a:pt x="266" y="418"/>
                  <a:pt x="260" y="411"/>
                  <a:pt x="260" y="407"/>
                </a:cubicBezTo>
                <a:cubicBezTo>
                  <a:pt x="260" y="390"/>
                  <a:pt x="333" y="357"/>
                  <a:pt x="396" y="345"/>
                </a:cubicBezTo>
                <a:cubicBezTo>
                  <a:pt x="439" y="337"/>
                  <a:pt x="532" y="340"/>
                  <a:pt x="576" y="351"/>
                </a:cubicBezTo>
                <a:close/>
                <a:moveTo>
                  <a:pt x="317" y="491"/>
                </a:moveTo>
                <a:cubicBezTo>
                  <a:pt x="350" y="502"/>
                  <a:pt x="409" y="511"/>
                  <a:pt x="451" y="511"/>
                </a:cubicBezTo>
                <a:cubicBezTo>
                  <a:pt x="476" y="511"/>
                  <a:pt x="488" y="513"/>
                  <a:pt x="488" y="516"/>
                </a:cubicBezTo>
                <a:cubicBezTo>
                  <a:pt x="488" y="522"/>
                  <a:pt x="410" y="517"/>
                  <a:pt x="366" y="509"/>
                </a:cubicBezTo>
                <a:cubicBezTo>
                  <a:pt x="332" y="503"/>
                  <a:pt x="296" y="492"/>
                  <a:pt x="291" y="487"/>
                </a:cubicBezTo>
                <a:cubicBezTo>
                  <a:pt x="284" y="481"/>
                  <a:pt x="293" y="482"/>
                  <a:pt x="317" y="491"/>
                </a:cubicBezTo>
                <a:close/>
                <a:moveTo>
                  <a:pt x="546" y="511"/>
                </a:moveTo>
                <a:cubicBezTo>
                  <a:pt x="540" y="513"/>
                  <a:pt x="524" y="514"/>
                  <a:pt x="512" y="514"/>
                </a:cubicBezTo>
                <a:cubicBezTo>
                  <a:pt x="490" y="514"/>
                  <a:pt x="490" y="514"/>
                  <a:pt x="490" y="514"/>
                </a:cubicBezTo>
                <a:cubicBezTo>
                  <a:pt x="514" y="511"/>
                  <a:pt x="514" y="511"/>
                  <a:pt x="514" y="511"/>
                </a:cubicBezTo>
                <a:cubicBezTo>
                  <a:pt x="528" y="509"/>
                  <a:pt x="543" y="508"/>
                  <a:pt x="548" y="508"/>
                </a:cubicBezTo>
                <a:cubicBezTo>
                  <a:pt x="557" y="508"/>
                  <a:pt x="557" y="508"/>
                  <a:pt x="546" y="511"/>
                </a:cubicBezTo>
                <a:close/>
                <a:moveTo>
                  <a:pt x="223" y="570"/>
                </a:moveTo>
                <a:cubicBezTo>
                  <a:pt x="226" y="572"/>
                  <a:pt x="226" y="586"/>
                  <a:pt x="220" y="625"/>
                </a:cubicBezTo>
                <a:cubicBezTo>
                  <a:pt x="210" y="689"/>
                  <a:pt x="212" y="714"/>
                  <a:pt x="229" y="733"/>
                </a:cubicBezTo>
                <a:cubicBezTo>
                  <a:pt x="244" y="751"/>
                  <a:pt x="271" y="760"/>
                  <a:pt x="304" y="761"/>
                </a:cubicBezTo>
                <a:cubicBezTo>
                  <a:pt x="359" y="761"/>
                  <a:pt x="364" y="754"/>
                  <a:pt x="364" y="677"/>
                </a:cubicBezTo>
                <a:cubicBezTo>
                  <a:pt x="364" y="626"/>
                  <a:pt x="364" y="626"/>
                  <a:pt x="364" y="626"/>
                </a:cubicBezTo>
                <a:cubicBezTo>
                  <a:pt x="398" y="629"/>
                  <a:pt x="398" y="629"/>
                  <a:pt x="398" y="629"/>
                </a:cubicBezTo>
                <a:cubicBezTo>
                  <a:pt x="518" y="642"/>
                  <a:pt x="635" y="618"/>
                  <a:pt x="720" y="561"/>
                </a:cubicBezTo>
                <a:cubicBezTo>
                  <a:pt x="732" y="553"/>
                  <a:pt x="743" y="548"/>
                  <a:pt x="745" y="550"/>
                </a:cubicBezTo>
                <a:cubicBezTo>
                  <a:pt x="760" y="565"/>
                  <a:pt x="765" y="662"/>
                  <a:pt x="754" y="705"/>
                </a:cubicBezTo>
                <a:cubicBezTo>
                  <a:pt x="722" y="829"/>
                  <a:pt x="612" y="916"/>
                  <a:pt x="480" y="922"/>
                </a:cubicBezTo>
                <a:cubicBezTo>
                  <a:pt x="388" y="926"/>
                  <a:pt x="312" y="898"/>
                  <a:pt x="248" y="835"/>
                </a:cubicBezTo>
                <a:cubicBezTo>
                  <a:pt x="200" y="787"/>
                  <a:pt x="173" y="730"/>
                  <a:pt x="166" y="665"/>
                </a:cubicBezTo>
                <a:cubicBezTo>
                  <a:pt x="164" y="634"/>
                  <a:pt x="170" y="582"/>
                  <a:pt x="179" y="560"/>
                </a:cubicBezTo>
                <a:cubicBezTo>
                  <a:pt x="184" y="547"/>
                  <a:pt x="184" y="547"/>
                  <a:pt x="184" y="547"/>
                </a:cubicBezTo>
                <a:cubicBezTo>
                  <a:pt x="201" y="557"/>
                  <a:pt x="201" y="557"/>
                  <a:pt x="201" y="557"/>
                </a:cubicBezTo>
                <a:cubicBezTo>
                  <a:pt x="211" y="563"/>
                  <a:pt x="220" y="569"/>
                  <a:pt x="223" y="570"/>
                </a:cubicBezTo>
                <a:close/>
                <a:moveTo>
                  <a:pt x="189" y="837"/>
                </a:moveTo>
                <a:cubicBezTo>
                  <a:pt x="192" y="841"/>
                  <a:pt x="201" y="848"/>
                  <a:pt x="208" y="853"/>
                </a:cubicBezTo>
                <a:cubicBezTo>
                  <a:pt x="216" y="858"/>
                  <a:pt x="230" y="869"/>
                  <a:pt x="239" y="877"/>
                </a:cubicBezTo>
                <a:cubicBezTo>
                  <a:pt x="248" y="886"/>
                  <a:pt x="268" y="903"/>
                  <a:pt x="284" y="916"/>
                </a:cubicBezTo>
                <a:cubicBezTo>
                  <a:pt x="304" y="933"/>
                  <a:pt x="312" y="942"/>
                  <a:pt x="312" y="949"/>
                </a:cubicBezTo>
                <a:cubicBezTo>
                  <a:pt x="312" y="961"/>
                  <a:pt x="304" y="963"/>
                  <a:pt x="257" y="963"/>
                </a:cubicBezTo>
                <a:cubicBezTo>
                  <a:pt x="191" y="963"/>
                  <a:pt x="140" y="945"/>
                  <a:pt x="128" y="917"/>
                </a:cubicBezTo>
                <a:cubicBezTo>
                  <a:pt x="123" y="907"/>
                  <a:pt x="124" y="903"/>
                  <a:pt x="133" y="887"/>
                </a:cubicBezTo>
                <a:cubicBezTo>
                  <a:pt x="143" y="868"/>
                  <a:pt x="143" y="867"/>
                  <a:pt x="136" y="865"/>
                </a:cubicBezTo>
                <a:cubicBezTo>
                  <a:pt x="126" y="862"/>
                  <a:pt x="130" y="854"/>
                  <a:pt x="148" y="841"/>
                </a:cubicBezTo>
                <a:cubicBezTo>
                  <a:pt x="165" y="830"/>
                  <a:pt x="181" y="828"/>
                  <a:pt x="189" y="837"/>
                </a:cubicBezTo>
                <a:close/>
                <a:moveTo>
                  <a:pt x="768" y="837"/>
                </a:moveTo>
                <a:cubicBezTo>
                  <a:pt x="790" y="848"/>
                  <a:pt x="799" y="867"/>
                  <a:pt x="782" y="867"/>
                </a:cubicBezTo>
                <a:cubicBezTo>
                  <a:pt x="776" y="867"/>
                  <a:pt x="776" y="868"/>
                  <a:pt x="782" y="875"/>
                </a:cubicBezTo>
                <a:cubicBezTo>
                  <a:pt x="786" y="879"/>
                  <a:pt x="790" y="891"/>
                  <a:pt x="792" y="902"/>
                </a:cubicBezTo>
                <a:cubicBezTo>
                  <a:pt x="793" y="920"/>
                  <a:pt x="792" y="922"/>
                  <a:pt x="779" y="934"/>
                </a:cubicBezTo>
                <a:cubicBezTo>
                  <a:pt x="756" y="954"/>
                  <a:pt x="727" y="961"/>
                  <a:pt x="669" y="960"/>
                </a:cubicBezTo>
                <a:cubicBezTo>
                  <a:pt x="632" y="960"/>
                  <a:pt x="618" y="959"/>
                  <a:pt x="614" y="954"/>
                </a:cubicBezTo>
                <a:cubicBezTo>
                  <a:pt x="606" y="946"/>
                  <a:pt x="615" y="935"/>
                  <a:pt x="644" y="919"/>
                </a:cubicBezTo>
                <a:cubicBezTo>
                  <a:pt x="679" y="898"/>
                  <a:pt x="693" y="887"/>
                  <a:pt x="698" y="878"/>
                </a:cubicBezTo>
                <a:cubicBezTo>
                  <a:pt x="700" y="873"/>
                  <a:pt x="708" y="868"/>
                  <a:pt x="715" y="866"/>
                </a:cubicBezTo>
                <a:cubicBezTo>
                  <a:pt x="723" y="864"/>
                  <a:pt x="731" y="857"/>
                  <a:pt x="738" y="847"/>
                </a:cubicBezTo>
                <a:cubicBezTo>
                  <a:pt x="751" y="829"/>
                  <a:pt x="752" y="829"/>
                  <a:pt x="768" y="837"/>
                </a:cubicBezTo>
                <a:close/>
                <a:moveTo>
                  <a:pt x="519" y="210"/>
                </a:moveTo>
                <a:cubicBezTo>
                  <a:pt x="510" y="221"/>
                  <a:pt x="504" y="239"/>
                  <a:pt x="506" y="250"/>
                </a:cubicBezTo>
                <a:cubicBezTo>
                  <a:pt x="510" y="263"/>
                  <a:pt x="517" y="259"/>
                  <a:pt x="522" y="241"/>
                </a:cubicBezTo>
                <a:cubicBezTo>
                  <a:pt x="528" y="221"/>
                  <a:pt x="543" y="216"/>
                  <a:pt x="546" y="233"/>
                </a:cubicBezTo>
                <a:cubicBezTo>
                  <a:pt x="550" y="253"/>
                  <a:pt x="550" y="253"/>
                  <a:pt x="550" y="253"/>
                </a:cubicBezTo>
                <a:cubicBezTo>
                  <a:pt x="554" y="271"/>
                  <a:pt x="562" y="262"/>
                  <a:pt x="562" y="239"/>
                </a:cubicBezTo>
                <a:cubicBezTo>
                  <a:pt x="562" y="222"/>
                  <a:pt x="560" y="217"/>
                  <a:pt x="553" y="211"/>
                </a:cubicBezTo>
                <a:cubicBezTo>
                  <a:pt x="541" y="201"/>
                  <a:pt x="528" y="201"/>
                  <a:pt x="519" y="210"/>
                </a:cubicBezTo>
                <a:close/>
                <a:moveTo>
                  <a:pt x="383" y="207"/>
                </a:moveTo>
                <a:cubicBezTo>
                  <a:pt x="367" y="224"/>
                  <a:pt x="368" y="257"/>
                  <a:pt x="385" y="269"/>
                </a:cubicBezTo>
                <a:cubicBezTo>
                  <a:pt x="398" y="277"/>
                  <a:pt x="403" y="277"/>
                  <a:pt x="414" y="265"/>
                </a:cubicBezTo>
                <a:cubicBezTo>
                  <a:pt x="422" y="258"/>
                  <a:pt x="424" y="251"/>
                  <a:pt x="424" y="237"/>
                </a:cubicBezTo>
                <a:cubicBezTo>
                  <a:pt x="424" y="207"/>
                  <a:pt x="399" y="189"/>
                  <a:pt x="383" y="207"/>
                </a:cubicBezTo>
                <a:close/>
                <a:moveTo>
                  <a:pt x="410" y="231"/>
                </a:moveTo>
                <a:cubicBezTo>
                  <a:pt x="410" y="243"/>
                  <a:pt x="399" y="247"/>
                  <a:pt x="395" y="237"/>
                </a:cubicBezTo>
                <a:cubicBezTo>
                  <a:pt x="392" y="229"/>
                  <a:pt x="399" y="218"/>
                  <a:pt x="406" y="220"/>
                </a:cubicBezTo>
                <a:cubicBezTo>
                  <a:pt x="408" y="221"/>
                  <a:pt x="410" y="226"/>
                  <a:pt x="410" y="231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 dirty="0"/>
          </a:p>
        </p:txBody>
      </p:sp>
      <p:sp>
        <p:nvSpPr>
          <p:cNvPr id="61" name="KSO_Shape"/>
          <p:cNvSpPr/>
          <p:nvPr/>
        </p:nvSpPr>
        <p:spPr>
          <a:xfrm rot="486450">
            <a:off x="6120847" y="1032687"/>
            <a:ext cx="644980" cy="644980"/>
          </a:xfrm>
          <a:prstGeom prst="heart">
            <a:avLst/>
          </a:prstGeom>
          <a:solidFill>
            <a:srgbClr val="B717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49927" y="3663908"/>
            <a:ext cx="579697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第一次联系，我们聊天就像老友一样聊的很开心</a:t>
            </a:r>
          </a:p>
        </p:txBody>
      </p:sp>
    </p:spTree>
    <p:extLst>
      <p:ext uri="{BB962C8B-B14F-4D97-AF65-F5344CB8AC3E}">
        <p14:creationId xmlns:p14="http://schemas.microsoft.com/office/powerpoint/2010/main" val="2104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846">
        <p14:ripple/>
      </p:transition>
    </mc:Choice>
    <mc:Fallback xmlns="">
      <p:transition spd="slow" advTm="7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9" grpId="0" animBg="1"/>
      <p:bldP spid="61" grpId="0" animBg="1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324" y="1357179"/>
            <a:ext cx="3315546" cy="220659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 rot="732760">
            <a:off x="9749783" y="3230388"/>
            <a:ext cx="2171701" cy="2066925"/>
            <a:chOff x="1874204" y="1034597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874204" y="1034597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81131" y="1139750"/>
              <a:ext cx="11496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January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098243" y="1545813"/>
              <a:ext cx="1748186" cy="257191"/>
              <a:chOff x="2300597" y="1608466"/>
              <a:chExt cx="1748186" cy="257191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2300597" y="1626903"/>
                <a:ext cx="1748186" cy="231517"/>
              </a:xfrm>
              <a:prstGeom prst="rect">
                <a:avLst/>
              </a:prstGeom>
              <a:solidFill>
                <a:srgbClr val="B71719">
                  <a:alpha val="7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347688" y="1608466"/>
                <a:ext cx="268022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S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565549" y="1611741"/>
                <a:ext cx="296876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M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806319" y="1611741"/>
                <a:ext cx="27603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T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3023847" y="1611741"/>
                <a:ext cx="301686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W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241375" y="1611741"/>
                <a:ext cx="327334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err="1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T</a:t>
                </a:r>
                <a:r>
                  <a:rPr lang="en-US" altLang="zh-CN" sz="800" dirty="0" err="1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h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498177" y="1611741"/>
                <a:ext cx="274434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F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3731734" y="1611741"/>
                <a:ext cx="268022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50" dirty="0" smtClean="0">
                    <a:solidFill>
                      <a:schemeClr val="bg1"/>
                    </a:solidFill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S</a:t>
                </a:r>
                <a:endParaRPr lang="zh-CN" altLang="en-US" sz="1050" dirty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079591" y="1821839"/>
              <a:ext cx="735444" cy="246221"/>
              <a:chOff x="3254694" y="1884492"/>
              <a:chExt cx="735444" cy="246221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3254694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3487191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741352" y="188449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154952" y="2033174"/>
              <a:ext cx="1660083" cy="253916"/>
              <a:chOff x="2357306" y="2087930"/>
              <a:chExt cx="1660083" cy="253916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35730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58130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80529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02929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3253286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477281" y="2091777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698071" y="2087930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126098" y="2252204"/>
              <a:ext cx="1688937" cy="246221"/>
              <a:chOff x="2325246" y="2256902"/>
              <a:chExt cx="1688937" cy="24622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126098" y="2463539"/>
              <a:ext cx="1688937" cy="246221"/>
              <a:chOff x="2325246" y="2256902"/>
              <a:chExt cx="1688937" cy="24622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126098" y="2674874"/>
              <a:ext cx="1688937" cy="246221"/>
              <a:chOff x="2325246" y="2256902"/>
              <a:chExt cx="1688937" cy="246221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2325246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554585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783924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3013263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242602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3471941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701277" y="22569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184691" y="2700066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6279932" y="875828"/>
            <a:ext cx="285206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25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186959" y="1429639"/>
            <a:ext cx="303801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</a:t>
            </a:r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3" name="KSO_Shape"/>
          <p:cNvSpPr/>
          <p:nvPr/>
        </p:nvSpPr>
        <p:spPr>
          <a:xfrm>
            <a:off x="5469707" y="1168215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30" y="2159301"/>
            <a:ext cx="3233613" cy="29172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sx="95000" sy="95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6" name="KSO_Shape"/>
          <p:cNvSpPr/>
          <p:nvPr/>
        </p:nvSpPr>
        <p:spPr>
          <a:xfrm rot="1190453">
            <a:off x="3092390" y="504082"/>
            <a:ext cx="758664" cy="743491"/>
          </a:xfrm>
          <a:custGeom>
            <a:avLst/>
            <a:gdLst/>
            <a:ahLst/>
            <a:cxnLst/>
            <a:rect l="l" t="t" r="r" b="b"/>
            <a:pathLst>
              <a:path w="1160528" h="1137856">
                <a:moveTo>
                  <a:pt x="301373" y="145324"/>
                </a:moveTo>
                <a:cubicBezTo>
                  <a:pt x="77474" y="176329"/>
                  <a:pt x="-76715" y="585266"/>
                  <a:pt x="580264" y="1067944"/>
                </a:cubicBezTo>
                <a:cubicBezTo>
                  <a:pt x="1535870" y="365866"/>
                  <a:pt x="775286" y="-180195"/>
                  <a:pt x="580264" y="365866"/>
                </a:cubicBezTo>
                <a:cubicBezTo>
                  <a:pt x="519320" y="195222"/>
                  <a:pt x="403145" y="131231"/>
                  <a:pt x="301373" y="145324"/>
                </a:cubicBezTo>
                <a:close/>
                <a:moveTo>
                  <a:pt x="237013" y="2324"/>
                </a:moveTo>
                <a:cubicBezTo>
                  <a:pt x="362271" y="-15022"/>
                  <a:pt x="505256" y="63737"/>
                  <a:pt x="580264" y="273760"/>
                </a:cubicBezTo>
                <a:cubicBezTo>
                  <a:pt x="820291" y="-398315"/>
                  <a:pt x="1756395" y="273760"/>
                  <a:pt x="580264" y="1137856"/>
                </a:cubicBezTo>
                <a:cubicBezTo>
                  <a:pt x="-228326" y="543790"/>
                  <a:pt x="-38555" y="40484"/>
                  <a:pt x="237013" y="2324"/>
                </a:cubicBezTo>
                <a:close/>
              </a:path>
            </a:pathLst>
          </a:custGeom>
          <a:solidFill>
            <a:srgbClr val="B7171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394761" y="3725153"/>
            <a:ext cx="521871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第一次见面，茫茫人海我们相遇了</a:t>
            </a:r>
          </a:p>
        </p:txBody>
      </p:sp>
    </p:spTree>
    <p:extLst>
      <p:ext uri="{BB962C8B-B14F-4D97-AF65-F5344CB8AC3E}">
        <p14:creationId xmlns:p14="http://schemas.microsoft.com/office/powerpoint/2010/main" val="368789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337">
        <p14:ripple/>
      </p:transition>
    </mc:Choice>
    <mc:Fallback xmlns="">
      <p:transition spd="slow" advTm="83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 animBg="1"/>
      <p:bldP spid="56" grpId="0" animBg="1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92" y="700081"/>
            <a:ext cx="3952432" cy="261596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grpSp>
        <p:nvGrpSpPr>
          <p:cNvPr id="59" name="组合 58"/>
          <p:cNvGrpSpPr/>
          <p:nvPr/>
        </p:nvGrpSpPr>
        <p:grpSpPr>
          <a:xfrm>
            <a:off x="754777" y="3573288"/>
            <a:ext cx="2171701" cy="2066925"/>
            <a:chOff x="1021477" y="3166888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021477" y="3166888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8404" y="3272041"/>
              <a:ext cx="12666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February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245516" y="3696541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92607" y="36781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10468" y="3681379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751238" y="3681379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68766" y="3681379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186294" y="3681379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2443096" y="3681379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676653" y="368137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314595" y="3941796"/>
              <a:ext cx="1604218" cy="246221"/>
              <a:chOff x="1314595" y="3941796"/>
              <a:chExt cx="1604218" cy="246221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314595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540500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766405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92310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218215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444120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670027" y="3941796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1311843" y="4144969"/>
              <a:ext cx="1632832" cy="253916"/>
              <a:chOff x="1311843" y="4159224"/>
              <a:chExt cx="1632832" cy="25391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311843" y="416307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535838" y="4163072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1756628" y="4159224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967430" y="416307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173091" y="416307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402430" y="416307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631769" y="416307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276802" y="4355837"/>
              <a:ext cx="1685506" cy="246221"/>
              <a:chOff x="1276802" y="4371083"/>
              <a:chExt cx="1685506" cy="24622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276802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506141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735477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961385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190724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420063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649402" y="437108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1280230" y="4559010"/>
              <a:ext cx="1669628" cy="246221"/>
              <a:chOff x="1280230" y="4560402"/>
              <a:chExt cx="1669628" cy="24622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280230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509569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38905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1948935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178274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407613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2636952" y="456040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1276802" y="4762185"/>
              <a:ext cx="776307" cy="246221"/>
              <a:chOff x="1276802" y="4762185"/>
              <a:chExt cx="776307" cy="246221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1276802" y="47621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1510867" y="47621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740203" y="47621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700209" y="4166325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39" y="845394"/>
            <a:ext cx="3778521" cy="4949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2" name="文本框 51"/>
          <p:cNvSpPr txBox="1"/>
          <p:nvPr/>
        </p:nvSpPr>
        <p:spPr>
          <a:xfrm>
            <a:off x="2774046" y="605376"/>
            <a:ext cx="285206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14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2751604" y="1159187"/>
            <a:ext cx="28969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</a:t>
            </a:r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61" name="KSO_Shape"/>
          <p:cNvSpPr/>
          <p:nvPr/>
        </p:nvSpPr>
        <p:spPr>
          <a:xfrm>
            <a:off x="1579165" y="804805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048572" y="3787895"/>
            <a:ext cx="490239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我们的第一个情人节，第一次出去玩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  <a:endParaRPr lang="zh-CN" altLang="en-US" sz="3200" dirty="0" smtClean="0">
              <a:solidFill>
                <a:srgbClr val="B7171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390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574">
        <p14:ripple/>
      </p:transition>
    </mc:Choice>
    <mc:Fallback xmlns="">
      <p:transition spd="slow" advTm="95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61" grpId="0" animBg="1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996" y="1420955"/>
            <a:ext cx="4109645" cy="35445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sx="98000" sy="98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59" name="组合 58"/>
          <p:cNvGrpSpPr/>
          <p:nvPr/>
        </p:nvGrpSpPr>
        <p:grpSpPr>
          <a:xfrm>
            <a:off x="1211977" y="830088"/>
            <a:ext cx="2171701" cy="2066925"/>
            <a:chOff x="1211977" y="830088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211977" y="830088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81277" y="952092"/>
              <a:ext cx="8819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M</a:t>
              </a:r>
              <a:r>
                <a:rPr lang="en-US" altLang="zh-CN" sz="1400" dirty="0" smtClean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arch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436016" y="1359741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483107" y="13413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700968" y="1344579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41738" y="1344579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159266" y="1344579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76794" y="1344579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633596" y="1344579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867153" y="134457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2203566" y="1581218"/>
              <a:ext cx="935172" cy="246221"/>
              <a:chOff x="2203566" y="1581218"/>
              <a:chExt cx="935172" cy="246221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03566" y="1581218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432361" y="1581218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661156" y="1581218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889952" y="1581218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511472" y="1794390"/>
              <a:ext cx="1665848" cy="253916"/>
              <a:chOff x="1511472" y="1757823"/>
              <a:chExt cx="1665848" cy="25391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511472" y="176167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1725207" y="176167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938942" y="176167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152677" y="176167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366412" y="1761671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580147" y="1757823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864414" y="176167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470899" y="2015257"/>
              <a:ext cx="1710327" cy="246221"/>
              <a:chOff x="1470899" y="1965703"/>
              <a:chExt cx="1710327" cy="246221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1470899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1703803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1936707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169610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402513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635416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868320" y="196570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1463676" y="2228429"/>
              <a:ext cx="1709161" cy="246221"/>
              <a:chOff x="1463676" y="2204716"/>
              <a:chExt cx="1709161" cy="246221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1463676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696385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929094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161803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394512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627221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59931" y="2204716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1446192" y="2441600"/>
              <a:ext cx="1278890" cy="246221"/>
              <a:chOff x="1446192" y="2441600"/>
              <a:chExt cx="1278890" cy="24622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446192" y="2441600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687688" y="2441600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929184" y="2441600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170680" y="2441600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2412176" y="2441600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471560" y="2029728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Freeform 5"/>
          <p:cNvSpPr>
            <a:spLocks noEditPoints="1"/>
          </p:cNvSpPr>
          <p:nvPr/>
        </p:nvSpPr>
        <p:spPr bwMode="auto">
          <a:xfrm>
            <a:off x="4123765" y="569652"/>
            <a:ext cx="3107914" cy="2230612"/>
          </a:xfrm>
          <a:custGeom>
            <a:avLst/>
            <a:gdLst>
              <a:gd name="T0" fmla="*/ 1890 w 2495"/>
              <a:gd name="T1" fmla="*/ 791 h 1790"/>
              <a:gd name="T2" fmla="*/ 1581 w 2495"/>
              <a:gd name="T3" fmla="*/ 185 h 1790"/>
              <a:gd name="T4" fmla="*/ 983 w 2495"/>
              <a:gd name="T5" fmla="*/ 78 h 1790"/>
              <a:gd name="T6" fmla="*/ 295 w 2495"/>
              <a:gd name="T7" fmla="*/ 228 h 1790"/>
              <a:gd name="T8" fmla="*/ 283 w 2495"/>
              <a:gd name="T9" fmla="*/ 1215 h 1790"/>
              <a:gd name="T10" fmla="*/ 1097 w 2495"/>
              <a:gd name="T11" fmla="*/ 1610 h 1790"/>
              <a:gd name="T12" fmla="*/ 1097 w 2495"/>
              <a:gd name="T13" fmla="*/ 1610 h 1790"/>
              <a:gd name="T14" fmla="*/ 1255 w 2495"/>
              <a:gd name="T15" fmla="*/ 1471 h 1790"/>
              <a:gd name="T16" fmla="*/ 1489 w 2495"/>
              <a:gd name="T17" fmla="*/ 1790 h 1790"/>
              <a:gd name="T18" fmla="*/ 1493 w 2495"/>
              <a:gd name="T19" fmla="*/ 1790 h 1790"/>
              <a:gd name="T20" fmla="*/ 2452 w 2495"/>
              <a:gd name="T21" fmla="*/ 1228 h 1790"/>
              <a:gd name="T22" fmla="*/ 1088 w 2495"/>
              <a:gd name="T23" fmla="*/ 1537 h 1790"/>
              <a:gd name="T24" fmla="*/ 88 w 2495"/>
              <a:gd name="T25" fmla="*/ 729 h 1790"/>
              <a:gd name="T26" fmla="*/ 784 w 2495"/>
              <a:gd name="T27" fmla="*/ 404 h 1790"/>
              <a:gd name="T28" fmla="*/ 841 w 2495"/>
              <a:gd name="T29" fmla="*/ 390 h 1790"/>
              <a:gd name="T30" fmla="*/ 1268 w 2495"/>
              <a:gd name="T31" fmla="*/ 83 h 1790"/>
              <a:gd name="T32" fmla="*/ 1558 w 2495"/>
              <a:gd name="T33" fmla="*/ 495 h 1790"/>
              <a:gd name="T34" fmla="*/ 1009 w 2495"/>
              <a:gd name="T35" fmla="*/ 268 h 1790"/>
              <a:gd name="T36" fmla="*/ 844 w 2495"/>
              <a:gd name="T37" fmla="*/ 572 h 1790"/>
              <a:gd name="T38" fmla="*/ 169 w 2495"/>
              <a:gd name="T39" fmla="*/ 692 h 1790"/>
              <a:gd name="T40" fmla="*/ 1049 w 2495"/>
              <a:gd name="T41" fmla="*/ 1447 h 1790"/>
              <a:gd name="T42" fmla="*/ 1058 w 2495"/>
              <a:gd name="T43" fmla="*/ 1449 h 1790"/>
              <a:gd name="T44" fmla="*/ 1553 w 2495"/>
              <a:gd name="T45" fmla="*/ 693 h 1790"/>
              <a:gd name="T46" fmla="*/ 1631 w 2495"/>
              <a:gd name="T47" fmla="*/ 729 h 1790"/>
              <a:gd name="T48" fmla="*/ 1160 w 2495"/>
              <a:gd name="T49" fmla="*/ 1260 h 1790"/>
              <a:gd name="T50" fmla="*/ 421 w 2495"/>
              <a:gd name="T51" fmla="*/ 1043 h 1790"/>
              <a:gd name="T52" fmla="*/ 395 w 2495"/>
              <a:gd name="T53" fmla="*/ 438 h 1790"/>
              <a:gd name="T54" fmla="*/ 836 w 2495"/>
              <a:gd name="T55" fmla="*/ 643 h 1790"/>
              <a:gd name="T56" fmla="*/ 900 w 2495"/>
              <a:gd name="T57" fmla="*/ 628 h 1790"/>
              <a:gd name="T58" fmla="*/ 1058 w 2495"/>
              <a:gd name="T59" fmla="*/ 317 h 1790"/>
              <a:gd name="T60" fmla="*/ 1489 w 2495"/>
              <a:gd name="T61" fmla="*/ 498 h 1790"/>
              <a:gd name="T62" fmla="*/ 1160 w 2495"/>
              <a:gd name="T63" fmla="*/ 1260 h 1790"/>
              <a:gd name="T64" fmla="*/ 1483 w 2495"/>
              <a:gd name="T65" fmla="*/ 694 h 1790"/>
              <a:gd name="T66" fmla="*/ 1400 w 2495"/>
              <a:gd name="T67" fmla="*/ 737 h 1790"/>
              <a:gd name="T68" fmla="*/ 1782 w 2495"/>
              <a:gd name="T69" fmla="*/ 1050 h 1790"/>
              <a:gd name="T70" fmla="*/ 1820 w 2495"/>
              <a:gd name="T71" fmla="*/ 1059 h 1790"/>
              <a:gd name="T72" fmla="*/ 2182 w 2495"/>
              <a:gd name="T73" fmla="*/ 951 h 1790"/>
              <a:gd name="T74" fmla="*/ 2085 w 2495"/>
              <a:gd name="T75" fmla="*/ 1414 h 1790"/>
              <a:gd name="T76" fmla="*/ 1388 w 2495"/>
              <a:gd name="T77" fmla="*/ 1323 h 1790"/>
              <a:gd name="T78" fmla="*/ 1737 w 2495"/>
              <a:gd name="T79" fmla="*/ 1002 h 1790"/>
              <a:gd name="T80" fmla="*/ 2385 w 2495"/>
              <a:gd name="T81" fmla="*/ 1211 h 1790"/>
              <a:gd name="T82" fmla="*/ 1504 w 2495"/>
              <a:gd name="T83" fmla="*/ 1719 h 1790"/>
              <a:gd name="T84" fmla="*/ 1339 w 2495"/>
              <a:gd name="T85" fmla="*/ 1381 h 1790"/>
              <a:gd name="T86" fmla="*/ 1540 w 2495"/>
              <a:gd name="T87" fmla="*/ 1668 h 1790"/>
              <a:gd name="T88" fmla="*/ 2125 w 2495"/>
              <a:gd name="T89" fmla="*/ 1471 h 1790"/>
              <a:gd name="T90" fmla="*/ 2214 w 2495"/>
              <a:gd name="T91" fmla="*/ 891 h 1790"/>
              <a:gd name="T92" fmla="*/ 1809 w 2495"/>
              <a:gd name="T93" fmla="*/ 986 h 1790"/>
              <a:gd name="T94" fmla="*/ 1620 w 2495"/>
              <a:gd name="T95" fmla="*/ 642 h 1790"/>
              <a:gd name="T96" fmla="*/ 1252 w 2495"/>
              <a:gd name="T97" fmla="*/ 1150 h 1790"/>
              <a:gd name="T98" fmla="*/ 1294 w 2495"/>
              <a:gd name="T99" fmla="*/ 670 h 1790"/>
              <a:gd name="T100" fmla="*/ 1832 w 2495"/>
              <a:gd name="T101" fmla="*/ 853 h 1790"/>
              <a:gd name="T102" fmla="*/ 1839 w 2495"/>
              <a:gd name="T103" fmla="*/ 868 h 1790"/>
              <a:gd name="T104" fmla="*/ 2256 w 2495"/>
              <a:gd name="T105" fmla="*/ 844 h 1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95" h="1790">
                <a:moveTo>
                  <a:pt x="2294" y="786"/>
                </a:moveTo>
                <a:cubicBezTo>
                  <a:pt x="2175" y="707"/>
                  <a:pt x="2027" y="709"/>
                  <a:pt x="1890" y="791"/>
                </a:cubicBezTo>
                <a:cubicBezTo>
                  <a:pt x="1862" y="679"/>
                  <a:pt x="1801" y="593"/>
                  <a:pt x="1716" y="542"/>
                </a:cubicBezTo>
                <a:cubicBezTo>
                  <a:pt x="1710" y="405"/>
                  <a:pt x="1664" y="281"/>
                  <a:pt x="1581" y="185"/>
                </a:cubicBezTo>
                <a:cubicBezTo>
                  <a:pt x="1501" y="93"/>
                  <a:pt x="1394" y="32"/>
                  <a:pt x="1278" y="15"/>
                </a:cubicBezTo>
                <a:cubicBezTo>
                  <a:pt x="1173" y="0"/>
                  <a:pt x="1071" y="21"/>
                  <a:pt x="983" y="78"/>
                </a:cubicBezTo>
                <a:cubicBezTo>
                  <a:pt x="901" y="131"/>
                  <a:pt x="836" y="214"/>
                  <a:pt x="793" y="319"/>
                </a:cubicBezTo>
                <a:cubicBezTo>
                  <a:pt x="640" y="187"/>
                  <a:pt x="457" y="153"/>
                  <a:pt x="295" y="228"/>
                </a:cubicBezTo>
                <a:cubicBezTo>
                  <a:pt x="111" y="314"/>
                  <a:pt x="0" y="517"/>
                  <a:pt x="19" y="734"/>
                </a:cubicBezTo>
                <a:cubicBezTo>
                  <a:pt x="34" y="906"/>
                  <a:pt x="125" y="1072"/>
                  <a:pt x="283" y="1215"/>
                </a:cubicBezTo>
                <a:cubicBezTo>
                  <a:pt x="469" y="1383"/>
                  <a:pt x="740" y="1515"/>
                  <a:pt x="1088" y="1608"/>
                </a:cubicBezTo>
                <a:cubicBezTo>
                  <a:pt x="1091" y="1609"/>
                  <a:pt x="1094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106" y="1610"/>
                  <a:pt x="1114" y="1607"/>
                  <a:pt x="1120" y="1601"/>
                </a:cubicBezTo>
                <a:cubicBezTo>
                  <a:pt x="1168" y="1558"/>
                  <a:pt x="1213" y="1515"/>
                  <a:pt x="1255" y="1471"/>
                </a:cubicBezTo>
                <a:cubicBezTo>
                  <a:pt x="1309" y="1571"/>
                  <a:pt x="1379" y="1673"/>
                  <a:pt x="1462" y="1777"/>
                </a:cubicBezTo>
                <a:cubicBezTo>
                  <a:pt x="1469" y="1785"/>
                  <a:pt x="1479" y="1790"/>
                  <a:pt x="1489" y="1790"/>
                </a:cubicBezTo>
                <a:cubicBezTo>
                  <a:pt x="1489" y="1790"/>
                  <a:pt x="1489" y="1790"/>
                  <a:pt x="1489" y="1790"/>
                </a:cubicBezTo>
                <a:cubicBezTo>
                  <a:pt x="1489" y="1790"/>
                  <a:pt x="1492" y="1790"/>
                  <a:pt x="1493" y="1790"/>
                </a:cubicBezTo>
                <a:cubicBezTo>
                  <a:pt x="1781" y="1759"/>
                  <a:pt x="2012" y="1688"/>
                  <a:pt x="2180" y="1578"/>
                </a:cubicBezTo>
                <a:cubicBezTo>
                  <a:pt x="2325" y="1484"/>
                  <a:pt x="2418" y="1363"/>
                  <a:pt x="2452" y="1228"/>
                </a:cubicBezTo>
                <a:cubicBezTo>
                  <a:pt x="2495" y="1056"/>
                  <a:pt x="2431" y="878"/>
                  <a:pt x="2294" y="786"/>
                </a:cubicBezTo>
                <a:close/>
                <a:moveTo>
                  <a:pt x="1088" y="1537"/>
                </a:moveTo>
                <a:cubicBezTo>
                  <a:pt x="759" y="1447"/>
                  <a:pt x="504" y="1321"/>
                  <a:pt x="330" y="1164"/>
                </a:cubicBezTo>
                <a:cubicBezTo>
                  <a:pt x="185" y="1032"/>
                  <a:pt x="101" y="882"/>
                  <a:pt x="88" y="729"/>
                </a:cubicBezTo>
                <a:cubicBezTo>
                  <a:pt x="72" y="540"/>
                  <a:pt x="166" y="364"/>
                  <a:pt x="324" y="291"/>
                </a:cubicBezTo>
                <a:cubicBezTo>
                  <a:pt x="475" y="221"/>
                  <a:pt x="643" y="262"/>
                  <a:pt x="784" y="404"/>
                </a:cubicBezTo>
                <a:cubicBezTo>
                  <a:pt x="797" y="417"/>
                  <a:pt x="819" y="417"/>
                  <a:pt x="832" y="404"/>
                </a:cubicBezTo>
                <a:cubicBezTo>
                  <a:pt x="836" y="400"/>
                  <a:pt x="839" y="395"/>
                  <a:pt x="841" y="390"/>
                </a:cubicBezTo>
                <a:cubicBezTo>
                  <a:pt x="841" y="390"/>
                  <a:pt x="841" y="390"/>
                  <a:pt x="841" y="390"/>
                </a:cubicBezTo>
                <a:cubicBezTo>
                  <a:pt x="924" y="130"/>
                  <a:pt x="1116" y="61"/>
                  <a:pt x="1268" y="83"/>
                </a:cubicBezTo>
                <a:cubicBezTo>
                  <a:pt x="1437" y="108"/>
                  <a:pt x="1619" y="252"/>
                  <a:pt x="1645" y="511"/>
                </a:cubicBezTo>
                <a:cubicBezTo>
                  <a:pt x="1617" y="502"/>
                  <a:pt x="1588" y="497"/>
                  <a:pt x="1558" y="495"/>
                </a:cubicBezTo>
                <a:cubicBezTo>
                  <a:pt x="1530" y="311"/>
                  <a:pt x="1405" y="180"/>
                  <a:pt x="1245" y="172"/>
                </a:cubicBezTo>
                <a:cubicBezTo>
                  <a:pt x="1160" y="168"/>
                  <a:pt x="1076" y="202"/>
                  <a:pt x="1009" y="268"/>
                </a:cubicBezTo>
                <a:cubicBezTo>
                  <a:pt x="939" y="338"/>
                  <a:pt x="889" y="441"/>
                  <a:pt x="864" y="568"/>
                </a:cubicBezTo>
                <a:cubicBezTo>
                  <a:pt x="861" y="569"/>
                  <a:pt x="856" y="572"/>
                  <a:pt x="844" y="572"/>
                </a:cubicBezTo>
                <a:cubicBezTo>
                  <a:pt x="702" y="393"/>
                  <a:pt x="526" y="319"/>
                  <a:pt x="372" y="373"/>
                </a:cubicBezTo>
                <a:cubicBezTo>
                  <a:pt x="245" y="418"/>
                  <a:pt x="165" y="543"/>
                  <a:pt x="169" y="692"/>
                </a:cubicBezTo>
                <a:cubicBezTo>
                  <a:pt x="172" y="828"/>
                  <a:pt x="245" y="970"/>
                  <a:pt x="373" y="1093"/>
                </a:cubicBezTo>
                <a:cubicBezTo>
                  <a:pt x="527" y="1240"/>
                  <a:pt x="754" y="1359"/>
                  <a:pt x="1049" y="1447"/>
                </a:cubicBezTo>
                <a:cubicBezTo>
                  <a:pt x="1052" y="1448"/>
                  <a:pt x="1055" y="1449"/>
                  <a:pt x="1058" y="1449"/>
                </a:cubicBezTo>
                <a:cubicBezTo>
                  <a:pt x="1058" y="1449"/>
                  <a:pt x="1058" y="1449"/>
                  <a:pt x="1058" y="1449"/>
                </a:cubicBezTo>
                <a:cubicBezTo>
                  <a:pt x="1067" y="1449"/>
                  <a:pt x="1076" y="1446"/>
                  <a:pt x="1082" y="1439"/>
                </a:cubicBezTo>
                <a:cubicBezTo>
                  <a:pt x="1413" y="1122"/>
                  <a:pt x="1522" y="863"/>
                  <a:pt x="1553" y="693"/>
                </a:cubicBezTo>
                <a:cubicBezTo>
                  <a:pt x="1566" y="696"/>
                  <a:pt x="1579" y="700"/>
                  <a:pt x="1592" y="705"/>
                </a:cubicBezTo>
                <a:cubicBezTo>
                  <a:pt x="1606" y="711"/>
                  <a:pt x="1619" y="719"/>
                  <a:pt x="1631" y="729"/>
                </a:cubicBezTo>
                <a:cubicBezTo>
                  <a:pt x="1575" y="983"/>
                  <a:pt x="1388" y="1262"/>
                  <a:pt x="1088" y="1537"/>
                </a:cubicBezTo>
                <a:close/>
                <a:moveTo>
                  <a:pt x="1160" y="1260"/>
                </a:moveTo>
                <a:cubicBezTo>
                  <a:pt x="1127" y="1297"/>
                  <a:pt x="1090" y="1336"/>
                  <a:pt x="1049" y="1375"/>
                </a:cubicBezTo>
                <a:cubicBezTo>
                  <a:pt x="775" y="1291"/>
                  <a:pt x="563" y="1179"/>
                  <a:pt x="421" y="1043"/>
                </a:cubicBezTo>
                <a:cubicBezTo>
                  <a:pt x="306" y="933"/>
                  <a:pt x="241" y="808"/>
                  <a:pt x="238" y="690"/>
                </a:cubicBezTo>
                <a:cubicBezTo>
                  <a:pt x="235" y="572"/>
                  <a:pt x="297" y="473"/>
                  <a:pt x="395" y="438"/>
                </a:cubicBezTo>
                <a:cubicBezTo>
                  <a:pt x="522" y="393"/>
                  <a:pt x="672" y="463"/>
                  <a:pt x="797" y="624"/>
                </a:cubicBezTo>
                <a:cubicBezTo>
                  <a:pt x="805" y="638"/>
                  <a:pt x="821" y="643"/>
                  <a:pt x="836" y="643"/>
                </a:cubicBezTo>
                <a:cubicBezTo>
                  <a:pt x="850" y="643"/>
                  <a:pt x="863" y="639"/>
                  <a:pt x="870" y="638"/>
                </a:cubicBezTo>
                <a:cubicBezTo>
                  <a:pt x="881" y="635"/>
                  <a:pt x="892" y="631"/>
                  <a:pt x="900" y="628"/>
                </a:cubicBezTo>
                <a:cubicBezTo>
                  <a:pt x="922" y="618"/>
                  <a:pt x="929" y="596"/>
                  <a:pt x="929" y="596"/>
                </a:cubicBezTo>
                <a:cubicBezTo>
                  <a:pt x="951" y="476"/>
                  <a:pt x="995" y="379"/>
                  <a:pt x="1058" y="317"/>
                </a:cubicBezTo>
                <a:cubicBezTo>
                  <a:pt x="1111" y="265"/>
                  <a:pt x="1176" y="238"/>
                  <a:pt x="1242" y="241"/>
                </a:cubicBezTo>
                <a:cubicBezTo>
                  <a:pt x="1344" y="246"/>
                  <a:pt x="1461" y="328"/>
                  <a:pt x="1489" y="498"/>
                </a:cubicBezTo>
                <a:cubicBezTo>
                  <a:pt x="1399" y="509"/>
                  <a:pt x="1312" y="552"/>
                  <a:pt x="1244" y="622"/>
                </a:cubicBezTo>
                <a:cubicBezTo>
                  <a:pt x="1102" y="770"/>
                  <a:pt x="1072" y="1001"/>
                  <a:pt x="1160" y="1260"/>
                </a:cubicBezTo>
                <a:close/>
                <a:moveTo>
                  <a:pt x="1400" y="737"/>
                </a:moveTo>
                <a:cubicBezTo>
                  <a:pt x="1425" y="715"/>
                  <a:pt x="1453" y="701"/>
                  <a:pt x="1483" y="694"/>
                </a:cubicBezTo>
                <a:cubicBezTo>
                  <a:pt x="1463" y="793"/>
                  <a:pt x="1414" y="921"/>
                  <a:pt x="1308" y="1075"/>
                </a:cubicBezTo>
                <a:cubicBezTo>
                  <a:pt x="1286" y="928"/>
                  <a:pt x="1319" y="805"/>
                  <a:pt x="1400" y="737"/>
                </a:cubicBezTo>
                <a:close/>
                <a:moveTo>
                  <a:pt x="1759" y="1038"/>
                </a:moveTo>
                <a:cubicBezTo>
                  <a:pt x="1765" y="1042"/>
                  <a:pt x="1773" y="1046"/>
                  <a:pt x="1782" y="1050"/>
                </a:cubicBezTo>
                <a:cubicBezTo>
                  <a:pt x="1791" y="1053"/>
                  <a:pt x="1800" y="1056"/>
                  <a:pt x="1807" y="1058"/>
                </a:cubicBezTo>
                <a:cubicBezTo>
                  <a:pt x="1812" y="1059"/>
                  <a:pt x="1816" y="1059"/>
                  <a:pt x="1820" y="1059"/>
                </a:cubicBezTo>
                <a:cubicBezTo>
                  <a:pt x="1835" y="1060"/>
                  <a:pt x="1847" y="1049"/>
                  <a:pt x="1847" y="1049"/>
                </a:cubicBezTo>
                <a:cubicBezTo>
                  <a:pt x="1964" y="938"/>
                  <a:pt x="2089" y="901"/>
                  <a:pt x="2182" y="951"/>
                </a:cubicBezTo>
                <a:cubicBezTo>
                  <a:pt x="2252" y="990"/>
                  <a:pt x="2287" y="1073"/>
                  <a:pt x="2271" y="1163"/>
                </a:cubicBezTo>
                <a:cubicBezTo>
                  <a:pt x="2254" y="1253"/>
                  <a:pt x="2188" y="1342"/>
                  <a:pt x="2085" y="1414"/>
                </a:cubicBezTo>
                <a:cubicBezTo>
                  <a:pt x="1958" y="1503"/>
                  <a:pt x="1779" y="1564"/>
                  <a:pt x="1555" y="1596"/>
                </a:cubicBezTo>
                <a:cubicBezTo>
                  <a:pt x="1486" y="1503"/>
                  <a:pt x="1429" y="1411"/>
                  <a:pt x="1388" y="1323"/>
                </a:cubicBezTo>
                <a:cubicBezTo>
                  <a:pt x="1537" y="1143"/>
                  <a:pt x="1638" y="964"/>
                  <a:pt x="1686" y="793"/>
                </a:cubicBezTo>
                <a:cubicBezTo>
                  <a:pt x="1717" y="846"/>
                  <a:pt x="1735" y="917"/>
                  <a:pt x="1737" y="1002"/>
                </a:cubicBezTo>
                <a:cubicBezTo>
                  <a:pt x="1737" y="1012"/>
                  <a:pt x="1741" y="1026"/>
                  <a:pt x="1759" y="1038"/>
                </a:cubicBezTo>
                <a:close/>
                <a:moveTo>
                  <a:pt x="2385" y="1211"/>
                </a:moveTo>
                <a:cubicBezTo>
                  <a:pt x="2356" y="1329"/>
                  <a:pt x="2272" y="1436"/>
                  <a:pt x="2143" y="1520"/>
                </a:cubicBezTo>
                <a:cubicBezTo>
                  <a:pt x="1987" y="1622"/>
                  <a:pt x="1772" y="1689"/>
                  <a:pt x="1504" y="1719"/>
                </a:cubicBezTo>
                <a:cubicBezTo>
                  <a:pt x="1423" y="1616"/>
                  <a:pt x="1356" y="1516"/>
                  <a:pt x="1305" y="1419"/>
                </a:cubicBezTo>
                <a:cubicBezTo>
                  <a:pt x="1316" y="1406"/>
                  <a:pt x="1328" y="1393"/>
                  <a:pt x="1339" y="1381"/>
                </a:cubicBezTo>
                <a:cubicBezTo>
                  <a:pt x="1384" y="1469"/>
                  <a:pt x="1442" y="1561"/>
                  <a:pt x="1512" y="1654"/>
                </a:cubicBezTo>
                <a:cubicBezTo>
                  <a:pt x="1519" y="1663"/>
                  <a:pt x="1530" y="1668"/>
                  <a:pt x="1540" y="1668"/>
                </a:cubicBezTo>
                <a:cubicBezTo>
                  <a:pt x="1540" y="1668"/>
                  <a:pt x="1543" y="1668"/>
                  <a:pt x="1544" y="1667"/>
                </a:cubicBezTo>
                <a:cubicBezTo>
                  <a:pt x="1789" y="1634"/>
                  <a:pt x="1984" y="1568"/>
                  <a:pt x="2125" y="1471"/>
                </a:cubicBezTo>
                <a:cubicBezTo>
                  <a:pt x="2243" y="1389"/>
                  <a:pt x="2319" y="1284"/>
                  <a:pt x="2339" y="1175"/>
                </a:cubicBezTo>
                <a:cubicBezTo>
                  <a:pt x="2361" y="1055"/>
                  <a:pt x="2312" y="943"/>
                  <a:pt x="2214" y="891"/>
                </a:cubicBezTo>
                <a:cubicBezTo>
                  <a:pt x="2098" y="828"/>
                  <a:pt x="1949" y="864"/>
                  <a:pt x="1812" y="987"/>
                </a:cubicBezTo>
                <a:cubicBezTo>
                  <a:pt x="1811" y="987"/>
                  <a:pt x="1810" y="987"/>
                  <a:pt x="1809" y="986"/>
                </a:cubicBezTo>
                <a:cubicBezTo>
                  <a:pt x="1808" y="986"/>
                  <a:pt x="1807" y="985"/>
                  <a:pt x="1806" y="985"/>
                </a:cubicBezTo>
                <a:cubicBezTo>
                  <a:pt x="1798" y="816"/>
                  <a:pt x="1731" y="692"/>
                  <a:pt x="1620" y="642"/>
                </a:cubicBezTo>
                <a:cubicBezTo>
                  <a:pt x="1534" y="603"/>
                  <a:pt x="1432" y="619"/>
                  <a:pt x="1355" y="684"/>
                </a:cubicBezTo>
                <a:cubicBezTo>
                  <a:pt x="1243" y="779"/>
                  <a:pt x="1205" y="952"/>
                  <a:pt x="1252" y="1150"/>
                </a:cubicBezTo>
                <a:cubicBezTo>
                  <a:pt x="1240" y="1166"/>
                  <a:pt x="1227" y="1182"/>
                  <a:pt x="1213" y="1199"/>
                </a:cubicBezTo>
                <a:cubicBezTo>
                  <a:pt x="1149" y="982"/>
                  <a:pt x="1178" y="791"/>
                  <a:pt x="1294" y="670"/>
                </a:cubicBezTo>
                <a:cubicBezTo>
                  <a:pt x="1383" y="578"/>
                  <a:pt x="1513" y="541"/>
                  <a:pt x="1625" y="577"/>
                </a:cubicBezTo>
                <a:cubicBezTo>
                  <a:pt x="1737" y="612"/>
                  <a:pt x="1811" y="710"/>
                  <a:pt x="1832" y="853"/>
                </a:cubicBezTo>
                <a:cubicBezTo>
                  <a:pt x="1832" y="853"/>
                  <a:pt x="1832" y="853"/>
                  <a:pt x="1832" y="853"/>
                </a:cubicBezTo>
                <a:cubicBezTo>
                  <a:pt x="1833" y="858"/>
                  <a:pt x="1835" y="863"/>
                  <a:pt x="1839" y="868"/>
                </a:cubicBezTo>
                <a:cubicBezTo>
                  <a:pt x="1850" y="883"/>
                  <a:pt x="1872" y="887"/>
                  <a:pt x="1887" y="875"/>
                </a:cubicBezTo>
                <a:cubicBezTo>
                  <a:pt x="2013" y="783"/>
                  <a:pt x="2148" y="771"/>
                  <a:pt x="2256" y="844"/>
                </a:cubicBezTo>
                <a:cubicBezTo>
                  <a:pt x="2369" y="920"/>
                  <a:pt x="2421" y="1067"/>
                  <a:pt x="2385" y="1211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937559" y="3130204"/>
            <a:ext cx="285206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4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16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979020" y="3898572"/>
            <a:ext cx="628949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彼此牵手承诺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</a:p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在幸福的路上从此陪伴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  <a:endParaRPr lang="zh-CN" altLang="en-US" sz="3200" dirty="0" smtClean="0">
              <a:solidFill>
                <a:srgbClr val="B7171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139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624">
        <p14:ripple/>
      </p:transition>
    </mc:Choice>
    <mc:Fallback xmlns="">
      <p:transition spd="slow" advTm="76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2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450">
            <a:off x="790056" y="1842634"/>
            <a:ext cx="4130553" cy="27801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sx="97000" sy="97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54" name="组合 53"/>
          <p:cNvGrpSpPr/>
          <p:nvPr/>
        </p:nvGrpSpPr>
        <p:grpSpPr>
          <a:xfrm rot="362984">
            <a:off x="8767207" y="578414"/>
            <a:ext cx="2171701" cy="2066925"/>
            <a:chOff x="1421527" y="3465513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421527" y="3465513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17307" y="3572355"/>
              <a:ext cx="1436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September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45566" y="3995166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92657" y="397672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10518" y="3980004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51288" y="3980004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68816" y="3980004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86344" y="3980004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43146" y="3980004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76703" y="39800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2172200" y="4195045"/>
              <a:ext cx="1163344" cy="246221"/>
              <a:chOff x="2172200" y="4195045"/>
              <a:chExt cx="1163344" cy="246221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2172200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400839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62947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858117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08675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1689867" y="4405937"/>
              <a:ext cx="1685016" cy="253916"/>
              <a:chOff x="1689867" y="4405937"/>
              <a:chExt cx="1685016" cy="253916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1689867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896110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102353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308596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2514839" y="4405937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791614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3061977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664838" y="4632981"/>
              <a:ext cx="1710045" cy="246221"/>
              <a:chOff x="1664838" y="4632981"/>
              <a:chExt cx="1710045" cy="246221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66483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897694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130550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363406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2596262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82911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061977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667061" y="4825812"/>
              <a:ext cx="1701266" cy="246221"/>
              <a:chOff x="1667061" y="4825812"/>
              <a:chExt cx="1701266" cy="24622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66706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898454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129847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361240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2592633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824026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305542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660854" y="5040013"/>
              <a:ext cx="1037394" cy="246221"/>
              <a:chOff x="1660854" y="5040013"/>
              <a:chExt cx="1037394" cy="246221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660854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2350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143846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2385342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422345" y="4215432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5106367" y="817078"/>
            <a:ext cx="285206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9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02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5083926" y="1370889"/>
            <a:ext cx="28969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</a:t>
            </a:r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7" name="KSO_Shape"/>
          <p:cNvSpPr/>
          <p:nvPr/>
        </p:nvSpPr>
        <p:spPr>
          <a:xfrm>
            <a:off x="4400266" y="69014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303521" y="3232724"/>
            <a:ext cx="636693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我们的第一次远行，一路上收获了美景更收获了彼此的心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  <a:endParaRPr lang="zh-CN" altLang="en-US" sz="3200" dirty="0" smtClean="0">
              <a:solidFill>
                <a:srgbClr val="B7171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310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773">
        <p14:ripple/>
      </p:transition>
    </mc:Choice>
    <mc:Fallback xmlns="">
      <p:transition spd="slow" advTm="77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 animBg="1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1366">
            <a:off x="399072" y="1879957"/>
            <a:ext cx="4018630" cy="2615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4731">
            <a:off x="4092860" y="3085671"/>
            <a:ext cx="4006280" cy="25079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4708">
            <a:off x="7621500" y="1659656"/>
            <a:ext cx="2778026" cy="3639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 rot="362984">
            <a:off x="9766900" y="289453"/>
            <a:ext cx="2171701" cy="2066925"/>
            <a:chOff x="1421527" y="3465513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421527" y="3465513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17307" y="3572355"/>
              <a:ext cx="1436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September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45566" y="3995166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92657" y="397672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10518" y="3980004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51288" y="3980004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68816" y="3980004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86344" y="3980004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43146" y="3980004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76703" y="39800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172200" y="4195045"/>
              <a:ext cx="1163344" cy="246221"/>
              <a:chOff x="2172200" y="4195045"/>
              <a:chExt cx="1163344" cy="246221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2172200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400839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62947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858117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08675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689867" y="4405937"/>
              <a:ext cx="1685016" cy="253916"/>
              <a:chOff x="1689867" y="4405937"/>
              <a:chExt cx="1685016" cy="25391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689867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896110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102353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308596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514839" y="4405937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791614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061977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664838" y="4632981"/>
              <a:ext cx="1710045" cy="246221"/>
              <a:chOff x="1664838" y="4632981"/>
              <a:chExt cx="1710045" cy="24622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66483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7694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130550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363406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596262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82911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061977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667061" y="4825812"/>
              <a:ext cx="1701266" cy="246221"/>
              <a:chOff x="1667061" y="4825812"/>
              <a:chExt cx="1701266" cy="24622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66706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898454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129847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361240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592633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824026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05542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660854" y="5040013"/>
              <a:ext cx="1037394" cy="246221"/>
              <a:chOff x="1660854" y="5040013"/>
              <a:chExt cx="1037394" cy="24622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60854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02350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143846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85342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651060" y="4207432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4354712" y="1115440"/>
            <a:ext cx="17363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0" name="KSO_Shape"/>
          <p:cNvSpPr/>
          <p:nvPr/>
        </p:nvSpPr>
        <p:spPr>
          <a:xfrm>
            <a:off x="3554760" y="1008734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48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114">
        <p14:ripple/>
      </p:transition>
    </mc:Choice>
    <mc:Fallback xmlns="">
      <p:transition spd="slow" advTm="61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758" y="1000849"/>
            <a:ext cx="3868341" cy="5067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 rot="362984">
            <a:off x="9766900" y="289453"/>
            <a:ext cx="2171701" cy="2066925"/>
            <a:chOff x="1421527" y="3465513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421527" y="3465513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17307" y="3572355"/>
              <a:ext cx="1436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September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45566" y="3995166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92657" y="397672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10518" y="3980004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51288" y="3980004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68816" y="3980004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86344" y="3980004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43146" y="3980004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76703" y="39800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172200" y="4195045"/>
              <a:ext cx="1163344" cy="246221"/>
              <a:chOff x="2172200" y="4195045"/>
              <a:chExt cx="1163344" cy="246221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2172200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400839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62947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858117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08675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689867" y="4405937"/>
              <a:ext cx="1685016" cy="253916"/>
              <a:chOff x="1689867" y="4405937"/>
              <a:chExt cx="1685016" cy="25391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689867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896110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102353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308596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514839" y="4405937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791614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061977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664838" y="4632981"/>
              <a:ext cx="1710045" cy="246221"/>
              <a:chOff x="1664838" y="4632981"/>
              <a:chExt cx="1710045" cy="24622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66483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7694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130550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363406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596262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82911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061977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667061" y="4825812"/>
              <a:ext cx="1701266" cy="246221"/>
              <a:chOff x="1667061" y="4825812"/>
              <a:chExt cx="1701266" cy="24622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66706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898454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129847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361240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592633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824026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05542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660854" y="5040013"/>
              <a:ext cx="1037394" cy="246221"/>
              <a:chOff x="1660854" y="5040013"/>
              <a:chExt cx="1037394" cy="24622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60854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02350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143846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85342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651060" y="4207432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3969992" y="517383"/>
            <a:ext cx="17363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0" name="KSO_Shape"/>
          <p:cNvSpPr/>
          <p:nvPr/>
        </p:nvSpPr>
        <p:spPr>
          <a:xfrm>
            <a:off x="3419783" y="414046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8220">
            <a:off x="5675612" y="1848667"/>
            <a:ext cx="3673920" cy="3314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1381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743">
        <p14:ripple/>
      </p:transition>
    </mc:Choice>
    <mc:Fallback xmlns="">
      <p:transition spd="slow" advTm="47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419" y="983801"/>
            <a:ext cx="4503668" cy="38844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7999097" y="515687"/>
            <a:ext cx="17363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4" name="KSO_Shape"/>
          <p:cNvSpPr/>
          <p:nvPr/>
        </p:nvSpPr>
        <p:spPr>
          <a:xfrm>
            <a:off x="7033840" y="40453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1563880" y="1244031"/>
            <a:ext cx="2343499" cy="1681976"/>
          </a:xfrm>
          <a:custGeom>
            <a:avLst/>
            <a:gdLst>
              <a:gd name="T0" fmla="*/ 1890 w 2495"/>
              <a:gd name="T1" fmla="*/ 791 h 1790"/>
              <a:gd name="T2" fmla="*/ 1581 w 2495"/>
              <a:gd name="T3" fmla="*/ 185 h 1790"/>
              <a:gd name="T4" fmla="*/ 983 w 2495"/>
              <a:gd name="T5" fmla="*/ 78 h 1790"/>
              <a:gd name="T6" fmla="*/ 295 w 2495"/>
              <a:gd name="T7" fmla="*/ 228 h 1790"/>
              <a:gd name="T8" fmla="*/ 283 w 2495"/>
              <a:gd name="T9" fmla="*/ 1215 h 1790"/>
              <a:gd name="T10" fmla="*/ 1097 w 2495"/>
              <a:gd name="T11" fmla="*/ 1610 h 1790"/>
              <a:gd name="T12" fmla="*/ 1097 w 2495"/>
              <a:gd name="T13" fmla="*/ 1610 h 1790"/>
              <a:gd name="T14" fmla="*/ 1255 w 2495"/>
              <a:gd name="T15" fmla="*/ 1471 h 1790"/>
              <a:gd name="T16" fmla="*/ 1489 w 2495"/>
              <a:gd name="T17" fmla="*/ 1790 h 1790"/>
              <a:gd name="T18" fmla="*/ 1493 w 2495"/>
              <a:gd name="T19" fmla="*/ 1790 h 1790"/>
              <a:gd name="T20" fmla="*/ 2452 w 2495"/>
              <a:gd name="T21" fmla="*/ 1228 h 1790"/>
              <a:gd name="T22" fmla="*/ 1088 w 2495"/>
              <a:gd name="T23" fmla="*/ 1537 h 1790"/>
              <a:gd name="T24" fmla="*/ 88 w 2495"/>
              <a:gd name="T25" fmla="*/ 729 h 1790"/>
              <a:gd name="T26" fmla="*/ 784 w 2495"/>
              <a:gd name="T27" fmla="*/ 404 h 1790"/>
              <a:gd name="T28" fmla="*/ 841 w 2495"/>
              <a:gd name="T29" fmla="*/ 390 h 1790"/>
              <a:gd name="T30" fmla="*/ 1268 w 2495"/>
              <a:gd name="T31" fmla="*/ 83 h 1790"/>
              <a:gd name="T32" fmla="*/ 1558 w 2495"/>
              <a:gd name="T33" fmla="*/ 495 h 1790"/>
              <a:gd name="T34" fmla="*/ 1009 w 2495"/>
              <a:gd name="T35" fmla="*/ 268 h 1790"/>
              <a:gd name="T36" fmla="*/ 844 w 2495"/>
              <a:gd name="T37" fmla="*/ 572 h 1790"/>
              <a:gd name="T38" fmla="*/ 169 w 2495"/>
              <a:gd name="T39" fmla="*/ 692 h 1790"/>
              <a:gd name="T40" fmla="*/ 1049 w 2495"/>
              <a:gd name="T41" fmla="*/ 1447 h 1790"/>
              <a:gd name="T42" fmla="*/ 1058 w 2495"/>
              <a:gd name="T43" fmla="*/ 1449 h 1790"/>
              <a:gd name="T44" fmla="*/ 1553 w 2495"/>
              <a:gd name="T45" fmla="*/ 693 h 1790"/>
              <a:gd name="T46" fmla="*/ 1631 w 2495"/>
              <a:gd name="T47" fmla="*/ 729 h 1790"/>
              <a:gd name="T48" fmla="*/ 1160 w 2495"/>
              <a:gd name="T49" fmla="*/ 1260 h 1790"/>
              <a:gd name="T50" fmla="*/ 421 w 2495"/>
              <a:gd name="T51" fmla="*/ 1043 h 1790"/>
              <a:gd name="T52" fmla="*/ 395 w 2495"/>
              <a:gd name="T53" fmla="*/ 438 h 1790"/>
              <a:gd name="T54" fmla="*/ 836 w 2495"/>
              <a:gd name="T55" fmla="*/ 643 h 1790"/>
              <a:gd name="T56" fmla="*/ 900 w 2495"/>
              <a:gd name="T57" fmla="*/ 628 h 1790"/>
              <a:gd name="T58" fmla="*/ 1058 w 2495"/>
              <a:gd name="T59" fmla="*/ 317 h 1790"/>
              <a:gd name="T60" fmla="*/ 1489 w 2495"/>
              <a:gd name="T61" fmla="*/ 498 h 1790"/>
              <a:gd name="T62" fmla="*/ 1160 w 2495"/>
              <a:gd name="T63" fmla="*/ 1260 h 1790"/>
              <a:gd name="T64" fmla="*/ 1483 w 2495"/>
              <a:gd name="T65" fmla="*/ 694 h 1790"/>
              <a:gd name="T66" fmla="*/ 1400 w 2495"/>
              <a:gd name="T67" fmla="*/ 737 h 1790"/>
              <a:gd name="T68" fmla="*/ 1782 w 2495"/>
              <a:gd name="T69" fmla="*/ 1050 h 1790"/>
              <a:gd name="T70" fmla="*/ 1820 w 2495"/>
              <a:gd name="T71" fmla="*/ 1059 h 1790"/>
              <a:gd name="T72" fmla="*/ 2182 w 2495"/>
              <a:gd name="T73" fmla="*/ 951 h 1790"/>
              <a:gd name="T74" fmla="*/ 2085 w 2495"/>
              <a:gd name="T75" fmla="*/ 1414 h 1790"/>
              <a:gd name="T76" fmla="*/ 1388 w 2495"/>
              <a:gd name="T77" fmla="*/ 1323 h 1790"/>
              <a:gd name="T78" fmla="*/ 1737 w 2495"/>
              <a:gd name="T79" fmla="*/ 1002 h 1790"/>
              <a:gd name="T80" fmla="*/ 2385 w 2495"/>
              <a:gd name="T81" fmla="*/ 1211 h 1790"/>
              <a:gd name="T82" fmla="*/ 1504 w 2495"/>
              <a:gd name="T83" fmla="*/ 1719 h 1790"/>
              <a:gd name="T84" fmla="*/ 1339 w 2495"/>
              <a:gd name="T85" fmla="*/ 1381 h 1790"/>
              <a:gd name="T86" fmla="*/ 1540 w 2495"/>
              <a:gd name="T87" fmla="*/ 1668 h 1790"/>
              <a:gd name="T88" fmla="*/ 2125 w 2495"/>
              <a:gd name="T89" fmla="*/ 1471 h 1790"/>
              <a:gd name="T90" fmla="*/ 2214 w 2495"/>
              <a:gd name="T91" fmla="*/ 891 h 1790"/>
              <a:gd name="T92" fmla="*/ 1809 w 2495"/>
              <a:gd name="T93" fmla="*/ 986 h 1790"/>
              <a:gd name="T94" fmla="*/ 1620 w 2495"/>
              <a:gd name="T95" fmla="*/ 642 h 1790"/>
              <a:gd name="T96" fmla="*/ 1252 w 2495"/>
              <a:gd name="T97" fmla="*/ 1150 h 1790"/>
              <a:gd name="T98" fmla="*/ 1294 w 2495"/>
              <a:gd name="T99" fmla="*/ 670 h 1790"/>
              <a:gd name="T100" fmla="*/ 1832 w 2495"/>
              <a:gd name="T101" fmla="*/ 853 h 1790"/>
              <a:gd name="T102" fmla="*/ 1839 w 2495"/>
              <a:gd name="T103" fmla="*/ 868 h 1790"/>
              <a:gd name="T104" fmla="*/ 2256 w 2495"/>
              <a:gd name="T105" fmla="*/ 844 h 1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95" h="1790">
                <a:moveTo>
                  <a:pt x="2294" y="786"/>
                </a:moveTo>
                <a:cubicBezTo>
                  <a:pt x="2175" y="707"/>
                  <a:pt x="2027" y="709"/>
                  <a:pt x="1890" y="791"/>
                </a:cubicBezTo>
                <a:cubicBezTo>
                  <a:pt x="1862" y="679"/>
                  <a:pt x="1801" y="593"/>
                  <a:pt x="1716" y="542"/>
                </a:cubicBezTo>
                <a:cubicBezTo>
                  <a:pt x="1710" y="405"/>
                  <a:pt x="1664" y="281"/>
                  <a:pt x="1581" y="185"/>
                </a:cubicBezTo>
                <a:cubicBezTo>
                  <a:pt x="1501" y="93"/>
                  <a:pt x="1394" y="32"/>
                  <a:pt x="1278" y="15"/>
                </a:cubicBezTo>
                <a:cubicBezTo>
                  <a:pt x="1173" y="0"/>
                  <a:pt x="1071" y="21"/>
                  <a:pt x="983" y="78"/>
                </a:cubicBezTo>
                <a:cubicBezTo>
                  <a:pt x="901" y="131"/>
                  <a:pt x="836" y="214"/>
                  <a:pt x="793" y="319"/>
                </a:cubicBezTo>
                <a:cubicBezTo>
                  <a:pt x="640" y="187"/>
                  <a:pt x="457" y="153"/>
                  <a:pt x="295" y="228"/>
                </a:cubicBezTo>
                <a:cubicBezTo>
                  <a:pt x="111" y="314"/>
                  <a:pt x="0" y="517"/>
                  <a:pt x="19" y="734"/>
                </a:cubicBezTo>
                <a:cubicBezTo>
                  <a:pt x="34" y="906"/>
                  <a:pt x="125" y="1072"/>
                  <a:pt x="283" y="1215"/>
                </a:cubicBezTo>
                <a:cubicBezTo>
                  <a:pt x="469" y="1383"/>
                  <a:pt x="740" y="1515"/>
                  <a:pt x="1088" y="1608"/>
                </a:cubicBezTo>
                <a:cubicBezTo>
                  <a:pt x="1091" y="1609"/>
                  <a:pt x="1094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106" y="1610"/>
                  <a:pt x="1114" y="1607"/>
                  <a:pt x="1120" y="1601"/>
                </a:cubicBezTo>
                <a:cubicBezTo>
                  <a:pt x="1168" y="1558"/>
                  <a:pt x="1213" y="1515"/>
                  <a:pt x="1255" y="1471"/>
                </a:cubicBezTo>
                <a:cubicBezTo>
                  <a:pt x="1309" y="1571"/>
                  <a:pt x="1379" y="1673"/>
                  <a:pt x="1462" y="1777"/>
                </a:cubicBezTo>
                <a:cubicBezTo>
                  <a:pt x="1469" y="1785"/>
                  <a:pt x="1479" y="1790"/>
                  <a:pt x="1489" y="1790"/>
                </a:cubicBezTo>
                <a:cubicBezTo>
                  <a:pt x="1489" y="1790"/>
                  <a:pt x="1489" y="1790"/>
                  <a:pt x="1489" y="1790"/>
                </a:cubicBezTo>
                <a:cubicBezTo>
                  <a:pt x="1489" y="1790"/>
                  <a:pt x="1492" y="1790"/>
                  <a:pt x="1493" y="1790"/>
                </a:cubicBezTo>
                <a:cubicBezTo>
                  <a:pt x="1781" y="1759"/>
                  <a:pt x="2012" y="1688"/>
                  <a:pt x="2180" y="1578"/>
                </a:cubicBezTo>
                <a:cubicBezTo>
                  <a:pt x="2325" y="1484"/>
                  <a:pt x="2418" y="1363"/>
                  <a:pt x="2452" y="1228"/>
                </a:cubicBezTo>
                <a:cubicBezTo>
                  <a:pt x="2495" y="1056"/>
                  <a:pt x="2431" y="878"/>
                  <a:pt x="2294" y="786"/>
                </a:cubicBezTo>
                <a:close/>
                <a:moveTo>
                  <a:pt x="1088" y="1537"/>
                </a:moveTo>
                <a:cubicBezTo>
                  <a:pt x="759" y="1447"/>
                  <a:pt x="504" y="1321"/>
                  <a:pt x="330" y="1164"/>
                </a:cubicBezTo>
                <a:cubicBezTo>
                  <a:pt x="185" y="1032"/>
                  <a:pt x="101" y="882"/>
                  <a:pt x="88" y="729"/>
                </a:cubicBezTo>
                <a:cubicBezTo>
                  <a:pt x="72" y="540"/>
                  <a:pt x="166" y="364"/>
                  <a:pt x="324" y="291"/>
                </a:cubicBezTo>
                <a:cubicBezTo>
                  <a:pt x="475" y="221"/>
                  <a:pt x="643" y="262"/>
                  <a:pt x="784" y="404"/>
                </a:cubicBezTo>
                <a:cubicBezTo>
                  <a:pt x="797" y="417"/>
                  <a:pt x="819" y="417"/>
                  <a:pt x="832" y="404"/>
                </a:cubicBezTo>
                <a:cubicBezTo>
                  <a:pt x="836" y="400"/>
                  <a:pt x="839" y="395"/>
                  <a:pt x="841" y="390"/>
                </a:cubicBezTo>
                <a:cubicBezTo>
                  <a:pt x="841" y="390"/>
                  <a:pt x="841" y="390"/>
                  <a:pt x="841" y="390"/>
                </a:cubicBezTo>
                <a:cubicBezTo>
                  <a:pt x="924" y="130"/>
                  <a:pt x="1116" y="61"/>
                  <a:pt x="1268" y="83"/>
                </a:cubicBezTo>
                <a:cubicBezTo>
                  <a:pt x="1437" y="108"/>
                  <a:pt x="1619" y="252"/>
                  <a:pt x="1645" y="511"/>
                </a:cubicBezTo>
                <a:cubicBezTo>
                  <a:pt x="1617" y="502"/>
                  <a:pt x="1588" y="497"/>
                  <a:pt x="1558" y="495"/>
                </a:cubicBezTo>
                <a:cubicBezTo>
                  <a:pt x="1530" y="311"/>
                  <a:pt x="1405" y="180"/>
                  <a:pt x="1245" y="172"/>
                </a:cubicBezTo>
                <a:cubicBezTo>
                  <a:pt x="1160" y="168"/>
                  <a:pt x="1076" y="202"/>
                  <a:pt x="1009" y="268"/>
                </a:cubicBezTo>
                <a:cubicBezTo>
                  <a:pt x="939" y="338"/>
                  <a:pt x="889" y="441"/>
                  <a:pt x="864" y="568"/>
                </a:cubicBezTo>
                <a:cubicBezTo>
                  <a:pt x="861" y="569"/>
                  <a:pt x="856" y="572"/>
                  <a:pt x="844" y="572"/>
                </a:cubicBezTo>
                <a:cubicBezTo>
                  <a:pt x="702" y="393"/>
                  <a:pt x="526" y="319"/>
                  <a:pt x="372" y="373"/>
                </a:cubicBezTo>
                <a:cubicBezTo>
                  <a:pt x="245" y="418"/>
                  <a:pt x="165" y="543"/>
                  <a:pt x="169" y="692"/>
                </a:cubicBezTo>
                <a:cubicBezTo>
                  <a:pt x="172" y="828"/>
                  <a:pt x="245" y="970"/>
                  <a:pt x="373" y="1093"/>
                </a:cubicBezTo>
                <a:cubicBezTo>
                  <a:pt x="527" y="1240"/>
                  <a:pt x="754" y="1359"/>
                  <a:pt x="1049" y="1447"/>
                </a:cubicBezTo>
                <a:cubicBezTo>
                  <a:pt x="1052" y="1448"/>
                  <a:pt x="1055" y="1449"/>
                  <a:pt x="1058" y="1449"/>
                </a:cubicBezTo>
                <a:cubicBezTo>
                  <a:pt x="1058" y="1449"/>
                  <a:pt x="1058" y="1449"/>
                  <a:pt x="1058" y="1449"/>
                </a:cubicBezTo>
                <a:cubicBezTo>
                  <a:pt x="1067" y="1449"/>
                  <a:pt x="1076" y="1446"/>
                  <a:pt x="1082" y="1439"/>
                </a:cubicBezTo>
                <a:cubicBezTo>
                  <a:pt x="1413" y="1122"/>
                  <a:pt x="1522" y="863"/>
                  <a:pt x="1553" y="693"/>
                </a:cubicBezTo>
                <a:cubicBezTo>
                  <a:pt x="1566" y="696"/>
                  <a:pt x="1579" y="700"/>
                  <a:pt x="1592" y="705"/>
                </a:cubicBezTo>
                <a:cubicBezTo>
                  <a:pt x="1606" y="711"/>
                  <a:pt x="1619" y="719"/>
                  <a:pt x="1631" y="729"/>
                </a:cubicBezTo>
                <a:cubicBezTo>
                  <a:pt x="1575" y="983"/>
                  <a:pt x="1388" y="1262"/>
                  <a:pt x="1088" y="1537"/>
                </a:cubicBezTo>
                <a:close/>
                <a:moveTo>
                  <a:pt x="1160" y="1260"/>
                </a:moveTo>
                <a:cubicBezTo>
                  <a:pt x="1127" y="1297"/>
                  <a:pt x="1090" y="1336"/>
                  <a:pt x="1049" y="1375"/>
                </a:cubicBezTo>
                <a:cubicBezTo>
                  <a:pt x="775" y="1291"/>
                  <a:pt x="563" y="1179"/>
                  <a:pt x="421" y="1043"/>
                </a:cubicBezTo>
                <a:cubicBezTo>
                  <a:pt x="306" y="933"/>
                  <a:pt x="241" y="808"/>
                  <a:pt x="238" y="690"/>
                </a:cubicBezTo>
                <a:cubicBezTo>
                  <a:pt x="235" y="572"/>
                  <a:pt x="297" y="473"/>
                  <a:pt x="395" y="438"/>
                </a:cubicBezTo>
                <a:cubicBezTo>
                  <a:pt x="522" y="393"/>
                  <a:pt x="672" y="463"/>
                  <a:pt x="797" y="624"/>
                </a:cubicBezTo>
                <a:cubicBezTo>
                  <a:pt x="805" y="638"/>
                  <a:pt x="821" y="643"/>
                  <a:pt x="836" y="643"/>
                </a:cubicBezTo>
                <a:cubicBezTo>
                  <a:pt x="850" y="643"/>
                  <a:pt x="863" y="639"/>
                  <a:pt x="870" y="638"/>
                </a:cubicBezTo>
                <a:cubicBezTo>
                  <a:pt x="881" y="635"/>
                  <a:pt x="892" y="631"/>
                  <a:pt x="900" y="628"/>
                </a:cubicBezTo>
                <a:cubicBezTo>
                  <a:pt x="922" y="618"/>
                  <a:pt x="929" y="596"/>
                  <a:pt x="929" y="596"/>
                </a:cubicBezTo>
                <a:cubicBezTo>
                  <a:pt x="951" y="476"/>
                  <a:pt x="995" y="379"/>
                  <a:pt x="1058" y="317"/>
                </a:cubicBezTo>
                <a:cubicBezTo>
                  <a:pt x="1111" y="265"/>
                  <a:pt x="1176" y="238"/>
                  <a:pt x="1242" y="241"/>
                </a:cubicBezTo>
                <a:cubicBezTo>
                  <a:pt x="1344" y="246"/>
                  <a:pt x="1461" y="328"/>
                  <a:pt x="1489" y="498"/>
                </a:cubicBezTo>
                <a:cubicBezTo>
                  <a:pt x="1399" y="509"/>
                  <a:pt x="1312" y="552"/>
                  <a:pt x="1244" y="622"/>
                </a:cubicBezTo>
                <a:cubicBezTo>
                  <a:pt x="1102" y="770"/>
                  <a:pt x="1072" y="1001"/>
                  <a:pt x="1160" y="1260"/>
                </a:cubicBezTo>
                <a:close/>
                <a:moveTo>
                  <a:pt x="1400" y="737"/>
                </a:moveTo>
                <a:cubicBezTo>
                  <a:pt x="1425" y="715"/>
                  <a:pt x="1453" y="701"/>
                  <a:pt x="1483" y="694"/>
                </a:cubicBezTo>
                <a:cubicBezTo>
                  <a:pt x="1463" y="793"/>
                  <a:pt x="1414" y="921"/>
                  <a:pt x="1308" y="1075"/>
                </a:cubicBezTo>
                <a:cubicBezTo>
                  <a:pt x="1286" y="928"/>
                  <a:pt x="1319" y="805"/>
                  <a:pt x="1400" y="737"/>
                </a:cubicBezTo>
                <a:close/>
                <a:moveTo>
                  <a:pt x="1759" y="1038"/>
                </a:moveTo>
                <a:cubicBezTo>
                  <a:pt x="1765" y="1042"/>
                  <a:pt x="1773" y="1046"/>
                  <a:pt x="1782" y="1050"/>
                </a:cubicBezTo>
                <a:cubicBezTo>
                  <a:pt x="1791" y="1053"/>
                  <a:pt x="1800" y="1056"/>
                  <a:pt x="1807" y="1058"/>
                </a:cubicBezTo>
                <a:cubicBezTo>
                  <a:pt x="1812" y="1059"/>
                  <a:pt x="1816" y="1059"/>
                  <a:pt x="1820" y="1059"/>
                </a:cubicBezTo>
                <a:cubicBezTo>
                  <a:pt x="1835" y="1060"/>
                  <a:pt x="1847" y="1049"/>
                  <a:pt x="1847" y="1049"/>
                </a:cubicBezTo>
                <a:cubicBezTo>
                  <a:pt x="1964" y="938"/>
                  <a:pt x="2089" y="901"/>
                  <a:pt x="2182" y="951"/>
                </a:cubicBezTo>
                <a:cubicBezTo>
                  <a:pt x="2252" y="990"/>
                  <a:pt x="2287" y="1073"/>
                  <a:pt x="2271" y="1163"/>
                </a:cubicBezTo>
                <a:cubicBezTo>
                  <a:pt x="2254" y="1253"/>
                  <a:pt x="2188" y="1342"/>
                  <a:pt x="2085" y="1414"/>
                </a:cubicBezTo>
                <a:cubicBezTo>
                  <a:pt x="1958" y="1503"/>
                  <a:pt x="1779" y="1564"/>
                  <a:pt x="1555" y="1596"/>
                </a:cubicBezTo>
                <a:cubicBezTo>
                  <a:pt x="1486" y="1503"/>
                  <a:pt x="1429" y="1411"/>
                  <a:pt x="1388" y="1323"/>
                </a:cubicBezTo>
                <a:cubicBezTo>
                  <a:pt x="1537" y="1143"/>
                  <a:pt x="1638" y="964"/>
                  <a:pt x="1686" y="793"/>
                </a:cubicBezTo>
                <a:cubicBezTo>
                  <a:pt x="1717" y="846"/>
                  <a:pt x="1735" y="917"/>
                  <a:pt x="1737" y="1002"/>
                </a:cubicBezTo>
                <a:cubicBezTo>
                  <a:pt x="1737" y="1012"/>
                  <a:pt x="1741" y="1026"/>
                  <a:pt x="1759" y="1038"/>
                </a:cubicBezTo>
                <a:close/>
                <a:moveTo>
                  <a:pt x="2385" y="1211"/>
                </a:moveTo>
                <a:cubicBezTo>
                  <a:pt x="2356" y="1329"/>
                  <a:pt x="2272" y="1436"/>
                  <a:pt x="2143" y="1520"/>
                </a:cubicBezTo>
                <a:cubicBezTo>
                  <a:pt x="1987" y="1622"/>
                  <a:pt x="1772" y="1689"/>
                  <a:pt x="1504" y="1719"/>
                </a:cubicBezTo>
                <a:cubicBezTo>
                  <a:pt x="1423" y="1616"/>
                  <a:pt x="1356" y="1516"/>
                  <a:pt x="1305" y="1419"/>
                </a:cubicBezTo>
                <a:cubicBezTo>
                  <a:pt x="1316" y="1406"/>
                  <a:pt x="1328" y="1393"/>
                  <a:pt x="1339" y="1381"/>
                </a:cubicBezTo>
                <a:cubicBezTo>
                  <a:pt x="1384" y="1469"/>
                  <a:pt x="1442" y="1561"/>
                  <a:pt x="1512" y="1654"/>
                </a:cubicBezTo>
                <a:cubicBezTo>
                  <a:pt x="1519" y="1663"/>
                  <a:pt x="1530" y="1668"/>
                  <a:pt x="1540" y="1668"/>
                </a:cubicBezTo>
                <a:cubicBezTo>
                  <a:pt x="1540" y="1668"/>
                  <a:pt x="1543" y="1668"/>
                  <a:pt x="1544" y="1667"/>
                </a:cubicBezTo>
                <a:cubicBezTo>
                  <a:pt x="1789" y="1634"/>
                  <a:pt x="1984" y="1568"/>
                  <a:pt x="2125" y="1471"/>
                </a:cubicBezTo>
                <a:cubicBezTo>
                  <a:pt x="2243" y="1389"/>
                  <a:pt x="2319" y="1284"/>
                  <a:pt x="2339" y="1175"/>
                </a:cubicBezTo>
                <a:cubicBezTo>
                  <a:pt x="2361" y="1055"/>
                  <a:pt x="2312" y="943"/>
                  <a:pt x="2214" y="891"/>
                </a:cubicBezTo>
                <a:cubicBezTo>
                  <a:pt x="2098" y="828"/>
                  <a:pt x="1949" y="864"/>
                  <a:pt x="1812" y="987"/>
                </a:cubicBezTo>
                <a:cubicBezTo>
                  <a:pt x="1811" y="987"/>
                  <a:pt x="1810" y="987"/>
                  <a:pt x="1809" y="986"/>
                </a:cubicBezTo>
                <a:cubicBezTo>
                  <a:pt x="1808" y="986"/>
                  <a:pt x="1807" y="985"/>
                  <a:pt x="1806" y="985"/>
                </a:cubicBezTo>
                <a:cubicBezTo>
                  <a:pt x="1798" y="816"/>
                  <a:pt x="1731" y="692"/>
                  <a:pt x="1620" y="642"/>
                </a:cubicBezTo>
                <a:cubicBezTo>
                  <a:pt x="1534" y="603"/>
                  <a:pt x="1432" y="619"/>
                  <a:pt x="1355" y="684"/>
                </a:cubicBezTo>
                <a:cubicBezTo>
                  <a:pt x="1243" y="779"/>
                  <a:pt x="1205" y="952"/>
                  <a:pt x="1252" y="1150"/>
                </a:cubicBezTo>
                <a:cubicBezTo>
                  <a:pt x="1240" y="1166"/>
                  <a:pt x="1227" y="1182"/>
                  <a:pt x="1213" y="1199"/>
                </a:cubicBezTo>
                <a:cubicBezTo>
                  <a:pt x="1149" y="982"/>
                  <a:pt x="1178" y="791"/>
                  <a:pt x="1294" y="670"/>
                </a:cubicBezTo>
                <a:cubicBezTo>
                  <a:pt x="1383" y="578"/>
                  <a:pt x="1513" y="541"/>
                  <a:pt x="1625" y="577"/>
                </a:cubicBezTo>
                <a:cubicBezTo>
                  <a:pt x="1737" y="612"/>
                  <a:pt x="1811" y="710"/>
                  <a:pt x="1832" y="853"/>
                </a:cubicBezTo>
                <a:cubicBezTo>
                  <a:pt x="1832" y="853"/>
                  <a:pt x="1832" y="853"/>
                  <a:pt x="1832" y="853"/>
                </a:cubicBezTo>
                <a:cubicBezTo>
                  <a:pt x="1833" y="858"/>
                  <a:pt x="1835" y="863"/>
                  <a:pt x="1839" y="868"/>
                </a:cubicBezTo>
                <a:cubicBezTo>
                  <a:pt x="1850" y="883"/>
                  <a:pt x="1872" y="887"/>
                  <a:pt x="1887" y="875"/>
                </a:cubicBezTo>
                <a:cubicBezTo>
                  <a:pt x="2013" y="783"/>
                  <a:pt x="2148" y="771"/>
                  <a:pt x="2256" y="844"/>
                </a:cubicBezTo>
                <a:cubicBezTo>
                  <a:pt x="2369" y="920"/>
                  <a:pt x="2421" y="1067"/>
                  <a:pt x="2385" y="1211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48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938">
        <p14:ripple/>
      </p:transition>
    </mc:Choice>
    <mc:Fallback xmlns="">
      <p:transition spd="slow" advTm="29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577" y="1497893"/>
            <a:ext cx="5862700" cy="39017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50" y="3172299"/>
            <a:ext cx="4343851" cy="28959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组合 1"/>
          <p:cNvGrpSpPr/>
          <p:nvPr/>
        </p:nvGrpSpPr>
        <p:grpSpPr>
          <a:xfrm rot="362984">
            <a:off x="8966800" y="570993"/>
            <a:ext cx="2171701" cy="2066925"/>
            <a:chOff x="1421527" y="3465513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1421527" y="3465513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817307" y="3572355"/>
              <a:ext cx="143661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September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645566" y="3995166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92657" y="3976729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10518" y="3980004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151288" y="3980004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368816" y="3980004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586344" y="3980004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43146" y="3980004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76703" y="3980004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2172200" y="4195045"/>
              <a:ext cx="1163344" cy="246221"/>
              <a:chOff x="2172200" y="4195045"/>
              <a:chExt cx="1163344" cy="246221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2172200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400839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62947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858117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3086758" y="419504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689867" y="4405937"/>
              <a:ext cx="1685016" cy="253916"/>
              <a:chOff x="1689867" y="4405937"/>
              <a:chExt cx="1685016" cy="25391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689867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896110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102353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308596" y="4409785"/>
                <a:ext cx="24878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2514839" y="4405937"/>
                <a:ext cx="319318" cy="25391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2791614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3061977" y="4409785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664838" y="4632981"/>
              <a:ext cx="1710045" cy="246221"/>
              <a:chOff x="1664838" y="4632981"/>
              <a:chExt cx="1710045" cy="246221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166483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7694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130550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2363406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2596262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829118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061977" y="4632981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19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667061" y="4825812"/>
              <a:ext cx="1701266" cy="246221"/>
              <a:chOff x="1667061" y="4825812"/>
              <a:chExt cx="1701266" cy="24622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66706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898454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21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129847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22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361240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23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2592633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24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2824026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25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3055421" y="4825812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26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660854" y="5040013"/>
              <a:ext cx="1037394" cy="246221"/>
              <a:chOff x="1660854" y="5040013"/>
              <a:chExt cx="1037394" cy="246221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1660854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27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02350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28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143846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29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385342" y="5040013"/>
                <a:ext cx="312906" cy="24622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dist"/>
                <a:r>
                  <a:rPr lang="en-US" altLang="zh-CN" sz="1000" dirty="0" smtClean="0">
                    <a:latin typeface="迷你简太极" panose="02010604000101010101" pitchFamily="2" charset="-122"/>
                    <a:ea typeface="迷你简太极" panose="02010604000101010101" pitchFamily="2" charset="-122"/>
                  </a:rPr>
                  <a:t>30</a:t>
                </a:r>
                <a:endParaRPr lang="zh-CN" altLang="en-US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endParaRPr>
              </a:p>
            </p:txBody>
          </p:sp>
        </p:grpSp>
        <p:sp>
          <p:nvSpPr>
            <p:cNvPr id="18" name="椭圆 17"/>
            <p:cNvSpPr/>
            <p:nvPr/>
          </p:nvSpPr>
          <p:spPr>
            <a:xfrm>
              <a:off x="2880595" y="4203939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2675545" y="866836"/>
            <a:ext cx="17363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0" name="KSO_Shape"/>
          <p:cNvSpPr/>
          <p:nvPr/>
        </p:nvSpPr>
        <p:spPr>
          <a:xfrm>
            <a:off x="1781483" y="797384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4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80">
        <p14:ripple/>
      </p:transition>
    </mc:Choice>
    <mc:Fallback xmlns="">
      <p:transition spd="slow" advTm="50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450">
            <a:off x="792912" y="529087"/>
            <a:ext cx="4127690" cy="54072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sx="97000" sy="97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5" name="文本框 54"/>
          <p:cNvSpPr txBox="1"/>
          <p:nvPr/>
        </p:nvSpPr>
        <p:spPr>
          <a:xfrm>
            <a:off x="5003775" y="817078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10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5083926" y="1370889"/>
            <a:ext cx="28969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</a:t>
            </a:r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57" name="KSO_Shape"/>
          <p:cNvSpPr/>
          <p:nvPr/>
        </p:nvSpPr>
        <p:spPr>
          <a:xfrm>
            <a:off x="4400266" y="69014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303521" y="3232724"/>
            <a:ext cx="6366930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我们的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xx</a:t>
            </a:r>
            <a:r>
              <a:rPr lang="zh-CN" altLang="en-US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之行，你的陪伴是沿路最好的风景</a:t>
            </a:r>
            <a:r>
              <a:rPr lang="en-US" altLang="zh-CN" sz="32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  <a:endParaRPr lang="zh-CN" altLang="en-US" sz="3200" dirty="0" smtClean="0">
              <a:solidFill>
                <a:srgbClr val="B7171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67207" y="578414"/>
            <a:ext cx="2171701" cy="2066925"/>
            <a:chOff x="8767207" y="578414"/>
            <a:chExt cx="2171701" cy="2066925"/>
          </a:xfrm>
        </p:grpSpPr>
        <p:sp>
          <p:nvSpPr>
            <p:cNvPr id="3" name="圆角矩形 2"/>
            <p:cNvSpPr/>
            <p:nvPr/>
          </p:nvSpPr>
          <p:spPr>
            <a:xfrm>
              <a:off x="8767207" y="578414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313495" y="705170"/>
              <a:ext cx="11384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October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991246" y="1108067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038337" y="1089630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256198" y="1092905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496968" y="1092905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714496" y="1092905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932024" y="1092905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188826" y="1092905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422383" y="1092905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988587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0217226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445865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06104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28548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50991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73435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95878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18322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0407657" y="1532906"/>
              <a:ext cx="31931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995246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9231343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467440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703537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939634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175731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0411827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996169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229251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462333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695415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928497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161579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394662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004984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237490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469996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702502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935008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167514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10000003" y="1758632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400019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5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7705">
        <p14:ripple/>
      </p:transition>
    </mc:Choice>
    <mc:Fallback xmlns="">
      <p:transition spd="slow" advTm="77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 animBg="1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824" y="1775194"/>
            <a:ext cx="4358352" cy="2836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8257309" y="333797"/>
            <a:ext cx="18069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6" name="KSO_Shape"/>
          <p:cNvSpPr/>
          <p:nvPr/>
        </p:nvSpPr>
        <p:spPr>
          <a:xfrm>
            <a:off x="7746855" y="22264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850" y="2073588"/>
            <a:ext cx="3782828" cy="1905000"/>
            <a:chOff x="69850" y="2073588"/>
            <a:chExt cx="3782828" cy="1905000"/>
          </a:xfrm>
        </p:grpSpPr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1988953" y="2073588"/>
              <a:ext cx="1863725" cy="1905000"/>
            </a:xfrm>
            <a:custGeom>
              <a:avLst/>
              <a:gdLst>
                <a:gd name="T0" fmla="*/ 1693248 w 2376488"/>
                <a:gd name="T1" fmla="*/ 1122987 h 2427288"/>
                <a:gd name="T2" fmla="*/ 1907772 w 2376488"/>
                <a:gd name="T3" fmla="*/ 1606108 h 2427288"/>
                <a:gd name="T4" fmla="*/ 1988695 w 2376488"/>
                <a:gd name="T5" fmla="*/ 1598807 h 2427288"/>
                <a:gd name="T6" fmla="*/ 2142606 w 2376488"/>
                <a:gd name="T7" fmla="*/ 1628328 h 2427288"/>
                <a:gd name="T8" fmla="*/ 2206392 w 2376488"/>
                <a:gd name="T9" fmla="*/ 1617536 h 2427288"/>
                <a:gd name="T10" fmla="*/ 2371093 w 2376488"/>
                <a:gd name="T11" fmla="*/ 1799738 h 2427288"/>
                <a:gd name="T12" fmla="*/ 2334916 w 2376488"/>
                <a:gd name="T13" fmla="*/ 1898457 h 2427288"/>
                <a:gd name="T14" fmla="*/ 2189573 w 2376488"/>
                <a:gd name="T15" fmla="*/ 1820688 h 2427288"/>
                <a:gd name="T16" fmla="*/ 2082311 w 2376488"/>
                <a:gd name="T17" fmla="*/ 1923534 h 2427288"/>
                <a:gd name="T18" fmla="*/ 2018208 w 2376488"/>
                <a:gd name="T19" fmla="*/ 1900362 h 2427288"/>
                <a:gd name="T20" fmla="*/ 1844938 w 2376488"/>
                <a:gd name="T21" fmla="*/ 2417765 h 2427288"/>
                <a:gd name="T22" fmla="*/ 1751322 w 2376488"/>
                <a:gd name="T23" fmla="*/ 2403164 h 2427288"/>
                <a:gd name="T24" fmla="*/ 1468887 w 2376488"/>
                <a:gd name="T25" fmla="*/ 1960038 h 2427288"/>
                <a:gd name="T26" fmla="*/ 1394311 w 2376488"/>
                <a:gd name="T27" fmla="*/ 1986384 h 2427288"/>
                <a:gd name="T28" fmla="*/ 1148053 w 2376488"/>
                <a:gd name="T29" fmla="*/ 2204455 h 2427288"/>
                <a:gd name="T30" fmla="*/ 1069352 w 2376488"/>
                <a:gd name="T31" fmla="*/ 2238103 h 2427288"/>
                <a:gd name="T32" fmla="*/ 1006835 w 2376488"/>
                <a:gd name="T33" fmla="*/ 2179696 h 2427288"/>
                <a:gd name="T34" fmla="*/ 840865 w 2376488"/>
                <a:gd name="T35" fmla="*/ 1978131 h 2427288"/>
                <a:gd name="T36" fmla="*/ 772953 w 2376488"/>
                <a:gd name="T37" fmla="*/ 1976226 h 2427288"/>
                <a:gd name="T38" fmla="*/ 532090 w 2376488"/>
                <a:gd name="T39" fmla="*/ 1989558 h 2427288"/>
                <a:gd name="T40" fmla="*/ 451167 w 2376488"/>
                <a:gd name="T41" fmla="*/ 1922264 h 2427288"/>
                <a:gd name="T42" fmla="*/ 617455 w 2376488"/>
                <a:gd name="T43" fmla="*/ 1687687 h 2427288"/>
                <a:gd name="T44" fmla="*/ 874186 w 2376488"/>
                <a:gd name="T45" fmla="*/ 1530561 h 2427288"/>
                <a:gd name="T46" fmla="*/ 955743 w 2376488"/>
                <a:gd name="T47" fmla="*/ 1499136 h 2427288"/>
                <a:gd name="T48" fmla="*/ 1104894 w 2376488"/>
                <a:gd name="T49" fmla="*/ 1923851 h 2427288"/>
                <a:gd name="T50" fmla="*/ 1263566 w 2376488"/>
                <a:gd name="T51" fmla="*/ 1648961 h 2427288"/>
                <a:gd name="T52" fmla="*/ 1334968 w 2376488"/>
                <a:gd name="T53" fmla="*/ 1668641 h 2427288"/>
                <a:gd name="T54" fmla="*/ 1587256 w 2376488"/>
                <a:gd name="T55" fmla="*/ 1084261 h 2427288"/>
                <a:gd name="T56" fmla="*/ 291605 w 2376488"/>
                <a:gd name="T57" fmla="*/ 185501 h 2427288"/>
                <a:gd name="T58" fmla="*/ 185624 w 2376488"/>
                <a:gd name="T59" fmla="*/ 300486 h 2427288"/>
                <a:gd name="T60" fmla="*/ 157067 w 2376488"/>
                <a:gd name="T61" fmla="*/ 456129 h 2427288"/>
                <a:gd name="T62" fmla="*/ 195461 w 2376488"/>
                <a:gd name="T63" fmla="*/ 617489 h 2427288"/>
                <a:gd name="T64" fmla="*/ 371883 w 2376488"/>
                <a:gd name="T65" fmla="*/ 878270 h 2427288"/>
                <a:gd name="T66" fmla="*/ 772008 w 2376488"/>
                <a:gd name="T67" fmla="*/ 1244507 h 2427288"/>
                <a:gd name="T68" fmla="*/ 1166960 w 2376488"/>
                <a:gd name="T69" fmla="*/ 906626 h 2427288"/>
                <a:gd name="T70" fmla="*/ 1350408 w 2376488"/>
                <a:gd name="T71" fmla="*/ 661765 h 2427288"/>
                <a:gd name="T72" fmla="*/ 1409758 w 2376488"/>
                <a:gd name="T73" fmla="*/ 424844 h 2427288"/>
                <a:gd name="T74" fmla="*/ 1370449 w 2376488"/>
                <a:gd name="T75" fmla="*/ 280475 h 2427288"/>
                <a:gd name="T76" fmla="*/ 1227343 w 2376488"/>
                <a:gd name="T77" fmla="*/ 168348 h 2427288"/>
                <a:gd name="T78" fmla="*/ 1011257 w 2376488"/>
                <a:gd name="T79" fmla="*/ 188677 h 2427288"/>
                <a:gd name="T80" fmla="*/ 842450 w 2376488"/>
                <a:gd name="T81" fmla="*/ 359884 h 2427288"/>
                <a:gd name="T82" fmla="*/ 778354 w 2376488"/>
                <a:gd name="T83" fmla="*/ 386884 h 2427288"/>
                <a:gd name="T84" fmla="*/ 718066 w 2376488"/>
                <a:gd name="T85" fmla="*/ 352261 h 2427288"/>
                <a:gd name="T86" fmla="*/ 528316 w 2376488"/>
                <a:gd name="T87" fmla="*/ 175654 h 2427288"/>
                <a:gd name="T88" fmla="*/ 535614 w 2376488"/>
                <a:gd name="T89" fmla="*/ 15564 h 2427288"/>
                <a:gd name="T90" fmla="*/ 679037 w 2376488"/>
                <a:gd name="T91" fmla="*/ 87351 h 2427288"/>
                <a:gd name="T92" fmla="*/ 820873 w 2376488"/>
                <a:gd name="T93" fmla="*/ 144526 h 2427288"/>
                <a:gd name="T94" fmla="*/ 963979 w 2376488"/>
                <a:gd name="T95" fmla="*/ 40975 h 2427288"/>
                <a:gd name="T96" fmla="*/ 1177843 w 2376488"/>
                <a:gd name="T97" fmla="*/ 1271 h 2427288"/>
                <a:gd name="T98" fmla="*/ 1387583 w 2376488"/>
                <a:gd name="T99" fmla="*/ 67975 h 2427288"/>
                <a:gd name="T100" fmla="*/ 1505939 w 2376488"/>
                <a:gd name="T101" fmla="*/ 201065 h 2427288"/>
                <a:gd name="T102" fmla="*/ 1566546 w 2376488"/>
                <a:gd name="T103" fmla="*/ 417539 h 2427288"/>
                <a:gd name="T104" fmla="*/ 1489422 w 2376488"/>
                <a:gd name="T105" fmla="*/ 732905 h 2427288"/>
                <a:gd name="T106" fmla="*/ 1287249 w 2376488"/>
                <a:gd name="T107" fmla="*/ 1007937 h 2427288"/>
                <a:gd name="T108" fmla="*/ 877824 w 2376488"/>
                <a:gd name="T109" fmla="*/ 1380787 h 2427288"/>
                <a:gd name="T110" fmla="*/ 812306 w 2376488"/>
                <a:gd name="T111" fmla="*/ 1452878 h 2427288"/>
                <a:gd name="T112" fmla="*/ 713941 w 2376488"/>
                <a:gd name="T113" fmla="*/ 1417620 h 2427288"/>
                <a:gd name="T114" fmla="*/ 393143 w 2376488"/>
                <a:gd name="T115" fmla="*/ 1120628 h 2427288"/>
                <a:gd name="T116" fmla="*/ 135173 w 2376488"/>
                <a:gd name="T117" fmla="*/ 831577 h 2427288"/>
                <a:gd name="T118" fmla="*/ 13009 w 2376488"/>
                <a:gd name="T119" fmla="*/ 558408 h 2427288"/>
                <a:gd name="T120" fmla="*/ 7615 w 2376488"/>
                <a:gd name="T121" fmla="*/ 350673 h 2427288"/>
                <a:gd name="T122" fmla="*/ 68221 w 2376488"/>
                <a:gd name="T123" fmla="*/ 188360 h 2427288"/>
                <a:gd name="T124" fmla="*/ 254163 w 2376488"/>
                <a:gd name="T125" fmla="*/ 31764 h 2427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76488" h="2427288">
                  <a:moveTo>
                    <a:pt x="1619308" y="1076325"/>
                  </a:moveTo>
                  <a:lnTo>
                    <a:pt x="1625972" y="1076325"/>
                  </a:lnTo>
                  <a:lnTo>
                    <a:pt x="1632953" y="1076960"/>
                  </a:lnTo>
                  <a:lnTo>
                    <a:pt x="1639617" y="1078230"/>
                  </a:lnTo>
                  <a:lnTo>
                    <a:pt x="1645964" y="1080134"/>
                  </a:lnTo>
                  <a:lnTo>
                    <a:pt x="1652311" y="1082674"/>
                  </a:lnTo>
                  <a:lnTo>
                    <a:pt x="1658341" y="1085530"/>
                  </a:lnTo>
                  <a:lnTo>
                    <a:pt x="1663736" y="1088705"/>
                  </a:lnTo>
                  <a:lnTo>
                    <a:pt x="1668813" y="1092514"/>
                  </a:lnTo>
                  <a:lnTo>
                    <a:pt x="1674208" y="1096640"/>
                  </a:lnTo>
                  <a:lnTo>
                    <a:pt x="1678968" y="1101402"/>
                  </a:lnTo>
                  <a:lnTo>
                    <a:pt x="1682776" y="1106163"/>
                  </a:lnTo>
                  <a:lnTo>
                    <a:pt x="1686902" y="1111559"/>
                  </a:lnTo>
                  <a:lnTo>
                    <a:pt x="1690392" y="1117273"/>
                  </a:lnTo>
                  <a:lnTo>
                    <a:pt x="1693248" y="1122987"/>
                  </a:lnTo>
                  <a:lnTo>
                    <a:pt x="1695470" y="1129018"/>
                  </a:lnTo>
                  <a:lnTo>
                    <a:pt x="1697374" y="1135684"/>
                  </a:lnTo>
                  <a:lnTo>
                    <a:pt x="1698643" y="1142667"/>
                  </a:lnTo>
                  <a:lnTo>
                    <a:pt x="1820186" y="1919407"/>
                  </a:lnTo>
                  <a:lnTo>
                    <a:pt x="1877625" y="1652770"/>
                  </a:lnTo>
                  <a:lnTo>
                    <a:pt x="1878894" y="1646739"/>
                  </a:lnTo>
                  <a:lnTo>
                    <a:pt x="1880798" y="1641660"/>
                  </a:lnTo>
                  <a:lnTo>
                    <a:pt x="1882702" y="1636264"/>
                  </a:lnTo>
                  <a:lnTo>
                    <a:pt x="1885558" y="1630867"/>
                  </a:lnTo>
                  <a:lnTo>
                    <a:pt x="1888414" y="1626106"/>
                  </a:lnTo>
                  <a:lnTo>
                    <a:pt x="1891905" y="1621980"/>
                  </a:lnTo>
                  <a:lnTo>
                    <a:pt x="1895396" y="1617536"/>
                  </a:lnTo>
                  <a:lnTo>
                    <a:pt x="1898887" y="1613092"/>
                  </a:lnTo>
                  <a:lnTo>
                    <a:pt x="1903329" y="1609600"/>
                  </a:lnTo>
                  <a:lnTo>
                    <a:pt x="1907772" y="1606108"/>
                  </a:lnTo>
                  <a:lnTo>
                    <a:pt x="1912532" y="1602934"/>
                  </a:lnTo>
                  <a:lnTo>
                    <a:pt x="1917292" y="1600077"/>
                  </a:lnTo>
                  <a:lnTo>
                    <a:pt x="1922370" y="1597220"/>
                  </a:lnTo>
                  <a:lnTo>
                    <a:pt x="1927448" y="1595316"/>
                  </a:lnTo>
                  <a:lnTo>
                    <a:pt x="1933160" y="1593729"/>
                  </a:lnTo>
                  <a:lnTo>
                    <a:pt x="1938872" y="1592142"/>
                  </a:lnTo>
                  <a:lnTo>
                    <a:pt x="1944584" y="1591189"/>
                  </a:lnTo>
                  <a:lnTo>
                    <a:pt x="1950614" y="1590872"/>
                  </a:lnTo>
                  <a:lnTo>
                    <a:pt x="1956008" y="1590872"/>
                  </a:lnTo>
                  <a:lnTo>
                    <a:pt x="1961720" y="1591189"/>
                  </a:lnTo>
                  <a:lnTo>
                    <a:pt x="1967433" y="1592142"/>
                  </a:lnTo>
                  <a:lnTo>
                    <a:pt x="1972828" y="1593411"/>
                  </a:lnTo>
                  <a:lnTo>
                    <a:pt x="1978222" y="1594998"/>
                  </a:lnTo>
                  <a:lnTo>
                    <a:pt x="1983300" y="1596903"/>
                  </a:lnTo>
                  <a:lnTo>
                    <a:pt x="1988695" y="1598807"/>
                  </a:lnTo>
                  <a:lnTo>
                    <a:pt x="1993772" y="1601664"/>
                  </a:lnTo>
                  <a:lnTo>
                    <a:pt x="1998532" y="1604839"/>
                  </a:lnTo>
                  <a:lnTo>
                    <a:pt x="2002975" y="1608013"/>
                  </a:lnTo>
                  <a:lnTo>
                    <a:pt x="2007101" y="1611822"/>
                  </a:lnTo>
                  <a:lnTo>
                    <a:pt x="2011226" y="1615948"/>
                  </a:lnTo>
                  <a:lnTo>
                    <a:pt x="2015034" y="1620392"/>
                  </a:lnTo>
                  <a:lnTo>
                    <a:pt x="2018842" y="1625154"/>
                  </a:lnTo>
                  <a:lnTo>
                    <a:pt x="2076599" y="1709906"/>
                  </a:lnTo>
                  <a:lnTo>
                    <a:pt x="2122931" y="1646739"/>
                  </a:lnTo>
                  <a:lnTo>
                    <a:pt x="2125787" y="1643247"/>
                  </a:lnTo>
                  <a:lnTo>
                    <a:pt x="2128960" y="1639755"/>
                  </a:lnTo>
                  <a:lnTo>
                    <a:pt x="2132134" y="1636581"/>
                  </a:lnTo>
                  <a:lnTo>
                    <a:pt x="2135307" y="1633724"/>
                  </a:lnTo>
                  <a:lnTo>
                    <a:pt x="2138798" y="1630867"/>
                  </a:lnTo>
                  <a:lnTo>
                    <a:pt x="2142606" y="1628328"/>
                  </a:lnTo>
                  <a:lnTo>
                    <a:pt x="2146097" y="1625789"/>
                  </a:lnTo>
                  <a:lnTo>
                    <a:pt x="2149905" y="1623884"/>
                  </a:lnTo>
                  <a:lnTo>
                    <a:pt x="2154030" y="1621980"/>
                  </a:lnTo>
                  <a:lnTo>
                    <a:pt x="2157839" y="1620392"/>
                  </a:lnTo>
                  <a:lnTo>
                    <a:pt x="2162281" y="1618805"/>
                  </a:lnTo>
                  <a:lnTo>
                    <a:pt x="2166407" y="1617536"/>
                  </a:lnTo>
                  <a:lnTo>
                    <a:pt x="2170532" y="1616266"/>
                  </a:lnTo>
                  <a:lnTo>
                    <a:pt x="2174975" y="1615631"/>
                  </a:lnTo>
                  <a:lnTo>
                    <a:pt x="2179735" y="1614996"/>
                  </a:lnTo>
                  <a:lnTo>
                    <a:pt x="2184178" y="1614679"/>
                  </a:lnTo>
                  <a:lnTo>
                    <a:pt x="2188621" y="1614679"/>
                  </a:lnTo>
                  <a:lnTo>
                    <a:pt x="2192746" y="1614996"/>
                  </a:lnTo>
                  <a:lnTo>
                    <a:pt x="2197506" y="1615631"/>
                  </a:lnTo>
                  <a:lnTo>
                    <a:pt x="2201949" y="1616266"/>
                  </a:lnTo>
                  <a:lnTo>
                    <a:pt x="2206392" y="1617536"/>
                  </a:lnTo>
                  <a:lnTo>
                    <a:pt x="2210200" y="1618805"/>
                  </a:lnTo>
                  <a:lnTo>
                    <a:pt x="2214643" y="1620392"/>
                  </a:lnTo>
                  <a:lnTo>
                    <a:pt x="2218768" y="1621980"/>
                  </a:lnTo>
                  <a:lnTo>
                    <a:pt x="2222577" y="1623884"/>
                  </a:lnTo>
                  <a:lnTo>
                    <a:pt x="2226702" y="1625789"/>
                  </a:lnTo>
                  <a:lnTo>
                    <a:pt x="2230193" y="1628328"/>
                  </a:lnTo>
                  <a:lnTo>
                    <a:pt x="2233684" y="1630867"/>
                  </a:lnTo>
                  <a:lnTo>
                    <a:pt x="2237174" y="1633724"/>
                  </a:lnTo>
                  <a:lnTo>
                    <a:pt x="2240348" y="1636899"/>
                  </a:lnTo>
                  <a:lnTo>
                    <a:pt x="2243521" y="1640073"/>
                  </a:lnTo>
                  <a:lnTo>
                    <a:pt x="2246377" y="1643247"/>
                  </a:lnTo>
                  <a:lnTo>
                    <a:pt x="2358717" y="1779740"/>
                  </a:lnTo>
                  <a:lnTo>
                    <a:pt x="2363477" y="1786089"/>
                  </a:lnTo>
                  <a:lnTo>
                    <a:pt x="2367285" y="1792754"/>
                  </a:lnTo>
                  <a:lnTo>
                    <a:pt x="2371093" y="1799738"/>
                  </a:lnTo>
                  <a:lnTo>
                    <a:pt x="2373315" y="1807039"/>
                  </a:lnTo>
                  <a:lnTo>
                    <a:pt x="2375219" y="1814339"/>
                  </a:lnTo>
                  <a:lnTo>
                    <a:pt x="2376171" y="1821958"/>
                  </a:lnTo>
                  <a:lnTo>
                    <a:pt x="2376488" y="1829258"/>
                  </a:lnTo>
                  <a:lnTo>
                    <a:pt x="2376171" y="1836877"/>
                  </a:lnTo>
                  <a:lnTo>
                    <a:pt x="2374901" y="1844495"/>
                  </a:lnTo>
                  <a:lnTo>
                    <a:pt x="2373315" y="1851478"/>
                  </a:lnTo>
                  <a:lnTo>
                    <a:pt x="2371093" y="1858779"/>
                  </a:lnTo>
                  <a:lnTo>
                    <a:pt x="2367920" y="1865445"/>
                  </a:lnTo>
                  <a:lnTo>
                    <a:pt x="2363794" y="1872111"/>
                  </a:lnTo>
                  <a:lnTo>
                    <a:pt x="2359034" y="1878459"/>
                  </a:lnTo>
                  <a:lnTo>
                    <a:pt x="2353957" y="1884490"/>
                  </a:lnTo>
                  <a:lnTo>
                    <a:pt x="2347927" y="1889569"/>
                  </a:lnTo>
                  <a:lnTo>
                    <a:pt x="2341580" y="1894331"/>
                  </a:lnTo>
                  <a:lnTo>
                    <a:pt x="2334916" y="1898457"/>
                  </a:lnTo>
                  <a:lnTo>
                    <a:pt x="2327617" y="1901949"/>
                  </a:lnTo>
                  <a:lnTo>
                    <a:pt x="2320636" y="1904488"/>
                  </a:lnTo>
                  <a:lnTo>
                    <a:pt x="2313019" y="1906393"/>
                  </a:lnTo>
                  <a:lnTo>
                    <a:pt x="2306038" y="1907028"/>
                  </a:lnTo>
                  <a:lnTo>
                    <a:pt x="2298422" y="1907663"/>
                  </a:lnTo>
                  <a:lnTo>
                    <a:pt x="2290805" y="1907028"/>
                  </a:lnTo>
                  <a:lnTo>
                    <a:pt x="2283189" y="1906393"/>
                  </a:lnTo>
                  <a:lnTo>
                    <a:pt x="2276208" y="1904488"/>
                  </a:lnTo>
                  <a:lnTo>
                    <a:pt x="2268909" y="1901949"/>
                  </a:lnTo>
                  <a:lnTo>
                    <a:pt x="2261927" y="1898775"/>
                  </a:lnTo>
                  <a:lnTo>
                    <a:pt x="2255580" y="1894966"/>
                  </a:lnTo>
                  <a:lnTo>
                    <a:pt x="2249233" y="1890204"/>
                  </a:lnTo>
                  <a:lnTo>
                    <a:pt x="2243204" y="1884808"/>
                  </a:lnTo>
                  <a:lnTo>
                    <a:pt x="2237809" y="1879094"/>
                  </a:lnTo>
                  <a:lnTo>
                    <a:pt x="2189573" y="1820688"/>
                  </a:lnTo>
                  <a:lnTo>
                    <a:pt x="2136894" y="1891791"/>
                  </a:lnTo>
                  <a:lnTo>
                    <a:pt x="2134038" y="1895600"/>
                  </a:lnTo>
                  <a:lnTo>
                    <a:pt x="2130864" y="1899092"/>
                  </a:lnTo>
                  <a:lnTo>
                    <a:pt x="2127691" y="1902266"/>
                  </a:lnTo>
                  <a:lnTo>
                    <a:pt x="2124200" y="1905441"/>
                  </a:lnTo>
                  <a:lnTo>
                    <a:pt x="2120710" y="1908297"/>
                  </a:lnTo>
                  <a:lnTo>
                    <a:pt x="2116584" y="1911154"/>
                  </a:lnTo>
                  <a:lnTo>
                    <a:pt x="2112776" y="1913376"/>
                  </a:lnTo>
                  <a:lnTo>
                    <a:pt x="2108650" y="1915598"/>
                  </a:lnTo>
                  <a:lnTo>
                    <a:pt x="2104525" y="1917503"/>
                  </a:lnTo>
                  <a:lnTo>
                    <a:pt x="2100082" y="1919090"/>
                  </a:lnTo>
                  <a:lnTo>
                    <a:pt x="2095639" y="1920677"/>
                  </a:lnTo>
                  <a:lnTo>
                    <a:pt x="2091196" y="1921947"/>
                  </a:lnTo>
                  <a:lnTo>
                    <a:pt x="2086436" y="1922582"/>
                  </a:lnTo>
                  <a:lnTo>
                    <a:pt x="2082311" y="1923534"/>
                  </a:lnTo>
                  <a:lnTo>
                    <a:pt x="2077551" y="1923534"/>
                  </a:lnTo>
                  <a:lnTo>
                    <a:pt x="2072791" y="1923851"/>
                  </a:lnTo>
                  <a:lnTo>
                    <a:pt x="2068030" y="1923534"/>
                  </a:lnTo>
                  <a:lnTo>
                    <a:pt x="2063270" y="1922899"/>
                  </a:lnTo>
                  <a:lnTo>
                    <a:pt x="2058510" y="1922264"/>
                  </a:lnTo>
                  <a:lnTo>
                    <a:pt x="2054067" y="1920994"/>
                  </a:lnTo>
                  <a:lnTo>
                    <a:pt x="2049625" y="1919725"/>
                  </a:lnTo>
                  <a:lnTo>
                    <a:pt x="2045182" y="1918138"/>
                  </a:lnTo>
                  <a:lnTo>
                    <a:pt x="2041056" y="1916233"/>
                  </a:lnTo>
                  <a:lnTo>
                    <a:pt x="2036931" y="1914328"/>
                  </a:lnTo>
                  <a:lnTo>
                    <a:pt x="2033123" y="1911789"/>
                  </a:lnTo>
                  <a:lnTo>
                    <a:pt x="2028997" y="1909567"/>
                  </a:lnTo>
                  <a:lnTo>
                    <a:pt x="2025189" y="1906710"/>
                  </a:lnTo>
                  <a:lnTo>
                    <a:pt x="2022016" y="1903536"/>
                  </a:lnTo>
                  <a:lnTo>
                    <a:pt x="2018208" y="1900362"/>
                  </a:lnTo>
                  <a:lnTo>
                    <a:pt x="2015034" y="1896870"/>
                  </a:lnTo>
                  <a:lnTo>
                    <a:pt x="2011861" y="1893378"/>
                  </a:lnTo>
                  <a:lnTo>
                    <a:pt x="2009322" y="1889252"/>
                  </a:lnTo>
                  <a:lnTo>
                    <a:pt x="1992186" y="1863858"/>
                  </a:lnTo>
                  <a:lnTo>
                    <a:pt x="1884289" y="2365390"/>
                  </a:lnTo>
                  <a:lnTo>
                    <a:pt x="1882702" y="2372056"/>
                  </a:lnTo>
                  <a:lnTo>
                    <a:pt x="1880481" y="2378405"/>
                  </a:lnTo>
                  <a:lnTo>
                    <a:pt x="1877307" y="2384753"/>
                  </a:lnTo>
                  <a:lnTo>
                    <a:pt x="1874134" y="2390784"/>
                  </a:lnTo>
                  <a:lnTo>
                    <a:pt x="1870008" y="2396498"/>
                  </a:lnTo>
                  <a:lnTo>
                    <a:pt x="1865566" y="2401577"/>
                  </a:lnTo>
                  <a:lnTo>
                    <a:pt x="1861440" y="2406338"/>
                  </a:lnTo>
                  <a:lnTo>
                    <a:pt x="1856045" y="2410782"/>
                  </a:lnTo>
                  <a:lnTo>
                    <a:pt x="1850650" y="2414274"/>
                  </a:lnTo>
                  <a:lnTo>
                    <a:pt x="1844938" y="2417765"/>
                  </a:lnTo>
                  <a:lnTo>
                    <a:pt x="1839226" y="2420622"/>
                  </a:lnTo>
                  <a:lnTo>
                    <a:pt x="1832879" y="2422844"/>
                  </a:lnTo>
                  <a:lnTo>
                    <a:pt x="1825898" y="2425066"/>
                  </a:lnTo>
                  <a:lnTo>
                    <a:pt x="1819551" y="2426018"/>
                  </a:lnTo>
                  <a:lnTo>
                    <a:pt x="1812569" y="2426971"/>
                  </a:lnTo>
                  <a:lnTo>
                    <a:pt x="1805905" y="2427288"/>
                  </a:lnTo>
                  <a:lnTo>
                    <a:pt x="1798606" y="2426653"/>
                  </a:lnTo>
                  <a:lnTo>
                    <a:pt x="1791942" y="2425384"/>
                  </a:lnTo>
                  <a:lnTo>
                    <a:pt x="1785278" y="2423797"/>
                  </a:lnTo>
                  <a:lnTo>
                    <a:pt x="1778931" y="2421892"/>
                  </a:lnTo>
                  <a:lnTo>
                    <a:pt x="1772584" y="2419035"/>
                  </a:lnTo>
                  <a:lnTo>
                    <a:pt x="1766872" y="2415543"/>
                  </a:lnTo>
                  <a:lnTo>
                    <a:pt x="1761477" y="2411734"/>
                  </a:lnTo>
                  <a:lnTo>
                    <a:pt x="1756082" y="2407608"/>
                  </a:lnTo>
                  <a:lnTo>
                    <a:pt x="1751322" y="2403164"/>
                  </a:lnTo>
                  <a:lnTo>
                    <a:pt x="1746562" y="2398085"/>
                  </a:lnTo>
                  <a:lnTo>
                    <a:pt x="1742754" y="2392689"/>
                  </a:lnTo>
                  <a:lnTo>
                    <a:pt x="1739581" y="2386975"/>
                  </a:lnTo>
                  <a:lnTo>
                    <a:pt x="1736407" y="2380944"/>
                  </a:lnTo>
                  <a:lnTo>
                    <a:pt x="1733868" y="2374596"/>
                  </a:lnTo>
                  <a:lnTo>
                    <a:pt x="1731964" y="2367930"/>
                  </a:lnTo>
                  <a:lnTo>
                    <a:pt x="1730378" y="2360946"/>
                  </a:lnTo>
                  <a:lnTo>
                    <a:pt x="1599632" y="1521356"/>
                  </a:lnTo>
                  <a:lnTo>
                    <a:pt x="1484437" y="1930517"/>
                  </a:lnTo>
                  <a:lnTo>
                    <a:pt x="1482850" y="1936231"/>
                  </a:lnTo>
                  <a:lnTo>
                    <a:pt x="1480946" y="1941310"/>
                  </a:lnTo>
                  <a:lnTo>
                    <a:pt x="1478090" y="1946388"/>
                  </a:lnTo>
                  <a:lnTo>
                    <a:pt x="1475234" y="1951150"/>
                  </a:lnTo>
                  <a:lnTo>
                    <a:pt x="1472695" y="1955594"/>
                  </a:lnTo>
                  <a:lnTo>
                    <a:pt x="1468887" y="1960038"/>
                  </a:lnTo>
                  <a:lnTo>
                    <a:pt x="1465396" y="1963847"/>
                  </a:lnTo>
                  <a:lnTo>
                    <a:pt x="1461588" y="1967973"/>
                  </a:lnTo>
                  <a:lnTo>
                    <a:pt x="1457463" y="1971465"/>
                  </a:lnTo>
                  <a:lnTo>
                    <a:pt x="1452702" y="1974639"/>
                  </a:lnTo>
                  <a:lnTo>
                    <a:pt x="1448260" y="1977496"/>
                  </a:lnTo>
                  <a:lnTo>
                    <a:pt x="1443182" y="1979718"/>
                  </a:lnTo>
                  <a:lnTo>
                    <a:pt x="1438422" y="1982258"/>
                  </a:lnTo>
                  <a:lnTo>
                    <a:pt x="1433344" y="1984162"/>
                  </a:lnTo>
                  <a:lnTo>
                    <a:pt x="1427632" y="1985749"/>
                  </a:lnTo>
                  <a:lnTo>
                    <a:pt x="1422237" y="1986384"/>
                  </a:lnTo>
                  <a:lnTo>
                    <a:pt x="1416525" y="1987336"/>
                  </a:lnTo>
                  <a:lnTo>
                    <a:pt x="1411130" y="1987654"/>
                  </a:lnTo>
                  <a:lnTo>
                    <a:pt x="1405418" y="1987654"/>
                  </a:lnTo>
                  <a:lnTo>
                    <a:pt x="1400023" y="1987336"/>
                  </a:lnTo>
                  <a:lnTo>
                    <a:pt x="1394311" y="1986384"/>
                  </a:lnTo>
                  <a:lnTo>
                    <a:pt x="1389234" y="1985432"/>
                  </a:lnTo>
                  <a:lnTo>
                    <a:pt x="1384156" y="1983845"/>
                  </a:lnTo>
                  <a:lnTo>
                    <a:pt x="1379079" y="1981623"/>
                  </a:lnTo>
                  <a:lnTo>
                    <a:pt x="1373684" y="1979401"/>
                  </a:lnTo>
                  <a:lnTo>
                    <a:pt x="1368924" y="1976544"/>
                  </a:lnTo>
                  <a:lnTo>
                    <a:pt x="1364798" y="1973687"/>
                  </a:lnTo>
                  <a:lnTo>
                    <a:pt x="1360356" y="1970513"/>
                  </a:lnTo>
                  <a:lnTo>
                    <a:pt x="1355913" y="1967021"/>
                  </a:lnTo>
                  <a:lnTo>
                    <a:pt x="1352105" y="1963212"/>
                  </a:lnTo>
                  <a:lnTo>
                    <a:pt x="1348297" y="1958768"/>
                  </a:lnTo>
                  <a:lnTo>
                    <a:pt x="1344806" y="1954324"/>
                  </a:lnTo>
                  <a:lnTo>
                    <a:pt x="1295300" y="1882903"/>
                  </a:lnTo>
                  <a:lnTo>
                    <a:pt x="1154083" y="2193663"/>
                  </a:lnTo>
                  <a:lnTo>
                    <a:pt x="1151226" y="2199059"/>
                  </a:lnTo>
                  <a:lnTo>
                    <a:pt x="1148053" y="2204455"/>
                  </a:lnTo>
                  <a:lnTo>
                    <a:pt x="1144562" y="2209217"/>
                  </a:lnTo>
                  <a:lnTo>
                    <a:pt x="1140754" y="2213978"/>
                  </a:lnTo>
                  <a:lnTo>
                    <a:pt x="1136311" y="2218105"/>
                  </a:lnTo>
                  <a:lnTo>
                    <a:pt x="1131869" y="2221914"/>
                  </a:lnTo>
                  <a:lnTo>
                    <a:pt x="1127108" y="2225406"/>
                  </a:lnTo>
                  <a:lnTo>
                    <a:pt x="1122031" y="2228580"/>
                  </a:lnTo>
                  <a:lnTo>
                    <a:pt x="1116953" y="2231437"/>
                  </a:lnTo>
                  <a:lnTo>
                    <a:pt x="1111241" y="2233659"/>
                  </a:lnTo>
                  <a:lnTo>
                    <a:pt x="1105846" y="2235563"/>
                  </a:lnTo>
                  <a:lnTo>
                    <a:pt x="1099817" y="2237150"/>
                  </a:lnTo>
                  <a:lnTo>
                    <a:pt x="1093787" y="2238420"/>
                  </a:lnTo>
                  <a:lnTo>
                    <a:pt x="1087758" y="2239372"/>
                  </a:lnTo>
                  <a:lnTo>
                    <a:pt x="1082046" y="2239372"/>
                  </a:lnTo>
                  <a:lnTo>
                    <a:pt x="1075699" y="2238737"/>
                  </a:lnTo>
                  <a:lnTo>
                    <a:pt x="1069352" y="2238103"/>
                  </a:lnTo>
                  <a:lnTo>
                    <a:pt x="1063322" y="2236833"/>
                  </a:lnTo>
                  <a:lnTo>
                    <a:pt x="1057610" y="2235246"/>
                  </a:lnTo>
                  <a:lnTo>
                    <a:pt x="1051898" y="2233024"/>
                  </a:lnTo>
                  <a:lnTo>
                    <a:pt x="1046503" y="2230484"/>
                  </a:lnTo>
                  <a:lnTo>
                    <a:pt x="1041426" y="2227310"/>
                  </a:lnTo>
                  <a:lnTo>
                    <a:pt x="1036348" y="2224136"/>
                  </a:lnTo>
                  <a:lnTo>
                    <a:pt x="1031588" y="2220327"/>
                  </a:lnTo>
                  <a:lnTo>
                    <a:pt x="1027145" y="2216200"/>
                  </a:lnTo>
                  <a:lnTo>
                    <a:pt x="1023337" y="2211756"/>
                  </a:lnTo>
                  <a:lnTo>
                    <a:pt x="1019529" y="2206995"/>
                  </a:lnTo>
                  <a:lnTo>
                    <a:pt x="1016038" y="2202233"/>
                  </a:lnTo>
                  <a:lnTo>
                    <a:pt x="1013182" y="2196837"/>
                  </a:lnTo>
                  <a:lnTo>
                    <a:pt x="1010643" y="2191758"/>
                  </a:lnTo>
                  <a:lnTo>
                    <a:pt x="1008422" y="2185727"/>
                  </a:lnTo>
                  <a:lnTo>
                    <a:pt x="1006835" y="2179696"/>
                  </a:lnTo>
                  <a:lnTo>
                    <a:pt x="921153" y="1833385"/>
                  </a:lnTo>
                  <a:lnTo>
                    <a:pt x="881167" y="1935279"/>
                  </a:lnTo>
                  <a:lnTo>
                    <a:pt x="879581" y="1939722"/>
                  </a:lnTo>
                  <a:lnTo>
                    <a:pt x="877359" y="1943532"/>
                  </a:lnTo>
                  <a:lnTo>
                    <a:pt x="874821" y="1947658"/>
                  </a:lnTo>
                  <a:lnTo>
                    <a:pt x="872599" y="1951467"/>
                  </a:lnTo>
                  <a:lnTo>
                    <a:pt x="869743" y="1955594"/>
                  </a:lnTo>
                  <a:lnTo>
                    <a:pt x="866570" y="1959085"/>
                  </a:lnTo>
                  <a:lnTo>
                    <a:pt x="863396" y="1962260"/>
                  </a:lnTo>
                  <a:lnTo>
                    <a:pt x="860223" y="1965434"/>
                  </a:lnTo>
                  <a:lnTo>
                    <a:pt x="856732" y="1968291"/>
                  </a:lnTo>
                  <a:lnTo>
                    <a:pt x="852607" y="1971148"/>
                  </a:lnTo>
                  <a:lnTo>
                    <a:pt x="848798" y="1973687"/>
                  </a:lnTo>
                  <a:lnTo>
                    <a:pt x="844673" y="1975909"/>
                  </a:lnTo>
                  <a:lnTo>
                    <a:pt x="840865" y="1978131"/>
                  </a:lnTo>
                  <a:lnTo>
                    <a:pt x="836422" y="1979718"/>
                  </a:lnTo>
                  <a:lnTo>
                    <a:pt x="831979" y="1981305"/>
                  </a:lnTo>
                  <a:lnTo>
                    <a:pt x="827219" y="1982575"/>
                  </a:lnTo>
                  <a:lnTo>
                    <a:pt x="822459" y="1983845"/>
                  </a:lnTo>
                  <a:lnTo>
                    <a:pt x="818016" y="1984162"/>
                  </a:lnTo>
                  <a:lnTo>
                    <a:pt x="813256" y="1984797"/>
                  </a:lnTo>
                  <a:lnTo>
                    <a:pt x="808496" y="1984797"/>
                  </a:lnTo>
                  <a:lnTo>
                    <a:pt x="803736" y="1984797"/>
                  </a:lnTo>
                  <a:lnTo>
                    <a:pt x="799610" y="1984479"/>
                  </a:lnTo>
                  <a:lnTo>
                    <a:pt x="794850" y="1983845"/>
                  </a:lnTo>
                  <a:lnTo>
                    <a:pt x="790407" y="1982575"/>
                  </a:lnTo>
                  <a:lnTo>
                    <a:pt x="785647" y="1981305"/>
                  </a:lnTo>
                  <a:lnTo>
                    <a:pt x="781204" y="1980036"/>
                  </a:lnTo>
                  <a:lnTo>
                    <a:pt x="777396" y="1978131"/>
                  </a:lnTo>
                  <a:lnTo>
                    <a:pt x="772953" y="1976226"/>
                  </a:lnTo>
                  <a:lnTo>
                    <a:pt x="768828" y="1974322"/>
                  </a:lnTo>
                  <a:lnTo>
                    <a:pt x="765020" y="1971465"/>
                  </a:lnTo>
                  <a:lnTo>
                    <a:pt x="760894" y="1968608"/>
                  </a:lnTo>
                  <a:lnTo>
                    <a:pt x="757404" y="1965751"/>
                  </a:lnTo>
                  <a:lnTo>
                    <a:pt x="653632" y="1876237"/>
                  </a:lnTo>
                  <a:lnTo>
                    <a:pt x="591115" y="1958451"/>
                  </a:lnTo>
                  <a:lnTo>
                    <a:pt x="586038" y="1964799"/>
                  </a:lnTo>
                  <a:lnTo>
                    <a:pt x="580643" y="1970195"/>
                  </a:lnTo>
                  <a:lnTo>
                    <a:pt x="574614" y="1974957"/>
                  </a:lnTo>
                  <a:lnTo>
                    <a:pt x="568267" y="1979083"/>
                  </a:lnTo>
                  <a:lnTo>
                    <a:pt x="561602" y="1982575"/>
                  </a:lnTo>
                  <a:lnTo>
                    <a:pt x="554304" y="1985432"/>
                  </a:lnTo>
                  <a:lnTo>
                    <a:pt x="547322" y="1987654"/>
                  </a:lnTo>
                  <a:lnTo>
                    <a:pt x="539706" y="1988923"/>
                  </a:lnTo>
                  <a:lnTo>
                    <a:pt x="532090" y="1989558"/>
                  </a:lnTo>
                  <a:lnTo>
                    <a:pt x="525108" y="1989558"/>
                  </a:lnTo>
                  <a:lnTo>
                    <a:pt x="517492" y="1988923"/>
                  </a:lnTo>
                  <a:lnTo>
                    <a:pt x="509876" y="1987336"/>
                  </a:lnTo>
                  <a:lnTo>
                    <a:pt x="502577" y="1985432"/>
                  </a:lnTo>
                  <a:lnTo>
                    <a:pt x="495278" y="1982258"/>
                  </a:lnTo>
                  <a:lnTo>
                    <a:pt x="488614" y="1978448"/>
                  </a:lnTo>
                  <a:lnTo>
                    <a:pt x="481949" y="1973687"/>
                  </a:lnTo>
                  <a:lnTo>
                    <a:pt x="475920" y="1968608"/>
                  </a:lnTo>
                  <a:lnTo>
                    <a:pt x="470208" y="1963212"/>
                  </a:lnTo>
                  <a:lnTo>
                    <a:pt x="465448" y="1957181"/>
                  </a:lnTo>
                  <a:lnTo>
                    <a:pt x="461322" y="1950832"/>
                  </a:lnTo>
                  <a:lnTo>
                    <a:pt x="457514" y="1944166"/>
                  </a:lnTo>
                  <a:lnTo>
                    <a:pt x="454975" y="1936866"/>
                  </a:lnTo>
                  <a:lnTo>
                    <a:pt x="452754" y="1929882"/>
                  </a:lnTo>
                  <a:lnTo>
                    <a:pt x="451167" y="1922264"/>
                  </a:lnTo>
                  <a:lnTo>
                    <a:pt x="450850" y="1914646"/>
                  </a:lnTo>
                  <a:lnTo>
                    <a:pt x="450850" y="1907028"/>
                  </a:lnTo>
                  <a:lnTo>
                    <a:pt x="451802" y="1899727"/>
                  </a:lnTo>
                  <a:lnTo>
                    <a:pt x="452754" y="1892426"/>
                  </a:lnTo>
                  <a:lnTo>
                    <a:pt x="455293" y="1884808"/>
                  </a:lnTo>
                  <a:lnTo>
                    <a:pt x="458466" y="1877825"/>
                  </a:lnTo>
                  <a:lnTo>
                    <a:pt x="461957" y="1871159"/>
                  </a:lnTo>
                  <a:lnTo>
                    <a:pt x="466400" y="1864175"/>
                  </a:lnTo>
                  <a:lnTo>
                    <a:pt x="579056" y="1714985"/>
                  </a:lnTo>
                  <a:lnTo>
                    <a:pt x="584134" y="1708637"/>
                  </a:lnTo>
                  <a:lnTo>
                    <a:pt x="589529" y="1703240"/>
                  </a:lnTo>
                  <a:lnTo>
                    <a:pt x="595876" y="1698162"/>
                  </a:lnTo>
                  <a:lnTo>
                    <a:pt x="602857" y="1694035"/>
                  </a:lnTo>
                  <a:lnTo>
                    <a:pt x="609839" y="1690543"/>
                  </a:lnTo>
                  <a:lnTo>
                    <a:pt x="617455" y="1687687"/>
                  </a:lnTo>
                  <a:lnTo>
                    <a:pt x="625071" y="1685465"/>
                  </a:lnTo>
                  <a:lnTo>
                    <a:pt x="633005" y="1684195"/>
                  </a:lnTo>
                  <a:lnTo>
                    <a:pt x="641256" y="1683878"/>
                  </a:lnTo>
                  <a:lnTo>
                    <a:pt x="649189" y="1684195"/>
                  </a:lnTo>
                  <a:lnTo>
                    <a:pt x="657123" y="1685465"/>
                  </a:lnTo>
                  <a:lnTo>
                    <a:pt x="664739" y="1687369"/>
                  </a:lnTo>
                  <a:lnTo>
                    <a:pt x="672038" y="1690226"/>
                  </a:lnTo>
                  <a:lnTo>
                    <a:pt x="679337" y="1693718"/>
                  </a:lnTo>
                  <a:lnTo>
                    <a:pt x="686001" y="1698162"/>
                  </a:lnTo>
                  <a:lnTo>
                    <a:pt x="692348" y="1702923"/>
                  </a:lnTo>
                  <a:lnTo>
                    <a:pt x="776127" y="1774979"/>
                  </a:lnTo>
                  <a:lnTo>
                    <a:pt x="865300" y="1547385"/>
                  </a:lnTo>
                  <a:lnTo>
                    <a:pt x="867839" y="1541353"/>
                  </a:lnTo>
                  <a:lnTo>
                    <a:pt x="871013" y="1535640"/>
                  </a:lnTo>
                  <a:lnTo>
                    <a:pt x="874186" y="1530561"/>
                  </a:lnTo>
                  <a:lnTo>
                    <a:pt x="877994" y="1525482"/>
                  </a:lnTo>
                  <a:lnTo>
                    <a:pt x="882120" y="1521038"/>
                  </a:lnTo>
                  <a:lnTo>
                    <a:pt x="886245" y="1516594"/>
                  </a:lnTo>
                  <a:lnTo>
                    <a:pt x="891005" y="1513103"/>
                  </a:lnTo>
                  <a:lnTo>
                    <a:pt x="896400" y="1509611"/>
                  </a:lnTo>
                  <a:lnTo>
                    <a:pt x="901477" y="1506437"/>
                  </a:lnTo>
                  <a:lnTo>
                    <a:pt x="906872" y="1503897"/>
                  </a:lnTo>
                  <a:lnTo>
                    <a:pt x="912584" y="1501675"/>
                  </a:lnTo>
                  <a:lnTo>
                    <a:pt x="918614" y="1500088"/>
                  </a:lnTo>
                  <a:lnTo>
                    <a:pt x="924326" y="1498501"/>
                  </a:lnTo>
                  <a:lnTo>
                    <a:pt x="930673" y="1497549"/>
                  </a:lnTo>
                  <a:lnTo>
                    <a:pt x="937020" y="1497231"/>
                  </a:lnTo>
                  <a:lnTo>
                    <a:pt x="943367" y="1497549"/>
                  </a:lnTo>
                  <a:lnTo>
                    <a:pt x="949396" y="1498184"/>
                  </a:lnTo>
                  <a:lnTo>
                    <a:pt x="955743" y="1499136"/>
                  </a:lnTo>
                  <a:lnTo>
                    <a:pt x="961773" y="1500723"/>
                  </a:lnTo>
                  <a:lnTo>
                    <a:pt x="967802" y="1503262"/>
                  </a:lnTo>
                  <a:lnTo>
                    <a:pt x="973197" y="1505484"/>
                  </a:lnTo>
                  <a:lnTo>
                    <a:pt x="978274" y="1508341"/>
                  </a:lnTo>
                  <a:lnTo>
                    <a:pt x="983669" y="1511833"/>
                  </a:lnTo>
                  <a:lnTo>
                    <a:pt x="988429" y="1515642"/>
                  </a:lnTo>
                  <a:lnTo>
                    <a:pt x="993190" y="1519769"/>
                  </a:lnTo>
                  <a:lnTo>
                    <a:pt x="996998" y="1524212"/>
                  </a:lnTo>
                  <a:lnTo>
                    <a:pt x="1001123" y="1528974"/>
                  </a:lnTo>
                  <a:lnTo>
                    <a:pt x="1004614" y="1533735"/>
                  </a:lnTo>
                  <a:lnTo>
                    <a:pt x="1007470" y="1539449"/>
                  </a:lnTo>
                  <a:lnTo>
                    <a:pt x="1010009" y="1544845"/>
                  </a:lnTo>
                  <a:lnTo>
                    <a:pt x="1012548" y="1550876"/>
                  </a:lnTo>
                  <a:lnTo>
                    <a:pt x="1014134" y="1556907"/>
                  </a:lnTo>
                  <a:lnTo>
                    <a:pt x="1104894" y="1923851"/>
                  </a:lnTo>
                  <a:lnTo>
                    <a:pt x="1209935" y="1692765"/>
                  </a:lnTo>
                  <a:lnTo>
                    <a:pt x="1211839" y="1688004"/>
                  </a:lnTo>
                  <a:lnTo>
                    <a:pt x="1214695" y="1683243"/>
                  </a:lnTo>
                  <a:lnTo>
                    <a:pt x="1217551" y="1679434"/>
                  </a:lnTo>
                  <a:lnTo>
                    <a:pt x="1220725" y="1674990"/>
                  </a:lnTo>
                  <a:lnTo>
                    <a:pt x="1224215" y="1671498"/>
                  </a:lnTo>
                  <a:lnTo>
                    <a:pt x="1227706" y="1668006"/>
                  </a:lnTo>
                  <a:lnTo>
                    <a:pt x="1231832" y="1664197"/>
                  </a:lnTo>
                  <a:lnTo>
                    <a:pt x="1235640" y="1661023"/>
                  </a:lnTo>
                  <a:lnTo>
                    <a:pt x="1240083" y="1658483"/>
                  </a:lnTo>
                  <a:lnTo>
                    <a:pt x="1244525" y="1655944"/>
                  </a:lnTo>
                  <a:lnTo>
                    <a:pt x="1248968" y="1653722"/>
                  </a:lnTo>
                  <a:lnTo>
                    <a:pt x="1253728" y="1651500"/>
                  </a:lnTo>
                  <a:lnTo>
                    <a:pt x="1258806" y="1649913"/>
                  </a:lnTo>
                  <a:lnTo>
                    <a:pt x="1263566" y="1648961"/>
                  </a:lnTo>
                  <a:lnTo>
                    <a:pt x="1268643" y="1648008"/>
                  </a:lnTo>
                  <a:lnTo>
                    <a:pt x="1273721" y="1647374"/>
                  </a:lnTo>
                  <a:lnTo>
                    <a:pt x="1279433" y="1646739"/>
                  </a:lnTo>
                  <a:lnTo>
                    <a:pt x="1284511" y="1646739"/>
                  </a:lnTo>
                  <a:lnTo>
                    <a:pt x="1289588" y="1647374"/>
                  </a:lnTo>
                  <a:lnTo>
                    <a:pt x="1294348" y="1648008"/>
                  </a:lnTo>
                  <a:lnTo>
                    <a:pt x="1299743" y="1649278"/>
                  </a:lnTo>
                  <a:lnTo>
                    <a:pt x="1304821" y="1650548"/>
                  </a:lnTo>
                  <a:lnTo>
                    <a:pt x="1309581" y="1652452"/>
                  </a:lnTo>
                  <a:lnTo>
                    <a:pt x="1314023" y="1654357"/>
                  </a:lnTo>
                  <a:lnTo>
                    <a:pt x="1318784" y="1656262"/>
                  </a:lnTo>
                  <a:lnTo>
                    <a:pt x="1322909" y="1659118"/>
                  </a:lnTo>
                  <a:lnTo>
                    <a:pt x="1327352" y="1661975"/>
                  </a:lnTo>
                  <a:lnTo>
                    <a:pt x="1331477" y="1665149"/>
                  </a:lnTo>
                  <a:lnTo>
                    <a:pt x="1334968" y="1668641"/>
                  </a:lnTo>
                  <a:lnTo>
                    <a:pt x="1338776" y="1672133"/>
                  </a:lnTo>
                  <a:lnTo>
                    <a:pt x="1341950" y="1676259"/>
                  </a:lnTo>
                  <a:lnTo>
                    <a:pt x="1345123" y="1680703"/>
                  </a:lnTo>
                  <a:lnTo>
                    <a:pt x="1378444" y="1728635"/>
                  </a:lnTo>
                  <a:lnTo>
                    <a:pt x="1546001" y="1133462"/>
                  </a:lnTo>
                  <a:lnTo>
                    <a:pt x="1548223" y="1126796"/>
                  </a:lnTo>
                  <a:lnTo>
                    <a:pt x="1550761" y="1120765"/>
                  </a:lnTo>
                  <a:lnTo>
                    <a:pt x="1553935" y="1114734"/>
                  </a:lnTo>
                  <a:lnTo>
                    <a:pt x="1557426" y="1109337"/>
                  </a:lnTo>
                  <a:lnTo>
                    <a:pt x="1561868" y="1103941"/>
                  </a:lnTo>
                  <a:lnTo>
                    <a:pt x="1566311" y="1099180"/>
                  </a:lnTo>
                  <a:lnTo>
                    <a:pt x="1571071" y="1094418"/>
                  </a:lnTo>
                  <a:lnTo>
                    <a:pt x="1576149" y="1090609"/>
                  </a:lnTo>
                  <a:lnTo>
                    <a:pt x="1581544" y="1087118"/>
                  </a:lnTo>
                  <a:lnTo>
                    <a:pt x="1587256" y="1084261"/>
                  </a:lnTo>
                  <a:lnTo>
                    <a:pt x="1593285" y="1081404"/>
                  </a:lnTo>
                  <a:lnTo>
                    <a:pt x="1599632" y="1079499"/>
                  </a:lnTo>
                  <a:lnTo>
                    <a:pt x="1605979" y="1077912"/>
                  </a:lnTo>
                  <a:lnTo>
                    <a:pt x="1612643" y="1076642"/>
                  </a:lnTo>
                  <a:lnTo>
                    <a:pt x="1619308" y="1076325"/>
                  </a:lnTo>
                  <a:close/>
                  <a:moveTo>
                    <a:pt x="429951" y="155008"/>
                  </a:moveTo>
                  <a:lnTo>
                    <a:pt x="415355" y="155325"/>
                  </a:lnTo>
                  <a:lnTo>
                    <a:pt x="400124" y="155960"/>
                  </a:lnTo>
                  <a:lnTo>
                    <a:pt x="385210" y="158184"/>
                  </a:lnTo>
                  <a:lnTo>
                    <a:pt x="369980" y="160725"/>
                  </a:lnTo>
                  <a:lnTo>
                    <a:pt x="354432" y="163901"/>
                  </a:lnTo>
                  <a:lnTo>
                    <a:pt x="339201" y="168348"/>
                  </a:lnTo>
                  <a:lnTo>
                    <a:pt x="323336" y="173113"/>
                  </a:lnTo>
                  <a:lnTo>
                    <a:pt x="307470" y="179148"/>
                  </a:lnTo>
                  <a:lnTo>
                    <a:pt x="291605" y="185501"/>
                  </a:lnTo>
                  <a:lnTo>
                    <a:pt x="274788" y="192489"/>
                  </a:lnTo>
                  <a:lnTo>
                    <a:pt x="270980" y="195030"/>
                  </a:lnTo>
                  <a:lnTo>
                    <a:pt x="265586" y="198206"/>
                  </a:lnTo>
                  <a:lnTo>
                    <a:pt x="260191" y="202018"/>
                  </a:lnTo>
                  <a:lnTo>
                    <a:pt x="254163" y="206783"/>
                  </a:lnTo>
                  <a:lnTo>
                    <a:pt x="247816" y="212500"/>
                  </a:lnTo>
                  <a:lnTo>
                    <a:pt x="241153" y="218853"/>
                  </a:lnTo>
                  <a:lnTo>
                    <a:pt x="234490" y="226476"/>
                  </a:lnTo>
                  <a:lnTo>
                    <a:pt x="227192" y="234417"/>
                  </a:lnTo>
                  <a:lnTo>
                    <a:pt x="219576" y="243311"/>
                  </a:lnTo>
                  <a:lnTo>
                    <a:pt x="212595" y="253475"/>
                  </a:lnTo>
                  <a:lnTo>
                    <a:pt x="205297" y="263957"/>
                  </a:lnTo>
                  <a:lnTo>
                    <a:pt x="198634" y="275710"/>
                  </a:lnTo>
                  <a:lnTo>
                    <a:pt x="191970" y="287463"/>
                  </a:lnTo>
                  <a:lnTo>
                    <a:pt x="185624" y="300486"/>
                  </a:lnTo>
                  <a:lnTo>
                    <a:pt x="179595" y="314462"/>
                  </a:lnTo>
                  <a:lnTo>
                    <a:pt x="174201" y="329073"/>
                  </a:lnTo>
                  <a:lnTo>
                    <a:pt x="171028" y="338603"/>
                  </a:lnTo>
                  <a:lnTo>
                    <a:pt x="168490" y="347814"/>
                  </a:lnTo>
                  <a:lnTo>
                    <a:pt x="165634" y="357343"/>
                  </a:lnTo>
                  <a:lnTo>
                    <a:pt x="163730" y="366872"/>
                  </a:lnTo>
                  <a:lnTo>
                    <a:pt x="161826" y="376402"/>
                  </a:lnTo>
                  <a:lnTo>
                    <a:pt x="160240" y="385931"/>
                  </a:lnTo>
                  <a:lnTo>
                    <a:pt x="158971" y="395777"/>
                  </a:lnTo>
                  <a:lnTo>
                    <a:pt x="157701" y="405942"/>
                  </a:lnTo>
                  <a:lnTo>
                    <a:pt x="157067" y="415789"/>
                  </a:lnTo>
                  <a:lnTo>
                    <a:pt x="156749" y="425635"/>
                  </a:lnTo>
                  <a:lnTo>
                    <a:pt x="156749" y="435482"/>
                  </a:lnTo>
                  <a:lnTo>
                    <a:pt x="156749" y="445964"/>
                  </a:lnTo>
                  <a:lnTo>
                    <a:pt x="157067" y="456129"/>
                  </a:lnTo>
                  <a:lnTo>
                    <a:pt x="157384" y="466611"/>
                  </a:lnTo>
                  <a:lnTo>
                    <a:pt x="158653" y="476775"/>
                  </a:lnTo>
                  <a:lnTo>
                    <a:pt x="159922" y="487257"/>
                  </a:lnTo>
                  <a:lnTo>
                    <a:pt x="160874" y="498057"/>
                  </a:lnTo>
                  <a:lnTo>
                    <a:pt x="163096" y="508539"/>
                  </a:lnTo>
                  <a:lnTo>
                    <a:pt x="164999" y="519021"/>
                  </a:lnTo>
                  <a:lnTo>
                    <a:pt x="167221" y="529821"/>
                  </a:lnTo>
                  <a:lnTo>
                    <a:pt x="169759" y="540303"/>
                  </a:lnTo>
                  <a:lnTo>
                    <a:pt x="172615" y="551420"/>
                  </a:lnTo>
                  <a:lnTo>
                    <a:pt x="175788" y="562220"/>
                  </a:lnTo>
                  <a:lnTo>
                    <a:pt x="179278" y="573337"/>
                  </a:lnTo>
                  <a:lnTo>
                    <a:pt x="182769" y="584137"/>
                  </a:lnTo>
                  <a:lnTo>
                    <a:pt x="186894" y="595254"/>
                  </a:lnTo>
                  <a:lnTo>
                    <a:pt x="191019" y="606372"/>
                  </a:lnTo>
                  <a:lnTo>
                    <a:pt x="195461" y="617489"/>
                  </a:lnTo>
                  <a:lnTo>
                    <a:pt x="205297" y="639724"/>
                  </a:lnTo>
                  <a:lnTo>
                    <a:pt x="216403" y="662276"/>
                  </a:lnTo>
                  <a:lnTo>
                    <a:pt x="225605" y="679746"/>
                  </a:lnTo>
                  <a:lnTo>
                    <a:pt x="235441" y="696899"/>
                  </a:lnTo>
                  <a:lnTo>
                    <a:pt x="245913" y="714369"/>
                  </a:lnTo>
                  <a:lnTo>
                    <a:pt x="256701" y="731521"/>
                  </a:lnTo>
                  <a:lnTo>
                    <a:pt x="267807" y="748356"/>
                  </a:lnTo>
                  <a:lnTo>
                    <a:pt x="279547" y="765191"/>
                  </a:lnTo>
                  <a:lnTo>
                    <a:pt x="291922" y="781708"/>
                  </a:lnTo>
                  <a:lnTo>
                    <a:pt x="304297" y="798543"/>
                  </a:lnTo>
                  <a:lnTo>
                    <a:pt x="317307" y="814742"/>
                  </a:lnTo>
                  <a:lnTo>
                    <a:pt x="330316" y="830942"/>
                  </a:lnTo>
                  <a:lnTo>
                    <a:pt x="343960" y="846824"/>
                  </a:lnTo>
                  <a:lnTo>
                    <a:pt x="357605" y="862706"/>
                  </a:lnTo>
                  <a:lnTo>
                    <a:pt x="371883" y="878270"/>
                  </a:lnTo>
                  <a:lnTo>
                    <a:pt x="386162" y="893834"/>
                  </a:lnTo>
                  <a:lnTo>
                    <a:pt x="400441" y="909399"/>
                  </a:lnTo>
                  <a:lnTo>
                    <a:pt x="415355" y="924328"/>
                  </a:lnTo>
                  <a:lnTo>
                    <a:pt x="444864" y="953868"/>
                  </a:lnTo>
                  <a:lnTo>
                    <a:pt x="474691" y="982773"/>
                  </a:lnTo>
                  <a:lnTo>
                    <a:pt x="504835" y="1010408"/>
                  </a:lnTo>
                  <a:lnTo>
                    <a:pt x="534979" y="1037407"/>
                  </a:lnTo>
                  <a:lnTo>
                    <a:pt x="564806" y="1063771"/>
                  </a:lnTo>
                  <a:lnTo>
                    <a:pt x="593681" y="1089182"/>
                  </a:lnTo>
                  <a:lnTo>
                    <a:pt x="649210" y="1136510"/>
                  </a:lnTo>
                  <a:lnTo>
                    <a:pt x="688873" y="1170180"/>
                  </a:lnTo>
                  <a:lnTo>
                    <a:pt x="725047" y="1201626"/>
                  </a:lnTo>
                  <a:lnTo>
                    <a:pt x="741546" y="1216237"/>
                  </a:lnTo>
                  <a:lnTo>
                    <a:pt x="757412" y="1230531"/>
                  </a:lnTo>
                  <a:lnTo>
                    <a:pt x="772008" y="1244507"/>
                  </a:lnTo>
                  <a:lnTo>
                    <a:pt x="782363" y="1254391"/>
                  </a:lnTo>
                  <a:lnTo>
                    <a:pt x="794670" y="1242636"/>
                  </a:lnTo>
                  <a:lnTo>
                    <a:pt x="809269" y="1228344"/>
                  </a:lnTo>
                  <a:lnTo>
                    <a:pt x="825456" y="1214053"/>
                  </a:lnTo>
                  <a:lnTo>
                    <a:pt x="842277" y="1198808"/>
                  </a:lnTo>
                  <a:lnTo>
                    <a:pt x="879094" y="1167050"/>
                  </a:lnTo>
                  <a:lnTo>
                    <a:pt x="920036" y="1132750"/>
                  </a:lnTo>
                  <a:lnTo>
                    <a:pt x="974943" y="1085429"/>
                  </a:lnTo>
                  <a:lnTo>
                    <a:pt x="1004143" y="1060340"/>
                  </a:lnTo>
                  <a:lnTo>
                    <a:pt x="1033342" y="1034297"/>
                  </a:lnTo>
                  <a:lnTo>
                    <a:pt x="1063176" y="1007620"/>
                  </a:lnTo>
                  <a:lnTo>
                    <a:pt x="1093327" y="979672"/>
                  </a:lnTo>
                  <a:lnTo>
                    <a:pt x="1123161" y="951089"/>
                  </a:lnTo>
                  <a:lnTo>
                    <a:pt x="1152678" y="921871"/>
                  </a:lnTo>
                  <a:lnTo>
                    <a:pt x="1166960" y="906626"/>
                  </a:lnTo>
                  <a:lnTo>
                    <a:pt x="1181877" y="891700"/>
                  </a:lnTo>
                  <a:lnTo>
                    <a:pt x="1195525" y="876138"/>
                  </a:lnTo>
                  <a:lnTo>
                    <a:pt x="1209807" y="860576"/>
                  </a:lnTo>
                  <a:lnTo>
                    <a:pt x="1223455" y="844696"/>
                  </a:lnTo>
                  <a:lnTo>
                    <a:pt x="1236785" y="828817"/>
                  </a:lnTo>
                  <a:lnTo>
                    <a:pt x="1249797" y="812938"/>
                  </a:lnTo>
                  <a:lnTo>
                    <a:pt x="1263127" y="796740"/>
                  </a:lnTo>
                  <a:lnTo>
                    <a:pt x="1275188" y="780543"/>
                  </a:lnTo>
                  <a:lnTo>
                    <a:pt x="1287566" y="763711"/>
                  </a:lnTo>
                  <a:lnTo>
                    <a:pt x="1298992" y="747197"/>
                  </a:lnTo>
                  <a:lnTo>
                    <a:pt x="1310100" y="730364"/>
                  </a:lnTo>
                  <a:lnTo>
                    <a:pt x="1320891" y="713532"/>
                  </a:lnTo>
                  <a:lnTo>
                    <a:pt x="1331365" y="696382"/>
                  </a:lnTo>
                  <a:lnTo>
                    <a:pt x="1341204" y="678915"/>
                  </a:lnTo>
                  <a:lnTo>
                    <a:pt x="1350408" y="661765"/>
                  </a:lnTo>
                  <a:lnTo>
                    <a:pt x="1358342" y="645250"/>
                  </a:lnTo>
                  <a:lnTo>
                    <a:pt x="1366277" y="628418"/>
                  </a:lnTo>
                  <a:lnTo>
                    <a:pt x="1372942" y="612221"/>
                  </a:lnTo>
                  <a:lnTo>
                    <a:pt x="1379290" y="596024"/>
                  </a:lnTo>
                  <a:lnTo>
                    <a:pt x="1385320" y="579509"/>
                  </a:lnTo>
                  <a:lnTo>
                    <a:pt x="1390398" y="563312"/>
                  </a:lnTo>
                  <a:lnTo>
                    <a:pt x="1395159" y="547433"/>
                  </a:lnTo>
                  <a:lnTo>
                    <a:pt x="1398967" y="531553"/>
                  </a:lnTo>
                  <a:lnTo>
                    <a:pt x="1402141" y="515992"/>
                  </a:lnTo>
                  <a:lnTo>
                    <a:pt x="1404998" y="500747"/>
                  </a:lnTo>
                  <a:lnTo>
                    <a:pt x="1407537" y="485185"/>
                  </a:lnTo>
                  <a:lnTo>
                    <a:pt x="1409124" y="469624"/>
                  </a:lnTo>
                  <a:lnTo>
                    <a:pt x="1409758" y="454697"/>
                  </a:lnTo>
                  <a:lnTo>
                    <a:pt x="1410076" y="439453"/>
                  </a:lnTo>
                  <a:lnTo>
                    <a:pt x="1409758" y="424844"/>
                  </a:lnTo>
                  <a:lnTo>
                    <a:pt x="1409124" y="410234"/>
                  </a:lnTo>
                  <a:lnTo>
                    <a:pt x="1409124" y="409733"/>
                  </a:lnTo>
                  <a:lnTo>
                    <a:pt x="1407891" y="398319"/>
                  </a:lnTo>
                  <a:lnTo>
                    <a:pt x="1406304" y="386884"/>
                  </a:lnTo>
                  <a:lnTo>
                    <a:pt x="1404718" y="375766"/>
                  </a:lnTo>
                  <a:lnTo>
                    <a:pt x="1402179" y="364649"/>
                  </a:lnTo>
                  <a:lnTo>
                    <a:pt x="1399641" y="353849"/>
                  </a:lnTo>
                  <a:lnTo>
                    <a:pt x="1396785" y="343367"/>
                  </a:lnTo>
                  <a:lnTo>
                    <a:pt x="1393612" y="333520"/>
                  </a:lnTo>
                  <a:lnTo>
                    <a:pt x="1390439" y="323674"/>
                  </a:lnTo>
                  <a:lnTo>
                    <a:pt x="1386949" y="314462"/>
                  </a:lnTo>
                  <a:lnTo>
                    <a:pt x="1382824" y="305250"/>
                  </a:lnTo>
                  <a:lnTo>
                    <a:pt x="1379016" y="296674"/>
                  </a:lnTo>
                  <a:lnTo>
                    <a:pt x="1374891" y="288416"/>
                  </a:lnTo>
                  <a:lnTo>
                    <a:pt x="1370449" y="280475"/>
                  </a:lnTo>
                  <a:lnTo>
                    <a:pt x="1366324" y="272534"/>
                  </a:lnTo>
                  <a:lnTo>
                    <a:pt x="1361564" y="265228"/>
                  </a:lnTo>
                  <a:lnTo>
                    <a:pt x="1357122" y="258240"/>
                  </a:lnTo>
                  <a:lnTo>
                    <a:pt x="1347603" y="244899"/>
                  </a:lnTo>
                  <a:lnTo>
                    <a:pt x="1338401" y="233147"/>
                  </a:lnTo>
                  <a:lnTo>
                    <a:pt x="1328882" y="222665"/>
                  </a:lnTo>
                  <a:lnTo>
                    <a:pt x="1320314" y="214088"/>
                  </a:lnTo>
                  <a:lnTo>
                    <a:pt x="1311747" y="206465"/>
                  </a:lnTo>
                  <a:lnTo>
                    <a:pt x="1303814" y="200430"/>
                  </a:lnTo>
                  <a:lnTo>
                    <a:pt x="1297151" y="195665"/>
                  </a:lnTo>
                  <a:lnTo>
                    <a:pt x="1291757" y="192489"/>
                  </a:lnTo>
                  <a:lnTo>
                    <a:pt x="1274939" y="185501"/>
                  </a:lnTo>
                  <a:lnTo>
                    <a:pt x="1259074" y="178830"/>
                  </a:lnTo>
                  <a:lnTo>
                    <a:pt x="1243209" y="173113"/>
                  </a:lnTo>
                  <a:lnTo>
                    <a:pt x="1227343" y="168348"/>
                  </a:lnTo>
                  <a:lnTo>
                    <a:pt x="1211795" y="163901"/>
                  </a:lnTo>
                  <a:lnTo>
                    <a:pt x="1196565" y="160725"/>
                  </a:lnTo>
                  <a:lnTo>
                    <a:pt x="1181334" y="158184"/>
                  </a:lnTo>
                  <a:lnTo>
                    <a:pt x="1166420" y="155960"/>
                  </a:lnTo>
                  <a:lnTo>
                    <a:pt x="1151190" y="155325"/>
                  </a:lnTo>
                  <a:lnTo>
                    <a:pt x="1136594" y="155008"/>
                  </a:lnTo>
                  <a:lnTo>
                    <a:pt x="1122315" y="155643"/>
                  </a:lnTo>
                  <a:lnTo>
                    <a:pt x="1107719" y="156913"/>
                  </a:lnTo>
                  <a:lnTo>
                    <a:pt x="1093757" y="158819"/>
                  </a:lnTo>
                  <a:lnTo>
                    <a:pt x="1079478" y="161996"/>
                  </a:lnTo>
                  <a:lnTo>
                    <a:pt x="1065517" y="165490"/>
                  </a:lnTo>
                  <a:lnTo>
                    <a:pt x="1051873" y="170254"/>
                  </a:lnTo>
                  <a:lnTo>
                    <a:pt x="1038228" y="175654"/>
                  </a:lnTo>
                  <a:lnTo>
                    <a:pt x="1024902" y="181372"/>
                  </a:lnTo>
                  <a:lnTo>
                    <a:pt x="1011257" y="188677"/>
                  </a:lnTo>
                  <a:lnTo>
                    <a:pt x="998248" y="196301"/>
                  </a:lnTo>
                  <a:lnTo>
                    <a:pt x="985238" y="204877"/>
                  </a:lnTo>
                  <a:lnTo>
                    <a:pt x="971911" y="214088"/>
                  </a:lnTo>
                  <a:lnTo>
                    <a:pt x="959219" y="224253"/>
                  </a:lnTo>
                  <a:lnTo>
                    <a:pt x="946527" y="235370"/>
                  </a:lnTo>
                  <a:lnTo>
                    <a:pt x="933834" y="247123"/>
                  </a:lnTo>
                  <a:lnTo>
                    <a:pt x="921777" y="259828"/>
                  </a:lnTo>
                  <a:lnTo>
                    <a:pt x="909085" y="273169"/>
                  </a:lnTo>
                  <a:lnTo>
                    <a:pt x="896710" y="287145"/>
                  </a:lnTo>
                  <a:lnTo>
                    <a:pt x="884335" y="302074"/>
                  </a:lnTo>
                  <a:lnTo>
                    <a:pt x="872594" y="317956"/>
                  </a:lnTo>
                  <a:lnTo>
                    <a:pt x="860219" y="334791"/>
                  </a:lnTo>
                  <a:lnTo>
                    <a:pt x="848162" y="352261"/>
                  </a:lnTo>
                  <a:lnTo>
                    <a:pt x="845623" y="356073"/>
                  </a:lnTo>
                  <a:lnTo>
                    <a:pt x="842450" y="359884"/>
                  </a:lnTo>
                  <a:lnTo>
                    <a:pt x="839277" y="363378"/>
                  </a:lnTo>
                  <a:lnTo>
                    <a:pt x="836104" y="366872"/>
                  </a:lnTo>
                  <a:lnTo>
                    <a:pt x="831979" y="370049"/>
                  </a:lnTo>
                  <a:lnTo>
                    <a:pt x="828489" y="372908"/>
                  </a:lnTo>
                  <a:lnTo>
                    <a:pt x="824364" y="375131"/>
                  </a:lnTo>
                  <a:lnTo>
                    <a:pt x="820239" y="377672"/>
                  </a:lnTo>
                  <a:lnTo>
                    <a:pt x="816114" y="379896"/>
                  </a:lnTo>
                  <a:lnTo>
                    <a:pt x="811354" y="381484"/>
                  </a:lnTo>
                  <a:lnTo>
                    <a:pt x="806912" y="383072"/>
                  </a:lnTo>
                  <a:lnTo>
                    <a:pt x="802787" y="384660"/>
                  </a:lnTo>
                  <a:lnTo>
                    <a:pt x="798027" y="385613"/>
                  </a:lnTo>
                  <a:lnTo>
                    <a:pt x="793268" y="386248"/>
                  </a:lnTo>
                  <a:lnTo>
                    <a:pt x="788508" y="386884"/>
                  </a:lnTo>
                  <a:lnTo>
                    <a:pt x="783114" y="387201"/>
                  </a:lnTo>
                  <a:lnTo>
                    <a:pt x="778354" y="386884"/>
                  </a:lnTo>
                  <a:lnTo>
                    <a:pt x="773594" y="386248"/>
                  </a:lnTo>
                  <a:lnTo>
                    <a:pt x="768835" y="385613"/>
                  </a:lnTo>
                  <a:lnTo>
                    <a:pt x="764075" y="384660"/>
                  </a:lnTo>
                  <a:lnTo>
                    <a:pt x="759316" y="383072"/>
                  </a:lnTo>
                  <a:lnTo>
                    <a:pt x="755191" y="381484"/>
                  </a:lnTo>
                  <a:lnTo>
                    <a:pt x="750748" y="379896"/>
                  </a:lnTo>
                  <a:lnTo>
                    <a:pt x="746306" y="377672"/>
                  </a:lnTo>
                  <a:lnTo>
                    <a:pt x="742498" y="375131"/>
                  </a:lnTo>
                  <a:lnTo>
                    <a:pt x="738373" y="372908"/>
                  </a:lnTo>
                  <a:lnTo>
                    <a:pt x="734566" y="370049"/>
                  </a:lnTo>
                  <a:lnTo>
                    <a:pt x="730758" y="366872"/>
                  </a:lnTo>
                  <a:lnTo>
                    <a:pt x="727268" y="363378"/>
                  </a:lnTo>
                  <a:lnTo>
                    <a:pt x="724095" y="360202"/>
                  </a:lnTo>
                  <a:lnTo>
                    <a:pt x="720922" y="356073"/>
                  </a:lnTo>
                  <a:lnTo>
                    <a:pt x="718066" y="352261"/>
                  </a:lnTo>
                  <a:lnTo>
                    <a:pt x="706325" y="334791"/>
                  </a:lnTo>
                  <a:lnTo>
                    <a:pt x="694267" y="317956"/>
                  </a:lnTo>
                  <a:lnTo>
                    <a:pt x="682210" y="302074"/>
                  </a:lnTo>
                  <a:lnTo>
                    <a:pt x="669835" y="287145"/>
                  </a:lnTo>
                  <a:lnTo>
                    <a:pt x="657460" y="273169"/>
                  </a:lnTo>
                  <a:lnTo>
                    <a:pt x="645085" y="259828"/>
                  </a:lnTo>
                  <a:lnTo>
                    <a:pt x="632392" y="247123"/>
                  </a:lnTo>
                  <a:lnTo>
                    <a:pt x="619700" y="235370"/>
                  </a:lnTo>
                  <a:lnTo>
                    <a:pt x="607008" y="224253"/>
                  </a:lnTo>
                  <a:lnTo>
                    <a:pt x="594316" y="214088"/>
                  </a:lnTo>
                  <a:lnTo>
                    <a:pt x="581306" y="204877"/>
                  </a:lnTo>
                  <a:lnTo>
                    <a:pt x="568296" y="196301"/>
                  </a:lnTo>
                  <a:lnTo>
                    <a:pt x="555287" y="188677"/>
                  </a:lnTo>
                  <a:lnTo>
                    <a:pt x="541643" y="182007"/>
                  </a:lnTo>
                  <a:lnTo>
                    <a:pt x="528316" y="175654"/>
                  </a:lnTo>
                  <a:lnTo>
                    <a:pt x="514672" y="170254"/>
                  </a:lnTo>
                  <a:lnTo>
                    <a:pt x="501027" y="165490"/>
                  </a:lnTo>
                  <a:lnTo>
                    <a:pt x="487066" y="161996"/>
                  </a:lnTo>
                  <a:lnTo>
                    <a:pt x="473104" y="159137"/>
                  </a:lnTo>
                  <a:lnTo>
                    <a:pt x="458826" y="156913"/>
                  </a:lnTo>
                  <a:lnTo>
                    <a:pt x="444229" y="155643"/>
                  </a:lnTo>
                  <a:lnTo>
                    <a:pt x="429951" y="155008"/>
                  </a:lnTo>
                  <a:close/>
                  <a:moveTo>
                    <a:pt x="406470" y="0"/>
                  </a:moveTo>
                  <a:lnTo>
                    <a:pt x="424239" y="0"/>
                  </a:lnTo>
                  <a:lnTo>
                    <a:pt x="442643" y="318"/>
                  </a:lnTo>
                  <a:lnTo>
                    <a:pt x="460729" y="1588"/>
                  </a:lnTo>
                  <a:lnTo>
                    <a:pt x="479451" y="3494"/>
                  </a:lnTo>
                  <a:lnTo>
                    <a:pt x="498172" y="6670"/>
                  </a:lnTo>
                  <a:lnTo>
                    <a:pt x="516575" y="10800"/>
                  </a:lnTo>
                  <a:lnTo>
                    <a:pt x="535614" y="15564"/>
                  </a:lnTo>
                  <a:lnTo>
                    <a:pt x="545133" y="18741"/>
                  </a:lnTo>
                  <a:lnTo>
                    <a:pt x="554652" y="21599"/>
                  </a:lnTo>
                  <a:lnTo>
                    <a:pt x="564171" y="25093"/>
                  </a:lnTo>
                  <a:lnTo>
                    <a:pt x="573691" y="28587"/>
                  </a:lnTo>
                  <a:lnTo>
                    <a:pt x="583210" y="32717"/>
                  </a:lnTo>
                  <a:lnTo>
                    <a:pt x="592729" y="36528"/>
                  </a:lnTo>
                  <a:lnTo>
                    <a:pt x="602248" y="41293"/>
                  </a:lnTo>
                  <a:lnTo>
                    <a:pt x="611768" y="45740"/>
                  </a:lnTo>
                  <a:lnTo>
                    <a:pt x="621287" y="50822"/>
                  </a:lnTo>
                  <a:lnTo>
                    <a:pt x="630806" y="55904"/>
                  </a:lnTo>
                  <a:lnTo>
                    <a:pt x="640960" y="61940"/>
                  </a:lnTo>
                  <a:lnTo>
                    <a:pt x="650479" y="67975"/>
                  </a:lnTo>
                  <a:lnTo>
                    <a:pt x="659998" y="74010"/>
                  </a:lnTo>
                  <a:lnTo>
                    <a:pt x="669517" y="80680"/>
                  </a:lnTo>
                  <a:lnTo>
                    <a:pt x="679037" y="87351"/>
                  </a:lnTo>
                  <a:lnTo>
                    <a:pt x="688556" y="94656"/>
                  </a:lnTo>
                  <a:lnTo>
                    <a:pt x="698075" y="101962"/>
                  </a:lnTo>
                  <a:lnTo>
                    <a:pt x="707595" y="109903"/>
                  </a:lnTo>
                  <a:lnTo>
                    <a:pt x="717114" y="117844"/>
                  </a:lnTo>
                  <a:lnTo>
                    <a:pt x="726633" y="126738"/>
                  </a:lnTo>
                  <a:lnTo>
                    <a:pt x="736152" y="135314"/>
                  </a:lnTo>
                  <a:lnTo>
                    <a:pt x="745671" y="144526"/>
                  </a:lnTo>
                  <a:lnTo>
                    <a:pt x="755191" y="154372"/>
                  </a:lnTo>
                  <a:lnTo>
                    <a:pt x="764710" y="164537"/>
                  </a:lnTo>
                  <a:lnTo>
                    <a:pt x="773594" y="174701"/>
                  </a:lnTo>
                  <a:lnTo>
                    <a:pt x="783114" y="185183"/>
                  </a:lnTo>
                  <a:lnTo>
                    <a:pt x="792633" y="174701"/>
                  </a:lnTo>
                  <a:lnTo>
                    <a:pt x="801835" y="164537"/>
                  </a:lnTo>
                  <a:lnTo>
                    <a:pt x="811354" y="154372"/>
                  </a:lnTo>
                  <a:lnTo>
                    <a:pt x="820873" y="144526"/>
                  </a:lnTo>
                  <a:lnTo>
                    <a:pt x="830392" y="135314"/>
                  </a:lnTo>
                  <a:lnTo>
                    <a:pt x="839912" y="126738"/>
                  </a:lnTo>
                  <a:lnTo>
                    <a:pt x="849431" y="117844"/>
                  </a:lnTo>
                  <a:lnTo>
                    <a:pt x="858950" y="109903"/>
                  </a:lnTo>
                  <a:lnTo>
                    <a:pt x="868469" y="101962"/>
                  </a:lnTo>
                  <a:lnTo>
                    <a:pt x="877988" y="94656"/>
                  </a:lnTo>
                  <a:lnTo>
                    <a:pt x="887508" y="87351"/>
                  </a:lnTo>
                  <a:lnTo>
                    <a:pt x="897027" y="80680"/>
                  </a:lnTo>
                  <a:lnTo>
                    <a:pt x="906546" y="74010"/>
                  </a:lnTo>
                  <a:lnTo>
                    <a:pt x="916065" y="67657"/>
                  </a:lnTo>
                  <a:lnTo>
                    <a:pt x="925584" y="61940"/>
                  </a:lnTo>
                  <a:lnTo>
                    <a:pt x="935421" y="55904"/>
                  </a:lnTo>
                  <a:lnTo>
                    <a:pt x="944940" y="50822"/>
                  </a:lnTo>
                  <a:lnTo>
                    <a:pt x="954459" y="45740"/>
                  </a:lnTo>
                  <a:lnTo>
                    <a:pt x="963979" y="40975"/>
                  </a:lnTo>
                  <a:lnTo>
                    <a:pt x="973498" y="36528"/>
                  </a:lnTo>
                  <a:lnTo>
                    <a:pt x="983017" y="32717"/>
                  </a:lnTo>
                  <a:lnTo>
                    <a:pt x="992536" y="28587"/>
                  </a:lnTo>
                  <a:lnTo>
                    <a:pt x="1002055" y="25093"/>
                  </a:lnTo>
                  <a:lnTo>
                    <a:pt x="1011575" y="21599"/>
                  </a:lnTo>
                  <a:lnTo>
                    <a:pt x="1021094" y="18741"/>
                  </a:lnTo>
                  <a:lnTo>
                    <a:pt x="1030613" y="15564"/>
                  </a:lnTo>
                  <a:lnTo>
                    <a:pt x="1049334" y="10800"/>
                  </a:lnTo>
                  <a:lnTo>
                    <a:pt x="1068373" y="6670"/>
                  </a:lnTo>
                  <a:lnTo>
                    <a:pt x="1087094" y="3494"/>
                  </a:lnTo>
                  <a:lnTo>
                    <a:pt x="1105815" y="1588"/>
                  </a:lnTo>
                  <a:lnTo>
                    <a:pt x="1123901" y="318"/>
                  </a:lnTo>
                  <a:lnTo>
                    <a:pt x="1142305" y="0"/>
                  </a:lnTo>
                  <a:lnTo>
                    <a:pt x="1160074" y="0"/>
                  </a:lnTo>
                  <a:lnTo>
                    <a:pt x="1177843" y="1271"/>
                  </a:lnTo>
                  <a:lnTo>
                    <a:pt x="1195613" y="2859"/>
                  </a:lnTo>
                  <a:lnTo>
                    <a:pt x="1213065" y="5082"/>
                  </a:lnTo>
                  <a:lnTo>
                    <a:pt x="1230199" y="8259"/>
                  </a:lnTo>
                  <a:lnTo>
                    <a:pt x="1247334" y="12070"/>
                  </a:lnTo>
                  <a:lnTo>
                    <a:pt x="1263834" y="16200"/>
                  </a:lnTo>
                  <a:lnTo>
                    <a:pt x="1280016" y="20964"/>
                  </a:lnTo>
                  <a:lnTo>
                    <a:pt x="1296516" y="26364"/>
                  </a:lnTo>
                  <a:lnTo>
                    <a:pt x="1312382" y="31764"/>
                  </a:lnTo>
                  <a:lnTo>
                    <a:pt x="1327612" y="37799"/>
                  </a:lnTo>
                  <a:lnTo>
                    <a:pt x="1342843" y="44152"/>
                  </a:lnTo>
                  <a:lnTo>
                    <a:pt x="1357439" y="50822"/>
                  </a:lnTo>
                  <a:lnTo>
                    <a:pt x="1364737" y="53999"/>
                  </a:lnTo>
                  <a:lnTo>
                    <a:pt x="1372035" y="58446"/>
                  </a:lnTo>
                  <a:lnTo>
                    <a:pt x="1379651" y="62892"/>
                  </a:lnTo>
                  <a:lnTo>
                    <a:pt x="1387583" y="67975"/>
                  </a:lnTo>
                  <a:lnTo>
                    <a:pt x="1395516" y="73375"/>
                  </a:lnTo>
                  <a:lnTo>
                    <a:pt x="1403449" y="79410"/>
                  </a:lnTo>
                  <a:lnTo>
                    <a:pt x="1411381" y="85762"/>
                  </a:lnTo>
                  <a:lnTo>
                    <a:pt x="1419631" y="93068"/>
                  </a:lnTo>
                  <a:lnTo>
                    <a:pt x="1427564" y="100374"/>
                  </a:lnTo>
                  <a:lnTo>
                    <a:pt x="1436131" y="108315"/>
                  </a:lnTo>
                  <a:lnTo>
                    <a:pt x="1444381" y="116891"/>
                  </a:lnTo>
                  <a:lnTo>
                    <a:pt x="1452314" y="125467"/>
                  </a:lnTo>
                  <a:lnTo>
                    <a:pt x="1460564" y="134996"/>
                  </a:lnTo>
                  <a:lnTo>
                    <a:pt x="1468497" y="144843"/>
                  </a:lnTo>
                  <a:lnTo>
                    <a:pt x="1476112" y="155325"/>
                  </a:lnTo>
                  <a:lnTo>
                    <a:pt x="1484045" y="166125"/>
                  </a:lnTo>
                  <a:lnTo>
                    <a:pt x="1491660" y="177242"/>
                  </a:lnTo>
                  <a:lnTo>
                    <a:pt x="1498641" y="188995"/>
                  </a:lnTo>
                  <a:lnTo>
                    <a:pt x="1505939" y="201065"/>
                  </a:lnTo>
                  <a:lnTo>
                    <a:pt x="1512602" y="213771"/>
                  </a:lnTo>
                  <a:lnTo>
                    <a:pt x="1519266" y="226476"/>
                  </a:lnTo>
                  <a:lnTo>
                    <a:pt x="1525612" y="239817"/>
                  </a:lnTo>
                  <a:lnTo>
                    <a:pt x="1531323" y="253793"/>
                  </a:lnTo>
                  <a:lnTo>
                    <a:pt x="1536718" y="268087"/>
                  </a:lnTo>
                  <a:lnTo>
                    <a:pt x="1541794" y="283016"/>
                  </a:lnTo>
                  <a:lnTo>
                    <a:pt x="1546554" y="298262"/>
                  </a:lnTo>
                  <a:lnTo>
                    <a:pt x="1550996" y="313827"/>
                  </a:lnTo>
                  <a:lnTo>
                    <a:pt x="1555121" y="329709"/>
                  </a:lnTo>
                  <a:lnTo>
                    <a:pt x="1558294" y="346226"/>
                  </a:lnTo>
                  <a:lnTo>
                    <a:pt x="1560833" y="363061"/>
                  </a:lnTo>
                  <a:lnTo>
                    <a:pt x="1563371" y="380531"/>
                  </a:lnTo>
                  <a:lnTo>
                    <a:pt x="1565112" y="396505"/>
                  </a:lnTo>
                  <a:lnTo>
                    <a:pt x="1565276" y="397531"/>
                  </a:lnTo>
                  <a:lnTo>
                    <a:pt x="1566546" y="417539"/>
                  </a:lnTo>
                  <a:lnTo>
                    <a:pt x="1566863" y="437865"/>
                  </a:lnTo>
                  <a:lnTo>
                    <a:pt x="1566546" y="458508"/>
                  </a:lnTo>
                  <a:lnTo>
                    <a:pt x="1565276" y="479151"/>
                  </a:lnTo>
                  <a:lnTo>
                    <a:pt x="1563372" y="499795"/>
                  </a:lnTo>
                  <a:lnTo>
                    <a:pt x="1560516" y="520438"/>
                  </a:lnTo>
                  <a:lnTo>
                    <a:pt x="1557024" y="541399"/>
                  </a:lnTo>
                  <a:lnTo>
                    <a:pt x="1552581" y="562042"/>
                  </a:lnTo>
                  <a:lnTo>
                    <a:pt x="1547503" y="583321"/>
                  </a:lnTo>
                  <a:lnTo>
                    <a:pt x="1541473" y="604599"/>
                  </a:lnTo>
                  <a:lnTo>
                    <a:pt x="1534808" y="625560"/>
                  </a:lnTo>
                  <a:lnTo>
                    <a:pt x="1527190" y="647156"/>
                  </a:lnTo>
                  <a:lnTo>
                    <a:pt x="1519256" y="668117"/>
                  </a:lnTo>
                  <a:lnTo>
                    <a:pt x="1510052" y="689713"/>
                  </a:lnTo>
                  <a:lnTo>
                    <a:pt x="1500213" y="711309"/>
                  </a:lnTo>
                  <a:lnTo>
                    <a:pt x="1489422" y="732905"/>
                  </a:lnTo>
                  <a:lnTo>
                    <a:pt x="1479265" y="752596"/>
                  </a:lnTo>
                  <a:lnTo>
                    <a:pt x="1468157" y="772604"/>
                  </a:lnTo>
                  <a:lnTo>
                    <a:pt x="1456731" y="791977"/>
                  </a:lnTo>
                  <a:lnTo>
                    <a:pt x="1444353" y="811032"/>
                  </a:lnTo>
                  <a:lnTo>
                    <a:pt x="1431975" y="830087"/>
                  </a:lnTo>
                  <a:lnTo>
                    <a:pt x="1418963" y="849143"/>
                  </a:lnTo>
                  <a:lnTo>
                    <a:pt x="1405315" y="867880"/>
                  </a:lnTo>
                  <a:lnTo>
                    <a:pt x="1391668" y="885983"/>
                  </a:lnTo>
                  <a:lnTo>
                    <a:pt x="1377703" y="904403"/>
                  </a:lnTo>
                  <a:lnTo>
                    <a:pt x="1363103" y="922188"/>
                  </a:lnTo>
                  <a:lnTo>
                    <a:pt x="1348186" y="939656"/>
                  </a:lnTo>
                  <a:lnTo>
                    <a:pt x="1333587" y="957123"/>
                  </a:lnTo>
                  <a:lnTo>
                    <a:pt x="1318035" y="974273"/>
                  </a:lnTo>
                  <a:lnTo>
                    <a:pt x="1302800" y="991423"/>
                  </a:lnTo>
                  <a:lnTo>
                    <a:pt x="1287249" y="1007937"/>
                  </a:lnTo>
                  <a:lnTo>
                    <a:pt x="1271379" y="1024134"/>
                  </a:lnTo>
                  <a:lnTo>
                    <a:pt x="1255510" y="1040649"/>
                  </a:lnTo>
                  <a:lnTo>
                    <a:pt x="1239324" y="1056528"/>
                  </a:lnTo>
                  <a:lnTo>
                    <a:pt x="1207268" y="1087335"/>
                  </a:lnTo>
                  <a:lnTo>
                    <a:pt x="1174895" y="1117506"/>
                  </a:lnTo>
                  <a:lnTo>
                    <a:pt x="1142839" y="1146406"/>
                  </a:lnTo>
                  <a:lnTo>
                    <a:pt x="1111101" y="1174672"/>
                  </a:lnTo>
                  <a:lnTo>
                    <a:pt x="1080315" y="1201349"/>
                  </a:lnTo>
                  <a:lnTo>
                    <a:pt x="1020964" y="1252163"/>
                  </a:lnTo>
                  <a:lnTo>
                    <a:pt x="968278" y="1296944"/>
                  </a:lnTo>
                  <a:lnTo>
                    <a:pt x="942253" y="1319492"/>
                  </a:lnTo>
                  <a:lnTo>
                    <a:pt x="917497" y="1341724"/>
                  </a:lnTo>
                  <a:lnTo>
                    <a:pt x="895598" y="1362367"/>
                  </a:lnTo>
                  <a:lnTo>
                    <a:pt x="886076" y="1371895"/>
                  </a:lnTo>
                  <a:lnTo>
                    <a:pt x="877824" y="1380787"/>
                  </a:lnTo>
                  <a:lnTo>
                    <a:pt x="870207" y="1388727"/>
                  </a:lnTo>
                  <a:lnTo>
                    <a:pt x="864494" y="1396349"/>
                  </a:lnTo>
                  <a:lnTo>
                    <a:pt x="859733" y="1402701"/>
                  </a:lnTo>
                  <a:lnTo>
                    <a:pt x="858146" y="1405877"/>
                  </a:lnTo>
                  <a:lnTo>
                    <a:pt x="856877" y="1408100"/>
                  </a:lnTo>
                  <a:lnTo>
                    <a:pt x="853386" y="1415404"/>
                  </a:lnTo>
                  <a:lnTo>
                    <a:pt x="852602" y="1416672"/>
                  </a:lnTo>
                  <a:lnTo>
                    <a:pt x="851335" y="1419208"/>
                  </a:lnTo>
                  <a:lnTo>
                    <a:pt x="847527" y="1425561"/>
                  </a:lnTo>
                  <a:lnTo>
                    <a:pt x="843085" y="1430961"/>
                  </a:lnTo>
                  <a:lnTo>
                    <a:pt x="838008" y="1436678"/>
                  </a:lnTo>
                  <a:lnTo>
                    <a:pt x="832296" y="1441443"/>
                  </a:lnTo>
                  <a:lnTo>
                    <a:pt x="825950" y="1445572"/>
                  </a:lnTo>
                  <a:lnTo>
                    <a:pt x="819287" y="1449702"/>
                  </a:lnTo>
                  <a:lnTo>
                    <a:pt x="812306" y="1452878"/>
                  </a:lnTo>
                  <a:lnTo>
                    <a:pt x="804691" y="1455737"/>
                  </a:lnTo>
                  <a:lnTo>
                    <a:pt x="797392" y="1457643"/>
                  </a:lnTo>
                  <a:lnTo>
                    <a:pt x="789460" y="1458278"/>
                  </a:lnTo>
                  <a:lnTo>
                    <a:pt x="782162" y="1458913"/>
                  </a:lnTo>
                  <a:lnTo>
                    <a:pt x="774546" y="1457960"/>
                  </a:lnTo>
                  <a:lnTo>
                    <a:pt x="767248" y="1456690"/>
                  </a:lnTo>
                  <a:lnTo>
                    <a:pt x="759950" y="1454784"/>
                  </a:lnTo>
                  <a:lnTo>
                    <a:pt x="752970" y="1452560"/>
                  </a:lnTo>
                  <a:lnTo>
                    <a:pt x="746306" y="1449384"/>
                  </a:lnTo>
                  <a:lnTo>
                    <a:pt x="739643" y="1445255"/>
                  </a:lnTo>
                  <a:lnTo>
                    <a:pt x="733614" y="1440808"/>
                  </a:lnTo>
                  <a:lnTo>
                    <a:pt x="727585" y="1435725"/>
                  </a:lnTo>
                  <a:lnTo>
                    <a:pt x="722508" y="1430326"/>
                  </a:lnTo>
                  <a:lnTo>
                    <a:pt x="717748" y="1423973"/>
                  </a:lnTo>
                  <a:lnTo>
                    <a:pt x="713941" y="1417620"/>
                  </a:lnTo>
                  <a:lnTo>
                    <a:pt x="710133" y="1410314"/>
                  </a:lnTo>
                  <a:lnTo>
                    <a:pt x="706960" y="1404915"/>
                  </a:lnTo>
                  <a:lnTo>
                    <a:pt x="702835" y="1398562"/>
                  </a:lnTo>
                  <a:lnTo>
                    <a:pt x="696806" y="1391256"/>
                  </a:lnTo>
                  <a:lnTo>
                    <a:pt x="689508" y="1383315"/>
                  </a:lnTo>
                  <a:lnTo>
                    <a:pt x="680940" y="1374739"/>
                  </a:lnTo>
                  <a:lnTo>
                    <a:pt x="671421" y="1365210"/>
                  </a:lnTo>
                  <a:lnTo>
                    <a:pt x="649844" y="1344881"/>
                  </a:lnTo>
                  <a:lnTo>
                    <a:pt x="625729" y="1322964"/>
                  </a:lnTo>
                  <a:lnTo>
                    <a:pt x="600027" y="1300412"/>
                  </a:lnTo>
                  <a:lnTo>
                    <a:pt x="547672" y="1255942"/>
                  </a:lnTo>
                  <a:lnTo>
                    <a:pt x="488335" y="1205120"/>
                  </a:lnTo>
                  <a:lnTo>
                    <a:pt x="457239" y="1178121"/>
                  </a:lnTo>
                  <a:lnTo>
                    <a:pt x="425508" y="1149851"/>
                  </a:lnTo>
                  <a:lnTo>
                    <a:pt x="393143" y="1120628"/>
                  </a:lnTo>
                  <a:lnTo>
                    <a:pt x="360778" y="1090453"/>
                  </a:lnTo>
                  <a:lnTo>
                    <a:pt x="328412" y="1059006"/>
                  </a:lnTo>
                  <a:lnTo>
                    <a:pt x="312547" y="1043124"/>
                  </a:lnTo>
                  <a:lnTo>
                    <a:pt x="296364" y="1026925"/>
                  </a:lnTo>
                  <a:lnTo>
                    <a:pt x="280499" y="1010090"/>
                  </a:lnTo>
                  <a:lnTo>
                    <a:pt x="264951" y="993573"/>
                  </a:lnTo>
                  <a:lnTo>
                    <a:pt x="249403" y="976420"/>
                  </a:lnTo>
                  <a:lnTo>
                    <a:pt x="233855" y="959268"/>
                  </a:lnTo>
                  <a:lnTo>
                    <a:pt x="218942" y="941798"/>
                  </a:lnTo>
                  <a:lnTo>
                    <a:pt x="204345" y="924010"/>
                  </a:lnTo>
                  <a:lnTo>
                    <a:pt x="189432" y="906222"/>
                  </a:lnTo>
                  <a:lnTo>
                    <a:pt x="175153" y="887799"/>
                  </a:lnTo>
                  <a:lnTo>
                    <a:pt x="161509" y="869059"/>
                  </a:lnTo>
                  <a:lnTo>
                    <a:pt x="147865" y="850636"/>
                  </a:lnTo>
                  <a:lnTo>
                    <a:pt x="135173" y="831577"/>
                  </a:lnTo>
                  <a:lnTo>
                    <a:pt x="122480" y="812519"/>
                  </a:lnTo>
                  <a:lnTo>
                    <a:pt x="110105" y="792825"/>
                  </a:lnTo>
                  <a:lnTo>
                    <a:pt x="98682" y="773450"/>
                  </a:lnTo>
                  <a:lnTo>
                    <a:pt x="87576" y="753756"/>
                  </a:lnTo>
                  <a:lnTo>
                    <a:pt x="76788" y="733427"/>
                  </a:lnTo>
                  <a:lnTo>
                    <a:pt x="67903" y="714686"/>
                  </a:lnTo>
                  <a:lnTo>
                    <a:pt x="59019" y="695946"/>
                  </a:lnTo>
                  <a:lnTo>
                    <a:pt x="51086" y="678158"/>
                  </a:lnTo>
                  <a:lnTo>
                    <a:pt x="44105" y="660370"/>
                  </a:lnTo>
                  <a:lnTo>
                    <a:pt x="37125" y="642583"/>
                  </a:lnTo>
                  <a:lnTo>
                    <a:pt x="31413" y="625112"/>
                  </a:lnTo>
                  <a:lnTo>
                    <a:pt x="26019" y="607960"/>
                  </a:lnTo>
                  <a:lnTo>
                    <a:pt x="20942" y="591125"/>
                  </a:lnTo>
                  <a:lnTo>
                    <a:pt x="17134" y="574608"/>
                  </a:lnTo>
                  <a:lnTo>
                    <a:pt x="13009" y="558408"/>
                  </a:lnTo>
                  <a:lnTo>
                    <a:pt x="9836" y="542526"/>
                  </a:lnTo>
                  <a:lnTo>
                    <a:pt x="6981" y="526962"/>
                  </a:lnTo>
                  <a:lnTo>
                    <a:pt x="4759" y="511398"/>
                  </a:lnTo>
                  <a:lnTo>
                    <a:pt x="3173" y="496469"/>
                  </a:lnTo>
                  <a:lnTo>
                    <a:pt x="1586" y="481222"/>
                  </a:lnTo>
                  <a:lnTo>
                    <a:pt x="634" y="466929"/>
                  </a:lnTo>
                  <a:lnTo>
                    <a:pt x="0" y="452635"/>
                  </a:lnTo>
                  <a:lnTo>
                    <a:pt x="0" y="438659"/>
                  </a:lnTo>
                  <a:lnTo>
                    <a:pt x="0" y="425318"/>
                  </a:lnTo>
                  <a:lnTo>
                    <a:pt x="317" y="412295"/>
                  </a:lnTo>
                  <a:lnTo>
                    <a:pt x="1586" y="398954"/>
                  </a:lnTo>
                  <a:lnTo>
                    <a:pt x="2221" y="386248"/>
                  </a:lnTo>
                  <a:lnTo>
                    <a:pt x="3807" y="374178"/>
                  </a:lnTo>
                  <a:lnTo>
                    <a:pt x="5394" y="362108"/>
                  </a:lnTo>
                  <a:lnTo>
                    <a:pt x="7615" y="350673"/>
                  </a:lnTo>
                  <a:lnTo>
                    <a:pt x="9519" y="339238"/>
                  </a:lnTo>
                  <a:lnTo>
                    <a:pt x="11740" y="328121"/>
                  </a:lnTo>
                  <a:lnTo>
                    <a:pt x="14596" y="317638"/>
                  </a:lnTo>
                  <a:lnTo>
                    <a:pt x="17134" y="307474"/>
                  </a:lnTo>
                  <a:lnTo>
                    <a:pt x="20307" y="297310"/>
                  </a:lnTo>
                  <a:lnTo>
                    <a:pt x="26019" y="278251"/>
                  </a:lnTo>
                  <a:lnTo>
                    <a:pt x="30144" y="267769"/>
                  </a:lnTo>
                  <a:lnTo>
                    <a:pt x="33952" y="256969"/>
                  </a:lnTo>
                  <a:lnTo>
                    <a:pt x="38394" y="246487"/>
                  </a:lnTo>
                  <a:lnTo>
                    <a:pt x="42836" y="236323"/>
                  </a:lnTo>
                  <a:lnTo>
                    <a:pt x="47596" y="226476"/>
                  </a:lnTo>
                  <a:lnTo>
                    <a:pt x="52673" y="216312"/>
                  </a:lnTo>
                  <a:lnTo>
                    <a:pt x="57432" y="206783"/>
                  </a:lnTo>
                  <a:lnTo>
                    <a:pt x="63144" y="197253"/>
                  </a:lnTo>
                  <a:lnTo>
                    <a:pt x="68221" y="188360"/>
                  </a:lnTo>
                  <a:lnTo>
                    <a:pt x="73615" y="179466"/>
                  </a:lnTo>
                  <a:lnTo>
                    <a:pt x="85355" y="162313"/>
                  </a:lnTo>
                  <a:lnTo>
                    <a:pt x="97096" y="146431"/>
                  </a:lnTo>
                  <a:lnTo>
                    <a:pt x="109471" y="131502"/>
                  </a:lnTo>
                  <a:lnTo>
                    <a:pt x="121846" y="117526"/>
                  </a:lnTo>
                  <a:lnTo>
                    <a:pt x="134538" y="104503"/>
                  </a:lnTo>
                  <a:lnTo>
                    <a:pt x="147230" y="93068"/>
                  </a:lnTo>
                  <a:lnTo>
                    <a:pt x="159922" y="82268"/>
                  </a:lnTo>
                  <a:lnTo>
                    <a:pt x="172615" y="72422"/>
                  </a:lnTo>
                  <a:lnTo>
                    <a:pt x="184672" y="63845"/>
                  </a:lnTo>
                  <a:lnTo>
                    <a:pt x="197047" y="56857"/>
                  </a:lnTo>
                  <a:lnTo>
                    <a:pt x="209105" y="50822"/>
                  </a:lnTo>
                  <a:lnTo>
                    <a:pt x="223701" y="44152"/>
                  </a:lnTo>
                  <a:lnTo>
                    <a:pt x="238615" y="37799"/>
                  </a:lnTo>
                  <a:lnTo>
                    <a:pt x="254163" y="31764"/>
                  </a:lnTo>
                  <a:lnTo>
                    <a:pt x="270028" y="26364"/>
                  </a:lnTo>
                  <a:lnTo>
                    <a:pt x="285893" y="20964"/>
                  </a:lnTo>
                  <a:lnTo>
                    <a:pt x="302711" y="16200"/>
                  </a:lnTo>
                  <a:lnTo>
                    <a:pt x="319211" y="12070"/>
                  </a:lnTo>
                  <a:lnTo>
                    <a:pt x="336345" y="8259"/>
                  </a:lnTo>
                  <a:lnTo>
                    <a:pt x="353480" y="5718"/>
                  </a:lnTo>
                  <a:lnTo>
                    <a:pt x="370932" y="2859"/>
                  </a:lnTo>
                  <a:lnTo>
                    <a:pt x="388701" y="1271"/>
                  </a:lnTo>
                  <a:lnTo>
                    <a:pt x="406470" y="0"/>
                  </a:ln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9850" y="3573463"/>
              <a:ext cx="2305050" cy="0"/>
            </a:xfrm>
            <a:prstGeom prst="line">
              <a:avLst/>
            </a:prstGeom>
            <a:ln w="73025">
              <a:solidFill>
                <a:srgbClr val="B717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8323447" y="3123668"/>
            <a:ext cx="3868553" cy="639883"/>
            <a:chOff x="8323447" y="3123668"/>
            <a:chExt cx="3868553" cy="639883"/>
          </a:xfrm>
        </p:grpSpPr>
        <p:sp>
          <p:nvSpPr>
            <p:cNvPr id="9" name="KSO_Shape"/>
            <p:cNvSpPr>
              <a:spLocks/>
            </p:cNvSpPr>
            <p:nvPr/>
          </p:nvSpPr>
          <p:spPr bwMode="auto">
            <a:xfrm>
              <a:off x="8323447" y="3123668"/>
              <a:ext cx="741177" cy="639883"/>
            </a:xfrm>
            <a:custGeom>
              <a:avLst/>
              <a:gdLst>
                <a:gd name="T0" fmla="*/ 432306676 w 6235"/>
                <a:gd name="T1" fmla="*/ 188202068 h 5380"/>
                <a:gd name="T2" fmla="*/ 425585249 w 6235"/>
                <a:gd name="T3" fmla="*/ 175686526 h 5380"/>
                <a:gd name="T4" fmla="*/ 419517664 w 6235"/>
                <a:gd name="T5" fmla="*/ 168307917 h 5380"/>
                <a:gd name="T6" fmla="*/ 411302791 w 6235"/>
                <a:gd name="T7" fmla="*/ 163077441 h 5380"/>
                <a:gd name="T8" fmla="*/ 405981623 w 6235"/>
                <a:gd name="T9" fmla="*/ 161396108 h 5380"/>
                <a:gd name="T10" fmla="*/ 398980328 w 6235"/>
                <a:gd name="T11" fmla="*/ 160368660 h 5380"/>
                <a:gd name="T12" fmla="*/ 391979033 w 6235"/>
                <a:gd name="T13" fmla="*/ 160648984 h 5380"/>
                <a:gd name="T14" fmla="*/ 385164419 w 6235"/>
                <a:gd name="T15" fmla="*/ 162423555 h 5380"/>
                <a:gd name="T16" fmla="*/ 378816659 w 6235"/>
                <a:gd name="T17" fmla="*/ 165412355 h 5380"/>
                <a:gd name="T18" fmla="*/ 373122435 w 6235"/>
                <a:gd name="T19" fmla="*/ 169522146 h 5380"/>
                <a:gd name="T20" fmla="*/ 368361310 w 6235"/>
                <a:gd name="T21" fmla="*/ 174752316 h 5380"/>
                <a:gd name="T22" fmla="*/ 364533895 w 6235"/>
                <a:gd name="T23" fmla="*/ 181103783 h 5380"/>
                <a:gd name="T24" fmla="*/ 268103009 w 6235"/>
                <a:gd name="T25" fmla="*/ 29888304 h 5380"/>
                <a:gd name="T26" fmla="*/ 266049214 w 6235"/>
                <a:gd name="T27" fmla="*/ 22789713 h 5380"/>
                <a:gd name="T28" fmla="*/ 262781841 w 6235"/>
                <a:gd name="T29" fmla="*/ 16438552 h 5380"/>
                <a:gd name="T30" fmla="*/ 258394383 w 6235"/>
                <a:gd name="T31" fmla="*/ 10927752 h 5380"/>
                <a:gd name="T32" fmla="*/ 252980028 w 6235"/>
                <a:gd name="T33" fmla="*/ 6444705 h 5380"/>
                <a:gd name="T34" fmla="*/ 246912443 w 6235"/>
                <a:gd name="T35" fmla="*/ 2988800 h 5380"/>
                <a:gd name="T36" fmla="*/ 240191016 w 6235"/>
                <a:gd name="T37" fmla="*/ 840667 h 5380"/>
                <a:gd name="T38" fmla="*/ 233189721 w 6235"/>
                <a:gd name="T39" fmla="*/ 0 h 5380"/>
                <a:gd name="T40" fmla="*/ 225815064 w 6235"/>
                <a:gd name="T41" fmla="*/ 560343 h 5380"/>
                <a:gd name="T42" fmla="*/ 218346914 w 6235"/>
                <a:gd name="T43" fmla="*/ 2802019 h 5380"/>
                <a:gd name="T44" fmla="*/ 209665492 w 6235"/>
                <a:gd name="T45" fmla="*/ 7845714 h 5380"/>
                <a:gd name="T46" fmla="*/ 202944065 w 6235"/>
                <a:gd name="T47" fmla="*/ 14943999 h 5380"/>
                <a:gd name="T48" fmla="*/ 198183245 w 6235"/>
                <a:gd name="T49" fmla="*/ 23630380 h 5380"/>
                <a:gd name="T50" fmla="*/ 0 w 6235"/>
                <a:gd name="T51" fmla="*/ 395364689 h 5380"/>
                <a:gd name="T52" fmla="*/ 99885245 w 6235"/>
                <a:gd name="T53" fmla="*/ 395644708 h 5380"/>
                <a:gd name="T54" fmla="*/ 106606366 w 6235"/>
                <a:gd name="T55" fmla="*/ 395177603 h 5380"/>
                <a:gd name="T56" fmla="*/ 113047619 w 6235"/>
                <a:gd name="T57" fmla="*/ 393589812 h 5380"/>
                <a:gd name="T58" fmla="*/ 119022017 w 6235"/>
                <a:gd name="T59" fmla="*/ 390974574 h 5380"/>
                <a:gd name="T60" fmla="*/ 122569258 w 6235"/>
                <a:gd name="T61" fmla="*/ 388639660 h 5380"/>
                <a:gd name="T62" fmla="*/ 126303486 w 6235"/>
                <a:gd name="T63" fmla="*/ 385557623 h 5380"/>
                <a:gd name="T64" fmla="*/ 133304781 w 6235"/>
                <a:gd name="T65" fmla="*/ 376590918 h 5380"/>
                <a:gd name="T66" fmla="*/ 218907262 w 6235"/>
                <a:gd name="T67" fmla="*/ 166439803 h 5380"/>
                <a:gd name="T68" fmla="*/ 275104304 w 6235"/>
                <a:gd name="T69" fmla="*/ 476249371 h 5380"/>
                <a:gd name="T70" fmla="*/ 277811329 w 6235"/>
                <a:gd name="T71" fmla="*/ 483067637 h 5380"/>
                <a:gd name="T72" fmla="*/ 281731932 w 6235"/>
                <a:gd name="T73" fmla="*/ 488951999 h 5380"/>
                <a:gd name="T74" fmla="*/ 286493057 w 6235"/>
                <a:gd name="T75" fmla="*/ 493995389 h 5380"/>
                <a:gd name="T76" fmla="*/ 292280774 w 6235"/>
                <a:gd name="T77" fmla="*/ 497918399 h 5380"/>
                <a:gd name="T78" fmla="*/ 298721721 w 6235"/>
                <a:gd name="T79" fmla="*/ 500813655 h 5380"/>
                <a:gd name="T80" fmla="*/ 305629828 w 6235"/>
                <a:gd name="T81" fmla="*/ 502308208 h 5380"/>
                <a:gd name="T82" fmla="*/ 312817804 w 6235"/>
                <a:gd name="T83" fmla="*/ 502401446 h 5380"/>
                <a:gd name="T84" fmla="*/ 318885695 w 6235"/>
                <a:gd name="T85" fmla="*/ 501467541 h 5380"/>
                <a:gd name="T86" fmla="*/ 327660611 w 6235"/>
                <a:gd name="T87" fmla="*/ 498011636 h 5380"/>
                <a:gd name="T88" fmla="*/ 335128455 w 6235"/>
                <a:gd name="T89" fmla="*/ 492501142 h 5380"/>
                <a:gd name="T90" fmla="*/ 340916478 w 6235"/>
                <a:gd name="T91" fmla="*/ 485496095 h 5380"/>
                <a:gd name="T92" fmla="*/ 343996864 w 6235"/>
                <a:gd name="T93" fmla="*/ 479331714 h 5380"/>
                <a:gd name="T94" fmla="*/ 345303936 w 6235"/>
                <a:gd name="T95" fmla="*/ 475221923 h 5380"/>
                <a:gd name="T96" fmla="*/ 437721031 w 6235"/>
                <a:gd name="T97" fmla="*/ 371267204 h 5380"/>
                <a:gd name="T98" fmla="*/ 443975298 w 6235"/>
                <a:gd name="T99" fmla="*/ 381261051 h 5380"/>
                <a:gd name="T100" fmla="*/ 453030387 w 6235"/>
                <a:gd name="T101" fmla="*/ 388546423 h 5380"/>
                <a:gd name="T102" fmla="*/ 463672417 w 6235"/>
                <a:gd name="T103" fmla="*/ 392562670 h 5380"/>
                <a:gd name="T104" fmla="*/ 472447333 w 6235"/>
                <a:gd name="T105" fmla="*/ 393403031 h 5380"/>
                <a:gd name="T106" fmla="*/ 493918073 w 6235"/>
                <a:gd name="T107" fmla="*/ 320550845 h 538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6235" h="5380">
                  <a:moveTo>
                    <a:pt x="5291" y="3432"/>
                  </a:moveTo>
                  <a:lnTo>
                    <a:pt x="4652" y="2060"/>
                  </a:lnTo>
                  <a:lnTo>
                    <a:pt x="4631" y="2015"/>
                  </a:lnTo>
                  <a:lnTo>
                    <a:pt x="4610" y="1969"/>
                  </a:lnTo>
                  <a:lnTo>
                    <a:pt x="4586" y="1924"/>
                  </a:lnTo>
                  <a:lnTo>
                    <a:pt x="4573" y="1902"/>
                  </a:lnTo>
                  <a:lnTo>
                    <a:pt x="4559" y="1881"/>
                  </a:lnTo>
                  <a:lnTo>
                    <a:pt x="4544" y="1860"/>
                  </a:lnTo>
                  <a:lnTo>
                    <a:pt x="4529" y="1839"/>
                  </a:lnTo>
                  <a:lnTo>
                    <a:pt x="4512" y="1820"/>
                  </a:lnTo>
                  <a:lnTo>
                    <a:pt x="4494" y="1802"/>
                  </a:lnTo>
                  <a:lnTo>
                    <a:pt x="4475" y="1786"/>
                  </a:lnTo>
                  <a:lnTo>
                    <a:pt x="4454" y="1771"/>
                  </a:lnTo>
                  <a:lnTo>
                    <a:pt x="4431" y="1757"/>
                  </a:lnTo>
                  <a:lnTo>
                    <a:pt x="4406" y="1746"/>
                  </a:lnTo>
                  <a:lnTo>
                    <a:pt x="4387" y="1739"/>
                  </a:lnTo>
                  <a:lnTo>
                    <a:pt x="4369" y="1733"/>
                  </a:lnTo>
                  <a:lnTo>
                    <a:pt x="4349" y="1728"/>
                  </a:lnTo>
                  <a:lnTo>
                    <a:pt x="4331" y="1723"/>
                  </a:lnTo>
                  <a:lnTo>
                    <a:pt x="4312" y="1720"/>
                  </a:lnTo>
                  <a:lnTo>
                    <a:pt x="4292" y="1718"/>
                  </a:lnTo>
                  <a:lnTo>
                    <a:pt x="4274" y="1717"/>
                  </a:lnTo>
                  <a:lnTo>
                    <a:pt x="4254" y="1717"/>
                  </a:lnTo>
                  <a:lnTo>
                    <a:pt x="4236" y="1717"/>
                  </a:lnTo>
                  <a:lnTo>
                    <a:pt x="4217" y="1718"/>
                  </a:lnTo>
                  <a:lnTo>
                    <a:pt x="4199" y="1720"/>
                  </a:lnTo>
                  <a:lnTo>
                    <a:pt x="4180" y="1724"/>
                  </a:lnTo>
                  <a:lnTo>
                    <a:pt x="4162" y="1728"/>
                  </a:lnTo>
                  <a:lnTo>
                    <a:pt x="4143" y="1733"/>
                  </a:lnTo>
                  <a:lnTo>
                    <a:pt x="4126" y="1739"/>
                  </a:lnTo>
                  <a:lnTo>
                    <a:pt x="4109" y="1746"/>
                  </a:lnTo>
                  <a:lnTo>
                    <a:pt x="4091" y="1754"/>
                  </a:lnTo>
                  <a:lnTo>
                    <a:pt x="4074" y="1761"/>
                  </a:lnTo>
                  <a:lnTo>
                    <a:pt x="4058" y="1771"/>
                  </a:lnTo>
                  <a:lnTo>
                    <a:pt x="4042" y="1781"/>
                  </a:lnTo>
                  <a:lnTo>
                    <a:pt x="4027" y="1792"/>
                  </a:lnTo>
                  <a:lnTo>
                    <a:pt x="4012" y="1803"/>
                  </a:lnTo>
                  <a:lnTo>
                    <a:pt x="3997" y="1815"/>
                  </a:lnTo>
                  <a:lnTo>
                    <a:pt x="3984" y="1828"/>
                  </a:lnTo>
                  <a:lnTo>
                    <a:pt x="3970" y="1841"/>
                  </a:lnTo>
                  <a:lnTo>
                    <a:pt x="3958" y="1856"/>
                  </a:lnTo>
                  <a:lnTo>
                    <a:pt x="3946" y="1871"/>
                  </a:lnTo>
                  <a:lnTo>
                    <a:pt x="3935" y="1887"/>
                  </a:lnTo>
                  <a:lnTo>
                    <a:pt x="3923" y="1903"/>
                  </a:lnTo>
                  <a:lnTo>
                    <a:pt x="3915" y="1920"/>
                  </a:lnTo>
                  <a:lnTo>
                    <a:pt x="3905" y="1939"/>
                  </a:lnTo>
                  <a:lnTo>
                    <a:pt x="3898" y="1957"/>
                  </a:lnTo>
                  <a:lnTo>
                    <a:pt x="3430" y="3400"/>
                  </a:lnTo>
                  <a:lnTo>
                    <a:pt x="2872" y="320"/>
                  </a:lnTo>
                  <a:lnTo>
                    <a:pt x="2868" y="300"/>
                  </a:lnTo>
                  <a:lnTo>
                    <a:pt x="2863" y="281"/>
                  </a:lnTo>
                  <a:lnTo>
                    <a:pt x="2857" y="263"/>
                  </a:lnTo>
                  <a:lnTo>
                    <a:pt x="2850" y="244"/>
                  </a:lnTo>
                  <a:lnTo>
                    <a:pt x="2842" y="226"/>
                  </a:lnTo>
                  <a:lnTo>
                    <a:pt x="2834" y="209"/>
                  </a:lnTo>
                  <a:lnTo>
                    <a:pt x="2825" y="192"/>
                  </a:lnTo>
                  <a:lnTo>
                    <a:pt x="2815" y="176"/>
                  </a:lnTo>
                  <a:lnTo>
                    <a:pt x="2804" y="160"/>
                  </a:lnTo>
                  <a:lnTo>
                    <a:pt x="2793" y="146"/>
                  </a:lnTo>
                  <a:lnTo>
                    <a:pt x="2781" y="131"/>
                  </a:lnTo>
                  <a:lnTo>
                    <a:pt x="2768" y="117"/>
                  </a:lnTo>
                  <a:lnTo>
                    <a:pt x="2755" y="105"/>
                  </a:lnTo>
                  <a:lnTo>
                    <a:pt x="2740" y="93"/>
                  </a:lnTo>
                  <a:lnTo>
                    <a:pt x="2725" y="80"/>
                  </a:lnTo>
                  <a:lnTo>
                    <a:pt x="2710" y="69"/>
                  </a:lnTo>
                  <a:lnTo>
                    <a:pt x="2696" y="59"/>
                  </a:lnTo>
                  <a:lnTo>
                    <a:pt x="2678" y="49"/>
                  </a:lnTo>
                  <a:lnTo>
                    <a:pt x="2662" y="41"/>
                  </a:lnTo>
                  <a:lnTo>
                    <a:pt x="2645" y="32"/>
                  </a:lnTo>
                  <a:lnTo>
                    <a:pt x="2628" y="26"/>
                  </a:lnTo>
                  <a:lnTo>
                    <a:pt x="2610" y="20"/>
                  </a:lnTo>
                  <a:lnTo>
                    <a:pt x="2592" y="14"/>
                  </a:lnTo>
                  <a:lnTo>
                    <a:pt x="2573" y="9"/>
                  </a:lnTo>
                  <a:lnTo>
                    <a:pt x="2555" y="5"/>
                  </a:lnTo>
                  <a:lnTo>
                    <a:pt x="2536" y="2"/>
                  </a:lnTo>
                  <a:lnTo>
                    <a:pt x="2517" y="1"/>
                  </a:lnTo>
                  <a:lnTo>
                    <a:pt x="2498" y="0"/>
                  </a:lnTo>
                  <a:lnTo>
                    <a:pt x="2478" y="0"/>
                  </a:lnTo>
                  <a:lnTo>
                    <a:pt x="2459" y="1"/>
                  </a:lnTo>
                  <a:lnTo>
                    <a:pt x="2439" y="2"/>
                  </a:lnTo>
                  <a:lnTo>
                    <a:pt x="2419" y="6"/>
                  </a:lnTo>
                  <a:lnTo>
                    <a:pt x="2391" y="12"/>
                  </a:lnTo>
                  <a:lnTo>
                    <a:pt x="2365" y="20"/>
                  </a:lnTo>
                  <a:lnTo>
                    <a:pt x="2339" y="30"/>
                  </a:lnTo>
                  <a:lnTo>
                    <a:pt x="2314" y="41"/>
                  </a:lnTo>
                  <a:lnTo>
                    <a:pt x="2291" y="54"/>
                  </a:lnTo>
                  <a:lnTo>
                    <a:pt x="2267" y="68"/>
                  </a:lnTo>
                  <a:lnTo>
                    <a:pt x="2246" y="84"/>
                  </a:lnTo>
                  <a:lnTo>
                    <a:pt x="2227" y="101"/>
                  </a:lnTo>
                  <a:lnTo>
                    <a:pt x="2207" y="120"/>
                  </a:lnTo>
                  <a:lnTo>
                    <a:pt x="2190" y="139"/>
                  </a:lnTo>
                  <a:lnTo>
                    <a:pt x="2174" y="160"/>
                  </a:lnTo>
                  <a:lnTo>
                    <a:pt x="2159" y="183"/>
                  </a:lnTo>
                  <a:lnTo>
                    <a:pt x="2145" y="205"/>
                  </a:lnTo>
                  <a:lnTo>
                    <a:pt x="2134" y="228"/>
                  </a:lnTo>
                  <a:lnTo>
                    <a:pt x="2123" y="253"/>
                  </a:lnTo>
                  <a:lnTo>
                    <a:pt x="2116" y="279"/>
                  </a:lnTo>
                  <a:lnTo>
                    <a:pt x="823" y="3453"/>
                  </a:lnTo>
                  <a:lnTo>
                    <a:pt x="3" y="3453"/>
                  </a:lnTo>
                  <a:lnTo>
                    <a:pt x="0" y="4233"/>
                  </a:lnTo>
                  <a:lnTo>
                    <a:pt x="1033" y="4233"/>
                  </a:lnTo>
                  <a:lnTo>
                    <a:pt x="1052" y="4235"/>
                  </a:lnTo>
                  <a:lnTo>
                    <a:pt x="1070" y="4236"/>
                  </a:lnTo>
                  <a:lnTo>
                    <a:pt x="1088" y="4236"/>
                  </a:lnTo>
                  <a:lnTo>
                    <a:pt x="1106" y="4235"/>
                  </a:lnTo>
                  <a:lnTo>
                    <a:pt x="1123" y="4234"/>
                  </a:lnTo>
                  <a:lnTo>
                    <a:pt x="1142" y="4231"/>
                  </a:lnTo>
                  <a:lnTo>
                    <a:pt x="1159" y="4229"/>
                  </a:lnTo>
                  <a:lnTo>
                    <a:pt x="1176" y="4225"/>
                  </a:lnTo>
                  <a:lnTo>
                    <a:pt x="1194" y="4220"/>
                  </a:lnTo>
                  <a:lnTo>
                    <a:pt x="1211" y="4214"/>
                  </a:lnTo>
                  <a:lnTo>
                    <a:pt x="1227" y="4208"/>
                  </a:lnTo>
                  <a:lnTo>
                    <a:pt x="1243" y="4202"/>
                  </a:lnTo>
                  <a:lnTo>
                    <a:pt x="1259" y="4194"/>
                  </a:lnTo>
                  <a:lnTo>
                    <a:pt x="1275" y="4186"/>
                  </a:lnTo>
                  <a:lnTo>
                    <a:pt x="1291" y="4177"/>
                  </a:lnTo>
                  <a:lnTo>
                    <a:pt x="1306" y="4167"/>
                  </a:lnTo>
                  <a:lnTo>
                    <a:pt x="1313" y="4161"/>
                  </a:lnTo>
                  <a:lnTo>
                    <a:pt x="1331" y="4148"/>
                  </a:lnTo>
                  <a:lnTo>
                    <a:pt x="1353" y="4128"/>
                  </a:lnTo>
                  <a:lnTo>
                    <a:pt x="1375" y="4107"/>
                  </a:lnTo>
                  <a:lnTo>
                    <a:pt x="1395" y="4083"/>
                  </a:lnTo>
                  <a:lnTo>
                    <a:pt x="1412" y="4059"/>
                  </a:lnTo>
                  <a:lnTo>
                    <a:pt x="1428" y="4032"/>
                  </a:lnTo>
                  <a:lnTo>
                    <a:pt x="1442" y="4004"/>
                  </a:lnTo>
                  <a:lnTo>
                    <a:pt x="1454" y="3976"/>
                  </a:lnTo>
                  <a:lnTo>
                    <a:pt x="1463" y="3946"/>
                  </a:lnTo>
                  <a:lnTo>
                    <a:pt x="2345" y="1782"/>
                  </a:lnTo>
                  <a:lnTo>
                    <a:pt x="2939" y="5061"/>
                  </a:lnTo>
                  <a:lnTo>
                    <a:pt x="2942" y="5080"/>
                  </a:lnTo>
                  <a:lnTo>
                    <a:pt x="2947" y="5099"/>
                  </a:lnTo>
                  <a:lnTo>
                    <a:pt x="2953" y="5118"/>
                  </a:lnTo>
                  <a:lnTo>
                    <a:pt x="2960" y="5136"/>
                  </a:lnTo>
                  <a:lnTo>
                    <a:pt x="2968" y="5155"/>
                  </a:lnTo>
                  <a:lnTo>
                    <a:pt x="2976" y="5172"/>
                  </a:lnTo>
                  <a:lnTo>
                    <a:pt x="2986" y="5188"/>
                  </a:lnTo>
                  <a:lnTo>
                    <a:pt x="2995" y="5204"/>
                  </a:lnTo>
                  <a:lnTo>
                    <a:pt x="3007" y="5220"/>
                  </a:lnTo>
                  <a:lnTo>
                    <a:pt x="3018" y="5235"/>
                  </a:lnTo>
                  <a:lnTo>
                    <a:pt x="3030" y="5250"/>
                  </a:lnTo>
                  <a:lnTo>
                    <a:pt x="3042" y="5263"/>
                  </a:lnTo>
                  <a:lnTo>
                    <a:pt x="3056" y="5277"/>
                  </a:lnTo>
                  <a:lnTo>
                    <a:pt x="3069" y="5289"/>
                  </a:lnTo>
                  <a:lnTo>
                    <a:pt x="3084" y="5300"/>
                  </a:lnTo>
                  <a:lnTo>
                    <a:pt x="3099" y="5311"/>
                  </a:lnTo>
                  <a:lnTo>
                    <a:pt x="3115" y="5321"/>
                  </a:lnTo>
                  <a:lnTo>
                    <a:pt x="3131" y="5331"/>
                  </a:lnTo>
                  <a:lnTo>
                    <a:pt x="3148" y="5340"/>
                  </a:lnTo>
                  <a:lnTo>
                    <a:pt x="3164" y="5348"/>
                  </a:lnTo>
                  <a:lnTo>
                    <a:pt x="3182" y="5356"/>
                  </a:lnTo>
                  <a:lnTo>
                    <a:pt x="3200" y="5362"/>
                  </a:lnTo>
                  <a:lnTo>
                    <a:pt x="3218" y="5367"/>
                  </a:lnTo>
                  <a:lnTo>
                    <a:pt x="3236" y="5372"/>
                  </a:lnTo>
                  <a:lnTo>
                    <a:pt x="3255" y="5375"/>
                  </a:lnTo>
                  <a:lnTo>
                    <a:pt x="3274" y="5378"/>
                  </a:lnTo>
                  <a:lnTo>
                    <a:pt x="3293" y="5380"/>
                  </a:lnTo>
                  <a:lnTo>
                    <a:pt x="3313" y="5380"/>
                  </a:lnTo>
                  <a:lnTo>
                    <a:pt x="3332" y="5380"/>
                  </a:lnTo>
                  <a:lnTo>
                    <a:pt x="3351" y="5379"/>
                  </a:lnTo>
                  <a:lnTo>
                    <a:pt x="3371" y="5378"/>
                  </a:lnTo>
                  <a:lnTo>
                    <a:pt x="3390" y="5374"/>
                  </a:lnTo>
                  <a:lnTo>
                    <a:pt x="3416" y="5369"/>
                  </a:lnTo>
                  <a:lnTo>
                    <a:pt x="3441" y="5362"/>
                  </a:lnTo>
                  <a:lnTo>
                    <a:pt x="3466" y="5353"/>
                  </a:lnTo>
                  <a:lnTo>
                    <a:pt x="3488" y="5343"/>
                  </a:lnTo>
                  <a:lnTo>
                    <a:pt x="3510" y="5332"/>
                  </a:lnTo>
                  <a:lnTo>
                    <a:pt x="3532" y="5319"/>
                  </a:lnTo>
                  <a:lnTo>
                    <a:pt x="3552" y="5305"/>
                  </a:lnTo>
                  <a:lnTo>
                    <a:pt x="3572" y="5290"/>
                  </a:lnTo>
                  <a:lnTo>
                    <a:pt x="3590" y="5273"/>
                  </a:lnTo>
                  <a:lnTo>
                    <a:pt x="3608" y="5256"/>
                  </a:lnTo>
                  <a:lnTo>
                    <a:pt x="3624" y="5237"/>
                  </a:lnTo>
                  <a:lnTo>
                    <a:pt x="3638" y="5217"/>
                  </a:lnTo>
                  <a:lnTo>
                    <a:pt x="3652" y="5198"/>
                  </a:lnTo>
                  <a:lnTo>
                    <a:pt x="3664" y="5177"/>
                  </a:lnTo>
                  <a:lnTo>
                    <a:pt x="3675" y="5155"/>
                  </a:lnTo>
                  <a:lnTo>
                    <a:pt x="3685" y="5132"/>
                  </a:lnTo>
                  <a:lnTo>
                    <a:pt x="3691" y="5110"/>
                  </a:lnTo>
                  <a:lnTo>
                    <a:pt x="3699" y="5088"/>
                  </a:lnTo>
                  <a:lnTo>
                    <a:pt x="4317" y="3181"/>
                  </a:lnTo>
                  <a:lnTo>
                    <a:pt x="4676" y="3944"/>
                  </a:lnTo>
                  <a:lnTo>
                    <a:pt x="4689" y="3975"/>
                  </a:lnTo>
                  <a:lnTo>
                    <a:pt x="4702" y="4003"/>
                  </a:lnTo>
                  <a:lnTo>
                    <a:pt x="4718" y="4032"/>
                  </a:lnTo>
                  <a:lnTo>
                    <a:pt x="4737" y="4057"/>
                  </a:lnTo>
                  <a:lnTo>
                    <a:pt x="4756" y="4082"/>
                  </a:lnTo>
                  <a:lnTo>
                    <a:pt x="4779" y="4104"/>
                  </a:lnTo>
                  <a:lnTo>
                    <a:pt x="4802" y="4124"/>
                  </a:lnTo>
                  <a:lnTo>
                    <a:pt x="4827" y="4143"/>
                  </a:lnTo>
                  <a:lnTo>
                    <a:pt x="4853" y="4160"/>
                  </a:lnTo>
                  <a:lnTo>
                    <a:pt x="4880" y="4173"/>
                  </a:lnTo>
                  <a:lnTo>
                    <a:pt x="4908" y="4186"/>
                  </a:lnTo>
                  <a:lnTo>
                    <a:pt x="4938" y="4196"/>
                  </a:lnTo>
                  <a:lnTo>
                    <a:pt x="4967" y="4203"/>
                  </a:lnTo>
                  <a:lnTo>
                    <a:pt x="4998" y="4208"/>
                  </a:lnTo>
                  <a:lnTo>
                    <a:pt x="5029" y="4211"/>
                  </a:lnTo>
                  <a:lnTo>
                    <a:pt x="5061" y="4212"/>
                  </a:lnTo>
                  <a:lnTo>
                    <a:pt x="5074" y="4212"/>
                  </a:lnTo>
                  <a:lnTo>
                    <a:pt x="6235" y="4212"/>
                  </a:lnTo>
                  <a:lnTo>
                    <a:pt x="6235" y="3432"/>
                  </a:lnTo>
                  <a:lnTo>
                    <a:pt x="5291" y="3432"/>
                  </a:ln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064624" y="3573463"/>
              <a:ext cx="3127376" cy="0"/>
            </a:xfrm>
            <a:prstGeom prst="line">
              <a:avLst/>
            </a:prstGeom>
            <a:ln w="73025">
              <a:solidFill>
                <a:srgbClr val="B717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20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90">
        <p14:ripple/>
      </p:transition>
    </mc:Choice>
    <mc:Fallback xmlns="">
      <p:transition spd="slow" advTm="40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450" y="699126"/>
            <a:ext cx="3533100" cy="4997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8054109" y="810274"/>
            <a:ext cx="18069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4" name="KSO_Shape"/>
          <p:cNvSpPr/>
          <p:nvPr/>
        </p:nvSpPr>
        <p:spPr>
          <a:xfrm>
            <a:off x="7543655" y="699126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14253" y="4351053"/>
            <a:ext cx="2552409" cy="2195050"/>
            <a:chOff x="1414253" y="4351053"/>
            <a:chExt cx="2552409" cy="2195050"/>
          </a:xfrm>
        </p:grpSpPr>
        <p:sp>
          <p:nvSpPr>
            <p:cNvPr id="6" name="KSO_Shape"/>
            <p:cNvSpPr>
              <a:spLocks/>
            </p:cNvSpPr>
            <p:nvPr/>
          </p:nvSpPr>
          <p:spPr bwMode="auto">
            <a:xfrm rot="2028230">
              <a:off x="2610785" y="4351053"/>
              <a:ext cx="1355877" cy="1320007"/>
            </a:xfrm>
            <a:custGeom>
              <a:avLst/>
              <a:gdLst>
                <a:gd name="T0" fmla="*/ 909758 w 2731"/>
                <a:gd name="T1" fmla="*/ 1750775 h 2658"/>
                <a:gd name="T2" fmla="*/ 909758 w 2731"/>
                <a:gd name="T3" fmla="*/ 1754075 h 2658"/>
                <a:gd name="T4" fmla="*/ 907121 w 2731"/>
                <a:gd name="T5" fmla="*/ 1752095 h 2658"/>
                <a:gd name="T6" fmla="*/ 904484 w 2731"/>
                <a:gd name="T7" fmla="*/ 1754075 h 2658"/>
                <a:gd name="T8" fmla="*/ 904484 w 2731"/>
                <a:gd name="T9" fmla="*/ 1750775 h 2658"/>
                <a:gd name="T10" fmla="*/ 32962 w 2731"/>
                <a:gd name="T11" fmla="*/ 586671 h 2658"/>
                <a:gd name="T12" fmla="*/ 32962 w 2731"/>
                <a:gd name="T13" fmla="*/ 506161 h 2658"/>
                <a:gd name="T14" fmla="*/ 466086 w 2731"/>
                <a:gd name="T15" fmla="*/ 87770 h 2658"/>
                <a:gd name="T16" fmla="*/ 907121 w 2731"/>
                <a:gd name="T17" fmla="*/ 449407 h 2658"/>
                <a:gd name="T18" fmla="*/ 1338267 w 2731"/>
                <a:gd name="T19" fmla="*/ 87770 h 2658"/>
                <a:gd name="T20" fmla="*/ 1772049 w 2731"/>
                <a:gd name="T21" fmla="*/ 506161 h 2658"/>
                <a:gd name="T22" fmla="*/ 1772049 w 2731"/>
                <a:gd name="T23" fmla="*/ 586671 h 2658"/>
                <a:gd name="T24" fmla="*/ 909758 w 2731"/>
                <a:gd name="T25" fmla="*/ 1750775 h 2658"/>
                <a:gd name="T26" fmla="*/ 250513 w 2731"/>
                <a:gd name="T27" fmla="*/ 293006 h 2658"/>
                <a:gd name="T28" fmla="*/ 339511 w 2731"/>
                <a:gd name="T29" fmla="*/ 988564 h 2658"/>
                <a:gd name="T30" fmla="*/ 741650 w 2731"/>
                <a:gd name="T31" fmla="*/ 402553 h 2658"/>
                <a:gd name="T32" fmla="*/ 250513 w 2731"/>
                <a:gd name="T33" fmla="*/ 293006 h 26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31" h="2658">
                  <a:moveTo>
                    <a:pt x="1380" y="2653"/>
                  </a:moveTo>
                  <a:cubicBezTo>
                    <a:pt x="1380" y="2654"/>
                    <a:pt x="1380" y="2657"/>
                    <a:pt x="1380" y="2658"/>
                  </a:cubicBezTo>
                  <a:cubicBezTo>
                    <a:pt x="1378" y="2657"/>
                    <a:pt x="1377" y="2656"/>
                    <a:pt x="1376" y="2655"/>
                  </a:cubicBezTo>
                  <a:cubicBezTo>
                    <a:pt x="1375" y="2656"/>
                    <a:pt x="1374" y="2657"/>
                    <a:pt x="1372" y="2658"/>
                  </a:cubicBezTo>
                  <a:cubicBezTo>
                    <a:pt x="1372" y="2657"/>
                    <a:pt x="1372" y="2654"/>
                    <a:pt x="1372" y="2653"/>
                  </a:cubicBezTo>
                  <a:cubicBezTo>
                    <a:pt x="21" y="1767"/>
                    <a:pt x="50" y="889"/>
                    <a:pt x="50" y="889"/>
                  </a:cubicBezTo>
                  <a:cubicBezTo>
                    <a:pt x="50" y="889"/>
                    <a:pt x="50" y="852"/>
                    <a:pt x="50" y="767"/>
                  </a:cubicBezTo>
                  <a:cubicBezTo>
                    <a:pt x="50" y="417"/>
                    <a:pt x="344" y="133"/>
                    <a:pt x="707" y="133"/>
                  </a:cubicBezTo>
                  <a:cubicBezTo>
                    <a:pt x="1317" y="133"/>
                    <a:pt x="1376" y="681"/>
                    <a:pt x="1376" y="681"/>
                  </a:cubicBezTo>
                  <a:cubicBezTo>
                    <a:pt x="1376" y="681"/>
                    <a:pt x="1427" y="133"/>
                    <a:pt x="2030" y="133"/>
                  </a:cubicBezTo>
                  <a:cubicBezTo>
                    <a:pt x="2393" y="133"/>
                    <a:pt x="2688" y="417"/>
                    <a:pt x="2688" y="767"/>
                  </a:cubicBezTo>
                  <a:cubicBezTo>
                    <a:pt x="2688" y="852"/>
                    <a:pt x="2688" y="889"/>
                    <a:pt x="2688" y="889"/>
                  </a:cubicBezTo>
                  <a:cubicBezTo>
                    <a:pt x="2688" y="889"/>
                    <a:pt x="2731" y="1767"/>
                    <a:pt x="1380" y="2653"/>
                  </a:cubicBezTo>
                  <a:close/>
                  <a:moveTo>
                    <a:pt x="380" y="444"/>
                  </a:moveTo>
                  <a:cubicBezTo>
                    <a:pt x="0" y="920"/>
                    <a:pt x="547" y="1546"/>
                    <a:pt x="515" y="1498"/>
                  </a:cubicBezTo>
                  <a:cubicBezTo>
                    <a:pt x="71" y="0"/>
                    <a:pt x="1125" y="610"/>
                    <a:pt x="1125" y="610"/>
                  </a:cubicBezTo>
                  <a:cubicBezTo>
                    <a:pt x="1125" y="610"/>
                    <a:pt x="824" y="63"/>
                    <a:pt x="380" y="444"/>
                  </a:cubicBez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KSO_Shape"/>
            <p:cNvSpPr>
              <a:spLocks/>
            </p:cNvSpPr>
            <p:nvPr/>
          </p:nvSpPr>
          <p:spPr bwMode="auto">
            <a:xfrm rot="2028230">
              <a:off x="1912321" y="5262776"/>
              <a:ext cx="891753" cy="868161"/>
            </a:xfrm>
            <a:custGeom>
              <a:avLst/>
              <a:gdLst>
                <a:gd name="T0" fmla="*/ 909758 w 2731"/>
                <a:gd name="T1" fmla="*/ 1750775 h 2658"/>
                <a:gd name="T2" fmla="*/ 909758 w 2731"/>
                <a:gd name="T3" fmla="*/ 1754075 h 2658"/>
                <a:gd name="T4" fmla="*/ 907121 w 2731"/>
                <a:gd name="T5" fmla="*/ 1752095 h 2658"/>
                <a:gd name="T6" fmla="*/ 904484 w 2731"/>
                <a:gd name="T7" fmla="*/ 1754075 h 2658"/>
                <a:gd name="T8" fmla="*/ 904484 w 2731"/>
                <a:gd name="T9" fmla="*/ 1750775 h 2658"/>
                <a:gd name="T10" fmla="*/ 32962 w 2731"/>
                <a:gd name="T11" fmla="*/ 586671 h 2658"/>
                <a:gd name="T12" fmla="*/ 32962 w 2731"/>
                <a:gd name="T13" fmla="*/ 506161 h 2658"/>
                <a:gd name="T14" fmla="*/ 466086 w 2731"/>
                <a:gd name="T15" fmla="*/ 87770 h 2658"/>
                <a:gd name="T16" fmla="*/ 907121 w 2731"/>
                <a:gd name="T17" fmla="*/ 449407 h 2658"/>
                <a:gd name="T18" fmla="*/ 1338267 w 2731"/>
                <a:gd name="T19" fmla="*/ 87770 h 2658"/>
                <a:gd name="T20" fmla="*/ 1772049 w 2731"/>
                <a:gd name="T21" fmla="*/ 506161 h 2658"/>
                <a:gd name="T22" fmla="*/ 1772049 w 2731"/>
                <a:gd name="T23" fmla="*/ 586671 h 2658"/>
                <a:gd name="T24" fmla="*/ 909758 w 2731"/>
                <a:gd name="T25" fmla="*/ 1750775 h 2658"/>
                <a:gd name="T26" fmla="*/ 250513 w 2731"/>
                <a:gd name="T27" fmla="*/ 293006 h 2658"/>
                <a:gd name="T28" fmla="*/ 339511 w 2731"/>
                <a:gd name="T29" fmla="*/ 988564 h 2658"/>
                <a:gd name="T30" fmla="*/ 741650 w 2731"/>
                <a:gd name="T31" fmla="*/ 402553 h 2658"/>
                <a:gd name="T32" fmla="*/ 250513 w 2731"/>
                <a:gd name="T33" fmla="*/ 293006 h 26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31" h="2658">
                  <a:moveTo>
                    <a:pt x="1380" y="2653"/>
                  </a:moveTo>
                  <a:cubicBezTo>
                    <a:pt x="1380" y="2654"/>
                    <a:pt x="1380" y="2657"/>
                    <a:pt x="1380" y="2658"/>
                  </a:cubicBezTo>
                  <a:cubicBezTo>
                    <a:pt x="1378" y="2657"/>
                    <a:pt x="1377" y="2656"/>
                    <a:pt x="1376" y="2655"/>
                  </a:cubicBezTo>
                  <a:cubicBezTo>
                    <a:pt x="1375" y="2656"/>
                    <a:pt x="1374" y="2657"/>
                    <a:pt x="1372" y="2658"/>
                  </a:cubicBezTo>
                  <a:cubicBezTo>
                    <a:pt x="1372" y="2657"/>
                    <a:pt x="1372" y="2654"/>
                    <a:pt x="1372" y="2653"/>
                  </a:cubicBezTo>
                  <a:cubicBezTo>
                    <a:pt x="21" y="1767"/>
                    <a:pt x="50" y="889"/>
                    <a:pt x="50" y="889"/>
                  </a:cubicBezTo>
                  <a:cubicBezTo>
                    <a:pt x="50" y="889"/>
                    <a:pt x="50" y="852"/>
                    <a:pt x="50" y="767"/>
                  </a:cubicBezTo>
                  <a:cubicBezTo>
                    <a:pt x="50" y="417"/>
                    <a:pt x="344" y="133"/>
                    <a:pt x="707" y="133"/>
                  </a:cubicBezTo>
                  <a:cubicBezTo>
                    <a:pt x="1317" y="133"/>
                    <a:pt x="1376" y="681"/>
                    <a:pt x="1376" y="681"/>
                  </a:cubicBezTo>
                  <a:cubicBezTo>
                    <a:pt x="1376" y="681"/>
                    <a:pt x="1427" y="133"/>
                    <a:pt x="2030" y="133"/>
                  </a:cubicBezTo>
                  <a:cubicBezTo>
                    <a:pt x="2393" y="133"/>
                    <a:pt x="2688" y="417"/>
                    <a:pt x="2688" y="767"/>
                  </a:cubicBezTo>
                  <a:cubicBezTo>
                    <a:pt x="2688" y="852"/>
                    <a:pt x="2688" y="889"/>
                    <a:pt x="2688" y="889"/>
                  </a:cubicBezTo>
                  <a:cubicBezTo>
                    <a:pt x="2688" y="889"/>
                    <a:pt x="2731" y="1767"/>
                    <a:pt x="1380" y="2653"/>
                  </a:cubicBezTo>
                  <a:close/>
                  <a:moveTo>
                    <a:pt x="380" y="444"/>
                  </a:moveTo>
                  <a:cubicBezTo>
                    <a:pt x="0" y="920"/>
                    <a:pt x="547" y="1546"/>
                    <a:pt x="515" y="1498"/>
                  </a:cubicBezTo>
                  <a:cubicBezTo>
                    <a:pt x="71" y="0"/>
                    <a:pt x="1125" y="610"/>
                    <a:pt x="1125" y="610"/>
                  </a:cubicBezTo>
                  <a:cubicBezTo>
                    <a:pt x="1125" y="610"/>
                    <a:pt x="824" y="63"/>
                    <a:pt x="380" y="444"/>
                  </a:cubicBez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KSO_Shape"/>
            <p:cNvSpPr>
              <a:spLocks/>
            </p:cNvSpPr>
            <p:nvPr/>
          </p:nvSpPr>
          <p:spPr bwMode="auto">
            <a:xfrm rot="2028230">
              <a:off x="2553974" y="6065134"/>
              <a:ext cx="494039" cy="480969"/>
            </a:xfrm>
            <a:custGeom>
              <a:avLst/>
              <a:gdLst>
                <a:gd name="T0" fmla="*/ 909758 w 2731"/>
                <a:gd name="T1" fmla="*/ 1750775 h 2658"/>
                <a:gd name="T2" fmla="*/ 909758 w 2731"/>
                <a:gd name="T3" fmla="*/ 1754075 h 2658"/>
                <a:gd name="T4" fmla="*/ 907121 w 2731"/>
                <a:gd name="T5" fmla="*/ 1752095 h 2658"/>
                <a:gd name="T6" fmla="*/ 904484 w 2731"/>
                <a:gd name="T7" fmla="*/ 1754075 h 2658"/>
                <a:gd name="T8" fmla="*/ 904484 w 2731"/>
                <a:gd name="T9" fmla="*/ 1750775 h 2658"/>
                <a:gd name="T10" fmla="*/ 32962 w 2731"/>
                <a:gd name="T11" fmla="*/ 586671 h 2658"/>
                <a:gd name="T12" fmla="*/ 32962 w 2731"/>
                <a:gd name="T13" fmla="*/ 506161 h 2658"/>
                <a:gd name="T14" fmla="*/ 466086 w 2731"/>
                <a:gd name="T15" fmla="*/ 87770 h 2658"/>
                <a:gd name="T16" fmla="*/ 907121 w 2731"/>
                <a:gd name="T17" fmla="*/ 449407 h 2658"/>
                <a:gd name="T18" fmla="*/ 1338267 w 2731"/>
                <a:gd name="T19" fmla="*/ 87770 h 2658"/>
                <a:gd name="T20" fmla="*/ 1772049 w 2731"/>
                <a:gd name="T21" fmla="*/ 506161 h 2658"/>
                <a:gd name="T22" fmla="*/ 1772049 w 2731"/>
                <a:gd name="T23" fmla="*/ 586671 h 2658"/>
                <a:gd name="T24" fmla="*/ 909758 w 2731"/>
                <a:gd name="T25" fmla="*/ 1750775 h 2658"/>
                <a:gd name="T26" fmla="*/ 250513 w 2731"/>
                <a:gd name="T27" fmla="*/ 293006 h 2658"/>
                <a:gd name="T28" fmla="*/ 339511 w 2731"/>
                <a:gd name="T29" fmla="*/ 988564 h 2658"/>
                <a:gd name="T30" fmla="*/ 741650 w 2731"/>
                <a:gd name="T31" fmla="*/ 402553 h 2658"/>
                <a:gd name="T32" fmla="*/ 250513 w 2731"/>
                <a:gd name="T33" fmla="*/ 293006 h 26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31" h="2658">
                  <a:moveTo>
                    <a:pt x="1380" y="2653"/>
                  </a:moveTo>
                  <a:cubicBezTo>
                    <a:pt x="1380" y="2654"/>
                    <a:pt x="1380" y="2657"/>
                    <a:pt x="1380" y="2658"/>
                  </a:cubicBezTo>
                  <a:cubicBezTo>
                    <a:pt x="1378" y="2657"/>
                    <a:pt x="1377" y="2656"/>
                    <a:pt x="1376" y="2655"/>
                  </a:cubicBezTo>
                  <a:cubicBezTo>
                    <a:pt x="1375" y="2656"/>
                    <a:pt x="1374" y="2657"/>
                    <a:pt x="1372" y="2658"/>
                  </a:cubicBezTo>
                  <a:cubicBezTo>
                    <a:pt x="1372" y="2657"/>
                    <a:pt x="1372" y="2654"/>
                    <a:pt x="1372" y="2653"/>
                  </a:cubicBezTo>
                  <a:cubicBezTo>
                    <a:pt x="21" y="1767"/>
                    <a:pt x="50" y="889"/>
                    <a:pt x="50" y="889"/>
                  </a:cubicBezTo>
                  <a:cubicBezTo>
                    <a:pt x="50" y="889"/>
                    <a:pt x="50" y="852"/>
                    <a:pt x="50" y="767"/>
                  </a:cubicBezTo>
                  <a:cubicBezTo>
                    <a:pt x="50" y="417"/>
                    <a:pt x="344" y="133"/>
                    <a:pt x="707" y="133"/>
                  </a:cubicBezTo>
                  <a:cubicBezTo>
                    <a:pt x="1317" y="133"/>
                    <a:pt x="1376" y="681"/>
                    <a:pt x="1376" y="681"/>
                  </a:cubicBezTo>
                  <a:cubicBezTo>
                    <a:pt x="1376" y="681"/>
                    <a:pt x="1427" y="133"/>
                    <a:pt x="2030" y="133"/>
                  </a:cubicBezTo>
                  <a:cubicBezTo>
                    <a:pt x="2393" y="133"/>
                    <a:pt x="2688" y="417"/>
                    <a:pt x="2688" y="767"/>
                  </a:cubicBezTo>
                  <a:cubicBezTo>
                    <a:pt x="2688" y="852"/>
                    <a:pt x="2688" y="889"/>
                    <a:pt x="2688" y="889"/>
                  </a:cubicBezTo>
                  <a:cubicBezTo>
                    <a:pt x="2688" y="889"/>
                    <a:pt x="2731" y="1767"/>
                    <a:pt x="1380" y="2653"/>
                  </a:cubicBezTo>
                  <a:close/>
                  <a:moveTo>
                    <a:pt x="380" y="444"/>
                  </a:moveTo>
                  <a:cubicBezTo>
                    <a:pt x="0" y="920"/>
                    <a:pt x="547" y="1546"/>
                    <a:pt x="515" y="1498"/>
                  </a:cubicBezTo>
                  <a:cubicBezTo>
                    <a:pt x="71" y="0"/>
                    <a:pt x="1125" y="610"/>
                    <a:pt x="1125" y="610"/>
                  </a:cubicBezTo>
                  <a:cubicBezTo>
                    <a:pt x="1125" y="610"/>
                    <a:pt x="824" y="63"/>
                    <a:pt x="380" y="444"/>
                  </a:cubicBez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KSO_Shape"/>
            <p:cNvSpPr>
              <a:spLocks/>
            </p:cNvSpPr>
            <p:nvPr/>
          </p:nvSpPr>
          <p:spPr bwMode="auto">
            <a:xfrm rot="2028230">
              <a:off x="1414253" y="5896505"/>
              <a:ext cx="494039" cy="480969"/>
            </a:xfrm>
            <a:custGeom>
              <a:avLst/>
              <a:gdLst>
                <a:gd name="T0" fmla="*/ 909758 w 2731"/>
                <a:gd name="T1" fmla="*/ 1750775 h 2658"/>
                <a:gd name="T2" fmla="*/ 909758 w 2731"/>
                <a:gd name="T3" fmla="*/ 1754075 h 2658"/>
                <a:gd name="T4" fmla="*/ 907121 w 2731"/>
                <a:gd name="T5" fmla="*/ 1752095 h 2658"/>
                <a:gd name="T6" fmla="*/ 904484 w 2731"/>
                <a:gd name="T7" fmla="*/ 1754075 h 2658"/>
                <a:gd name="T8" fmla="*/ 904484 w 2731"/>
                <a:gd name="T9" fmla="*/ 1750775 h 2658"/>
                <a:gd name="T10" fmla="*/ 32962 w 2731"/>
                <a:gd name="T11" fmla="*/ 586671 h 2658"/>
                <a:gd name="T12" fmla="*/ 32962 w 2731"/>
                <a:gd name="T13" fmla="*/ 506161 h 2658"/>
                <a:gd name="T14" fmla="*/ 466086 w 2731"/>
                <a:gd name="T15" fmla="*/ 87770 h 2658"/>
                <a:gd name="T16" fmla="*/ 907121 w 2731"/>
                <a:gd name="T17" fmla="*/ 449407 h 2658"/>
                <a:gd name="T18" fmla="*/ 1338267 w 2731"/>
                <a:gd name="T19" fmla="*/ 87770 h 2658"/>
                <a:gd name="T20" fmla="*/ 1772049 w 2731"/>
                <a:gd name="T21" fmla="*/ 506161 h 2658"/>
                <a:gd name="T22" fmla="*/ 1772049 w 2731"/>
                <a:gd name="T23" fmla="*/ 586671 h 2658"/>
                <a:gd name="T24" fmla="*/ 909758 w 2731"/>
                <a:gd name="T25" fmla="*/ 1750775 h 2658"/>
                <a:gd name="T26" fmla="*/ 250513 w 2731"/>
                <a:gd name="T27" fmla="*/ 293006 h 2658"/>
                <a:gd name="T28" fmla="*/ 339511 w 2731"/>
                <a:gd name="T29" fmla="*/ 988564 h 2658"/>
                <a:gd name="T30" fmla="*/ 741650 w 2731"/>
                <a:gd name="T31" fmla="*/ 402553 h 2658"/>
                <a:gd name="T32" fmla="*/ 250513 w 2731"/>
                <a:gd name="T33" fmla="*/ 293006 h 26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731" h="2658">
                  <a:moveTo>
                    <a:pt x="1380" y="2653"/>
                  </a:moveTo>
                  <a:cubicBezTo>
                    <a:pt x="1380" y="2654"/>
                    <a:pt x="1380" y="2657"/>
                    <a:pt x="1380" y="2658"/>
                  </a:cubicBezTo>
                  <a:cubicBezTo>
                    <a:pt x="1378" y="2657"/>
                    <a:pt x="1377" y="2656"/>
                    <a:pt x="1376" y="2655"/>
                  </a:cubicBezTo>
                  <a:cubicBezTo>
                    <a:pt x="1375" y="2656"/>
                    <a:pt x="1374" y="2657"/>
                    <a:pt x="1372" y="2658"/>
                  </a:cubicBezTo>
                  <a:cubicBezTo>
                    <a:pt x="1372" y="2657"/>
                    <a:pt x="1372" y="2654"/>
                    <a:pt x="1372" y="2653"/>
                  </a:cubicBezTo>
                  <a:cubicBezTo>
                    <a:pt x="21" y="1767"/>
                    <a:pt x="50" y="889"/>
                    <a:pt x="50" y="889"/>
                  </a:cubicBezTo>
                  <a:cubicBezTo>
                    <a:pt x="50" y="889"/>
                    <a:pt x="50" y="852"/>
                    <a:pt x="50" y="767"/>
                  </a:cubicBezTo>
                  <a:cubicBezTo>
                    <a:pt x="50" y="417"/>
                    <a:pt x="344" y="133"/>
                    <a:pt x="707" y="133"/>
                  </a:cubicBezTo>
                  <a:cubicBezTo>
                    <a:pt x="1317" y="133"/>
                    <a:pt x="1376" y="681"/>
                    <a:pt x="1376" y="681"/>
                  </a:cubicBezTo>
                  <a:cubicBezTo>
                    <a:pt x="1376" y="681"/>
                    <a:pt x="1427" y="133"/>
                    <a:pt x="2030" y="133"/>
                  </a:cubicBezTo>
                  <a:cubicBezTo>
                    <a:pt x="2393" y="133"/>
                    <a:pt x="2688" y="417"/>
                    <a:pt x="2688" y="767"/>
                  </a:cubicBezTo>
                  <a:cubicBezTo>
                    <a:pt x="2688" y="852"/>
                    <a:pt x="2688" y="889"/>
                    <a:pt x="2688" y="889"/>
                  </a:cubicBezTo>
                  <a:cubicBezTo>
                    <a:pt x="2688" y="889"/>
                    <a:pt x="2731" y="1767"/>
                    <a:pt x="1380" y="2653"/>
                  </a:cubicBezTo>
                  <a:close/>
                  <a:moveTo>
                    <a:pt x="380" y="444"/>
                  </a:moveTo>
                  <a:cubicBezTo>
                    <a:pt x="0" y="920"/>
                    <a:pt x="547" y="1546"/>
                    <a:pt x="515" y="1498"/>
                  </a:cubicBezTo>
                  <a:cubicBezTo>
                    <a:pt x="71" y="0"/>
                    <a:pt x="1125" y="610"/>
                    <a:pt x="1125" y="610"/>
                  </a:cubicBezTo>
                  <a:cubicBezTo>
                    <a:pt x="1125" y="610"/>
                    <a:pt x="824" y="63"/>
                    <a:pt x="380" y="444"/>
                  </a:cubicBezTo>
                  <a:close/>
                </a:path>
              </a:pathLst>
            </a:custGeom>
            <a:solidFill>
              <a:srgbClr val="B71719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629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754">
        <p14:ripple/>
      </p:transition>
    </mc:Choice>
    <mc:Fallback xmlns="">
      <p:transition spd="slow" advTm="17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>
            <a:spLocks/>
          </p:cNvSpPr>
          <p:nvPr/>
        </p:nvSpPr>
        <p:spPr bwMode="auto">
          <a:xfrm rot="20116485">
            <a:off x="3419209" y="423958"/>
            <a:ext cx="1367891" cy="1114578"/>
          </a:xfrm>
          <a:custGeom>
            <a:avLst/>
            <a:gdLst>
              <a:gd name="T0" fmla="*/ 1486023 w 4467"/>
              <a:gd name="T1" fmla="*/ 319363 h 3634"/>
              <a:gd name="T2" fmla="*/ 899997 w 4467"/>
              <a:gd name="T3" fmla="*/ 399607 h 3634"/>
              <a:gd name="T4" fmla="*/ 899997 w 4467"/>
              <a:gd name="T5" fmla="*/ 400010 h 3634"/>
              <a:gd name="T6" fmla="*/ 313971 w 4467"/>
              <a:gd name="T7" fmla="*/ 319766 h 3634"/>
              <a:gd name="T8" fmla="*/ 899997 w 4467"/>
              <a:gd name="T9" fmla="*/ 1465359 h 3634"/>
              <a:gd name="T10" fmla="*/ 899997 w 4467"/>
              <a:gd name="T11" fmla="*/ 1465359 h 3634"/>
              <a:gd name="T12" fmla="*/ 1486023 w 4467"/>
              <a:gd name="T13" fmla="*/ 319363 h 3634"/>
              <a:gd name="T14" fmla="*/ 1439673 w 4467"/>
              <a:gd name="T15" fmla="*/ 706469 h 3634"/>
              <a:gd name="T16" fmla="*/ 1323596 w 4467"/>
              <a:gd name="T17" fmla="*/ 485093 h 3634"/>
              <a:gd name="T18" fmla="*/ 1064842 w 4467"/>
              <a:gd name="T19" fmla="*/ 371380 h 3634"/>
              <a:gd name="T20" fmla="*/ 1391711 w 4467"/>
              <a:gd name="T21" fmla="*/ 394768 h 3634"/>
              <a:gd name="T22" fmla="*/ 1439673 w 4467"/>
              <a:gd name="T23" fmla="*/ 706469 h 36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67" h="3634">
                <a:moveTo>
                  <a:pt x="3687" y="792"/>
                </a:moveTo>
                <a:cubicBezTo>
                  <a:pt x="2907" y="0"/>
                  <a:pt x="2233" y="991"/>
                  <a:pt x="2233" y="991"/>
                </a:cubicBezTo>
                <a:cubicBezTo>
                  <a:pt x="2233" y="991"/>
                  <a:pt x="2233" y="991"/>
                  <a:pt x="2233" y="992"/>
                </a:cubicBezTo>
                <a:cubicBezTo>
                  <a:pt x="2233" y="991"/>
                  <a:pt x="1559" y="1"/>
                  <a:pt x="779" y="793"/>
                </a:cubicBezTo>
                <a:cubicBezTo>
                  <a:pt x="0" y="1740"/>
                  <a:pt x="1201" y="2754"/>
                  <a:pt x="2233" y="3634"/>
                </a:cubicBezTo>
                <a:cubicBezTo>
                  <a:pt x="2233" y="3634"/>
                  <a:pt x="2233" y="3634"/>
                  <a:pt x="2233" y="3634"/>
                </a:cubicBezTo>
                <a:cubicBezTo>
                  <a:pt x="3266" y="2753"/>
                  <a:pt x="4467" y="1739"/>
                  <a:pt x="3687" y="792"/>
                </a:cubicBezTo>
                <a:close/>
                <a:moveTo>
                  <a:pt x="3572" y="1752"/>
                </a:moveTo>
                <a:cubicBezTo>
                  <a:pt x="3545" y="1816"/>
                  <a:pt x="3509" y="1466"/>
                  <a:pt x="3284" y="1203"/>
                </a:cubicBezTo>
                <a:cubicBezTo>
                  <a:pt x="3038" y="963"/>
                  <a:pt x="2827" y="888"/>
                  <a:pt x="2642" y="921"/>
                </a:cubicBezTo>
                <a:cubicBezTo>
                  <a:pt x="2595" y="930"/>
                  <a:pt x="3057" y="591"/>
                  <a:pt x="3453" y="979"/>
                </a:cubicBezTo>
                <a:cubicBezTo>
                  <a:pt x="3670" y="1232"/>
                  <a:pt x="3682" y="1493"/>
                  <a:pt x="3572" y="1752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877" y="1238817"/>
            <a:ext cx="3218245" cy="3932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KSO_Shape"/>
          <p:cNvSpPr>
            <a:spLocks/>
          </p:cNvSpPr>
          <p:nvPr/>
        </p:nvSpPr>
        <p:spPr bwMode="auto">
          <a:xfrm>
            <a:off x="8088844" y="3205158"/>
            <a:ext cx="1905000" cy="1806575"/>
          </a:xfrm>
          <a:custGeom>
            <a:avLst/>
            <a:gdLst>
              <a:gd name="T0" fmla="*/ 2147483646 w 5471"/>
              <a:gd name="T1" fmla="*/ 2147483646 h 5188"/>
              <a:gd name="T2" fmla="*/ 2147483646 w 5471"/>
              <a:gd name="T3" fmla="*/ 2147483646 h 5188"/>
              <a:gd name="T4" fmla="*/ 2147483646 w 5471"/>
              <a:gd name="T5" fmla="*/ 126593967 h 5188"/>
              <a:gd name="T6" fmla="*/ 2147483646 w 5471"/>
              <a:gd name="T7" fmla="*/ 2147483646 h 5188"/>
              <a:gd name="T8" fmla="*/ 2147483646 w 5471"/>
              <a:gd name="T9" fmla="*/ 2147483646 h 5188"/>
              <a:gd name="T10" fmla="*/ 2147483646 w 5471"/>
              <a:gd name="T11" fmla="*/ 2147483646 h 5188"/>
              <a:gd name="T12" fmla="*/ 2147483646 w 5471"/>
              <a:gd name="T13" fmla="*/ 2147483646 h 5188"/>
              <a:gd name="T14" fmla="*/ 2147483646 w 5471"/>
              <a:gd name="T15" fmla="*/ 2147483646 h 5188"/>
              <a:gd name="T16" fmla="*/ 2147483646 w 5471"/>
              <a:gd name="T17" fmla="*/ 2147483646 h 5188"/>
              <a:gd name="T18" fmla="*/ 2147483646 w 5471"/>
              <a:gd name="T19" fmla="*/ 2147483646 h 5188"/>
              <a:gd name="T20" fmla="*/ 2147483646 w 5471"/>
              <a:gd name="T21" fmla="*/ 2147483646 h 5188"/>
              <a:gd name="T22" fmla="*/ 2147483646 w 5471"/>
              <a:gd name="T23" fmla="*/ 2147483646 h 5188"/>
              <a:gd name="T24" fmla="*/ 2147483646 w 5471"/>
              <a:gd name="T25" fmla="*/ 2147483646 h 5188"/>
              <a:gd name="T26" fmla="*/ 2147483646 w 5471"/>
              <a:gd name="T27" fmla="*/ 2147483646 h 5188"/>
              <a:gd name="T28" fmla="*/ 2147483646 w 5471"/>
              <a:gd name="T29" fmla="*/ 2147483646 h 5188"/>
              <a:gd name="T30" fmla="*/ 2147483646 w 5471"/>
              <a:gd name="T31" fmla="*/ 2147483646 h 5188"/>
              <a:gd name="T32" fmla="*/ 2147483646 w 5471"/>
              <a:gd name="T33" fmla="*/ 2147483646 h 5188"/>
              <a:gd name="T34" fmla="*/ 379975597 w 5471"/>
              <a:gd name="T35" fmla="*/ 2147483646 h 5188"/>
              <a:gd name="T36" fmla="*/ 2147483646 w 5471"/>
              <a:gd name="T37" fmla="*/ 2147483646 h 5188"/>
              <a:gd name="T38" fmla="*/ 2147483646 w 5471"/>
              <a:gd name="T39" fmla="*/ 2147483646 h 5188"/>
              <a:gd name="T40" fmla="*/ 2147483646 w 5471"/>
              <a:gd name="T41" fmla="*/ 2147483646 h 5188"/>
              <a:gd name="T42" fmla="*/ 2147483646 w 5471"/>
              <a:gd name="T43" fmla="*/ 2147483646 h 5188"/>
              <a:gd name="T44" fmla="*/ 2147483646 w 5471"/>
              <a:gd name="T45" fmla="*/ 2147483646 h 5188"/>
              <a:gd name="T46" fmla="*/ 2147483646 w 5471"/>
              <a:gd name="T47" fmla="*/ 2147483646 h 5188"/>
              <a:gd name="T48" fmla="*/ 2147483646 w 5471"/>
              <a:gd name="T49" fmla="*/ 2147483646 h 5188"/>
              <a:gd name="T50" fmla="*/ 2147483646 w 5471"/>
              <a:gd name="T51" fmla="*/ 2147483646 h 5188"/>
              <a:gd name="T52" fmla="*/ 2147483646 w 5471"/>
              <a:gd name="T53" fmla="*/ 2147483646 h 5188"/>
              <a:gd name="T54" fmla="*/ 2147483646 w 5471"/>
              <a:gd name="T55" fmla="*/ 2147483646 h 5188"/>
              <a:gd name="T56" fmla="*/ 2147483646 w 5471"/>
              <a:gd name="T57" fmla="*/ 2147483646 h 5188"/>
              <a:gd name="T58" fmla="*/ 2147483646 w 5471"/>
              <a:gd name="T59" fmla="*/ 2147483646 h 5188"/>
              <a:gd name="T60" fmla="*/ 2147483646 w 5471"/>
              <a:gd name="T61" fmla="*/ 2147483646 h 5188"/>
              <a:gd name="T62" fmla="*/ 2147483646 w 5471"/>
              <a:gd name="T63" fmla="*/ 2147483646 h 5188"/>
              <a:gd name="T64" fmla="*/ 2147483646 w 5471"/>
              <a:gd name="T65" fmla="*/ 2147483646 h 5188"/>
              <a:gd name="T66" fmla="*/ 2147483646 w 5471"/>
              <a:gd name="T67" fmla="*/ 2147483646 h 5188"/>
              <a:gd name="T68" fmla="*/ 2147483646 w 5471"/>
              <a:gd name="T69" fmla="*/ 2147483646 h 5188"/>
              <a:gd name="T70" fmla="*/ 2147483646 w 5471"/>
              <a:gd name="T71" fmla="*/ 2147483646 h 5188"/>
              <a:gd name="T72" fmla="*/ 2147483646 w 5471"/>
              <a:gd name="T73" fmla="*/ 2147483646 h 5188"/>
              <a:gd name="T74" fmla="*/ 2147483646 w 5471"/>
              <a:gd name="T75" fmla="*/ 2147483646 h 5188"/>
              <a:gd name="T76" fmla="*/ 2147483646 w 5471"/>
              <a:gd name="T77" fmla="*/ 2147483646 h 5188"/>
              <a:gd name="T78" fmla="*/ 2147483646 w 5471"/>
              <a:gd name="T79" fmla="*/ 2147483646 h 5188"/>
              <a:gd name="T80" fmla="*/ 2147483646 w 5471"/>
              <a:gd name="T81" fmla="*/ 2147483646 h 5188"/>
              <a:gd name="T82" fmla="*/ 2147483646 w 5471"/>
              <a:gd name="T83" fmla="*/ 2147483646 h 5188"/>
              <a:gd name="T84" fmla="*/ 2147483646 w 5471"/>
              <a:gd name="T85" fmla="*/ 2147483646 h 5188"/>
              <a:gd name="T86" fmla="*/ 2147483646 w 5471"/>
              <a:gd name="T87" fmla="*/ 2147483646 h 5188"/>
              <a:gd name="T88" fmla="*/ 2147483646 w 5471"/>
              <a:gd name="T89" fmla="*/ 2147483646 h 5188"/>
              <a:gd name="T90" fmla="*/ 2147483646 w 5471"/>
              <a:gd name="T91" fmla="*/ 2147483646 h 5188"/>
              <a:gd name="T92" fmla="*/ 2147483646 w 5471"/>
              <a:gd name="T93" fmla="*/ 2147483646 h 5188"/>
              <a:gd name="T94" fmla="*/ 2147483646 w 5471"/>
              <a:gd name="T95" fmla="*/ 2147483646 h 5188"/>
              <a:gd name="T96" fmla="*/ 2147483646 w 5471"/>
              <a:gd name="T97" fmla="*/ 2147483646 h 5188"/>
              <a:gd name="T98" fmla="*/ 2147483646 w 5471"/>
              <a:gd name="T99" fmla="*/ 2147483646 h 5188"/>
              <a:gd name="T100" fmla="*/ 2147483646 w 5471"/>
              <a:gd name="T101" fmla="*/ 2147483646 h 5188"/>
              <a:gd name="T102" fmla="*/ 2147483646 w 5471"/>
              <a:gd name="T103" fmla="*/ 2147483646 h 5188"/>
              <a:gd name="T104" fmla="*/ 2147483646 w 5471"/>
              <a:gd name="T105" fmla="*/ 2147483646 h 5188"/>
              <a:gd name="T106" fmla="*/ 2147483646 w 5471"/>
              <a:gd name="T107" fmla="*/ 2147483646 h 5188"/>
              <a:gd name="T108" fmla="*/ 2147483646 w 5471"/>
              <a:gd name="T109" fmla="*/ 2147483646 h 5188"/>
              <a:gd name="T110" fmla="*/ 2147483646 w 5471"/>
              <a:gd name="T111" fmla="*/ 2147483646 h 5188"/>
              <a:gd name="T112" fmla="*/ 2147483646 w 5471"/>
              <a:gd name="T113" fmla="*/ 2147483646 h 5188"/>
              <a:gd name="T114" fmla="*/ 2147483646 w 5471"/>
              <a:gd name="T115" fmla="*/ 2147483646 h 5188"/>
              <a:gd name="T116" fmla="*/ 2147483646 w 5471"/>
              <a:gd name="T117" fmla="*/ 2147483646 h 5188"/>
              <a:gd name="T118" fmla="*/ 2147483646 w 5471"/>
              <a:gd name="T119" fmla="*/ 2147483646 h 51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71" h="5188">
                <a:moveTo>
                  <a:pt x="3062" y="530"/>
                </a:moveTo>
                <a:lnTo>
                  <a:pt x="3062" y="530"/>
                </a:lnTo>
                <a:lnTo>
                  <a:pt x="3073" y="522"/>
                </a:lnTo>
                <a:lnTo>
                  <a:pt x="3103" y="499"/>
                </a:lnTo>
                <a:lnTo>
                  <a:pt x="3122" y="482"/>
                </a:lnTo>
                <a:lnTo>
                  <a:pt x="3143" y="462"/>
                </a:lnTo>
                <a:lnTo>
                  <a:pt x="3166" y="440"/>
                </a:lnTo>
                <a:lnTo>
                  <a:pt x="3188" y="415"/>
                </a:lnTo>
                <a:lnTo>
                  <a:pt x="3211" y="388"/>
                </a:lnTo>
                <a:lnTo>
                  <a:pt x="3221" y="372"/>
                </a:lnTo>
                <a:lnTo>
                  <a:pt x="3232" y="358"/>
                </a:lnTo>
                <a:lnTo>
                  <a:pt x="3242" y="341"/>
                </a:lnTo>
                <a:lnTo>
                  <a:pt x="3250" y="325"/>
                </a:lnTo>
                <a:lnTo>
                  <a:pt x="3258" y="308"/>
                </a:lnTo>
                <a:lnTo>
                  <a:pt x="3266" y="292"/>
                </a:lnTo>
                <a:lnTo>
                  <a:pt x="3272" y="273"/>
                </a:lnTo>
                <a:lnTo>
                  <a:pt x="3278" y="256"/>
                </a:lnTo>
                <a:lnTo>
                  <a:pt x="3282" y="237"/>
                </a:lnTo>
                <a:lnTo>
                  <a:pt x="3286" y="218"/>
                </a:lnTo>
                <a:lnTo>
                  <a:pt x="3287" y="200"/>
                </a:lnTo>
                <a:lnTo>
                  <a:pt x="3287" y="180"/>
                </a:lnTo>
                <a:lnTo>
                  <a:pt x="3286" y="160"/>
                </a:lnTo>
                <a:lnTo>
                  <a:pt x="3282" y="140"/>
                </a:lnTo>
                <a:lnTo>
                  <a:pt x="3279" y="126"/>
                </a:lnTo>
                <a:lnTo>
                  <a:pt x="3276" y="113"/>
                </a:lnTo>
                <a:lnTo>
                  <a:pt x="3270" y="99"/>
                </a:lnTo>
                <a:lnTo>
                  <a:pt x="3264" y="87"/>
                </a:lnTo>
                <a:lnTo>
                  <a:pt x="3257" y="75"/>
                </a:lnTo>
                <a:lnTo>
                  <a:pt x="3249" y="64"/>
                </a:lnTo>
                <a:lnTo>
                  <a:pt x="3242" y="54"/>
                </a:lnTo>
                <a:lnTo>
                  <a:pt x="3232" y="44"/>
                </a:lnTo>
                <a:lnTo>
                  <a:pt x="3223" y="36"/>
                </a:lnTo>
                <a:lnTo>
                  <a:pt x="3212" y="28"/>
                </a:lnTo>
                <a:lnTo>
                  <a:pt x="3202" y="21"/>
                </a:lnTo>
                <a:lnTo>
                  <a:pt x="3190" y="15"/>
                </a:lnTo>
                <a:lnTo>
                  <a:pt x="3179" y="10"/>
                </a:lnTo>
                <a:lnTo>
                  <a:pt x="3167" y="6"/>
                </a:lnTo>
                <a:lnTo>
                  <a:pt x="3155" y="3"/>
                </a:lnTo>
                <a:lnTo>
                  <a:pt x="3142" y="1"/>
                </a:lnTo>
                <a:lnTo>
                  <a:pt x="3123" y="0"/>
                </a:lnTo>
                <a:lnTo>
                  <a:pt x="3104" y="0"/>
                </a:lnTo>
                <a:lnTo>
                  <a:pt x="3088" y="3"/>
                </a:lnTo>
                <a:lnTo>
                  <a:pt x="3071" y="6"/>
                </a:lnTo>
                <a:lnTo>
                  <a:pt x="3056" y="11"/>
                </a:lnTo>
                <a:lnTo>
                  <a:pt x="3041" y="18"/>
                </a:lnTo>
                <a:lnTo>
                  <a:pt x="3027" y="26"/>
                </a:lnTo>
                <a:lnTo>
                  <a:pt x="3015" y="34"/>
                </a:lnTo>
                <a:lnTo>
                  <a:pt x="3004" y="44"/>
                </a:lnTo>
                <a:lnTo>
                  <a:pt x="2994" y="55"/>
                </a:lnTo>
                <a:lnTo>
                  <a:pt x="2984" y="67"/>
                </a:lnTo>
                <a:lnTo>
                  <a:pt x="2976" y="80"/>
                </a:lnTo>
                <a:lnTo>
                  <a:pt x="2970" y="93"/>
                </a:lnTo>
                <a:lnTo>
                  <a:pt x="2964" y="106"/>
                </a:lnTo>
                <a:lnTo>
                  <a:pt x="2960" y="120"/>
                </a:lnTo>
                <a:lnTo>
                  <a:pt x="2958" y="135"/>
                </a:lnTo>
                <a:lnTo>
                  <a:pt x="2950" y="127"/>
                </a:lnTo>
                <a:lnTo>
                  <a:pt x="2941" y="120"/>
                </a:lnTo>
                <a:lnTo>
                  <a:pt x="2932" y="114"/>
                </a:lnTo>
                <a:lnTo>
                  <a:pt x="2923" y="108"/>
                </a:lnTo>
                <a:lnTo>
                  <a:pt x="2912" y="103"/>
                </a:lnTo>
                <a:lnTo>
                  <a:pt x="2901" y="98"/>
                </a:lnTo>
                <a:lnTo>
                  <a:pt x="2890" y="95"/>
                </a:lnTo>
                <a:lnTo>
                  <a:pt x="2877" y="92"/>
                </a:lnTo>
                <a:lnTo>
                  <a:pt x="2865" y="91"/>
                </a:lnTo>
                <a:lnTo>
                  <a:pt x="2852" y="89"/>
                </a:lnTo>
                <a:lnTo>
                  <a:pt x="2840" y="91"/>
                </a:lnTo>
                <a:lnTo>
                  <a:pt x="2828" y="92"/>
                </a:lnTo>
                <a:lnTo>
                  <a:pt x="2815" y="95"/>
                </a:lnTo>
                <a:lnTo>
                  <a:pt x="2803" y="99"/>
                </a:lnTo>
                <a:lnTo>
                  <a:pt x="2791" y="105"/>
                </a:lnTo>
                <a:lnTo>
                  <a:pt x="2780" y="111"/>
                </a:lnTo>
                <a:lnTo>
                  <a:pt x="2770" y="118"/>
                </a:lnTo>
                <a:lnTo>
                  <a:pt x="2761" y="126"/>
                </a:lnTo>
                <a:lnTo>
                  <a:pt x="2753" y="135"/>
                </a:lnTo>
                <a:lnTo>
                  <a:pt x="2745" y="143"/>
                </a:lnTo>
                <a:lnTo>
                  <a:pt x="2739" y="152"/>
                </a:lnTo>
                <a:lnTo>
                  <a:pt x="2733" y="162"/>
                </a:lnTo>
                <a:lnTo>
                  <a:pt x="2728" y="171"/>
                </a:lnTo>
                <a:lnTo>
                  <a:pt x="2725" y="182"/>
                </a:lnTo>
                <a:lnTo>
                  <a:pt x="2720" y="192"/>
                </a:lnTo>
                <a:lnTo>
                  <a:pt x="2718" y="203"/>
                </a:lnTo>
                <a:lnTo>
                  <a:pt x="2717" y="214"/>
                </a:lnTo>
                <a:lnTo>
                  <a:pt x="2716" y="225"/>
                </a:lnTo>
                <a:lnTo>
                  <a:pt x="2716" y="236"/>
                </a:lnTo>
                <a:lnTo>
                  <a:pt x="2717" y="248"/>
                </a:lnTo>
                <a:lnTo>
                  <a:pt x="2719" y="259"/>
                </a:lnTo>
                <a:lnTo>
                  <a:pt x="2721" y="270"/>
                </a:lnTo>
                <a:lnTo>
                  <a:pt x="2727" y="288"/>
                </a:lnTo>
                <a:lnTo>
                  <a:pt x="2733" y="303"/>
                </a:lnTo>
                <a:lnTo>
                  <a:pt x="2741" y="318"/>
                </a:lnTo>
                <a:lnTo>
                  <a:pt x="2751" y="334"/>
                </a:lnTo>
                <a:lnTo>
                  <a:pt x="2761" y="348"/>
                </a:lnTo>
                <a:lnTo>
                  <a:pt x="2772" y="362"/>
                </a:lnTo>
                <a:lnTo>
                  <a:pt x="2784" y="376"/>
                </a:lnTo>
                <a:lnTo>
                  <a:pt x="2796" y="388"/>
                </a:lnTo>
                <a:lnTo>
                  <a:pt x="2809" y="400"/>
                </a:lnTo>
                <a:lnTo>
                  <a:pt x="2824" y="412"/>
                </a:lnTo>
                <a:lnTo>
                  <a:pt x="2837" y="422"/>
                </a:lnTo>
                <a:lnTo>
                  <a:pt x="2851" y="433"/>
                </a:lnTo>
                <a:lnTo>
                  <a:pt x="2881" y="451"/>
                </a:lnTo>
                <a:lnTo>
                  <a:pt x="2910" y="468"/>
                </a:lnTo>
                <a:lnTo>
                  <a:pt x="2940" y="483"/>
                </a:lnTo>
                <a:lnTo>
                  <a:pt x="2968" y="495"/>
                </a:lnTo>
                <a:lnTo>
                  <a:pt x="2993" y="506"/>
                </a:lnTo>
                <a:lnTo>
                  <a:pt x="3016" y="514"/>
                </a:lnTo>
                <a:lnTo>
                  <a:pt x="3049" y="525"/>
                </a:lnTo>
                <a:lnTo>
                  <a:pt x="3062" y="530"/>
                </a:lnTo>
                <a:close/>
                <a:moveTo>
                  <a:pt x="2435" y="3095"/>
                </a:moveTo>
                <a:lnTo>
                  <a:pt x="2435" y="3095"/>
                </a:lnTo>
                <a:lnTo>
                  <a:pt x="2463" y="3057"/>
                </a:lnTo>
                <a:lnTo>
                  <a:pt x="2490" y="3020"/>
                </a:lnTo>
                <a:lnTo>
                  <a:pt x="2520" y="2985"/>
                </a:lnTo>
                <a:lnTo>
                  <a:pt x="2551" y="2951"/>
                </a:lnTo>
                <a:lnTo>
                  <a:pt x="2583" y="2919"/>
                </a:lnTo>
                <a:lnTo>
                  <a:pt x="2617" y="2888"/>
                </a:lnTo>
                <a:lnTo>
                  <a:pt x="2651" y="2859"/>
                </a:lnTo>
                <a:lnTo>
                  <a:pt x="2687" y="2831"/>
                </a:lnTo>
                <a:lnTo>
                  <a:pt x="2723" y="2805"/>
                </a:lnTo>
                <a:lnTo>
                  <a:pt x="2762" y="2779"/>
                </a:lnTo>
                <a:lnTo>
                  <a:pt x="2800" y="2756"/>
                </a:lnTo>
                <a:lnTo>
                  <a:pt x="2840" y="2735"/>
                </a:lnTo>
                <a:lnTo>
                  <a:pt x="2882" y="2714"/>
                </a:lnTo>
                <a:lnTo>
                  <a:pt x="2924" y="2697"/>
                </a:lnTo>
                <a:lnTo>
                  <a:pt x="2965" y="2680"/>
                </a:lnTo>
                <a:lnTo>
                  <a:pt x="3009" y="2666"/>
                </a:lnTo>
                <a:lnTo>
                  <a:pt x="2986" y="2646"/>
                </a:lnTo>
                <a:lnTo>
                  <a:pt x="2964" y="2626"/>
                </a:lnTo>
                <a:lnTo>
                  <a:pt x="2940" y="2609"/>
                </a:lnTo>
                <a:lnTo>
                  <a:pt x="2916" y="2591"/>
                </a:lnTo>
                <a:lnTo>
                  <a:pt x="2891" y="2575"/>
                </a:lnTo>
                <a:lnTo>
                  <a:pt x="2865" y="2558"/>
                </a:lnTo>
                <a:lnTo>
                  <a:pt x="2839" y="2544"/>
                </a:lnTo>
                <a:lnTo>
                  <a:pt x="2813" y="2530"/>
                </a:lnTo>
                <a:lnTo>
                  <a:pt x="2785" y="2516"/>
                </a:lnTo>
                <a:lnTo>
                  <a:pt x="2758" y="2503"/>
                </a:lnTo>
                <a:lnTo>
                  <a:pt x="2729" y="2492"/>
                </a:lnTo>
                <a:lnTo>
                  <a:pt x="2700" y="2481"/>
                </a:lnTo>
                <a:lnTo>
                  <a:pt x="2671" y="2471"/>
                </a:lnTo>
                <a:lnTo>
                  <a:pt x="2641" y="2462"/>
                </a:lnTo>
                <a:lnTo>
                  <a:pt x="2610" y="2455"/>
                </a:lnTo>
                <a:lnTo>
                  <a:pt x="2579" y="2448"/>
                </a:lnTo>
                <a:lnTo>
                  <a:pt x="2536" y="2442"/>
                </a:lnTo>
                <a:lnTo>
                  <a:pt x="2495" y="2436"/>
                </a:lnTo>
                <a:lnTo>
                  <a:pt x="2453" y="2433"/>
                </a:lnTo>
                <a:lnTo>
                  <a:pt x="2411" y="2432"/>
                </a:lnTo>
                <a:lnTo>
                  <a:pt x="2370" y="2433"/>
                </a:lnTo>
                <a:lnTo>
                  <a:pt x="2330" y="2435"/>
                </a:lnTo>
                <a:lnTo>
                  <a:pt x="2289" y="2440"/>
                </a:lnTo>
                <a:lnTo>
                  <a:pt x="2248" y="2446"/>
                </a:lnTo>
                <a:lnTo>
                  <a:pt x="2209" y="2455"/>
                </a:lnTo>
                <a:lnTo>
                  <a:pt x="2170" y="2465"/>
                </a:lnTo>
                <a:lnTo>
                  <a:pt x="2132" y="2476"/>
                </a:lnTo>
                <a:lnTo>
                  <a:pt x="2094" y="2489"/>
                </a:lnTo>
                <a:lnTo>
                  <a:pt x="2057" y="2504"/>
                </a:lnTo>
                <a:lnTo>
                  <a:pt x="2020" y="2521"/>
                </a:lnTo>
                <a:lnTo>
                  <a:pt x="1985" y="2539"/>
                </a:lnTo>
                <a:lnTo>
                  <a:pt x="1950" y="2558"/>
                </a:lnTo>
                <a:lnTo>
                  <a:pt x="1938" y="2531"/>
                </a:lnTo>
                <a:lnTo>
                  <a:pt x="1925" y="2502"/>
                </a:lnTo>
                <a:lnTo>
                  <a:pt x="1911" y="2475"/>
                </a:lnTo>
                <a:lnTo>
                  <a:pt x="1897" y="2448"/>
                </a:lnTo>
                <a:lnTo>
                  <a:pt x="1882" y="2421"/>
                </a:lnTo>
                <a:lnTo>
                  <a:pt x="1865" y="2395"/>
                </a:lnTo>
                <a:lnTo>
                  <a:pt x="1849" y="2369"/>
                </a:lnTo>
                <a:lnTo>
                  <a:pt x="1831" y="2344"/>
                </a:lnTo>
                <a:lnTo>
                  <a:pt x="1812" y="2319"/>
                </a:lnTo>
                <a:lnTo>
                  <a:pt x="1794" y="2295"/>
                </a:lnTo>
                <a:lnTo>
                  <a:pt x="1774" y="2272"/>
                </a:lnTo>
                <a:lnTo>
                  <a:pt x="1753" y="2249"/>
                </a:lnTo>
                <a:lnTo>
                  <a:pt x="1731" y="2227"/>
                </a:lnTo>
                <a:lnTo>
                  <a:pt x="1709" y="2205"/>
                </a:lnTo>
                <a:lnTo>
                  <a:pt x="1687" y="2184"/>
                </a:lnTo>
                <a:lnTo>
                  <a:pt x="1663" y="2164"/>
                </a:lnTo>
                <a:lnTo>
                  <a:pt x="1640" y="2145"/>
                </a:lnTo>
                <a:lnTo>
                  <a:pt x="1614" y="2126"/>
                </a:lnTo>
                <a:lnTo>
                  <a:pt x="1589" y="2108"/>
                </a:lnTo>
                <a:lnTo>
                  <a:pt x="1564" y="2091"/>
                </a:lnTo>
                <a:lnTo>
                  <a:pt x="1537" y="2074"/>
                </a:lnTo>
                <a:lnTo>
                  <a:pt x="1510" y="2058"/>
                </a:lnTo>
                <a:lnTo>
                  <a:pt x="1482" y="2043"/>
                </a:lnTo>
                <a:lnTo>
                  <a:pt x="1454" y="2029"/>
                </a:lnTo>
                <a:lnTo>
                  <a:pt x="1425" y="2016"/>
                </a:lnTo>
                <a:lnTo>
                  <a:pt x="1395" y="2003"/>
                </a:lnTo>
                <a:lnTo>
                  <a:pt x="1366" y="1992"/>
                </a:lnTo>
                <a:lnTo>
                  <a:pt x="1335" y="1981"/>
                </a:lnTo>
                <a:lnTo>
                  <a:pt x="1304" y="1971"/>
                </a:lnTo>
                <a:lnTo>
                  <a:pt x="1273" y="1962"/>
                </a:lnTo>
                <a:lnTo>
                  <a:pt x="1241" y="1954"/>
                </a:lnTo>
                <a:lnTo>
                  <a:pt x="1210" y="1948"/>
                </a:lnTo>
                <a:lnTo>
                  <a:pt x="1158" y="1939"/>
                </a:lnTo>
                <a:lnTo>
                  <a:pt x="1107" y="1933"/>
                </a:lnTo>
                <a:lnTo>
                  <a:pt x="1057" y="1930"/>
                </a:lnTo>
                <a:lnTo>
                  <a:pt x="1006" y="1929"/>
                </a:lnTo>
                <a:lnTo>
                  <a:pt x="955" y="1930"/>
                </a:lnTo>
                <a:lnTo>
                  <a:pt x="906" y="1934"/>
                </a:lnTo>
                <a:lnTo>
                  <a:pt x="857" y="1941"/>
                </a:lnTo>
                <a:lnTo>
                  <a:pt x="809" y="1950"/>
                </a:lnTo>
                <a:lnTo>
                  <a:pt x="761" y="1962"/>
                </a:lnTo>
                <a:lnTo>
                  <a:pt x="714" y="1975"/>
                </a:lnTo>
                <a:lnTo>
                  <a:pt x="668" y="1991"/>
                </a:lnTo>
                <a:lnTo>
                  <a:pt x="623" y="2009"/>
                </a:lnTo>
                <a:lnTo>
                  <a:pt x="579" y="2029"/>
                </a:lnTo>
                <a:lnTo>
                  <a:pt x="536" y="2051"/>
                </a:lnTo>
                <a:lnTo>
                  <a:pt x="493" y="2075"/>
                </a:lnTo>
                <a:lnTo>
                  <a:pt x="453" y="2101"/>
                </a:lnTo>
                <a:lnTo>
                  <a:pt x="414" y="2129"/>
                </a:lnTo>
                <a:lnTo>
                  <a:pt x="376" y="2159"/>
                </a:lnTo>
                <a:lnTo>
                  <a:pt x="339" y="2191"/>
                </a:lnTo>
                <a:lnTo>
                  <a:pt x="304" y="2224"/>
                </a:lnTo>
                <a:lnTo>
                  <a:pt x="270" y="2259"/>
                </a:lnTo>
                <a:lnTo>
                  <a:pt x="238" y="2295"/>
                </a:lnTo>
                <a:lnTo>
                  <a:pt x="208" y="2334"/>
                </a:lnTo>
                <a:lnTo>
                  <a:pt x="180" y="2374"/>
                </a:lnTo>
                <a:lnTo>
                  <a:pt x="153" y="2415"/>
                </a:lnTo>
                <a:lnTo>
                  <a:pt x="129" y="2458"/>
                </a:lnTo>
                <a:lnTo>
                  <a:pt x="106" y="2503"/>
                </a:lnTo>
                <a:lnTo>
                  <a:pt x="86" y="2548"/>
                </a:lnTo>
                <a:lnTo>
                  <a:pt x="67" y="2596"/>
                </a:lnTo>
                <a:lnTo>
                  <a:pt x="52" y="2644"/>
                </a:lnTo>
                <a:lnTo>
                  <a:pt x="38" y="2694"/>
                </a:lnTo>
                <a:lnTo>
                  <a:pt x="27" y="2744"/>
                </a:lnTo>
                <a:lnTo>
                  <a:pt x="17" y="2802"/>
                </a:lnTo>
                <a:lnTo>
                  <a:pt x="9" y="2860"/>
                </a:lnTo>
                <a:lnTo>
                  <a:pt x="4" y="2918"/>
                </a:lnTo>
                <a:lnTo>
                  <a:pt x="1" y="2974"/>
                </a:lnTo>
                <a:lnTo>
                  <a:pt x="0" y="3031"/>
                </a:lnTo>
                <a:lnTo>
                  <a:pt x="3" y="3087"/>
                </a:lnTo>
                <a:lnTo>
                  <a:pt x="6" y="3143"/>
                </a:lnTo>
                <a:lnTo>
                  <a:pt x="12" y="3198"/>
                </a:lnTo>
                <a:lnTo>
                  <a:pt x="20" y="3253"/>
                </a:lnTo>
                <a:lnTo>
                  <a:pt x="30" y="3307"/>
                </a:lnTo>
                <a:lnTo>
                  <a:pt x="41" y="3361"/>
                </a:lnTo>
                <a:lnTo>
                  <a:pt x="55" y="3415"/>
                </a:lnTo>
                <a:lnTo>
                  <a:pt x="70" y="3468"/>
                </a:lnTo>
                <a:lnTo>
                  <a:pt x="86" y="3520"/>
                </a:lnTo>
                <a:lnTo>
                  <a:pt x="105" y="3571"/>
                </a:lnTo>
                <a:lnTo>
                  <a:pt x="125" y="3622"/>
                </a:lnTo>
                <a:lnTo>
                  <a:pt x="146" y="3673"/>
                </a:lnTo>
                <a:lnTo>
                  <a:pt x="168" y="3722"/>
                </a:lnTo>
                <a:lnTo>
                  <a:pt x="192" y="3772"/>
                </a:lnTo>
                <a:lnTo>
                  <a:pt x="216" y="3820"/>
                </a:lnTo>
                <a:lnTo>
                  <a:pt x="242" y="3867"/>
                </a:lnTo>
                <a:lnTo>
                  <a:pt x="269" y="3915"/>
                </a:lnTo>
                <a:lnTo>
                  <a:pt x="297" y="3961"/>
                </a:lnTo>
                <a:lnTo>
                  <a:pt x="326" y="4006"/>
                </a:lnTo>
                <a:lnTo>
                  <a:pt x="355" y="4051"/>
                </a:lnTo>
                <a:lnTo>
                  <a:pt x="385" y="4095"/>
                </a:lnTo>
                <a:lnTo>
                  <a:pt x="416" y="4138"/>
                </a:lnTo>
                <a:lnTo>
                  <a:pt x="447" y="4180"/>
                </a:lnTo>
                <a:lnTo>
                  <a:pt x="479" y="4222"/>
                </a:lnTo>
                <a:lnTo>
                  <a:pt x="511" y="4262"/>
                </a:lnTo>
                <a:lnTo>
                  <a:pt x="544" y="4302"/>
                </a:lnTo>
                <a:lnTo>
                  <a:pt x="577" y="4340"/>
                </a:lnTo>
                <a:lnTo>
                  <a:pt x="610" y="4379"/>
                </a:lnTo>
                <a:lnTo>
                  <a:pt x="643" y="4415"/>
                </a:lnTo>
                <a:lnTo>
                  <a:pt x="709" y="4487"/>
                </a:lnTo>
                <a:lnTo>
                  <a:pt x="775" y="4554"/>
                </a:lnTo>
                <a:lnTo>
                  <a:pt x="839" y="4617"/>
                </a:lnTo>
                <a:lnTo>
                  <a:pt x="903" y="4676"/>
                </a:lnTo>
                <a:lnTo>
                  <a:pt x="963" y="4731"/>
                </a:lnTo>
                <a:lnTo>
                  <a:pt x="1020" y="4780"/>
                </a:lnTo>
                <a:lnTo>
                  <a:pt x="1074" y="4826"/>
                </a:lnTo>
                <a:lnTo>
                  <a:pt x="1125" y="4866"/>
                </a:lnTo>
                <a:lnTo>
                  <a:pt x="1170" y="4901"/>
                </a:lnTo>
                <a:lnTo>
                  <a:pt x="1210" y="4932"/>
                </a:lnTo>
                <a:lnTo>
                  <a:pt x="1244" y="4958"/>
                </a:lnTo>
                <a:lnTo>
                  <a:pt x="1292" y="4992"/>
                </a:lnTo>
                <a:lnTo>
                  <a:pt x="1309" y="5004"/>
                </a:lnTo>
                <a:lnTo>
                  <a:pt x="1338" y="4996"/>
                </a:lnTo>
                <a:lnTo>
                  <a:pt x="1373" y="4986"/>
                </a:lnTo>
                <a:lnTo>
                  <a:pt x="1421" y="4973"/>
                </a:lnTo>
                <a:lnTo>
                  <a:pt x="1479" y="4955"/>
                </a:lnTo>
                <a:lnTo>
                  <a:pt x="1547" y="4934"/>
                </a:lnTo>
                <a:lnTo>
                  <a:pt x="1623" y="4908"/>
                </a:lnTo>
                <a:lnTo>
                  <a:pt x="1708" y="4878"/>
                </a:lnTo>
                <a:lnTo>
                  <a:pt x="1799" y="4844"/>
                </a:lnTo>
                <a:lnTo>
                  <a:pt x="1896" y="4806"/>
                </a:lnTo>
                <a:lnTo>
                  <a:pt x="1946" y="4785"/>
                </a:lnTo>
                <a:lnTo>
                  <a:pt x="1997" y="4763"/>
                </a:lnTo>
                <a:lnTo>
                  <a:pt x="2049" y="4739"/>
                </a:lnTo>
                <a:lnTo>
                  <a:pt x="2101" y="4714"/>
                </a:lnTo>
                <a:lnTo>
                  <a:pt x="2154" y="4689"/>
                </a:lnTo>
                <a:lnTo>
                  <a:pt x="2207" y="4663"/>
                </a:lnTo>
                <a:lnTo>
                  <a:pt x="2261" y="4634"/>
                </a:lnTo>
                <a:lnTo>
                  <a:pt x="2315" y="4606"/>
                </a:lnTo>
                <a:lnTo>
                  <a:pt x="2368" y="4575"/>
                </a:lnTo>
                <a:lnTo>
                  <a:pt x="2422" y="4543"/>
                </a:lnTo>
                <a:lnTo>
                  <a:pt x="2476" y="4511"/>
                </a:lnTo>
                <a:lnTo>
                  <a:pt x="2529" y="4477"/>
                </a:lnTo>
                <a:lnTo>
                  <a:pt x="2506" y="4446"/>
                </a:lnTo>
                <a:lnTo>
                  <a:pt x="2484" y="4414"/>
                </a:lnTo>
                <a:lnTo>
                  <a:pt x="2462" y="4382"/>
                </a:lnTo>
                <a:lnTo>
                  <a:pt x="2442" y="4349"/>
                </a:lnTo>
                <a:lnTo>
                  <a:pt x="2422" y="4316"/>
                </a:lnTo>
                <a:lnTo>
                  <a:pt x="2403" y="4282"/>
                </a:lnTo>
                <a:lnTo>
                  <a:pt x="2385" y="4248"/>
                </a:lnTo>
                <a:lnTo>
                  <a:pt x="2368" y="4213"/>
                </a:lnTo>
                <a:lnTo>
                  <a:pt x="2353" y="4178"/>
                </a:lnTo>
                <a:lnTo>
                  <a:pt x="2337" y="4141"/>
                </a:lnTo>
                <a:lnTo>
                  <a:pt x="2323" y="4105"/>
                </a:lnTo>
                <a:lnTo>
                  <a:pt x="2310" y="4068"/>
                </a:lnTo>
                <a:lnTo>
                  <a:pt x="2299" y="4030"/>
                </a:lnTo>
                <a:lnTo>
                  <a:pt x="2288" y="3992"/>
                </a:lnTo>
                <a:lnTo>
                  <a:pt x="2278" y="3953"/>
                </a:lnTo>
                <a:lnTo>
                  <a:pt x="2270" y="3914"/>
                </a:lnTo>
                <a:lnTo>
                  <a:pt x="2265" y="3886"/>
                </a:lnTo>
                <a:lnTo>
                  <a:pt x="2260" y="3860"/>
                </a:lnTo>
                <a:lnTo>
                  <a:pt x="2257" y="3832"/>
                </a:lnTo>
                <a:lnTo>
                  <a:pt x="2255" y="3806"/>
                </a:lnTo>
                <a:lnTo>
                  <a:pt x="2250" y="3752"/>
                </a:lnTo>
                <a:lnTo>
                  <a:pt x="2249" y="3699"/>
                </a:lnTo>
                <a:lnTo>
                  <a:pt x="2250" y="3645"/>
                </a:lnTo>
                <a:lnTo>
                  <a:pt x="2255" y="3592"/>
                </a:lnTo>
                <a:lnTo>
                  <a:pt x="2261" y="3540"/>
                </a:lnTo>
                <a:lnTo>
                  <a:pt x="2271" y="3488"/>
                </a:lnTo>
                <a:lnTo>
                  <a:pt x="2282" y="3436"/>
                </a:lnTo>
                <a:lnTo>
                  <a:pt x="2297" y="3384"/>
                </a:lnTo>
                <a:lnTo>
                  <a:pt x="2314" y="3334"/>
                </a:lnTo>
                <a:lnTo>
                  <a:pt x="2333" y="3284"/>
                </a:lnTo>
                <a:lnTo>
                  <a:pt x="2355" y="3236"/>
                </a:lnTo>
                <a:lnTo>
                  <a:pt x="2379" y="3187"/>
                </a:lnTo>
                <a:lnTo>
                  <a:pt x="2392" y="3164"/>
                </a:lnTo>
                <a:lnTo>
                  <a:pt x="2407" y="3141"/>
                </a:lnTo>
                <a:lnTo>
                  <a:pt x="2421" y="3118"/>
                </a:lnTo>
                <a:lnTo>
                  <a:pt x="2435" y="3095"/>
                </a:lnTo>
                <a:close/>
                <a:moveTo>
                  <a:pt x="3250" y="1604"/>
                </a:moveTo>
                <a:lnTo>
                  <a:pt x="3250" y="1604"/>
                </a:lnTo>
                <a:lnTo>
                  <a:pt x="3255" y="1581"/>
                </a:lnTo>
                <a:lnTo>
                  <a:pt x="3261" y="1559"/>
                </a:lnTo>
                <a:lnTo>
                  <a:pt x="3270" y="1537"/>
                </a:lnTo>
                <a:lnTo>
                  <a:pt x="3281" y="1516"/>
                </a:lnTo>
                <a:lnTo>
                  <a:pt x="3294" y="1497"/>
                </a:lnTo>
                <a:lnTo>
                  <a:pt x="3309" y="1478"/>
                </a:lnTo>
                <a:lnTo>
                  <a:pt x="3325" y="1460"/>
                </a:lnTo>
                <a:lnTo>
                  <a:pt x="3343" y="1445"/>
                </a:lnTo>
                <a:lnTo>
                  <a:pt x="3363" y="1431"/>
                </a:lnTo>
                <a:lnTo>
                  <a:pt x="3385" y="1418"/>
                </a:lnTo>
                <a:lnTo>
                  <a:pt x="3408" y="1407"/>
                </a:lnTo>
                <a:lnTo>
                  <a:pt x="3432" y="1400"/>
                </a:lnTo>
                <a:lnTo>
                  <a:pt x="3445" y="1396"/>
                </a:lnTo>
                <a:lnTo>
                  <a:pt x="3458" y="1394"/>
                </a:lnTo>
                <a:lnTo>
                  <a:pt x="3472" y="1392"/>
                </a:lnTo>
                <a:lnTo>
                  <a:pt x="3486" y="1390"/>
                </a:lnTo>
                <a:lnTo>
                  <a:pt x="3500" y="1390"/>
                </a:lnTo>
                <a:lnTo>
                  <a:pt x="3515" y="1390"/>
                </a:lnTo>
                <a:lnTo>
                  <a:pt x="3530" y="1390"/>
                </a:lnTo>
                <a:lnTo>
                  <a:pt x="3545" y="1391"/>
                </a:lnTo>
                <a:lnTo>
                  <a:pt x="3565" y="1394"/>
                </a:lnTo>
                <a:lnTo>
                  <a:pt x="3585" y="1400"/>
                </a:lnTo>
                <a:lnTo>
                  <a:pt x="3604" y="1405"/>
                </a:lnTo>
                <a:lnTo>
                  <a:pt x="3622" y="1414"/>
                </a:lnTo>
                <a:lnTo>
                  <a:pt x="3641" y="1424"/>
                </a:lnTo>
                <a:lnTo>
                  <a:pt x="3658" y="1435"/>
                </a:lnTo>
                <a:lnTo>
                  <a:pt x="3674" y="1447"/>
                </a:lnTo>
                <a:lnTo>
                  <a:pt x="3689" y="1461"/>
                </a:lnTo>
                <a:lnTo>
                  <a:pt x="3704" y="1476"/>
                </a:lnTo>
                <a:lnTo>
                  <a:pt x="3717" y="1492"/>
                </a:lnTo>
                <a:lnTo>
                  <a:pt x="3729" y="1510"/>
                </a:lnTo>
                <a:lnTo>
                  <a:pt x="3740" y="1528"/>
                </a:lnTo>
                <a:lnTo>
                  <a:pt x="3750" y="1548"/>
                </a:lnTo>
                <a:lnTo>
                  <a:pt x="3758" y="1569"/>
                </a:lnTo>
                <a:lnTo>
                  <a:pt x="3765" y="1591"/>
                </a:lnTo>
                <a:lnTo>
                  <a:pt x="3770" y="1613"/>
                </a:lnTo>
                <a:lnTo>
                  <a:pt x="3773" y="1630"/>
                </a:lnTo>
                <a:lnTo>
                  <a:pt x="3775" y="1645"/>
                </a:lnTo>
                <a:lnTo>
                  <a:pt x="3777" y="1677"/>
                </a:lnTo>
                <a:lnTo>
                  <a:pt x="3777" y="1708"/>
                </a:lnTo>
                <a:lnTo>
                  <a:pt x="3774" y="1739"/>
                </a:lnTo>
                <a:lnTo>
                  <a:pt x="3770" y="1768"/>
                </a:lnTo>
                <a:lnTo>
                  <a:pt x="3762" y="1798"/>
                </a:lnTo>
                <a:lnTo>
                  <a:pt x="3753" y="1827"/>
                </a:lnTo>
                <a:lnTo>
                  <a:pt x="3743" y="1855"/>
                </a:lnTo>
                <a:lnTo>
                  <a:pt x="3731" y="1883"/>
                </a:lnTo>
                <a:lnTo>
                  <a:pt x="3718" y="1909"/>
                </a:lnTo>
                <a:lnTo>
                  <a:pt x="3704" y="1936"/>
                </a:lnTo>
                <a:lnTo>
                  <a:pt x="3688" y="1961"/>
                </a:lnTo>
                <a:lnTo>
                  <a:pt x="3672" y="1985"/>
                </a:lnTo>
                <a:lnTo>
                  <a:pt x="3654" y="2008"/>
                </a:lnTo>
                <a:lnTo>
                  <a:pt x="3637" y="2031"/>
                </a:lnTo>
                <a:lnTo>
                  <a:pt x="3619" y="2052"/>
                </a:lnTo>
                <a:lnTo>
                  <a:pt x="3600" y="2073"/>
                </a:lnTo>
                <a:lnTo>
                  <a:pt x="3583" y="2093"/>
                </a:lnTo>
                <a:lnTo>
                  <a:pt x="3546" y="2128"/>
                </a:lnTo>
                <a:lnTo>
                  <a:pt x="3512" y="2160"/>
                </a:lnTo>
                <a:lnTo>
                  <a:pt x="3481" y="2186"/>
                </a:lnTo>
                <a:lnTo>
                  <a:pt x="3456" y="2207"/>
                </a:lnTo>
                <a:lnTo>
                  <a:pt x="3435" y="2223"/>
                </a:lnTo>
                <a:lnTo>
                  <a:pt x="3418" y="2235"/>
                </a:lnTo>
                <a:lnTo>
                  <a:pt x="3398" y="2229"/>
                </a:lnTo>
                <a:lnTo>
                  <a:pt x="3375" y="2222"/>
                </a:lnTo>
                <a:lnTo>
                  <a:pt x="3344" y="2212"/>
                </a:lnTo>
                <a:lnTo>
                  <a:pt x="3308" y="2197"/>
                </a:lnTo>
                <a:lnTo>
                  <a:pt x="3267" y="2181"/>
                </a:lnTo>
                <a:lnTo>
                  <a:pt x="3223" y="2161"/>
                </a:lnTo>
                <a:lnTo>
                  <a:pt x="3176" y="2138"/>
                </a:lnTo>
                <a:lnTo>
                  <a:pt x="3153" y="2125"/>
                </a:lnTo>
                <a:lnTo>
                  <a:pt x="3128" y="2110"/>
                </a:lnTo>
                <a:lnTo>
                  <a:pt x="3105" y="2096"/>
                </a:lnTo>
                <a:lnTo>
                  <a:pt x="3081" y="2081"/>
                </a:lnTo>
                <a:lnTo>
                  <a:pt x="3058" y="2064"/>
                </a:lnTo>
                <a:lnTo>
                  <a:pt x="3036" y="2047"/>
                </a:lnTo>
                <a:lnTo>
                  <a:pt x="3014" y="2028"/>
                </a:lnTo>
                <a:lnTo>
                  <a:pt x="2993" y="2009"/>
                </a:lnTo>
                <a:lnTo>
                  <a:pt x="2973" y="1988"/>
                </a:lnTo>
                <a:lnTo>
                  <a:pt x="2954" y="1967"/>
                </a:lnTo>
                <a:lnTo>
                  <a:pt x="2937" y="1945"/>
                </a:lnTo>
                <a:lnTo>
                  <a:pt x="2920" y="1922"/>
                </a:lnTo>
                <a:lnTo>
                  <a:pt x="2906" y="1899"/>
                </a:lnTo>
                <a:lnTo>
                  <a:pt x="2893" y="1874"/>
                </a:lnTo>
                <a:lnTo>
                  <a:pt x="2882" y="1848"/>
                </a:lnTo>
                <a:lnTo>
                  <a:pt x="2873" y="1821"/>
                </a:lnTo>
                <a:lnTo>
                  <a:pt x="2869" y="1802"/>
                </a:lnTo>
                <a:lnTo>
                  <a:pt x="2866" y="1785"/>
                </a:lnTo>
                <a:lnTo>
                  <a:pt x="2864" y="1767"/>
                </a:lnTo>
                <a:lnTo>
                  <a:pt x="2864" y="1748"/>
                </a:lnTo>
                <a:lnTo>
                  <a:pt x="2865" y="1731"/>
                </a:lnTo>
                <a:lnTo>
                  <a:pt x="2869" y="1713"/>
                </a:lnTo>
                <a:lnTo>
                  <a:pt x="2873" y="1697"/>
                </a:lnTo>
                <a:lnTo>
                  <a:pt x="2877" y="1679"/>
                </a:lnTo>
                <a:lnTo>
                  <a:pt x="2884" y="1664"/>
                </a:lnTo>
                <a:lnTo>
                  <a:pt x="2893" y="1647"/>
                </a:lnTo>
                <a:lnTo>
                  <a:pt x="2902" y="1633"/>
                </a:lnTo>
                <a:lnTo>
                  <a:pt x="2913" y="1618"/>
                </a:lnTo>
                <a:lnTo>
                  <a:pt x="2924" y="1604"/>
                </a:lnTo>
                <a:lnTo>
                  <a:pt x="2937" y="1591"/>
                </a:lnTo>
                <a:lnTo>
                  <a:pt x="2951" y="1579"/>
                </a:lnTo>
                <a:lnTo>
                  <a:pt x="2967" y="1568"/>
                </a:lnTo>
                <a:lnTo>
                  <a:pt x="2985" y="1557"/>
                </a:lnTo>
                <a:lnTo>
                  <a:pt x="3004" y="1548"/>
                </a:lnTo>
                <a:lnTo>
                  <a:pt x="3024" y="1542"/>
                </a:lnTo>
                <a:lnTo>
                  <a:pt x="3044" y="1536"/>
                </a:lnTo>
                <a:lnTo>
                  <a:pt x="3063" y="1534"/>
                </a:lnTo>
                <a:lnTo>
                  <a:pt x="3083" y="1533"/>
                </a:lnTo>
                <a:lnTo>
                  <a:pt x="3103" y="1534"/>
                </a:lnTo>
                <a:lnTo>
                  <a:pt x="3123" y="1537"/>
                </a:lnTo>
                <a:lnTo>
                  <a:pt x="3142" y="1541"/>
                </a:lnTo>
                <a:lnTo>
                  <a:pt x="3160" y="1547"/>
                </a:lnTo>
                <a:lnTo>
                  <a:pt x="3178" y="1554"/>
                </a:lnTo>
                <a:lnTo>
                  <a:pt x="3195" y="1561"/>
                </a:lnTo>
                <a:lnTo>
                  <a:pt x="3211" y="1571"/>
                </a:lnTo>
                <a:lnTo>
                  <a:pt x="3225" y="1581"/>
                </a:lnTo>
                <a:lnTo>
                  <a:pt x="3238" y="1592"/>
                </a:lnTo>
                <a:lnTo>
                  <a:pt x="3250" y="1604"/>
                </a:lnTo>
                <a:close/>
                <a:moveTo>
                  <a:pt x="2345" y="1525"/>
                </a:moveTo>
                <a:lnTo>
                  <a:pt x="2345" y="1525"/>
                </a:lnTo>
                <a:lnTo>
                  <a:pt x="2361" y="1521"/>
                </a:lnTo>
                <a:lnTo>
                  <a:pt x="2403" y="1506"/>
                </a:lnTo>
                <a:lnTo>
                  <a:pt x="2432" y="1495"/>
                </a:lnTo>
                <a:lnTo>
                  <a:pt x="2464" y="1482"/>
                </a:lnTo>
                <a:lnTo>
                  <a:pt x="2499" y="1467"/>
                </a:lnTo>
                <a:lnTo>
                  <a:pt x="2535" y="1448"/>
                </a:lnTo>
                <a:lnTo>
                  <a:pt x="2573" y="1427"/>
                </a:lnTo>
                <a:lnTo>
                  <a:pt x="2591" y="1415"/>
                </a:lnTo>
                <a:lnTo>
                  <a:pt x="2610" y="1403"/>
                </a:lnTo>
                <a:lnTo>
                  <a:pt x="2629" y="1390"/>
                </a:lnTo>
                <a:lnTo>
                  <a:pt x="2646" y="1377"/>
                </a:lnTo>
                <a:lnTo>
                  <a:pt x="2663" y="1362"/>
                </a:lnTo>
                <a:lnTo>
                  <a:pt x="2679" y="1347"/>
                </a:lnTo>
                <a:lnTo>
                  <a:pt x="2696" y="1332"/>
                </a:lnTo>
                <a:lnTo>
                  <a:pt x="2710" y="1315"/>
                </a:lnTo>
                <a:lnTo>
                  <a:pt x="2725" y="1297"/>
                </a:lnTo>
                <a:lnTo>
                  <a:pt x="2737" y="1279"/>
                </a:lnTo>
                <a:lnTo>
                  <a:pt x="2749" y="1260"/>
                </a:lnTo>
                <a:lnTo>
                  <a:pt x="2759" y="1240"/>
                </a:lnTo>
                <a:lnTo>
                  <a:pt x="2767" y="1220"/>
                </a:lnTo>
                <a:lnTo>
                  <a:pt x="2774" y="1200"/>
                </a:lnTo>
                <a:lnTo>
                  <a:pt x="2777" y="1185"/>
                </a:lnTo>
                <a:lnTo>
                  <a:pt x="2780" y="1171"/>
                </a:lnTo>
                <a:lnTo>
                  <a:pt x="2781" y="1157"/>
                </a:lnTo>
                <a:lnTo>
                  <a:pt x="2781" y="1142"/>
                </a:lnTo>
                <a:lnTo>
                  <a:pt x="2780" y="1128"/>
                </a:lnTo>
                <a:lnTo>
                  <a:pt x="2778" y="1115"/>
                </a:lnTo>
                <a:lnTo>
                  <a:pt x="2775" y="1101"/>
                </a:lnTo>
                <a:lnTo>
                  <a:pt x="2771" y="1087"/>
                </a:lnTo>
                <a:lnTo>
                  <a:pt x="2765" y="1075"/>
                </a:lnTo>
                <a:lnTo>
                  <a:pt x="2759" y="1062"/>
                </a:lnTo>
                <a:lnTo>
                  <a:pt x="2752" y="1051"/>
                </a:lnTo>
                <a:lnTo>
                  <a:pt x="2743" y="1039"/>
                </a:lnTo>
                <a:lnTo>
                  <a:pt x="2734" y="1028"/>
                </a:lnTo>
                <a:lnTo>
                  <a:pt x="2725" y="1018"/>
                </a:lnTo>
                <a:lnTo>
                  <a:pt x="2712" y="1008"/>
                </a:lnTo>
                <a:lnTo>
                  <a:pt x="2700" y="999"/>
                </a:lnTo>
                <a:lnTo>
                  <a:pt x="2686" y="990"/>
                </a:lnTo>
                <a:lnTo>
                  <a:pt x="2672" y="984"/>
                </a:lnTo>
                <a:lnTo>
                  <a:pt x="2656" y="978"/>
                </a:lnTo>
                <a:lnTo>
                  <a:pt x="2641" y="975"/>
                </a:lnTo>
                <a:lnTo>
                  <a:pt x="2624" y="973"/>
                </a:lnTo>
                <a:lnTo>
                  <a:pt x="2609" y="973"/>
                </a:lnTo>
                <a:lnTo>
                  <a:pt x="2594" y="973"/>
                </a:lnTo>
                <a:lnTo>
                  <a:pt x="2578" y="975"/>
                </a:lnTo>
                <a:lnTo>
                  <a:pt x="2563" y="978"/>
                </a:lnTo>
                <a:lnTo>
                  <a:pt x="2548" y="983"/>
                </a:lnTo>
                <a:lnTo>
                  <a:pt x="2534" y="988"/>
                </a:lnTo>
                <a:lnTo>
                  <a:pt x="2521" y="995"/>
                </a:lnTo>
                <a:lnTo>
                  <a:pt x="2509" y="1003"/>
                </a:lnTo>
                <a:lnTo>
                  <a:pt x="2497" y="1010"/>
                </a:lnTo>
                <a:lnTo>
                  <a:pt x="2487" y="1019"/>
                </a:lnTo>
                <a:lnTo>
                  <a:pt x="2477" y="1029"/>
                </a:lnTo>
                <a:lnTo>
                  <a:pt x="2474" y="1010"/>
                </a:lnTo>
                <a:lnTo>
                  <a:pt x="2468" y="993"/>
                </a:lnTo>
                <a:lnTo>
                  <a:pt x="2462" y="975"/>
                </a:lnTo>
                <a:lnTo>
                  <a:pt x="2453" y="959"/>
                </a:lnTo>
                <a:lnTo>
                  <a:pt x="2443" y="943"/>
                </a:lnTo>
                <a:lnTo>
                  <a:pt x="2432" y="929"/>
                </a:lnTo>
                <a:lnTo>
                  <a:pt x="2419" y="915"/>
                </a:lnTo>
                <a:lnTo>
                  <a:pt x="2404" y="902"/>
                </a:lnTo>
                <a:lnTo>
                  <a:pt x="2389" y="891"/>
                </a:lnTo>
                <a:lnTo>
                  <a:pt x="2371" y="882"/>
                </a:lnTo>
                <a:lnTo>
                  <a:pt x="2354" y="874"/>
                </a:lnTo>
                <a:lnTo>
                  <a:pt x="2334" y="867"/>
                </a:lnTo>
                <a:lnTo>
                  <a:pt x="2313" y="863"/>
                </a:lnTo>
                <a:lnTo>
                  <a:pt x="2292" y="860"/>
                </a:lnTo>
                <a:lnTo>
                  <a:pt x="2269" y="858"/>
                </a:lnTo>
                <a:lnTo>
                  <a:pt x="2245" y="861"/>
                </a:lnTo>
                <a:lnTo>
                  <a:pt x="2229" y="863"/>
                </a:lnTo>
                <a:lnTo>
                  <a:pt x="2214" y="866"/>
                </a:lnTo>
                <a:lnTo>
                  <a:pt x="2199" y="872"/>
                </a:lnTo>
                <a:lnTo>
                  <a:pt x="2183" y="878"/>
                </a:lnTo>
                <a:lnTo>
                  <a:pt x="2170" y="886"/>
                </a:lnTo>
                <a:lnTo>
                  <a:pt x="2156" y="895"/>
                </a:lnTo>
                <a:lnTo>
                  <a:pt x="2144" y="905"/>
                </a:lnTo>
                <a:lnTo>
                  <a:pt x="2132" y="916"/>
                </a:lnTo>
                <a:lnTo>
                  <a:pt x="2119" y="928"/>
                </a:lnTo>
                <a:lnTo>
                  <a:pt x="2110" y="940"/>
                </a:lnTo>
                <a:lnTo>
                  <a:pt x="2100" y="954"/>
                </a:lnTo>
                <a:lnTo>
                  <a:pt x="2091" y="968"/>
                </a:lnTo>
                <a:lnTo>
                  <a:pt x="2083" y="985"/>
                </a:lnTo>
                <a:lnTo>
                  <a:pt x="2078" y="1000"/>
                </a:lnTo>
                <a:lnTo>
                  <a:pt x="2072" y="1018"/>
                </a:lnTo>
                <a:lnTo>
                  <a:pt x="2068" y="1036"/>
                </a:lnTo>
                <a:lnTo>
                  <a:pt x="2063" y="1061"/>
                </a:lnTo>
                <a:lnTo>
                  <a:pt x="2062" y="1085"/>
                </a:lnTo>
                <a:lnTo>
                  <a:pt x="2062" y="1110"/>
                </a:lnTo>
                <a:lnTo>
                  <a:pt x="2064" y="1134"/>
                </a:lnTo>
                <a:lnTo>
                  <a:pt x="2068" y="1158"/>
                </a:lnTo>
                <a:lnTo>
                  <a:pt x="2073" y="1181"/>
                </a:lnTo>
                <a:lnTo>
                  <a:pt x="2081" y="1204"/>
                </a:lnTo>
                <a:lnTo>
                  <a:pt x="2089" y="1226"/>
                </a:lnTo>
                <a:lnTo>
                  <a:pt x="2099" y="1248"/>
                </a:lnTo>
                <a:lnTo>
                  <a:pt x="2108" y="1269"/>
                </a:lnTo>
                <a:lnTo>
                  <a:pt x="2121" y="1289"/>
                </a:lnTo>
                <a:lnTo>
                  <a:pt x="2133" y="1310"/>
                </a:lnTo>
                <a:lnTo>
                  <a:pt x="2145" y="1328"/>
                </a:lnTo>
                <a:lnTo>
                  <a:pt x="2159" y="1347"/>
                </a:lnTo>
                <a:lnTo>
                  <a:pt x="2172" y="1365"/>
                </a:lnTo>
                <a:lnTo>
                  <a:pt x="2187" y="1381"/>
                </a:lnTo>
                <a:lnTo>
                  <a:pt x="2215" y="1413"/>
                </a:lnTo>
                <a:lnTo>
                  <a:pt x="2244" y="1442"/>
                </a:lnTo>
                <a:lnTo>
                  <a:pt x="2270" y="1466"/>
                </a:lnTo>
                <a:lnTo>
                  <a:pt x="2294" y="1487"/>
                </a:lnTo>
                <a:lnTo>
                  <a:pt x="2315" y="1503"/>
                </a:lnTo>
                <a:lnTo>
                  <a:pt x="2331" y="1515"/>
                </a:lnTo>
                <a:lnTo>
                  <a:pt x="2345" y="1525"/>
                </a:lnTo>
                <a:close/>
                <a:moveTo>
                  <a:pt x="5448" y="3187"/>
                </a:moveTo>
                <a:lnTo>
                  <a:pt x="5448" y="3187"/>
                </a:lnTo>
                <a:lnTo>
                  <a:pt x="5438" y="3142"/>
                </a:lnTo>
                <a:lnTo>
                  <a:pt x="5426" y="3098"/>
                </a:lnTo>
                <a:lnTo>
                  <a:pt x="5411" y="3057"/>
                </a:lnTo>
                <a:lnTo>
                  <a:pt x="5395" y="3015"/>
                </a:lnTo>
                <a:lnTo>
                  <a:pt x="5377" y="2974"/>
                </a:lnTo>
                <a:lnTo>
                  <a:pt x="5357" y="2934"/>
                </a:lnTo>
                <a:lnTo>
                  <a:pt x="5335" y="2897"/>
                </a:lnTo>
                <a:lnTo>
                  <a:pt x="5312" y="2860"/>
                </a:lnTo>
                <a:lnTo>
                  <a:pt x="5287" y="2824"/>
                </a:lnTo>
                <a:lnTo>
                  <a:pt x="5261" y="2790"/>
                </a:lnTo>
                <a:lnTo>
                  <a:pt x="5232" y="2758"/>
                </a:lnTo>
                <a:lnTo>
                  <a:pt x="5202" y="2728"/>
                </a:lnTo>
                <a:lnTo>
                  <a:pt x="5171" y="2698"/>
                </a:lnTo>
                <a:lnTo>
                  <a:pt x="5138" y="2669"/>
                </a:lnTo>
                <a:lnTo>
                  <a:pt x="5105" y="2643"/>
                </a:lnTo>
                <a:lnTo>
                  <a:pt x="5070" y="2619"/>
                </a:lnTo>
                <a:lnTo>
                  <a:pt x="5034" y="2596"/>
                </a:lnTo>
                <a:lnTo>
                  <a:pt x="4998" y="2574"/>
                </a:lnTo>
                <a:lnTo>
                  <a:pt x="4959" y="2555"/>
                </a:lnTo>
                <a:lnTo>
                  <a:pt x="4919" y="2537"/>
                </a:lnTo>
                <a:lnTo>
                  <a:pt x="4880" y="2521"/>
                </a:lnTo>
                <a:lnTo>
                  <a:pt x="4839" y="2506"/>
                </a:lnTo>
                <a:lnTo>
                  <a:pt x="4797" y="2495"/>
                </a:lnTo>
                <a:lnTo>
                  <a:pt x="4756" y="2486"/>
                </a:lnTo>
                <a:lnTo>
                  <a:pt x="4713" y="2477"/>
                </a:lnTo>
                <a:lnTo>
                  <a:pt x="4670" y="2471"/>
                </a:lnTo>
                <a:lnTo>
                  <a:pt x="4626" y="2468"/>
                </a:lnTo>
                <a:lnTo>
                  <a:pt x="4581" y="2466"/>
                </a:lnTo>
                <a:lnTo>
                  <a:pt x="4537" y="2467"/>
                </a:lnTo>
                <a:lnTo>
                  <a:pt x="4492" y="2470"/>
                </a:lnTo>
                <a:lnTo>
                  <a:pt x="4446" y="2476"/>
                </a:lnTo>
                <a:lnTo>
                  <a:pt x="4401" y="2483"/>
                </a:lnTo>
                <a:lnTo>
                  <a:pt x="4373" y="2489"/>
                </a:lnTo>
                <a:lnTo>
                  <a:pt x="4344" y="2495"/>
                </a:lnTo>
                <a:lnTo>
                  <a:pt x="4317" y="2503"/>
                </a:lnTo>
                <a:lnTo>
                  <a:pt x="4289" y="2512"/>
                </a:lnTo>
                <a:lnTo>
                  <a:pt x="4263" y="2522"/>
                </a:lnTo>
                <a:lnTo>
                  <a:pt x="4236" y="2532"/>
                </a:lnTo>
                <a:lnTo>
                  <a:pt x="4210" y="2543"/>
                </a:lnTo>
                <a:lnTo>
                  <a:pt x="4185" y="2555"/>
                </a:lnTo>
                <a:lnTo>
                  <a:pt x="4159" y="2567"/>
                </a:lnTo>
                <a:lnTo>
                  <a:pt x="4135" y="2580"/>
                </a:lnTo>
                <a:lnTo>
                  <a:pt x="4111" y="2594"/>
                </a:lnTo>
                <a:lnTo>
                  <a:pt x="4088" y="2609"/>
                </a:lnTo>
                <a:lnTo>
                  <a:pt x="4065" y="2624"/>
                </a:lnTo>
                <a:lnTo>
                  <a:pt x="4043" y="2641"/>
                </a:lnTo>
                <a:lnTo>
                  <a:pt x="4021" y="2657"/>
                </a:lnTo>
                <a:lnTo>
                  <a:pt x="3999" y="2675"/>
                </a:lnTo>
                <a:lnTo>
                  <a:pt x="3979" y="2692"/>
                </a:lnTo>
                <a:lnTo>
                  <a:pt x="3958" y="2711"/>
                </a:lnTo>
                <a:lnTo>
                  <a:pt x="3939" y="2730"/>
                </a:lnTo>
                <a:lnTo>
                  <a:pt x="3920" y="2750"/>
                </a:lnTo>
                <a:lnTo>
                  <a:pt x="3902" y="2769"/>
                </a:lnTo>
                <a:lnTo>
                  <a:pt x="3884" y="2790"/>
                </a:lnTo>
                <a:lnTo>
                  <a:pt x="3868" y="2812"/>
                </a:lnTo>
                <a:lnTo>
                  <a:pt x="3851" y="2833"/>
                </a:lnTo>
                <a:lnTo>
                  <a:pt x="3835" y="2856"/>
                </a:lnTo>
                <a:lnTo>
                  <a:pt x="3820" y="2878"/>
                </a:lnTo>
                <a:lnTo>
                  <a:pt x="3806" y="2901"/>
                </a:lnTo>
                <a:lnTo>
                  <a:pt x="3793" y="2926"/>
                </a:lnTo>
                <a:lnTo>
                  <a:pt x="3780" y="2949"/>
                </a:lnTo>
                <a:lnTo>
                  <a:pt x="3768" y="2974"/>
                </a:lnTo>
                <a:lnTo>
                  <a:pt x="3757" y="2998"/>
                </a:lnTo>
                <a:lnTo>
                  <a:pt x="3746" y="3024"/>
                </a:lnTo>
                <a:lnTo>
                  <a:pt x="3715" y="3006"/>
                </a:lnTo>
                <a:lnTo>
                  <a:pt x="3683" y="2991"/>
                </a:lnTo>
                <a:lnTo>
                  <a:pt x="3651" y="2975"/>
                </a:lnTo>
                <a:lnTo>
                  <a:pt x="3618" y="2962"/>
                </a:lnTo>
                <a:lnTo>
                  <a:pt x="3585" y="2950"/>
                </a:lnTo>
                <a:lnTo>
                  <a:pt x="3551" y="2940"/>
                </a:lnTo>
                <a:lnTo>
                  <a:pt x="3517" y="2931"/>
                </a:lnTo>
                <a:lnTo>
                  <a:pt x="3481" y="2925"/>
                </a:lnTo>
                <a:lnTo>
                  <a:pt x="3445" y="2918"/>
                </a:lnTo>
                <a:lnTo>
                  <a:pt x="3410" y="2915"/>
                </a:lnTo>
                <a:lnTo>
                  <a:pt x="3374" y="2912"/>
                </a:lnTo>
                <a:lnTo>
                  <a:pt x="3337" y="2911"/>
                </a:lnTo>
                <a:lnTo>
                  <a:pt x="3300" y="2912"/>
                </a:lnTo>
                <a:lnTo>
                  <a:pt x="3264" y="2915"/>
                </a:lnTo>
                <a:lnTo>
                  <a:pt x="3226" y="2920"/>
                </a:lnTo>
                <a:lnTo>
                  <a:pt x="3189" y="2926"/>
                </a:lnTo>
                <a:lnTo>
                  <a:pt x="3149" y="2934"/>
                </a:lnTo>
                <a:lnTo>
                  <a:pt x="3110" y="2945"/>
                </a:lnTo>
                <a:lnTo>
                  <a:pt x="3072" y="2958"/>
                </a:lnTo>
                <a:lnTo>
                  <a:pt x="3035" y="2972"/>
                </a:lnTo>
                <a:lnTo>
                  <a:pt x="2998" y="2988"/>
                </a:lnTo>
                <a:lnTo>
                  <a:pt x="2964" y="3006"/>
                </a:lnTo>
                <a:lnTo>
                  <a:pt x="2930" y="3026"/>
                </a:lnTo>
                <a:lnTo>
                  <a:pt x="2897" y="3047"/>
                </a:lnTo>
                <a:lnTo>
                  <a:pt x="2866" y="3069"/>
                </a:lnTo>
                <a:lnTo>
                  <a:pt x="2836" y="3092"/>
                </a:lnTo>
                <a:lnTo>
                  <a:pt x="2807" y="3117"/>
                </a:lnTo>
                <a:lnTo>
                  <a:pt x="2780" y="3143"/>
                </a:lnTo>
                <a:lnTo>
                  <a:pt x="2753" y="3171"/>
                </a:lnTo>
                <a:lnTo>
                  <a:pt x="2728" y="3201"/>
                </a:lnTo>
                <a:lnTo>
                  <a:pt x="2705" y="3230"/>
                </a:lnTo>
                <a:lnTo>
                  <a:pt x="2683" y="3261"/>
                </a:lnTo>
                <a:lnTo>
                  <a:pt x="2662" y="3293"/>
                </a:lnTo>
                <a:lnTo>
                  <a:pt x="2643" y="3326"/>
                </a:lnTo>
                <a:lnTo>
                  <a:pt x="2626" y="3360"/>
                </a:lnTo>
                <a:lnTo>
                  <a:pt x="2610" y="3395"/>
                </a:lnTo>
                <a:lnTo>
                  <a:pt x="2596" y="3431"/>
                </a:lnTo>
                <a:lnTo>
                  <a:pt x="2584" y="3467"/>
                </a:lnTo>
                <a:lnTo>
                  <a:pt x="2573" y="3503"/>
                </a:lnTo>
                <a:lnTo>
                  <a:pt x="2564" y="3542"/>
                </a:lnTo>
                <a:lnTo>
                  <a:pt x="2557" y="3579"/>
                </a:lnTo>
                <a:lnTo>
                  <a:pt x="2552" y="3618"/>
                </a:lnTo>
                <a:lnTo>
                  <a:pt x="2548" y="3657"/>
                </a:lnTo>
                <a:lnTo>
                  <a:pt x="2547" y="3696"/>
                </a:lnTo>
                <a:lnTo>
                  <a:pt x="2548" y="3735"/>
                </a:lnTo>
                <a:lnTo>
                  <a:pt x="2551" y="3776"/>
                </a:lnTo>
                <a:lnTo>
                  <a:pt x="2555" y="3816"/>
                </a:lnTo>
                <a:lnTo>
                  <a:pt x="2563" y="3856"/>
                </a:lnTo>
                <a:lnTo>
                  <a:pt x="2572" y="3900"/>
                </a:lnTo>
                <a:lnTo>
                  <a:pt x="2584" y="3944"/>
                </a:lnTo>
                <a:lnTo>
                  <a:pt x="2597" y="3987"/>
                </a:lnTo>
                <a:lnTo>
                  <a:pt x="2612" y="4029"/>
                </a:lnTo>
                <a:lnTo>
                  <a:pt x="2630" y="4070"/>
                </a:lnTo>
                <a:lnTo>
                  <a:pt x="2649" y="4110"/>
                </a:lnTo>
                <a:lnTo>
                  <a:pt x="2670" y="4149"/>
                </a:lnTo>
                <a:lnTo>
                  <a:pt x="2692" y="4189"/>
                </a:lnTo>
                <a:lnTo>
                  <a:pt x="2715" y="4226"/>
                </a:lnTo>
                <a:lnTo>
                  <a:pt x="2740" y="4262"/>
                </a:lnTo>
                <a:lnTo>
                  <a:pt x="2765" y="4299"/>
                </a:lnTo>
                <a:lnTo>
                  <a:pt x="2793" y="4334"/>
                </a:lnTo>
                <a:lnTo>
                  <a:pt x="2821" y="4369"/>
                </a:lnTo>
                <a:lnTo>
                  <a:pt x="2852" y="4403"/>
                </a:lnTo>
                <a:lnTo>
                  <a:pt x="2883" y="4436"/>
                </a:lnTo>
                <a:lnTo>
                  <a:pt x="2915" y="4468"/>
                </a:lnTo>
                <a:lnTo>
                  <a:pt x="2948" y="4499"/>
                </a:lnTo>
                <a:lnTo>
                  <a:pt x="2981" y="4530"/>
                </a:lnTo>
                <a:lnTo>
                  <a:pt x="3016" y="4559"/>
                </a:lnTo>
                <a:lnTo>
                  <a:pt x="3051" y="4589"/>
                </a:lnTo>
                <a:lnTo>
                  <a:pt x="3087" y="4618"/>
                </a:lnTo>
                <a:lnTo>
                  <a:pt x="3124" y="4645"/>
                </a:lnTo>
                <a:lnTo>
                  <a:pt x="3160" y="4672"/>
                </a:lnTo>
                <a:lnTo>
                  <a:pt x="3199" y="4698"/>
                </a:lnTo>
                <a:lnTo>
                  <a:pt x="3236" y="4723"/>
                </a:lnTo>
                <a:lnTo>
                  <a:pt x="3275" y="4747"/>
                </a:lnTo>
                <a:lnTo>
                  <a:pt x="3313" y="4772"/>
                </a:lnTo>
                <a:lnTo>
                  <a:pt x="3352" y="4795"/>
                </a:lnTo>
                <a:lnTo>
                  <a:pt x="3391" y="4818"/>
                </a:lnTo>
                <a:lnTo>
                  <a:pt x="3430" y="4839"/>
                </a:lnTo>
                <a:lnTo>
                  <a:pt x="3508" y="4881"/>
                </a:lnTo>
                <a:lnTo>
                  <a:pt x="3585" y="4919"/>
                </a:lnTo>
                <a:lnTo>
                  <a:pt x="3661" y="4955"/>
                </a:lnTo>
                <a:lnTo>
                  <a:pt x="3736" y="4988"/>
                </a:lnTo>
                <a:lnTo>
                  <a:pt x="3808" y="5018"/>
                </a:lnTo>
                <a:lnTo>
                  <a:pt x="3878" y="5047"/>
                </a:lnTo>
                <a:lnTo>
                  <a:pt x="3945" y="5071"/>
                </a:lnTo>
                <a:lnTo>
                  <a:pt x="4007" y="5094"/>
                </a:lnTo>
                <a:lnTo>
                  <a:pt x="4066" y="5114"/>
                </a:lnTo>
                <a:lnTo>
                  <a:pt x="4120" y="5131"/>
                </a:lnTo>
                <a:lnTo>
                  <a:pt x="4167" y="5147"/>
                </a:lnTo>
                <a:lnTo>
                  <a:pt x="4245" y="5169"/>
                </a:lnTo>
                <a:lnTo>
                  <a:pt x="4296" y="5183"/>
                </a:lnTo>
                <a:lnTo>
                  <a:pt x="4313" y="5188"/>
                </a:lnTo>
                <a:lnTo>
                  <a:pt x="4328" y="5177"/>
                </a:lnTo>
                <a:lnTo>
                  <a:pt x="4370" y="5147"/>
                </a:lnTo>
                <a:lnTo>
                  <a:pt x="4436" y="5097"/>
                </a:lnTo>
                <a:lnTo>
                  <a:pt x="4476" y="5065"/>
                </a:lnTo>
                <a:lnTo>
                  <a:pt x="4520" y="5030"/>
                </a:lnTo>
                <a:lnTo>
                  <a:pt x="4569" y="4989"/>
                </a:lnTo>
                <a:lnTo>
                  <a:pt x="4619" y="4945"/>
                </a:lnTo>
                <a:lnTo>
                  <a:pt x="4673" y="4897"/>
                </a:lnTo>
                <a:lnTo>
                  <a:pt x="4728" y="4845"/>
                </a:lnTo>
                <a:lnTo>
                  <a:pt x="4785" y="4789"/>
                </a:lnTo>
                <a:lnTo>
                  <a:pt x="4844" y="4730"/>
                </a:lnTo>
                <a:lnTo>
                  <a:pt x="4902" y="4667"/>
                </a:lnTo>
                <a:lnTo>
                  <a:pt x="4961" y="4601"/>
                </a:lnTo>
                <a:lnTo>
                  <a:pt x="4990" y="4566"/>
                </a:lnTo>
                <a:lnTo>
                  <a:pt x="5019" y="4531"/>
                </a:lnTo>
                <a:lnTo>
                  <a:pt x="5047" y="4496"/>
                </a:lnTo>
                <a:lnTo>
                  <a:pt x="5076" y="4458"/>
                </a:lnTo>
                <a:lnTo>
                  <a:pt x="5103" y="4421"/>
                </a:lnTo>
                <a:lnTo>
                  <a:pt x="5131" y="4383"/>
                </a:lnTo>
                <a:lnTo>
                  <a:pt x="5157" y="4344"/>
                </a:lnTo>
                <a:lnTo>
                  <a:pt x="5184" y="4304"/>
                </a:lnTo>
                <a:lnTo>
                  <a:pt x="5209" y="4264"/>
                </a:lnTo>
                <a:lnTo>
                  <a:pt x="5233" y="4224"/>
                </a:lnTo>
                <a:lnTo>
                  <a:pt x="5257" y="4182"/>
                </a:lnTo>
                <a:lnTo>
                  <a:pt x="5279" y="4139"/>
                </a:lnTo>
                <a:lnTo>
                  <a:pt x="5301" y="4097"/>
                </a:lnTo>
                <a:lnTo>
                  <a:pt x="5322" y="4053"/>
                </a:lnTo>
                <a:lnTo>
                  <a:pt x="5342" y="4009"/>
                </a:lnTo>
                <a:lnTo>
                  <a:pt x="5361" y="3965"/>
                </a:lnTo>
                <a:lnTo>
                  <a:pt x="5378" y="3920"/>
                </a:lnTo>
                <a:lnTo>
                  <a:pt x="5395" y="3874"/>
                </a:lnTo>
                <a:lnTo>
                  <a:pt x="5409" y="3828"/>
                </a:lnTo>
                <a:lnTo>
                  <a:pt x="5422" y="3782"/>
                </a:lnTo>
                <a:lnTo>
                  <a:pt x="5434" y="3734"/>
                </a:lnTo>
                <a:lnTo>
                  <a:pt x="5445" y="3687"/>
                </a:lnTo>
                <a:lnTo>
                  <a:pt x="5453" y="3639"/>
                </a:lnTo>
                <a:lnTo>
                  <a:pt x="5461" y="3590"/>
                </a:lnTo>
                <a:lnTo>
                  <a:pt x="5466" y="3541"/>
                </a:lnTo>
                <a:lnTo>
                  <a:pt x="5470" y="3491"/>
                </a:lnTo>
                <a:lnTo>
                  <a:pt x="5471" y="3442"/>
                </a:lnTo>
                <a:lnTo>
                  <a:pt x="5471" y="3391"/>
                </a:lnTo>
                <a:lnTo>
                  <a:pt x="5467" y="3341"/>
                </a:lnTo>
                <a:lnTo>
                  <a:pt x="5463" y="3290"/>
                </a:lnTo>
                <a:lnTo>
                  <a:pt x="5456" y="3239"/>
                </a:lnTo>
                <a:lnTo>
                  <a:pt x="5448" y="3187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2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596">
        <p14:ripple/>
      </p:transition>
    </mc:Choice>
    <mc:Fallback xmlns="">
      <p:transition spd="slow" advTm="25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98" y="547336"/>
            <a:ext cx="4176004" cy="5310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8347069" y="626794"/>
            <a:ext cx="18069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7" name="KSO_Shape"/>
          <p:cNvSpPr/>
          <p:nvPr/>
        </p:nvSpPr>
        <p:spPr>
          <a:xfrm>
            <a:off x="7701497" y="515646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1949550" y="2576513"/>
            <a:ext cx="1905000" cy="1666875"/>
          </a:xfrm>
          <a:custGeom>
            <a:avLst/>
            <a:gdLst>
              <a:gd name="T0" fmla="*/ 1057936 w 2019300"/>
              <a:gd name="T1" fmla="*/ 1427350 h 1766888"/>
              <a:gd name="T2" fmla="*/ 1097009 w 2019300"/>
              <a:gd name="T3" fmla="*/ 1440995 h 1766888"/>
              <a:gd name="T4" fmla="*/ 1134812 w 2019300"/>
              <a:gd name="T5" fmla="*/ 1428936 h 1766888"/>
              <a:gd name="T6" fmla="*/ 1155143 w 2019300"/>
              <a:gd name="T7" fmla="*/ 1405454 h 1766888"/>
              <a:gd name="T8" fmla="*/ 1376876 w 2019300"/>
              <a:gd name="T9" fmla="*/ 1161748 h 1766888"/>
              <a:gd name="T10" fmla="*/ 1401654 w 2019300"/>
              <a:gd name="T11" fmla="*/ 1182374 h 1766888"/>
              <a:gd name="T12" fmla="*/ 1606550 w 2019300"/>
              <a:gd name="T13" fmla="*/ 1189038 h 1766888"/>
              <a:gd name="T14" fmla="*/ 1071596 w 2019300"/>
              <a:gd name="T15" fmla="*/ 1750387 h 1766888"/>
              <a:gd name="T16" fmla="*/ 1029346 w 2019300"/>
              <a:gd name="T17" fmla="*/ 1765302 h 1766888"/>
              <a:gd name="T18" fmla="*/ 983601 w 2019300"/>
              <a:gd name="T19" fmla="*/ 1764032 h 1766888"/>
              <a:gd name="T20" fmla="*/ 941987 w 2019300"/>
              <a:gd name="T21" fmla="*/ 1747214 h 1766888"/>
              <a:gd name="T22" fmla="*/ 516628 w 2019300"/>
              <a:gd name="T23" fmla="*/ 1189038 h 1766888"/>
              <a:gd name="T24" fmla="*/ 544265 w 2019300"/>
              <a:gd name="T25" fmla="*/ 1182374 h 1766888"/>
              <a:gd name="T26" fmla="*/ 561102 w 2019300"/>
              <a:gd name="T27" fmla="*/ 1170633 h 1766888"/>
              <a:gd name="T28" fmla="*/ 798083 w 2019300"/>
              <a:gd name="T29" fmla="*/ 611188 h 1766888"/>
              <a:gd name="T30" fmla="*/ 602838 w 2019300"/>
              <a:gd name="T31" fmla="*/ 3809 h 1766888"/>
              <a:gd name="T32" fmla="*/ 692676 w 2019300"/>
              <a:gd name="T33" fmla="*/ 22854 h 1766888"/>
              <a:gd name="T34" fmla="*/ 777435 w 2019300"/>
              <a:gd name="T35" fmla="*/ 56817 h 1766888"/>
              <a:gd name="T36" fmla="*/ 855211 w 2019300"/>
              <a:gd name="T37" fmla="*/ 104746 h 1766888"/>
              <a:gd name="T38" fmla="*/ 929494 w 2019300"/>
              <a:gd name="T39" fmla="*/ 171403 h 1766888"/>
              <a:gd name="T40" fmla="*/ 1009491 w 2019300"/>
              <a:gd name="T41" fmla="*/ 283450 h 1766888"/>
              <a:gd name="T42" fmla="*/ 1089806 w 2019300"/>
              <a:gd name="T43" fmla="*/ 171403 h 1766888"/>
              <a:gd name="T44" fmla="*/ 1163772 w 2019300"/>
              <a:gd name="T45" fmla="*/ 104746 h 1766888"/>
              <a:gd name="T46" fmla="*/ 1241865 w 2019300"/>
              <a:gd name="T47" fmla="*/ 56817 h 1766888"/>
              <a:gd name="T48" fmla="*/ 1326624 w 2019300"/>
              <a:gd name="T49" fmla="*/ 22854 h 1766888"/>
              <a:gd name="T50" fmla="*/ 1416145 w 2019300"/>
              <a:gd name="T51" fmla="*/ 3809 h 1766888"/>
              <a:gd name="T52" fmla="*/ 1509475 w 2019300"/>
              <a:gd name="T53" fmla="*/ 635 h 1766888"/>
              <a:gd name="T54" fmla="*/ 1600901 w 2019300"/>
              <a:gd name="T55" fmla="*/ 13014 h 1766888"/>
              <a:gd name="T56" fmla="*/ 1687882 w 2019300"/>
              <a:gd name="T57" fmla="*/ 40311 h 1766888"/>
              <a:gd name="T58" fmla="*/ 1769150 w 2019300"/>
              <a:gd name="T59" fmla="*/ 82527 h 1766888"/>
              <a:gd name="T60" fmla="*/ 1842480 w 2019300"/>
              <a:gd name="T61" fmla="*/ 138709 h 1766888"/>
              <a:gd name="T62" fmla="*/ 1905971 w 2019300"/>
              <a:gd name="T63" fmla="*/ 206636 h 1766888"/>
              <a:gd name="T64" fmla="*/ 1956128 w 2019300"/>
              <a:gd name="T65" fmla="*/ 283767 h 1766888"/>
              <a:gd name="T66" fmla="*/ 1991999 w 2019300"/>
              <a:gd name="T67" fmla="*/ 367247 h 1766888"/>
              <a:gd name="T68" fmla="*/ 2012951 w 2019300"/>
              <a:gd name="T69" fmla="*/ 456757 h 1766888"/>
              <a:gd name="T70" fmla="*/ 2018665 w 2019300"/>
              <a:gd name="T71" fmla="*/ 549759 h 1766888"/>
              <a:gd name="T72" fmla="*/ 2008824 w 2019300"/>
              <a:gd name="T73" fmla="*/ 641491 h 1766888"/>
              <a:gd name="T74" fmla="*/ 1983111 w 2019300"/>
              <a:gd name="T75" fmla="*/ 729415 h 1766888"/>
              <a:gd name="T76" fmla="*/ 1943430 w 2019300"/>
              <a:gd name="T77" fmla="*/ 811307 h 1766888"/>
              <a:gd name="T78" fmla="*/ 1889146 w 2019300"/>
              <a:gd name="T79" fmla="*/ 886217 h 1766888"/>
              <a:gd name="T80" fmla="*/ 1321862 w 2019300"/>
              <a:gd name="T81" fmla="*/ 757982 h 1766888"/>
              <a:gd name="T82" fmla="*/ 1294562 w 2019300"/>
              <a:gd name="T83" fmla="*/ 726558 h 1766888"/>
              <a:gd name="T84" fmla="*/ 1257103 w 2019300"/>
              <a:gd name="T85" fmla="*/ 718623 h 1766888"/>
              <a:gd name="T86" fmla="*/ 1219326 w 2019300"/>
              <a:gd name="T87" fmla="*/ 737033 h 1766888"/>
              <a:gd name="T88" fmla="*/ 863782 w 2019300"/>
              <a:gd name="T89" fmla="*/ 397083 h 1766888"/>
              <a:gd name="T90" fmla="*/ 842195 w 2019300"/>
              <a:gd name="T91" fmla="*/ 372960 h 1766888"/>
              <a:gd name="T92" fmla="*/ 811403 w 2019300"/>
              <a:gd name="T93" fmla="*/ 362803 h 1766888"/>
              <a:gd name="T94" fmla="*/ 780293 w 2019300"/>
              <a:gd name="T95" fmla="*/ 368516 h 1766888"/>
              <a:gd name="T96" fmla="*/ 755214 w 2019300"/>
              <a:gd name="T97" fmla="*/ 389148 h 1766888"/>
              <a:gd name="T98" fmla="*/ 147615 w 2019300"/>
              <a:gd name="T99" fmla="*/ 905579 h 1766888"/>
              <a:gd name="T100" fmla="*/ 89521 w 2019300"/>
              <a:gd name="T101" fmla="*/ 833526 h 1766888"/>
              <a:gd name="T102" fmla="*/ 45713 w 2019300"/>
              <a:gd name="T103" fmla="*/ 753221 h 1766888"/>
              <a:gd name="T104" fmla="*/ 15873 w 2019300"/>
              <a:gd name="T105" fmla="*/ 667202 h 1766888"/>
              <a:gd name="T106" fmla="*/ 1270 w 2019300"/>
              <a:gd name="T107" fmla="*/ 576104 h 1766888"/>
              <a:gd name="T108" fmla="*/ 2857 w 2019300"/>
              <a:gd name="T109" fmla="*/ 482785 h 1766888"/>
              <a:gd name="T110" fmla="*/ 19365 w 2019300"/>
              <a:gd name="T111" fmla="*/ 392640 h 1766888"/>
              <a:gd name="T112" fmla="*/ 51110 w 2019300"/>
              <a:gd name="T113" fmla="*/ 307256 h 1766888"/>
              <a:gd name="T114" fmla="*/ 97140 w 2019300"/>
              <a:gd name="T115" fmla="*/ 228220 h 1766888"/>
              <a:gd name="T116" fmla="*/ 157455 w 2019300"/>
              <a:gd name="T117" fmla="*/ 156802 h 1766888"/>
              <a:gd name="T118" fmla="*/ 228247 w 2019300"/>
              <a:gd name="T119" fmla="*/ 97128 h 1766888"/>
              <a:gd name="T120" fmla="*/ 307292 w 2019300"/>
              <a:gd name="T121" fmla="*/ 51103 h 1766888"/>
              <a:gd name="T122" fmla="*/ 392686 w 2019300"/>
              <a:gd name="T123" fmla="*/ 19045 h 1766888"/>
              <a:gd name="T124" fmla="*/ 483159 w 2019300"/>
              <a:gd name="T125" fmla="*/ 2222 h 1766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19300" h="1766888">
                <a:moveTo>
                  <a:pt x="798083" y="611188"/>
                </a:moveTo>
                <a:lnTo>
                  <a:pt x="1039193" y="1402281"/>
                </a:lnTo>
                <a:lnTo>
                  <a:pt x="1042052" y="1407993"/>
                </a:lnTo>
                <a:lnTo>
                  <a:pt x="1045229" y="1413387"/>
                </a:lnTo>
                <a:lnTo>
                  <a:pt x="1049359" y="1418465"/>
                </a:lnTo>
                <a:lnTo>
                  <a:pt x="1053171" y="1422907"/>
                </a:lnTo>
                <a:lnTo>
                  <a:pt x="1057936" y="1427350"/>
                </a:lnTo>
                <a:lnTo>
                  <a:pt x="1062701" y="1430840"/>
                </a:lnTo>
                <a:lnTo>
                  <a:pt x="1068101" y="1433696"/>
                </a:lnTo>
                <a:lnTo>
                  <a:pt x="1073502" y="1436552"/>
                </a:lnTo>
                <a:lnTo>
                  <a:pt x="1079220" y="1438139"/>
                </a:lnTo>
                <a:lnTo>
                  <a:pt x="1084938" y="1440043"/>
                </a:lnTo>
                <a:lnTo>
                  <a:pt x="1090973" y="1440677"/>
                </a:lnTo>
                <a:lnTo>
                  <a:pt x="1097009" y="1440995"/>
                </a:lnTo>
                <a:lnTo>
                  <a:pt x="1103363" y="1440677"/>
                </a:lnTo>
                <a:lnTo>
                  <a:pt x="1109398" y="1440043"/>
                </a:lnTo>
                <a:lnTo>
                  <a:pt x="1115434" y="1438456"/>
                </a:lnTo>
                <a:lnTo>
                  <a:pt x="1121470" y="1436552"/>
                </a:lnTo>
                <a:lnTo>
                  <a:pt x="1126235" y="1434331"/>
                </a:lnTo>
                <a:lnTo>
                  <a:pt x="1130364" y="1431792"/>
                </a:lnTo>
                <a:lnTo>
                  <a:pt x="1134812" y="1428936"/>
                </a:lnTo>
                <a:lnTo>
                  <a:pt x="1138306" y="1426080"/>
                </a:lnTo>
                <a:lnTo>
                  <a:pt x="1141801" y="1422907"/>
                </a:lnTo>
                <a:lnTo>
                  <a:pt x="1144977" y="1419417"/>
                </a:lnTo>
                <a:lnTo>
                  <a:pt x="1148472" y="1415926"/>
                </a:lnTo>
                <a:lnTo>
                  <a:pt x="1150695" y="1411801"/>
                </a:lnTo>
                <a:lnTo>
                  <a:pt x="1152919" y="1408627"/>
                </a:lnTo>
                <a:lnTo>
                  <a:pt x="1155143" y="1405454"/>
                </a:lnTo>
                <a:lnTo>
                  <a:pt x="1157366" y="1401964"/>
                </a:lnTo>
                <a:lnTo>
                  <a:pt x="1158637" y="1398473"/>
                </a:lnTo>
                <a:lnTo>
                  <a:pt x="1279351" y="961833"/>
                </a:lnTo>
                <a:lnTo>
                  <a:pt x="1369569" y="1148738"/>
                </a:lnTo>
                <a:lnTo>
                  <a:pt x="1371793" y="1153498"/>
                </a:lnTo>
                <a:lnTo>
                  <a:pt x="1374017" y="1157623"/>
                </a:lnTo>
                <a:lnTo>
                  <a:pt x="1376876" y="1161748"/>
                </a:lnTo>
                <a:lnTo>
                  <a:pt x="1379735" y="1165239"/>
                </a:lnTo>
                <a:lnTo>
                  <a:pt x="1382911" y="1168729"/>
                </a:lnTo>
                <a:lnTo>
                  <a:pt x="1386088" y="1171903"/>
                </a:lnTo>
                <a:lnTo>
                  <a:pt x="1389900" y="1174758"/>
                </a:lnTo>
                <a:lnTo>
                  <a:pt x="1393394" y="1177614"/>
                </a:lnTo>
                <a:lnTo>
                  <a:pt x="1397524" y="1180153"/>
                </a:lnTo>
                <a:lnTo>
                  <a:pt x="1401654" y="1182374"/>
                </a:lnTo>
                <a:lnTo>
                  <a:pt x="1406101" y="1184596"/>
                </a:lnTo>
                <a:lnTo>
                  <a:pt x="1410231" y="1185865"/>
                </a:lnTo>
                <a:lnTo>
                  <a:pt x="1414996" y="1187134"/>
                </a:lnTo>
                <a:lnTo>
                  <a:pt x="1419443" y="1188086"/>
                </a:lnTo>
                <a:lnTo>
                  <a:pt x="1424526" y="1188721"/>
                </a:lnTo>
                <a:lnTo>
                  <a:pt x="1429609" y="1189038"/>
                </a:lnTo>
                <a:lnTo>
                  <a:pt x="1606550" y="1189038"/>
                </a:lnTo>
                <a:lnTo>
                  <a:pt x="1102092" y="1726588"/>
                </a:lnTo>
                <a:lnTo>
                  <a:pt x="1097645" y="1731348"/>
                </a:lnTo>
                <a:lnTo>
                  <a:pt x="1092879" y="1735473"/>
                </a:lnTo>
                <a:lnTo>
                  <a:pt x="1087797" y="1739598"/>
                </a:lnTo>
                <a:lnTo>
                  <a:pt x="1082714" y="1743723"/>
                </a:lnTo>
                <a:lnTo>
                  <a:pt x="1076996" y="1747214"/>
                </a:lnTo>
                <a:lnTo>
                  <a:pt x="1071596" y="1750387"/>
                </a:lnTo>
                <a:lnTo>
                  <a:pt x="1065878" y="1753561"/>
                </a:lnTo>
                <a:lnTo>
                  <a:pt x="1060160" y="1756099"/>
                </a:lnTo>
                <a:lnTo>
                  <a:pt x="1054124" y="1758638"/>
                </a:lnTo>
                <a:lnTo>
                  <a:pt x="1048088" y="1760859"/>
                </a:lnTo>
                <a:lnTo>
                  <a:pt x="1041735" y="1762446"/>
                </a:lnTo>
                <a:lnTo>
                  <a:pt x="1035699" y="1764032"/>
                </a:lnTo>
                <a:lnTo>
                  <a:pt x="1029346" y="1765302"/>
                </a:lnTo>
                <a:lnTo>
                  <a:pt x="1022992" y="1766254"/>
                </a:lnTo>
                <a:lnTo>
                  <a:pt x="1016004" y="1766571"/>
                </a:lnTo>
                <a:lnTo>
                  <a:pt x="1009650" y="1766888"/>
                </a:lnTo>
                <a:lnTo>
                  <a:pt x="1003297" y="1766571"/>
                </a:lnTo>
                <a:lnTo>
                  <a:pt x="996626" y="1766254"/>
                </a:lnTo>
                <a:lnTo>
                  <a:pt x="989955" y="1765302"/>
                </a:lnTo>
                <a:lnTo>
                  <a:pt x="983601" y="1764032"/>
                </a:lnTo>
                <a:lnTo>
                  <a:pt x="977566" y="1762446"/>
                </a:lnTo>
                <a:lnTo>
                  <a:pt x="971212" y="1760859"/>
                </a:lnTo>
                <a:lnTo>
                  <a:pt x="965177" y="1758638"/>
                </a:lnTo>
                <a:lnTo>
                  <a:pt x="959141" y="1756099"/>
                </a:lnTo>
                <a:lnTo>
                  <a:pt x="953423" y="1753561"/>
                </a:lnTo>
                <a:lnTo>
                  <a:pt x="947705" y="1750387"/>
                </a:lnTo>
                <a:lnTo>
                  <a:pt x="941987" y="1747214"/>
                </a:lnTo>
                <a:lnTo>
                  <a:pt x="936586" y="1743723"/>
                </a:lnTo>
                <a:lnTo>
                  <a:pt x="931504" y="1739598"/>
                </a:lnTo>
                <a:lnTo>
                  <a:pt x="926739" y="1735473"/>
                </a:lnTo>
                <a:lnTo>
                  <a:pt x="921656" y="1731348"/>
                </a:lnTo>
                <a:lnTo>
                  <a:pt x="916891" y="1726588"/>
                </a:lnTo>
                <a:lnTo>
                  <a:pt x="412750" y="1189038"/>
                </a:lnTo>
                <a:lnTo>
                  <a:pt x="516628" y="1189038"/>
                </a:lnTo>
                <a:lnTo>
                  <a:pt x="516946" y="1189038"/>
                </a:lnTo>
                <a:lnTo>
                  <a:pt x="522028" y="1188721"/>
                </a:lnTo>
                <a:lnTo>
                  <a:pt x="527429" y="1188086"/>
                </a:lnTo>
                <a:lnTo>
                  <a:pt x="532511" y="1186499"/>
                </a:lnTo>
                <a:lnTo>
                  <a:pt x="537594" y="1185230"/>
                </a:lnTo>
                <a:lnTo>
                  <a:pt x="540771" y="1183961"/>
                </a:lnTo>
                <a:lnTo>
                  <a:pt x="544265" y="1182374"/>
                </a:lnTo>
                <a:lnTo>
                  <a:pt x="547442" y="1180470"/>
                </a:lnTo>
                <a:lnTo>
                  <a:pt x="549666" y="1179518"/>
                </a:lnTo>
                <a:lnTo>
                  <a:pt x="551254" y="1178249"/>
                </a:lnTo>
                <a:lnTo>
                  <a:pt x="553795" y="1176345"/>
                </a:lnTo>
                <a:lnTo>
                  <a:pt x="556337" y="1174441"/>
                </a:lnTo>
                <a:lnTo>
                  <a:pt x="558560" y="1172220"/>
                </a:lnTo>
                <a:lnTo>
                  <a:pt x="561102" y="1170633"/>
                </a:lnTo>
                <a:lnTo>
                  <a:pt x="565231" y="1165239"/>
                </a:lnTo>
                <a:lnTo>
                  <a:pt x="567137" y="1163335"/>
                </a:lnTo>
                <a:lnTo>
                  <a:pt x="568726" y="1160796"/>
                </a:lnTo>
                <a:lnTo>
                  <a:pt x="572220" y="1156036"/>
                </a:lnTo>
                <a:lnTo>
                  <a:pt x="575079" y="1150324"/>
                </a:lnTo>
                <a:lnTo>
                  <a:pt x="575079" y="1150007"/>
                </a:lnTo>
                <a:lnTo>
                  <a:pt x="798083" y="611188"/>
                </a:lnTo>
                <a:close/>
                <a:moveTo>
                  <a:pt x="523158" y="0"/>
                </a:moveTo>
                <a:lnTo>
                  <a:pt x="536173" y="0"/>
                </a:lnTo>
                <a:lnTo>
                  <a:pt x="549824" y="0"/>
                </a:lnTo>
                <a:lnTo>
                  <a:pt x="562839" y="635"/>
                </a:lnTo>
                <a:lnTo>
                  <a:pt x="576490" y="1270"/>
                </a:lnTo>
                <a:lnTo>
                  <a:pt x="589822" y="2222"/>
                </a:lnTo>
                <a:lnTo>
                  <a:pt x="602838" y="3809"/>
                </a:lnTo>
                <a:lnTo>
                  <a:pt x="615536" y="5713"/>
                </a:lnTo>
                <a:lnTo>
                  <a:pt x="628869" y="7618"/>
                </a:lnTo>
                <a:lnTo>
                  <a:pt x="641567" y="10157"/>
                </a:lnTo>
                <a:lnTo>
                  <a:pt x="654582" y="13014"/>
                </a:lnTo>
                <a:lnTo>
                  <a:pt x="667280" y="15871"/>
                </a:lnTo>
                <a:lnTo>
                  <a:pt x="679978" y="19045"/>
                </a:lnTo>
                <a:lnTo>
                  <a:pt x="692676" y="22854"/>
                </a:lnTo>
                <a:lnTo>
                  <a:pt x="705057" y="26980"/>
                </a:lnTo>
                <a:lnTo>
                  <a:pt x="717120" y="31106"/>
                </a:lnTo>
                <a:lnTo>
                  <a:pt x="729501" y="35550"/>
                </a:lnTo>
                <a:lnTo>
                  <a:pt x="741881" y="40311"/>
                </a:lnTo>
                <a:lnTo>
                  <a:pt x="753627" y="45390"/>
                </a:lnTo>
                <a:lnTo>
                  <a:pt x="765690" y="51103"/>
                </a:lnTo>
                <a:lnTo>
                  <a:pt x="777435" y="56817"/>
                </a:lnTo>
                <a:lnTo>
                  <a:pt x="788864" y="62848"/>
                </a:lnTo>
                <a:lnTo>
                  <a:pt x="800292" y="68879"/>
                </a:lnTo>
                <a:lnTo>
                  <a:pt x="811403" y="75862"/>
                </a:lnTo>
                <a:lnTo>
                  <a:pt x="822513" y="82527"/>
                </a:lnTo>
                <a:lnTo>
                  <a:pt x="833624" y="89510"/>
                </a:lnTo>
                <a:lnTo>
                  <a:pt x="844735" y="97128"/>
                </a:lnTo>
                <a:lnTo>
                  <a:pt x="855211" y="104746"/>
                </a:lnTo>
                <a:lnTo>
                  <a:pt x="865687" y="112682"/>
                </a:lnTo>
                <a:lnTo>
                  <a:pt x="875845" y="121252"/>
                </a:lnTo>
                <a:lnTo>
                  <a:pt x="886321" y="129822"/>
                </a:lnTo>
                <a:lnTo>
                  <a:pt x="896162" y="138709"/>
                </a:lnTo>
                <a:lnTo>
                  <a:pt x="906003" y="147597"/>
                </a:lnTo>
                <a:lnTo>
                  <a:pt x="915526" y="156802"/>
                </a:lnTo>
                <a:lnTo>
                  <a:pt x="929494" y="171403"/>
                </a:lnTo>
                <a:lnTo>
                  <a:pt x="942510" y="186321"/>
                </a:lnTo>
                <a:lnTo>
                  <a:pt x="955525" y="201557"/>
                </a:lnTo>
                <a:lnTo>
                  <a:pt x="967588" y="217110"/>
                </a:lnTo>
                <a:lnTo>
                  <a:pt x="979016" y="232981"/>
                </a:lnTo>
                <a:lnTo>
                  <a:pt x="989492" y="249487"/>
                </a:lnTo>
                <a:lnTo>
                  <a:pt x="999968" y="266309"/>
                </a:lnTo>
                <a:lnTo>
                  <a:pt x="1009491" y="283450"/>
                </a:lnTo>
                <a:lnTo>
                  <a:pt x="1019015" y="266309"/>
                </a:lnTo>
                <a:lnTo>
                  <a:pt x="1029173" y="249487"/>
                </a:lnTo>
                <a:lnTo>
                  <a:pt x="1040284" y="232981"/>
                </a:lnTo>
                <a:lnTo>
                  <a:pt x="1051712" y="217110"/>
                </a:lnTo>
                <a:lnTo>
                  <a:pt x="1063775" y="201557"/>
                </a:lnTo>
                <a:lnTo>
                  <a:pt x="1076156" y="186321"/>
                </a:lnTo>
                <a:lnTo>
                  <a:pt x="1089806" y="171403"/>
                </a:lnTo>
                <a:lnTo>
                  <a:pt x="1103457" y="156802"/>
                </a:lnTo>
                <a:lnTo>
                  <a:pt x="1113298" y="147597"/>
                </a:lnTo>
                <a:lnTo>
                  <a:pt x="1122821" y="138709"/>
                </a:lnTo>
                <a:lnTo>
                  <a:pt x="1132662" y="129822"/>
                </a:lnTo>
                <a:lnTo>
                  <a:pt x="1143138" y="121252"/>
                </a:lnTo>
                <a:lnTo>
                  <a:pt x="1153296" y="112682"/>
                </a:lnTo>
                <a:lnTo>
                  <a:pt x="1163772" y="104746"/>
                </a:lnTo>
                <a:lnTo>
                  <a:pt x="1174566" y="97128"/>
                </a:lnTo>
                <a:lnTo>
                  <a:pt x="1185359" y="89510"/>
                </a:lnTo>
                <a:lnTo>
                  <a:pt x="1196470" y="82527"/>
                </a:lnTo>
                <a:lnTo>
                  <a:pt x="1207580" y="75862"/>
                </a:lnTo>
                <a:lnTo>
                  <a:pt x="1219009" y="68879"/>
                </a:lnTo>
                <a:lnTo>
                  <a:pt x="1230437" y="62848"/>
                </a:lnTo>
                <a:lnTo>
                  <a:pt x="1241865" y="56817"/>
                </a:lnTo>
                <a:lnTo>
                  <a:pt x="1253611" y="51103"/>
                </a:lnTo>
                <a:lnTo>
                  <a:pt x="1265356" y="45390"/>
                </a:lnTo>
                <a:lnTo>
                  <a:pt x="1277419" y="40311"/>
                </a:lnTo>
                <a:lnTo>
                  <a:pt x="1289482" y="35550"/>
                </a:lnTo>
                <a:lnTo>
                  <a:pt x="1301546" y="31106"/>
                </a:lnTo>
                <a:lnTo>
                  <a:pt x="1313926" y="26980"/>
                </a:lnTo>
                <a:lnTo>
                  <a:pt x="1326624" y="22854"/>
                </a:lnTo>
                <a:lnTo>
                  <a:pt x="1339005" y="19045"/>
                </a:lnTo>
                <a:lnTo>
                  <a:pt x="1351703" y="15871"/>
                </a:lnTo>
                <a:lnTo>
                  <a:pt x="1364718" y="13014"/>
                </a:lnTo>
                <a:lnTo>
                  <a:pt x="1377416" y="10157"/>
                </a:lnTo>
                <a:lnTo>
                  <a:pt x="1390114" y="7618"/>
                </a:lnTo>
                <a:lnTo>
                  <a:pt x="1403130" y="5713"/>
                </a:lnTo>
                <a:lnTo>
                  <a:pt x="1416145" y="3809"/>
                </a:lnTo>
                <a:lnTo>
                  <a:pt x="1429478" y="2222"/>
                </a:lnTo>
                <a:lnTo>
                  <a:pt x="1442493" y="1270"/>
                </a:lnTo>
                <a:lnTo>
                  <a:pt x="1456144" y="635"/>
                </a:lnTo>
                <a:lnTo>
                  <a:pt x="1469159" y="0"/>
                </a:lnTo>
                <a:lnTo>
                  <a:pt x="1482810" y="0"/>
                </a:lnTo>
                <a:lnTo>
                  <a:pt x="1496142" y="0"/>
                </a:lnTo>
                <a:lnTo>
                  <a:pt x="1509475" y="635"/>
                </a:lnTo>
                <a:lnTo>
                  <a:pt x="1522808" y="1270"/>
                </a:lnTo>
                <a:lnTo>
                  <a:pt x="1535824" y="2222"/>
                </a:lnTo>
                <a:lnTo>
                  <a:pt x="1549157" y="3809"/>
                </a:lnTo>
                <a:lnTo>
                  <a:pt x="1562172" y="5713"/>
                </a:lnTo>
                <a:lnTo>
                  <a:pt x="1575188" y="7618"/>
                </a:lnTo>
                <a:lnTo>
                  <a:pt x="1588203" y="10157"/>
                </a:lnTo>
                <a:lnTo>
                  <a:pt x="1600901" y="13014"/>
                </a:lnTo>
                <a:lnTo>
                  <a:pt x="1613916" y="15871"/>
                </a:lnTo>
                <a:lnTo>
                  <a:pt x="1626297" y="19045"/>
                </a:lnTo>
                <a:lnTo>
                  <a:pt x="1638678" y="22854"/>
                </a:lnTo>
                <a:lnTo>
                  <a:pt x="1651376" y="26980"/>
                </a:lnTo>
                <a:lnTo>
                  <a:pt x="1663756" y="31106"/>
                </a:lnTo>
                <a:lnTo>
                  <a:pt x="1675819" y="35550"/>
                </a:lnTo>
                <a:lnTo>
                  <a:pt x="1687882" y="40311"/>
                </a:lnTo>
                <a:lnTo>
                  <a:pt x="1699945" y="45390"/>
                </a:lnTo>
                <a:lnTo>
                  <a:pt x="1711691" y="51103"/>
                </a:lnTo>
                <a:lnTo>
                  <a:pt x="1723437" y="56817"/>
                </a:lnTo>
                <a:lnTo>
                  <a:pt x="1735182" y="62848"/>
                </a:lnTo>
                <a:lnTo>
                  <a:pt x="1746611" y="68879"/>
                </a:lnTo>
                <a:lnTo>
                  <a:pt x="1757721" y="75862"/>
                </a:lnTo>
                <a:lnTo>
                  <a:pt x="1769150" y="82527"/>
                </a:lnTo>
                <a:lnTo>
                  <a:pt x="1780260" y="89510"/>
                </a:lnTo>
                <a:lnTo>
                  <a:pt x="1790736" y="97128"/>
                </a:lnTo>
                <a:lnTo>
                  <a:pt x="1801529" y="104746"/>
                </a:lnTo>
                <a:lnTo>
                  <a:pt x="1812323" y="112682"/>
                </a:lnTo>
                <a:lnTo>
                  <a:pt x="1822481" y="121252"/>
                </a:lnTo>
                <a:lnTo>
                  <a:pt x="1832640" y="129822"/>
                </a:lnTo>
                <a:lnTo>
                  <a:pt x="1842480" y="138709"/>
                </a:lnTo>
                <a:lnTo>
                  <a:pt x="1852004" y="147597"/>
                </a:lnTo>
                <a:lnTo>
                  <a:pt x="1861845" y="156802"/>
                </a:lnTo>
                <a:lnTo>
                  <a:pt x="1871368" y="166642"/>
                </a:lnTo>
                <a:lnTo>
                  <a:pt x="1880257" y="176482"/>
                </a:lnTo>
                <a:lnTo>
                  <a:pt x="1889146" y="186321"/>
                </a:lnTo>
                <a:lnTo>
                  <a:pt x="1897717" y="196479"/>
                </a:lnTo>
                <a:lnTo>
                  <a:pt x="1905971" y="206636"/>
                </a:lnTo>
                <a:lnTo>
                  <a:pt x="1914224" y="217428"/>
                </a:lnTo>
                <a:lnTo>
                  <a:pt x="1921526" y="228220"/>
                </a:lnTo>
                <a:lnTo>
                  <a:pt x="1929144" y="238694"/>
                </a:lnTo>
                <a:lnTo>
                  <a:pt x="1936128" y="249804"/>
                </a:lnTo>
                <a:lnTo>
                  <a:pt x="1943430" y="260913"/>
                </a:lnTo>
                <a:lnTo>
                  <a:pt x="1949779" y="272340"/>
                </a:lnTo>
                <a:lnTo>
                  <a:pt x="1956128" y="283767"/>
                </a:lnTo>
                <a:lnTo>
                  <a:pt x="1962159" y="295511"/>
                </a:lnTo>
                <a:lnTo>
                  <a:pt x="1967873" y="307256"/>
                </a:lnTo>
                <a:lnTo>
                  <a:pt x="1973270" y="319000"/>
                </a:lnTo>
                <a:lnTo>
                  <a:pt x="1978667" y="331062"/>
                </a:lnTo>
                <a:lnTo>
                  <a:pt x="1983111" y="343123"/>
                </a:lnTo>
                <a:lnTo>
                  <a:pt x="1987873" y="355185"/>
                </a:lnTo>
                <a:lnTo>
                  <a:pt x="1991999" y="367247"/>
                </a:lnTo>
                <a:lnTo>
                  <a:pt x="1996126" y="379943"/>
                </a:lnTo>
                <a:lnTo>
                  <a:pt x="1999618" y="392640"/>
                </a:lnTo>
                <a:lnTo>
                  <a:pt x="2003110" y="405019"/>
                </a:lnTo>
                <a:lnTo>
                  <a:pt x="2005967" y="418033"/>
                </a:lnTo>
                <a:lnTo>
                  <a:pt x="2008824" y="430729"/>
                </a:lnTo>
                <a:lnTo>
                  <a:pt x="2011364" y="443426"/>
                </a:lnTo>
                <a:lnTo>
                  <a:pt x="2012951" y="456757"/>
                </a:lnTo>
                <a:lnTo>
                  <a:pt x="2014856" y="469771"/>
                </a:lnTo>
                <a:lnTo>
                  <a:pt x="2016443" y="482785"/>
                </a:lnTo>
                <a:lnTo>
                  <a:pt x="2017713" y="496116"/>
                </a:lnTo>
                <a:lnTo>
                  <a:pt x="2018348" y="509448"/>
                </a:lnTo>
                <a:lnTo>
                  <a:pt x="2018665" y="522462"/>
                </a:lnTo>
                <a:lnTo>
                  <a:pt x="2019300" y="536110"/>
                </a:lnTo>
                <a:lnTo>
                  <a:pt x="2018665" y="549759"/>
                </a:lnTo>
                <a:lnTo>
                  <a:pt x="2018348" y="562773"/>
                </a:lnTo>
                <a:lnTo>
                  <a:pt x="2017713" y="576104"/>
                </a:lnTo>
                <a:lnTo>
                  <a:pt x="2016443" y="589436"/>
                </a:lnTo>
                <a:lnTo>
                  <a:pt x="2014856" y="602767"/>
                </a:lnTo>
                <a:lnTo>
                  <a:pt x="2012951" y="615464"/>
                </a:lnTo>
                <a:lnTo>
                  <a:pt x="2011364" y="628795"/>
                </a:lnTo>
                <a:lnTo>
                  <a:pt x="2008824" y="641491"/>
                </a:lnTo>
                <a:lnTo>
                  <a:pt x="2005967" y="654188"/>
                </a:lnTo>
                <a:lnTo>
                  <a:pt x="2003110" y="667202"/>
                </a:lnTo>
                <a:lnTo>
                  <a:pt x="1999618" y="679898"/>
                </a:lnTo>
                <a:lnTo>
                  <a:pt x="1996126" y="692277"/>
                </a:lnTo>
                <a:lnTo>
                  <a:pt x="1991999" y="704974"/>
                </a:lnTo>
                <a:lnTo>
                  <a:pt x="1987873" y="717036"/>
                </a:lnTo>
                <a:lnTo>
                  <a:pt x="1983111" y="729415"/>
                </a:lnTo>
                <a:lnTo>
                  <a:pt x="1978667" y="741476"/>
                </a:lnTo>
                <a:lnTo>
                  <a:pt x="1973270" y="753221"/>
                </a:lnTo>
                <a:lnTo>
                  <a:pt x="1967873" y="765282"/>
                </a:lnTo>
                <a:lnTo>
                  <a:pt x="1962159" y="777027"/>
                </a:lnTo>
                <a:lnTo>
                  <a:pt x="1956128" y="788453"/>
                </a:lnTo>
                <a:lnTo>
                  <a:pt x="1949779" y="799880"/>
                </a:lnTo>
                <a:lnTo>
                  <a:pt x="1943430" y="811307"/>
                </a:lnTo>
                <a:lnTo>
                  <a:pt x="1936128" y="822417"/>
                </a:lnTo>
                <a:lnTo>
                  <a:pt x="1929144" y="833526"/>
                </a:lnTo>
                <a:lnTo>
                  <a:pt x="1921526" y="844318"/>
                </a:lnTo>
                <a:lnTo>
                  <a:pt x="1914224" y="855110"/>
                </a:lnTo>
                <a:lnTo>
                  <a:pt x="1905971" y="865585"/>
                </a:lnTo>
                <a:lnTo>
                  <a:pt x="1897717" y="875742"/>
                </a:lnTo>
                <a:lnTo>
                  <a:pt x="1889146" y="886217"/>
                </a:lnTo>
                <a:lnTo>
                  <a:pt x="1880257" y="896056"/>
                </a:lnTo>
                <a:lnTo>
                  <a:pt x="1871368" y="905579"/>
                </a:lnTo>
                <a:lnTo>
                  <a:pt x="1861845" y="915419"/>
                </a:lnTo>
                <a:lnTo>
                  <a:pt x="1724389" y="1062063"/>
                </a:lnTo>
                <a:lnTo>
                  <a:pt x="1467572" y="1062063"/>
                </a:lnTo>
                <a:lnTo>
                  <a:pt x="1324402" y="764330"/>
                </a:lnTo>
                <a:lnTo>
                  <a:pt x="1321862" y="757982"/>
                </a:lnTo>
                <a:lnTo>
                  <a:pt x="1319005" y="751634"/>
                </a:lnTo>
                <a:lnTo>
                  <a:pt x="1315513" y="745920"/>
                </a:lnTo>
                <a:lnTo>
                  <a:pt x="1311069" y="740207"/>
                </a:lnTo>
                <a:lnTo>
                  <a:pt x="1306307" y="735128"/>
                </a:lnTo>
                <a:lnTo>
                  <a:pt x="1300911" y="730367"/>
                </a:lnTo>
                <a:lnTo>
                  <a:pt x="1297736" y="728462"/>
                </a:lnTo>
                <a:lnTo>
                  <a:pt x="1294562" y="726558"/>
                </a:lnTo>
                <a:lnTo>
                  <a:pt x="1291387" y="724971"/>
                </a:lnTo>
                <a:lnTo>
                  <a:pt x="1287895" y="723384"/>
                </a:lnTo>
                <a:lnTo>
                  <a:pt x="1281864" y="721162"/>
                </a:lnTo>
                <a:lnTo>
                  <a:pt x="1275515" y="719892"/>
                </a:lnTo>
                <a:lnTo>
                  <a:pt x="1269483" y="718623"/>
                </a:lnTo>
                <a:lnTo>
                  <a:pt x="1263452" y="718305"/>
                </a:lnTo>
                <a:lnTo>
                  <a:pt x="1257103" y="718623"/>
                </a:lnTo>
                <a:lnTo>
                  <a:pt x="1251071" y="719892"/>
                </a:lnTo>
                <a:lnTo>
                  <a:pt x="1245357" y="721162"/>
                </a:lnTo>
                <a:lnTo>
                  <a:pt x="1239643" y="723384"/>
                </a:lnTo>
                <a:lnTo>
                  <a:pt x="1234246" y="725923"/>
                </a:lnTo>
                <a:lnTo>
                  <a:pt x="1228849" y="729097"/>
                </a:lnTo>
                <a:lnTo>
                  <a:pt x="1223770" y="732589"/>
                </a:lnTo>
                <a:lnTo>
                  <a:pt x="1219326" y="737033"/>
                </a:lnTo>
                <a:lnTo>
                  <a:pt x="1215517" y="741159"/>
                </a:lnTo>
                <a:lnTo>
                  <a:pt x="1211390" y="746238"/>
                </a:lnTo>
                <a:lnTo>
                  <a:pt x="1208215" y="751951"/>
                </a:lnTo>
                <a:lnTo>
                  <a:pt x="1205358" y="757664"/>
                </a:lnTo>
                <a:lnTo>
                  <a:pt x="1095203" y="1155700"/>
                </a:lnTo>
                <a:lnTo>
                  <a:pt x="866004" y="401527"/>
                </a:lnTo>
                <a:lnTo>
                  <a:pt x="863782" y="397083"/>
                </a:lnTo>
                <a:lnTo>
                  <a:pt x="861242" y="392957"/>
                </a:lnTo>
                <a:lnTo>
                  <a:pt x="859020" y="389148"/>
                </a:lnTo>
                <a:lnTo>
                  <a:pt x="856163" y="385022"/>
                </a:lnTo>
                <a:lnTo>
                  <a:pt x="852989" y="381530"/>
                </a:lnTo>
                <a:lnTo>
                  <a:pt x="849179" y="378356"/>
                </a:lnTo>
                <a:lnTo>
                  <a:pt x="845687" y="375499"/>
                </a:lnTo>
                <a:lnTo>
                  <a:pt x="842195" y="372960"/>
                </a:lnTo>
                <a:lnTo>
                  <a:pt x="837751" y="370421"/>
                </a:lnTo>
                <a:lnTo>
                  <a:pt x="833942" y="368516"/>
                </a:lnTo>
                <a:lnTo>
                  <a:pt x="829815" y="366612"/>
                </a:lnTo>
                <a:lnTo>
                  <a:pt x="825370" y="365342"/>
                </a:lnTo>
                <a:lnTo>
                  <a:pt x="820926" y="364073"/>
                </a:lnTo>
                <a:lnTo>
                  <a:pt x="816164" y="363438"/>
                </a:lnTo>
                <a:lnTo>
                  <a:pt x="811403" y="362803"/>
                </a:lnTo>
                <a:lnTo>
                  <a:pt x="806958" y="362803"/>
                </a:lnTo>
                <a:lnTo>
                  <a:pt x="802197" y="362803"/>
                </a:lnTo>
                <a:lnTo>
                  <a:pt x="797752" y="363438"/>
                </a:lnTo>
                <a:lnTo>
                  <a:pt x="793308" y="364073"/>
                </a:lnTo>
                <a:lnTo>
                  <a:pt x="788864" y="365342"/>
                </a:lnTo>
                <a:lnTo>
                  <a:pt x="784419" y="366612"/>
                </a:lnTo>
                <a:lnTo>
                  <a:pt x="780293" y="368516"/>
                </a:lnTo>
                <a:lnTo>
                  <a:pt x="775848" y="370421"/>
                </a:lnTo>
                <a:lnTo>
                  <a:pt x="772039" y="372960"/>
                </a:lnTo>
                <a:lnTo>
                  <a:pt x="768229" y="375499"/>
                </a:lnTo>
                <a:lnTo>
                  <a:pt x="764420" y="378356"/>
                </a:lnTo>
                <a:lnTo>
                  <a:pt x="761246" y="381530"/>
                </a:lnTo>
                <a:lnTo>
                  <a:pt x="758071" y="385022"/>
                </a:lnTo>
                <a:lnTo>
                  <a:pt x="755214" y="389148"/>
                </a:lnTo>
                <a:lnTo>
                  <a:pt x="752357" y="392957"/>
                </a:lnTo>
                <a:lnTo>
                  <a:pt x="750135" y="397083"/>
                </a:lnTo>
                <a:lnTo>
                  <a:pt x="748230" y="401527"/>
                </a:lnTo>
                <a:lnTo>
                  <a:pt x="474588" y="1062063"/>
                </a:lnTo>
                <a:lnTo>
                  <a:pt x="294911" y="1062063"/>
                </a:lnTo>
                <a:lnTo>
                  <a:pt x="157455" y="915419"/>
                </a:lnTo>
                <a:lnTo>
                  <a:pt x="147615" y="905579"/>
                </a:lnTo>
                <a:lnTo>
                  <a:pt x="138726" y="896056"/>
                </a:lnTo>
                <a:lnTo>
                  <a:pt x="129837" y="886217"/>
                </a:lnTo>
                <a:lnTo>
                  <a:pt x="121266" y="875742"/>
                </a:lnTo>
                <a:lnTo>
                  <a:pt x="113330" y="865585"/>
                </a:lnTo>
                <a:lnTo>
                  <a:pt x="105076" y="855110"/>
                </a:lnTo>
                <a:lnTo>
                  <a:pt x="97140" y="844318"/>
                </a:lnTo>
                <a:lnTo>
                  <a:pt x="89521" y="833526"/>
                </a:lnTo>
                <a:lnTo>
                  <a:pt x="82537" y="822417"/>
                </a:lnTo>
                <a:lnTo>
                  <a:pt x="75871" y="811307"/>
                </a:lnTo>
                <a:lnTo>
                  <a:pt x="68887" y="799880"/>
                </a:lnTo>
                <a:lnTo>
                  <a:pt x="62855" y="788453"/>
                </a:lnTo>
                <a:lnTo>
                  <a:pt x="56824" y="777027"/>
                </a:lnTo>
                <a:lnTo>
                  <a:pt x="51110" y="765282"/>
                </a:lnTo>
                <a:lnTo>
                  <a:pt x="45713" y="753221"/>
                </a:lnTo>
                <a:lnTo>
                  <a:pt x="40634" y="741476"/>
                </a:lnTo>
                <a:lnTo>
                  <a:pt x="35872" y="729415"/>
                </a:lnTo>
                <a:lnTo>
                  <a:pt x="31110" y="717036"/>
                </a:lnTo>
                <a:lnTo>
                  <a:pt x="26984" y="704974"/>
                </a:lnTo>
                <a:lnTo>
                  <a:pt x="23174" y="692277"/>
                </a:lnTo>
                <a:lnTo>
                  <a:pt x="19365" y="679898"/>
                </a:lnTo>
                <a:lnTo>
                  <a:pt x="15873" y="667202"/>
                </a:lnTo>
                <a:lnTo>
                  <a:pt x="13016" y="654188"/>
                </a:lnTo>
                <a:lnTo>
                  <a:pt x="10159" y="641491"/>
                </a:lnTo>
                <a:lnTo>
                  <a:pt x="7619" y="628795"/>
                </a:lnTo>
                <a:lnTo>
                  <a:pt x="6032" y="615464"/>
                </a:lnTo>
                <a:lnTo>
                  <a:pt x="4127" y="602767"/>
                </a:lnTo>
                <a:lnTo>
                  <a:pt x="2857" y="589436"/>
                </a:lnTo>
                <a:lnTo>
                  <a:pt x="1270" y="576104"/>
                </a:lnTo>
                <a:lnTo>
                  <a:pt x="635" y="562773"/>
                </a:lnTo>
                <a:lnTo>
                  <a:pt x="318" y="549759"/>
                </a:lnTo>
                <a:lnTo>
                  <a:pt x="0" y="536110"/>
                </a:lnTo>
                <a:lnTo>
                  <a:pt x="318" y="522462"/>
                </a:lnTo>
                <a:lnTo>
                  <a:pt x="635" y="509448"/>
                </a:lnTo>
                <a:lnTo>
                  <a:pt x="1270" y="496116"/>
                </a:lnTo>
                <a:lnTo>
                  <a:pt x="2857" y="482785"/>
                </a:lnTo>
                <a:lnTo>
                  <a:pt x="4127" y="469771"/>
                </a:lnTo>
                <a:lnTo>
                  <a:pt x="6032" y="456757"/>
                </a:lnTo>
                <a:lnTo>
                  <a:pt x="7619" y="443426"/>
                </a:lnTo>
                <a:lnTo>
                  <a:pt x="10159" y="430729"/>
                </a:lnTo>
                <a:lnTo>
                  <a:pt x="13016" y="418033"/>
                </a:lnTo>
                <a:lnTo>
                  <a:pt x="15873" y="405019"/>
                </a:lnTo>
                <a:lnTo>
                  <a:pt x="19365" y="392640"/>
                </a:lnTo>
                <a:lnTo>
                  <a:pt x="23174" y="379943"/>
                </a:lnTo>
                <a:lnTo>
                  <a:pt x="26984" y="367247"/>
                </a:lnTo>
                <a:lnTo>
                  <a:pt x="31110" y="355185"/>
                </a:lnTo>
                <a:lnTo>
                  <a:pt x="35872" y="343123"/>
                </a:lnTo>
                <a:lnTo>
                  <a:pt x="40634" y="331062"/>
                </a:lnTo>
                <a:lnTo>
                  <a:pt x="45713" y="319000"/>
                </a:lnTo>
                <a:lnTo>
                  <a:pt x="51110" y="307256"/>
                </a:lnTo>
                <a:lnTo>
                  <a:pt x="56824" y="295511"/>
                </a:lnTo>
                <a:lnTo>
                  <a:pt x="62855" y="283767"/>
                </a:lnTo>
                <a:lnTo>
                  <a:pt x="68887" y="272340"/>
                </a:lnTo>
                <a:lnTo>
                  <a:pt x="75871" y="260913"/>
                </a:lnTo>
                <a:lnTo>
                  <a:pt x="82537" y="249804"/>
                </a:lnTo>
                <a:lnTo>
                  <a:pt x="89521" y="238694"/>
                </a:lnTo>
                <a:lnTo>
                  <a:pt x="97140" y="228220"/>
                </a:lnTo>
                <a:lnTo>
                  <a:pt x="105076" y="217428"/>
                </a:lnTo>
                <a:lnTo>
                  <a:pt x="113330" y="206636"/>
                </a:lnTo>
                <a:lnTo>
                  <a:pt x="121266" y="196479"/>
                </a:lnTo>
                <a:lnTo>
                  <a:pt x="129837" y="186321"/>
                </a:lnTo>
                <a:lnTo>
                  <a:pt x="138726" y="176482"/>
                </a:lnTo>
                <a:lnTo>
                  <a:pt x="147615" y="166642"/>
                </a:lnTo>
                <a:lnTo>
                  <a:pt x="157455" y="156802"/>
                </a:lnTo>
                <a:lnTo>
                  <a:pt x="166662" y="147597"/>
                </a:lnTo>
                <a:lnTo>
                  <a:pt x="176502" y="138709"/>
                </a:lnTo>
                <a:lnTo>
                  <a:pt x="186661" y="129822"/>
                </a:lnTo>
                <a:lnTo>
                  <a:pt x="196502" y="121252"/>
                </a:lnTo>
                <a:lnTo>
                  <a:pt x="206978" y="112682"/>
                </a:lnTo>
                <a:lnTo>
                  <a:pt x="217454" y="104746"/>
                </a:lnTo>
                <a:lnTo>
                  <a:pt x="228247" y="97128"/>
                </a:lnTo>
                <a:lnTo>
                  <a:pt x="239040" y="89510"/>
                </a:lnTo>
                <a:lnTo>
                  <a:pt x="249833" y="82527"/>
                </a:lnTo>
                <a:lnTo>
                  <a:pt x="260944" y="75862"/>
                </a:lnTo>
                <a:lnTo>
                  <a:pt x="272372" y="68879"/>
                </a:lnTo>
                <a:lnTo>
                  <a:pt x="283801" y="62848"/>
                </a:lnTo>
                <a:lnTo>
                  <a:pt x="295546" y="56817"/>
                </a:lnTo>
                <a:lnTo>
                  <a:pt x="307292" y="51103"/>
                </a:lnTo>
                <a:lnTo>
                  <a:pt x="319038" y="45390"/>
                </a:lnTo>
                <a:lnTo>
                  <a:pt x="331101" y="40311"/>
                </a:lnTo>
                <a:lnTo>
                  <a:pt x="343164" y="35550"/>
                </a:lnTo>
                <a:lnTo>
                  <a:pt x="355227" y="31106"/>
                </a:lnTo>
                <a:lnTo>
                  <a:pt x="367925" y="26980"/>
                </a:lnTo>
                <a:lnTo>
                  <a:pt x="380305" y="22854"/>
                </a:lnTo>
                <a:lnTo>
                  <a:pt x="392686" y="19045"/>
                </a:lnTo>
                <a:lnTo>
                  <a:pt x="405067" y="15871"/>
                </a:lnTo>
                <a:lnTo>
                  <a:pt x="418082" y="13014"/>
                </a:lnTo>
                <a:lnTo>
                  <a:pt x="430780" y="10157"/>
                </a:lnTo>
                <a:lnTo>
                  <a:pt x="444113" y="7618"/>
                </a:lnTo>
                <a:lnTo>
                  <a:pt x="456811" y="5713"/>
                </a:lnTo>
                <a:lnTo>
                  <a:pt x="470144" y="3809"/>
                </a:lnTo>
                <a:lnTo>
                  <a:pt x="483159" y="2222"/>
                </a:lnTo>
                <a:lnTo>
                  <a:pt x="496492" y="1270"/>
                </a:lnTo>
                <a:lnTo>
                  <a:pt x="509508" y="635"/>
                </a:lnTo>
                <a:lnTo>
                  <a:pt x="523158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488">
        <p14:ripple/>
      </p:transition>
    </mc:Choice>
    <mc:Fallback xmlns="">
      <p:transition spd="slow" advTm="34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263072" y="4091124"/>
            <a:ext cx="2127641" cy="2045747"/>
            <a:chOff x="8263072" y="4091124"/>
            <a:chExt cx="2127641" cy="2045747"/>
          </a:xfrm>
        </p:grpSpPr>
        <p:sp>
          <p:nvSpPr>
            <p:cNvPr id="7" name="KSO_Shape"/>
            <p:cNvSpPr/>
            <p:nvPr/>
          </p:nvSpPr>
          <p:spPr>
            <a:xfrm rot="19572653">
              <a:off x="8263072" y="4091124"/>
              <a:ext cx="1195934" cy="1195934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KSO_Shape"/>
            <p:cNvSpPr/>
            <p:nvPr/>
          </p:nvSpPr>
          <p:spPr>
            <a:xfrm rot="19572653">
              <a:off x="9087360" y="5317173"/>
              <a:ext cx="696656" cy="696656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KSO_Shape"/>
            <p:cNvSpPr/>
            <p:nvPr/>
          </p:nvSpPr>
          <p:spPr>
            <a:xfrm rot="19572653">
              <a:off x="9480690" y="4738823"/>
              <a:ext cx="580130" cy="58013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KSO_Shape"/>
            <p:cNvSpPr/>
            <p:nvPr/>
          </p:nvSpPr>
          <p:spPr>
            <a:xfrm rot="19572653">
              <a:off x="9955571" y="5701729"/>
              <a:ext cx="435142" cy="435142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475" y="360353"/>
            <a:ext cx="4285049" cy="5613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8259983" y="626794"/>
            <a:ext cx="18069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4" name="KSO_Shape"/>
          <p:cNvSpPr/>
          <p:nvPr/>
        </p:nvSpPr>
        <p:spPr>
          <a:xfrm>
            <a:off x="7701497" y="515646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" name="KSO_Shape"/>
          <p:cNvSpPr/>
          <p:nvPr/>
        </p:nvSpPr>
        <p:spPr>
          <a:xfrm rot="19648714">
            <a:off x="3555799" y="87880"/>
            <a:ext cx="1099825" cy="1077829"/>
          </a:xfrm>
          <a:custGeom>
            <a:avLst/>
            <a:gdLst/>
            <a:ahLst/>
            <a:cxnLst/>
            <a:rect l="l" t="t" r="r" b="b"/>
            <a:pathLst>
              <a:path w="1160528" h="1137856">
                <a:moveTo>
                  <a:pt x="301373" y="145324"/>
                </a:moveTo>
                <a:cubicBezTo>
                  <a:pt x="77474" y="176329"/>
                  <a:pt x="-76715" y="585266"/>
                  <a:pt x="580264" y="1067944"/>
                </a:cubicBezTo>
                <a:cubicBezTo>
                  <a:pt x="1535870" y="365866"/>
                  <a:pt x="775286" y="-180195"/>
                  <a:pt x="580264" y="365866"/>
                </a:cubicBezTo>
                <a:cubicBezTo>
                  <a:pt x="519320" y="195222"/>
                  <a:pt x="403145" y="131231"/>
                  <a:pt x="301373" y="145324"/>
                </a:cubicBezTo>
                <a:close/>
                <a:moveTo>
                  <a:pt x="237013" y="2324"/>
                </a:moveTo>
                <a:cubicBezTo>
                  <a:pt x="362271" y="-15022"/>
                  <a:pt x="505256" y="63737"/>
                  <a:pt x="580264" y="273760"/>
                </a:cubicBezTo>
                <a:cubicBezTo>
                  <a:pt x="820291" y="-398315"/>
                  <a:pt x="1756395" y="273760"/>
                  <a:pt x="580264" y="1137856"/>
                </a:cubicBezTo>
                <a:cubicBezTo>
                  <a:pt x="-228326" y="543790"/>
                  <a:pt x="-38555" y="40484"/>
                  <a:pt x="237013" y="2324"/>
                </a:cubicBezTo>
                <a:close/>
              </a:path>
            </a:pathLst>
          </a:custGeom>
          <a:solidFill>
            <a:srgbClr val="B7171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56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607">
        <p14:ripple/>
      </p:transition>
    </mc:Choice>
    <mc:Fallback xmlns=""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625" y="639127"/>
            <a:ext cx="7596750" cy="5055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/>
          <p:cNvSpPr txBox="1"/>
          <p:nvPr/>
        </p:nvSpPr>
        <p:spPr>
          <a:xfrm>
            <a:off x="8710360" y="242098"/>
            <a:ext cx="18069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4" name="KSO_Shape"/>
          <p:cNvSpPr/>
          <p:nvPr/>
        </p:nvSpPr>
        <p:spPr>
          <a:xfrm>
            <a:off x="7746855" y="22264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44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142">
        <p14:ripple/>
      </p:transition>
    </mc:Choice>
    <mc:Fallback xmlns="">
      <p:transition spd="slow" advTm="31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272" y="709036"/>
            <a:ext cx="7669348" cy="4894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KSO_Shape"/>
          <p:cNvSpPr>
            <a:spLocks/>
          </p:cNvSpPr>
          <p:nvPr/>
        </p:nvSpPr>
        <p:spPr bwMode="auto">
          <a:xfrm rot="2579986">
            <a:off x="360155" y="4175114"/>
            <a:ext cx="1905000" cy="1806575"/>
          </a:xfrm>
          <a:custGeom>
            <a:avLst/>
            <a:gdLst>
              <a:gd name="T0" fmla="*/ 2147483646 w 5471"/>
              <a:gd name="T1" fmla="*/ 2147483646 h 5188"/>
              <a:gd name="T2" fmla="*/ 2147483646 w 5471"/>
              <a:gd name="T3" fmla="*/ 2147483646 h 5188"/>
              <a:gd name="T4" fmla="*/ 2147483646 w 5471"/>
              <a:gd name="T5" fmla="*/ 126593967 h 5188"/>
              <a:gd name="T6" fmla="*/ 2147483646 w 5471"/>
              <a:gd name="T7" fmla="*/ 2147483646 h 5188"/>
              <a:gd name="T8" fmla="*/ 2147483646 w 5471"/>
              <a:gd name="T9" fmla="*/ 2147483646 h 5188"/>
              <a:gd name="T10" fmla="*/ 2147483646 w 5471"/>
              <a:gd name="T11" fmla="*/ 2147483646 h 5188"/>
              <a:gd name="T12" fmla="*/ 2147483646 w 5471"/>
              <a:gd name="T13" fmla="*/ 2147483646 h 5188"/>
              <a:gd name="T14" fmla="*/ 2147483646 w 5471"/>
              <a:gd name="T15" fmla="*/ 2147483646 h 5188"/>
              <a:gd name="T16" fmla="*/ 2147483646 w 5471"/>
              <a:gd name="T17" fmla="*/ 2147483646 h 5188"/>
              <a:gd name="T18" fmla="*/ 2147483646 w 5471"/>
              <a:gd name="T19" fmla="*/ 2147483646 h 5188"/>
              <a:gd name="T20" fmla="*/ 2147483646 w 5471"/>
              <a:gd name="T21" fmla="*/ 2147483646 h 5188"/>
              <a:gd name="T22" fmla="*/ 2147483646 w 5471"/>
              <a:gd name="T23" fmla="*/ 2147483646 h 5188"/>
              <a:gd name="T24" fmla="*/ 2147483646 w 5471"/>
              <a:gd name="T25" fmla="*/ 2147483646 h 5188"/>
              <a:gd name="T26" fmla="*/ 2147483646 w 5471"/>
              <a:gd name="T27" fmla="*/ 2147483646 h 5188"/>
              <a:gd name="T28" fmla="*/ 2147483646 w 5471"/>
              <a:gd name="T29" fmla="*/ 2147483646 h 5188"/>
              <a:gd name="T30" fmla="*/ 2147483646 w 5471"/>
              <a:gd name="T31" fmla="*/ 2147483646 h 5188"/>
              <a:gd name="T32" fmla="*/ 2147483646 w 5471"/>
              <a:gd name="T33" fmla="*/ 2147483646 h 5188"/>
              <a:gd name="T34" fmla="*/ 379975597 w 5471"/>
              <a:gd name="T35" fmla="*/ 2147483646 h 5188"/>
              <a:gd name="T36" fmla="*/ 2147483646 w 5471"/>
              <a:gd name="T37" fmla="*/ 2147483646 h 5188"/>
              <a:gd name="T38" fmla="*/ 2147483646 w 5471"/>
              <a:gd name="T39" fmla="*/ 2147483646 h 5188"/>
              <a:gd name="T40" fmla="*/ 2147483646 w 5471"/>
              <a:gd name="T41" fmla="*/ 2147483646 h 5188"/>
              <a:gd name="T42" fmla="*/ 2147483646 w 5471"/>
              <a:gd name="T43" fmla="*/ 2147483646 h 5188"/>
              <a:gd name="T44" fmla="*/ 2147483646 w 5471"/>
              <a:gd name="T45" fmla="*/ 2147483646 h 5188"/>
              <a:gd name="T46" fmla="*/ 2147483646 w 5471"/>
              <a:gd name="T47" fmla="*/ 2147483646 h 5188"/>
              <a:gd name="T48" fmla="*/ 2147483646 w 5471"/>
              <a:gd name="T49" fmla="*/ 2147483646 h 5188"/>
              <a:gd name="T50" fmla="*/ 2147483646 w 5471"/>
              <a:gd name="T51" fmla="*/ 2147483646 h 5188"/>
              <a:gd name="T52" fmla="*/ 2147483646 w 5471"/>
              <a:gd name="T53" fmla="*/ 2147483646 h 5188"/>
              <a:gd name="T54" fmla="*/ 2147483646 w 5471"/>
              <a:gd name="T55" fmla="*/ 2147483646 h 5188"/>
              <a:gd name="T56" fmla="*/ 2147483646 w 5471"/>
              <a:gd name="T57" fmla="*/ 2147483646 h 5188"/>
              <a:gd name="T58" fmla="*/ 2147483646 w 5471"/>
              <a:gd name="T59" fmla="*/ 2147483646 h 5188"/>
              <a:gd name="T60" fmla="*/ 2147483646 w 5471"/>
              <a:gd name="T61" fmla="*/ 2147483646 h 5188"/>
              <a:gd name="T62" fmla="*/ 2147483646 w 5471"/>
              <a:gd name="T63" fmla="*/ 2147483646 h 5188"/>
              <a:gd name="T64" fmla="*/ 2147483646 w 5471"/>
              <a:gd name="T65" fmla="*/ 2147483646 h 5188"/>
              <a:gd name="T66" fmla="*/ 2147483646 w 5471"/>
              <a:gd name="T67" fmla="*/ 2147483646 h 5188"/>
              <a:gd name="T68" fmla="*/ 2147483646 w 5471"/>
              <a:gd name="T69" fmla="*/ 2147483646 h 5188"/>
              <a:gd name="T70" fmla="*/ 2147483646 w 5471"/>
              <a:gd name="T71" fmla="*/ 2147483646 h 5188"/>
              <a:gd name="T72" fmla="*/ 2147483646 w 5471"/>
              <a:gd name="T73" fmla="*/ 2147483646 h 5188"/>
              <a:gd name="T74" fmla="*/ 2147483646 w 5471"/>
              <a:gd name="T75" fmla="*/ 2147483646 h 5188"/>
              <a:gd name="T76" fmla="*/ 2147483646 w 5471"/>
              <a:gd name="T77" fmla="*/ 2147483646 h 5188"/>
              <a:gd name="T78" fmla="*/ 2147483646 w 5471"/>
              <a:gd name="T79" fmla="*/ 2147483646 h 5188"/>
              <a:gd name="T80" fmla="*/ 2147483646 w 5471"/>
              <a:gd name="T81" fmla="*/ 2147483646 h 5188"/>
              <a:gd name="T82" fmla="*/ 2147483646 w 5471"/>
              <a:gd name="T83" fmla="*/ 2147483646 h 5188"/>
              <a:gd name="T84" fmla="*/ 2147483646 w 5471"/>
              <a:gd name="T85" fmla="*/ 2147483646 h 5188"/>
              <a:gd name="T86" fmla="*/ 2147483646 w 5471"/>
              <a:gd name="T87" fmla="*/ 2147483646 h 5188"/>
              <a:gd name="T88" fmla="*/ 2147483646 w 5471"/>
              <a:gd name="T89" fmla="*/ 2147483646 h 5188"/>
              <a:gd name="T90" fmla="*/ 2147483646 w 5471"/>
              <a:gd name="T91" fmla="*/ 2147483646 h 5188"/>
              <a:gd name="T92" fmla="*/ 2147483646 w 5471"/>
              <a:gd name="T93" fmla="*/ 2147483646 h 5188"/>
              <a:gd name="T94" fmla="*/ 2147483646 w 5471"/>
              <a:gd name="T95" fmla="*/ 2147483646 h 5188"/>
              <a:gd name="T96" fmla="*/ 2147483646 w 5471"/>
              <a:gd name="T97" fmla="*/ 2147483646 h 5188"/>
              <a:gd name="T98" fmla="*/ 2147483646 w 5471"/>
              <a:gd name="T99" fmla="*/ 2147483646 h 5188"/>
              <a:gd name="T100" fmla="*/ 2147483646 w 5471"/>
              <a:gd name="T101" fmla="*/ 2147483646 h 5188"/>
              <a:gd name="T102" fmla="*/ 2147483646 w 5471"/>
              <a:gd name="T103" fmla="*/ 2147483646 h 5188"/>
              <a:gd name="T104" fmla="*/ 2147483646 w 5471"/>
              <a:gd name="T105" fmla="*/ 2147483646 h 5188"/>
              <a:gd name="T106" fmla="*/ 2147483646 w 5471"/>
              <a:gd name="T107" fmla="*/ 2147483646 h 5188"/>
              <a:gd name="T108" fmla="*/ 2147483646 w 5471"/>
              <a:gd name="T109" fmla="*/ 2147483646 h 5188"/>
              <a:gd name="T110" fmla="*/ 2147483646 w 5471"/>
              <a:gd name="T111" fmla="*/ 2147483646 h 5188"/>
              <a:gd name="T112" fmla="*/ 2147483646 w 5471"/>
              <a:gd name="T113" fmla="*/ 2147483646 h 5188"/>
              <a:gd name="T114" fmla="*/ 2147483646 w 5471"/>
              <a:gd name="T115" fmla="*/ 2147483646 h 5188"/>
              <a:gd name="T116" fmla="*/ 2147483646 w 5471"/>
              <a:gd name="T117" fmla="*/ 2147483646 h 5188"/>
              <a:gd name="T118" fmla="*/ 2147483646 w 5471"/>
              <a:gd name="T119" fmla="*/ 2147483646 h 51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71" h="5188">
                <a:moveTo>
                  <a:pt x="3062" y="530"/>
                </a:moveTo>
                <a:lnTo>
                  <a:pt x="3062" y="530"/>
                </a:lnTo>
                <a:lnTo>
                  <a:pt x="3073" y="522"/>
                </a:lnTo>
                <a:lnTo>
                  <a:pt x="3103" y="499"/>
                </a:lnTo>
                <a:lnTo>
                  <a:pt x="3122" y="482"/>
                </a:lnTo>
                <a:lnTo>
                  <a:pt x="3143" y="462"/>
                </a:lnTo>
                <a:lnTo>
                  <a:pt x="3166" y="440"/>
                </a:lnTo>
                <a:lnTo>
                  <a:pt x="3188" y="415"/>
                </a:lnTo>
                <a:lnTo>
                  <a:pt x="3211" y="388"/>
                </a:lnTo>
                <a:lnTo>
                  <a:pt x="3221" y="372"/>
                </a:lnTo>
                <a:lnTo>
                  <a:pt x="3232" y="358"/>
                </a:lnTo>
                <a:lnTo>
                  <a:pt x="3242" y="341"/>
                </a:lnTo>
                <a:lnTo>
                  <a:pt x="3250" y="325"/>
                </a:lnTo>
                <a:lnTo>
                  <a:pt x="3258" y="308"/>
                </a:lnTo>
                <a:lnTo>
                  <a:pt x="3266" y="292"/>
                </a:lnTo>
                <a:lnTo>
                  <a:pt x="3272" y="273"/>
                </a:lnTo>
                <a:lnTo>
                  <a:pt x="3278" y="256"/>
                </a:lnTo>
                <a:lnTo>
                  <a:pt x="3282" y="237"/>
                </a:lnTo>
                <a:lnTo>
                  <a:pt x="3286" y="218"/>
                </a:lnTo>
                <a:lnTo>
                  <a:pt x="3287" y="200"/>
                </a:lnTo>
                <a:lnTo>
                  <a:pt x="3287" y="180"/>
                </a:lnTo>
                <a:lnTo>
                  <a:pt x="3286" y="160"/>
                </a:lnTo>
                <a:lnTo>
                  <a:pt x="3282" y="140"/>
                </a:lnTo>
                <a:lnTo>
                  <a:pt x="3279" y="126"/>
                </a:lnTo>
                <a:lnTo>
                  <a:pt x="3276" y="113"/>
                </a:lnTo>
                <a:lnTo>
                  <a:pt x="3270" y="99"/>
                </a:lnTo>
                <a:lnTo>
                  <a:pt x="3264" y="87"/>
                </a:lnTo>
                <a:lnTo>
                  <a:pt x="3257" y="75"/>
                </a:lnTo>
                <a:lnTo>
                  <a:pt x="3249" y="64"/>
                </a:lnTo>
                <a:lnTo>
                  <a:pt x="3242" y="54"/>
                </a:lnTo>
                <a:lnTo>
                  <a:pt x="3232" y="44"/>
                </a:lnTo>
                <a:lnTo>
                  <a:pt x="3223" y="36"/>
                </a:lnTo>
                <a:lnTo>
                  <a:pt x="3212" y="28"/>
                </a:lnTo>
                <a:lnTo>
                  <a:pt x="3202" y="21"/>
                </a:lnTo>
                <a:lnTo>
                  <a:pt x="3190" y="15"/>
                </a:lnTo>
                <a:lnTo>
                  <a:pt x="3179" y="10"/>
                </a:lnTo>
                <a:lnTo>
                  <a:pt x="3167" y="6"/>
                </a:lnTo>
                <a:lnTo>
                  <a:pt x="3155" y="3"/>
                </a:lnTo>
                <a:lnTo>
                  <a:pt x="3142" y="1"/>
                </a:lnTo>
                <a:lnTo>
                  <a:pt x="3123" y="0"/>
                </a:lnTo>
                <a:lnTo>
                  <a:pt x="3104" y="0"/>
                </a:lnTo>
                <a:lnTo>
                  <a:pt x="3088" y="3"/>
                </a:lnTo>
                <a:lnTo>
                  <a:pt x="3071" y="6"/>
                </a:lnTo>
                <a:lnTo>
                  <a:pt x="3056" y="11"/>
                </a:lnTo>
                <a:lnTo>
                  <a:pt x="3041" y="18"/>
                </a:lnTo>
                <a:lnTo>
                  <a:pt x="3027" y="26"/>
                </a:lnTo>
                <a:lnTo>
                  <a:pt x="3015" y="34"/>
                </a:lnTo>
                <a:lnTo>
                  <a:pt x="3004" y="44"/>
                </a:lnTo>
                <a:lnTo>
                  <a:pt x="2994" y="55"/>
                </a:lnTo>
                <a:lnTo>
                  <a:pt x="2984" y="67"/>
                </a:lnTo>
                <a:lnTo>
                  <a:pt x="2976" y="80"/>
                </a:lnTo>
                <a:lnTo>
                  <a:pt x="2970" y="93"/>
                </a:lnTo>
                <a:lnTo>
                  <a:pt x="2964" y="106"/>
                </a:lnTo>
                <a:lnTo>
                  <a:pt x="2960" y="120"/>
                </a:lnTo>
                <a:lnTo>
                  <a:pt x="2958" y="135"/>
                </a:lnTo>
                <a:lnTo>
                  <a:pt x="2950" y="127"/>
                </a:lnTo>
                <a:lnTo>
                  <a:pt x="2941" y="120"/>
                </a:lnTo>
                <a:lnTo>
                  <a:pt x="2932" y="114"/>
                </a:lnTo>
                <a:lnTo>
                  <a:pt x="2923" y="108"/>
                </a:lnTo>
                <a:lnTo>
                  <a:pt x="2912" y="103"/>
                </a:lnTo>
                <a:lnTo>
                  <a:pt x="2901" y="98"/>
                </a:lnTo>
                <a:lnTo>
                  <a:pt x="2890" y="95"/>
                </a:lnTo>
                <a:lnTo>
                  <a:pt x="2877" y="92"/>
                </a:lnTo>
                <a:lnTo>
                  <a:pt x="2865" y="91"/>
                </a:lnTo>
                <a:lnTo>
                  <a:pt x="2852" y="89"/>
                </a:lnTo>
                <a:lnTo>
                  <a:pt x="2840" y="91"/>
                </a:lnTo>
                <a:lnTo>
                  <a:pt x="2828" y="92"/>
                </a:lnTo>
                <a:lnTo>
                  <a:pt x="2815" y="95"/>
                </a:lnTo>
                <a:lnTo>
                  <a:pt x="2803" y="99"/>
                </a:lnTo>
                <a:lnTo>
                  <a:pt x="2791" y="105"/>
                </a:lnTo>
                <a:lnTo>
                  <a:pt x="2780" y="111"/>
                </a:lnTo>
                <a:lnTo>
                  <a:pt x="2770" y="118"/>
                </a:lnTo>
                <a:lnTo>
                  <a:pt x="2761" y="126"/>
                </a:lnTo>
                <a:lnTo>
                  <a:pt x="2753" y="135"/>
                </a:lnTo>
                <a:lnTo>
                  <a:pt x="2745" y="143"/>
                </a:lnTo>
                <a:lnTo>
                  <a:pt x="2739" y="152"/>
                </a:lnTo>
                <a:lnTo>
                  <a:pt x="2733" y="162"/>
                </a:lnTo>
                <a:lnTo>
                  <a:pt x="2728" y="171"/>
                </a:lnTo>
                <a:lnTo>
                  <a:pt x="2725" y="182"/>
                </a:lnTo>
                <a:lnTo>
                  <a:pt x="2720" y="192"/>
                </a:lnTo>
                <a:lnTo>
                  <a:pt x="2718" y="203"/>
                </a:lnTo>
                <a:lnTo>
                  <a:pt x="2717" y="214"/>
                </a:lnTo>
                <a:lnTo>
                  <a:pt x="2716" y="225"/>
                </a:lnTo>
                <a:lnTo>
                  <a:pt x="2716" y="236"/>
                </a:lnTo>
                <a:lnTo>
                  <a:pt x="2717" y="248"/>
                </a:lnTo>
                <a:lnTo>
                  <a:pt x="2719" y="259"/>
                </a:lnTo>
                <a:lnTo>
                  <a:pt x="2721" y="270"/>
                </a:lnTo>
                <a:lnTo>
                  <a:pt x="2727" y="288"/>
                </a:lnTo>
                <a:lnTo>
                  <a:pt x="2733" y="303"/>
                </a:lnTo>
                <a:lnTo>
                  <a:pt x="2741" y="318"/>
                </a:lnTo>
                <a:lnTo>
                  <a:pt x="2751" y="334"/>
                </a:lnTo>
                <a:lnTo>
                  <a:pt x="2761" y="348"/>
                </a:lnTo>
                <a:lnTo>
                  <a:pt x="2772" y="362"/>
                </a:lnTo>
                <a:lnTo>
                  <a:pt x="2784" y="376"/>
                </a:lnTo>
                <a:lnTo>
                  <a:pt x="2796" y="388"/>
                </a:lnTo>
                <a:lnTo>
                  <a:pt x="2809" y="400"/>
                </a:lnTo>
                <a:lnTo>
                  <a:pt x="2824" y="412"/>
                </a:lnTo>
                <a:lnTo>
                  <a:pt x="2837" y="422"/>
                </a:lnTo>
                <a:lnTo>
                  <a:pt x="2851" y="433"/>
                </a:lnTo>
                <a:lnTo>
                  <a:pt x="2881" y="451"/>
                </a:lnTo>
                <a:lnTo>
                  <a:pt x="2910" y="468"/>
                </a:lnTo>
                <a:lnTo>
                  <a:pt x="2940" y="483"/>
                </a:lnTo>
                <a:lnTo>
                  <a:pt x="2968" y="495"/>
                </a:lnTo>
                <a:lnTo>
                  <a:pt x="2993" y="506"/>
                </a:lnTo>
                <a:lnTo>
                  <a:pt x="3016" y="514"/>
                </a:lnTo>
                <a:lnTo>
                  <a:pt x="3049" y="525"/>
                </a:lnTo>
                <a:lnTo>
                  <a:pt x="3062" y="530"/>
                </a:lnTo>
                <a:close/>
                <a:moveTo>
                  <a:pt x="2435" y="3095"/>
                </a:moveTo>
                <a:lnTo>
                  <a:pt x="2435" y="3095"/>
                </a:lnTo>
                <a:lnTo>
                  <a:pt x="2463" y="3057"/>
                </a:lnTo>
                <a:lnTo>
                  <a:pt x="2490" y="3020"/>
                </a:lnTo>
                <a:lnTo>
                  <a:pt x="2520" y="2985"/>
                </a:lnTo>
                <a:lnTo>
                  <a:pt x="2551" y="2951"/>
                </a:lnTo>
                <a:lnTo>
                  <a:pt x="2583" y="2919"/>
                </a:lnTo>
                <a:lnTo>
                  <a:pt x="2617" y="2888"/>
                </a:lnTo>
                <a:lnTo>
                  <a:pt x="2651" y="2859"/>
                </a:lnTo>
                <a:lnTo>
                  <a:pt x="2687" y="2831"/>
                </a:lnTo>
                <a:lnTo>
                  <a:pt x="2723" y="2805"/>
                </a:lnTo>
                <a:lnTo>
                  <a:pt x="2762" y="2779"/>
                </a:lnTo>
                <a:lnTo>
                  <a:pt x="2800" y="2756"/>
                </a:lnTo>
                <a:lnTo>
                  <a:pt x="2840" y="2735"/>
                </a:lnTo>
                <a:lnTo>
                  <a:pt x="2882" y="2714"/>
                </a:lnTo>
                <a:lnTo>
                  <a:pt x="2924" y="2697"/>
                </a:lnTo>
                <a:lnTo>
                  <a:pt x="2965" y="2680"/>
                </a:lnTo>
                <a:lnTo>
                  <a:pt x="3009" y="2666"/>
                </a:lnTo>
                <a:lnTo>
                  <a:pt x="2986" y="2646"/>
                </a:lnTo>
                <a:lnTo>
                  <a:pt x="2964" y="2626"/>
                </a:lnTo>
                <a:lnTo>
                  <a:pt x="2940" y="2609"/>
                </a:lnTo>
                <a:lnTo>
                  <a:pt x="2916" y="2591"/>
                </a:lnTo>
                <a:lnTo>
                  <a:pt x="2891" y="2575"/>
                </a:lnTo>
                <a:lnTo>
                  <a:pt x="2865" y="2558"/>
                </a:lnTo>
                <a:lnTo>
                  <a:pt x="2839" y="2544"/>
                </a:lnTo>
                <a:lnTo>
                  <a:pt x="2813" y="2530"/>
                </a:lnTo>
                <a:lnTo>
                  <a:pt x="2785" y="2516"/>
                </a:lnTo>
                <a:lnTo>
                  <a:pt x="2758" y="2503"/>
                </a:lnTo>
                <a:lnTo>
                  <a:pt x="2729" y="2492"/>
                </a:lnTo>
                <a:lnTo>
                  <a:pt x="2700" y="2481"/>
                </a:lnTo>
                <a:lnTo>
                  <a:pt x="2671" y="2471"/>
                </a:lnTo>
                <a:lnTo>
                  <a:pt x="2641" y="2462"/>
                </a:lnTo>
                <a:lnTo>
                  <a:pt x="2610" y="2455"/>
                </a:lnTo>
                <a:lnTo>
                  <a:pt x="2579" y="2448"/>
                </a:lnTo>
                <a:lnTo>
                  <a:pt x="2536" y="2442"/>
                </a:lnTo>
                <a:lnTo>
                  <a:pt x="2495" y="2436"/>
                </a:lnTo>
                <a:lnTo>
                  <a:pt x="2453" y="2433"/>
                </a:lnTo>
                <a:lnTo>
                  <a:pt x="2411" y="2432"/>
                </a:lnTo>
                <a:lnTo>
                  <a:pt x="2370" y="2433"/>
                </a:lnTo>
                <a:lnTo>
                  <a:pt x="2330" y="2435"/>
                </a:lnTo>
                <a:lnTo>
                  <a:pt x="2289" y="2440"/>
                </a:lnTo>
                <a:lnTo>
                  <a:pt x="2248" y="2446"/>
                </a:lnTo>
                <a:lnTo>
                  <a:pt x="2209" y="2455"/>
                </a:lnTo>
                <a:lnTo>
                  <a:pt x="2170" y="2465"/>
                </a:lnTo>
                <a:lnTo>
                  <a:pt x="2132" y="2476"/>
                </a:lnTo>
                <a:lnTo>
                  <a:pt x="2094" y="2489"/>
                </a:lnTo>
                <a:lnTo>
                  <a:pt x="2057" y="2504"/>
                </a:lnTo>
                <a:lnTo>
                  <a:pt x="2020" y="2521"/>
                </a:lnTo>
                <a:lnTo>
                  <a:pt x="1985" y="2539"/>
                </a:lnTo>
                <a:lnTo>
                  <a:pt x="1950" y="2558"/>
                </a:lnTo>
                <a:lnTo>
                  <a:pt x="1938" y="2531"/>
                </a:lnTo>
                <a:lnTo>
                  <a:pt x="1925" y="2502"/>
                </a:lnTo>
                <a:lnTo>
                  <a:pt x="1911" y="2475"/>
                </a:lnTo>
                <a:lnTo>
                  <a:pt x="1897" y="2448"/>
                </a:lnTo>
                <a:lnTo>
                  <a:pt x="1882" y="2421"/>
                </a:lnTo>
                <a:lnTo>
                  <a:pt x="1865" y="2395"/>
                </a:lnTo>
                <a:lnTo>
                  <a:pt x="1849" y="2369"/>
                </a:lnTo>
                <a:lnTo>
                  <a:pt x="1831" y="2344"/>
                </a:lnTo>
                <a:lnTo>
                  <a:pt x="1812" y="2319"/>
                </a:lnTo>
                <a:lnTo>
                  <a:pt x="1794" y="2295"/>
                </a:lnTo>
                <a:lnTo>
                  <a:pt x="1774" y="2272"/>
                </a:lnTo>
                <a:lnTo>
                  <a:pt x="1753" y="2249"/>
                </a:lnTo>
                <a:lnTo>
                  <a:pt x="1731" y="2227"/>
                </a:lnTo>
                <a:lnTo>
                  <a:pt x="1709" y="2205"/>
                </a:lnTo>
                <a:lnTo>
                  <a:pt x="1687" y="2184"/>
                </a:lnTo>
                <a:lnTo>
                  <a:pt x="1663" y="2164"/>
                </a:lnTo>
                <a:lnTo>
                  <a:pt x="1640" y="2145"/>
                </a:lnTo>
                <a:lnTo>
                  <a:pt x="1614" y="2126"/>
                </a:lnTo>
                <a:lnTo>
                  <a:pt x="1589" y="2108"/>
                </a:lnTo>
                <a:lnTo>
                  <a:pt x="1564" y="2091"/>
                </a:lnTo>
                <a:lnTo>
                  <a:pt x="1537" y="2074"/>
                </a:lnTo>
                <a:lnTo>
                  <a:pt x="1510" y="2058"/>
                </a:lnTo>
                <a:lnTo>
                  <a:pt x="1482" y="2043"/>
                </a:lnTo>
                <a:lnTo>
                  <a:pt x="1454" y="2029"/>
                </a:lnTo>
                <a:lnTo>
                  <a:pt x="1425" y="2016"/>
                </a:lnTo>
                <a:lnTo>
                  <a:pt x="1395" y="2003"/>
                </a:lnTo>
                <a:lnTo>
                  <a:pt x="1366" y="1992"/>
                </a:lnTo>
                <a:lnTo>
                  <a:pt x="1335" y="1981"/>
                </a:lnTo>
                <a:lnTo>
                  <a:pt x="1304" y="1971"/>
                </a:lnTo>
                <a:lnTo>
                  <a:pt x="1273" y="1962"/>
                </a:lnTo>
                <a:lnTo>
                  <a:pt x="1241" y="1954"/>
                </a:lnTo>
                <a:lnTo>
                  <a:pt x="1210" y="1948"/>
                </a:lnTo>
                <a:lnTo>
                  <a:pt x="1158" y="1939"/>
                </a:lnTo>
                <a:lnTo>
                  <a:pt x="1107" y="1933"/>
                </a:lnTo>
                <a:lnTo>
                  <a:pt x="1057" y="1930"/>
                </a:lnTo>
                <a:lnTo>
                  <a:pt x="1006" y="1929"/>
                </a:lnTo>
                <a:lnTo>
                  <a:pt x="955" y="1930"/>
                </a:lnTo>
                <a:lnTo>
                  <a:pt x="906" y="1934"/>
                </a:lnTo>
                <a:lnTo>
                  <a:pt x="857" y="1941"/>
                </a:lnTo>
                <a:lnTo>
                  <a:pt x="809" y="1950"/>
                </a:lnTo>
                <a:lnTo>
                  <a:pt x="761" y="1962"/>
                </a:lnTo>
                <a:lnTo>
                  <a:pt x="714" y="1975"/>
                </a:lnTo>
                <a:lnTo>
                  <a:pt x="668" y="1991"/>
                </a:lnTo>
                <a:lnTo>
                  <a:pt x="623" y="2009"/>
                </a:lnTo>
                <a:lnTo>
                  <a:pt x="579" y="2029"/>
                </a:lnTo>
                <a:lnTo>
                  <a:pt x="536" y="2051"/>
                </a:lnTo>
                <a:lnTo>
                  <a:pt x="493" y="2075"/>
                </a:lnTo>
                <a:lnTo>
                  <a:pt x="453" y="2101"/>
                </a:lnTo>
                <a:lnTo>
                  <a:pt x="414" y="2129"/>
                </a:lnTo>
                <a:lnTo>
                  <a:pt x="376" y="2159"/>
                </a:lnTo>
                <a:lnTo>
                  <a:pt x="339" y="2191"/>
                </a:lnTo>
                <a:lnTo>
                  <a:pt x="304" y="2224"/>
                </a:lnTo>
                <a:lnTo>
                  <a:pt x="270" y="2259"/>
                </a:lnTo>
                <a:lnTo>
                  <a:pt x="238" y="2295"/>
                </a:lnTo>
                <a:lnTo>
                  <a:pt x="208" y="2334"/>
                </a:lnTo>
                <a:lnTo>
                  <a:pt x="180" y="2374"/>
                </a:lnTo>
                <a:lnTo>
                  <a:pt x="153" y="2415"/>
                </a:lnTo>
                <a:lnTo>
                  <a:pt x="129" y="2458"/>
                </a:lnTo>
                <a:lnTo>
                  <a:pt x="106" y="2503"/>
                </a:lnTo>
                <a:lnTo>
                  <a:pt x="86" y="2548"/>
                </a:lnTo>
                <a:lnTo>
                  <a:pt x="67" y="2596"/>
                </a:lnTo>
                <a:lnTo>
                  <a:pt x="52" y="2644"/>
                </a:lnTo>
                <a:lnTo>
                  <a:pt x="38" y="2694"/>
                </a:lnTo>
                <a:lnTo>
                  <a:pt x="27" y="2744"/>
                </a:lnTo>
                <a:lnTo>
                  <a:pt x="17" y="2802"/>
                </a:lnTo>
                <a:lnTo>
                  <a:pt x="9" y="2860"/>
                </a:lnTo>
                <a:lnTo>
                  <a:pt x="4" y="2918"/>
                </a:lnTo>
                <a:lnTo>
                  <a:pt x="1" y="2974"/>
                </a:lnTo>
                <a:lnTo>
                  <a:pt x="0" y="3031"/>
                </a:lnTo>
                <a:lnTo>
                  <a:pt x="3" y="3087"/>
                </a:lnTo>
                <a:lnTo>
                  <a:pt x="6" y="3143"/>
                </a:lnTo>
                <a:lnTo>
                  <a:pt x="12" y="3198"/>
                </a:lnTo>
                <a:lnTo>
                  <a:pt x="20" y="3253"/>
                </a:lnTo>
                <a:lnTo>
                  <a:pt x="30" y="3307"/>
                </a:lnTo>
                <a:lnTo>
                  <a:pt x="41" y="3361"/>
                </a:lnTo>
                <a:lnTo>
                  <a:pt x="55" y="3415"/>
                </a:lnTo>
                <a:lnTo>
                  <a:pt x="70" y="3468"/>
                </a:lnTo>
                <a:lnTo>
                  <a:pt x="86" y="3520"/>
                </a:lnTo>
                <a:lnTo>
                  <a:pt x="105" y="3571"/>
                </a:lnTo>
                <a:lnTo>
                  <a:pt x="125" y="3622"/>
                </a:lnTo>
                <a:lnTo>
                  <a:pt x="146" y="3673"/>
                </a:lnTo>
                <a:lnTo>
                  <a:pt x="168" y="3722"/>
                </a:lnTo>
                <a:lnTo>
                  <a:pt x="192" y="3772"/>
                </a:lnTo>
                <a:lnTo>
                  <a:pt x="216" y="3820"/>
                </a:lnTo>
                <a:lnTo>
                  <a:pt x="242" y="3867"/>
                </a:lnTo>
                <a:lnTo>
                  <a:pt x="269" y="3915"/>
                </a:lnTo>
                <a:lnTo>
                  <a:pt x="297" y="3961"/>
                </a:lnTo>
                <a:lnTo>
                  <a:pt x="326" y="4006"/>
                </a:lnTo>
                <a:lnTo>
                  <a:pt x="355" y="4051"/>
                </a:lnTo>
                <a:lnTo>
                  <a:pt x="385" y="4095"/>
                </a:lnTo>
                <a:lnTo>
                  <a:pt x="416" y="4138"/>
                </a:lnTo>
                <a:lnTo>
                  <a:pt x="447" y="4180"/>
                </a:lnTo>
                <a:lnTo>
                  <a:pt x="479" y="4222"/>
                </a:lnTo>
                <a:lnTo>
                  <a:pt x="511" y="4262"/>
                </a:lnTo>
                <a:lnTo>
                  <a:pt x="544" y="4302"/>
                </a:lnTo>
                <a:lnTo>
                  <a:pt x="577" y="4340"/>
                </a:lnTo>
                <a:lnTo>
                  <a:pt x="610" y="4379"/>
                </a:lnTo>
                <a:lnTo>
                  <a:pt x="643" y="4415"/>
                </a:lnTo>
                <a:lnTo>
                  <a:pt x="709" y="4487"/>
                </a:lnTo>
                <a:lnTo>
                  <a:pt x="775" y="4554"/>
                </a:lnTo>
                <a:lnTo>
                  <a:pt x="839" y="4617"/>
                </a:lnTo>
                <a:lnTo>
                  <a:pt x="903" y="4676"/>
                </a:lnTo>
                <a:lnTo>
                  <a:pt x="963" y="4731"/>
                </a:lnTo>
                <a:lnTo>
                  <a:pt x="1020" y="4780"/>
                </a:lnTo>
                <a:lnTo>
                  <a:pt x="1074" y="4826"/>
                </a:lnTo>
                <a:lnTo>
                  <a:pt x="1125" y="4866"/>
                </a:lnTo>
                <a:lnTo>
                  <a:pt x="1170" y="4901"/>
                </a:lnTo>
                <a:lnTo>
                  <a:pt x="1210" y="4932"/>
                </a:lnTo>
                <a:lnTo>
                  <a:pt x="1244" y="4958"/>
                </a:lnTo>
                <a:lnTo>
                  <a:pt x="1292" y="4992"/>
                </a:lnTo>
                <a:lnTo>
                  <a:pt x="1309" y="5004"/>
                </a:lnTo>
                <a:lnTo>
                  <a:pt x="1338" y="4996"/>
                </a:lnTo>
                <a:lnTo>
                  <a:pt x="1373" y="4986"/>
                </a:lnTo>
                <a:lnTo>
                  <a:pt x="1421" y="4973"/>
                </a:lnTo>
                <a:lnTo>
                  <a:pt x="1479" y="4955"/>
                </a:lnTo>
                <a:lnTo>
                  <a:pt x="1547" y="4934"/>
                </a:lnTo>
                <a:lnTo>
                  <a:pt x="1623" y="4908"/>
                </a:lnTo>
                <a:lnTo>
                  <a:pt x="1708" y="4878"/>
                </a:lnTo>
                <a:lnTo>
                  <a:pt x="1799" y="4844"/>
                </a:lnTo>
                <a:lnTo>
                  <a:pt x="1896" y="4806"/>
                </a:lnTo>
                <a:lnTo>
                  <a:pt x="1946" y="4785"/>
                </a:lnTo>
                <a:lnTo>
                  <a:pt x="1997" y="4763"/>
                </a:lnTo>
                <a:lnTo>
                  <a:pt x="2049" y="4739"/>
                </a:lnTo>
                <a:lnTo>
                  <a:pt x="2101" y="4714"/>
                </a:lnTo>
                <a:lnTo>
                  <a:pt x="2154" y="4689"/>
                </a:lnTo>
                <a:lnTo>
                  <a:pt x="2207" y="4663"/>
                </a:lnTo>
                <a:lnTo>
                  <a:pt x="2261" y="4634"/>
                </a:lnTo>
                <a:lnTo>
                  <a:pt x="2315" y="4606"/>
                </a:lnTo>
                <a:lnTo>
                  <a:pt x="2368" y="4575"/>
                </a:lnTo>
                <a:lnTo>
                  <a:pt x="2422" y="4543"/>
                </a:lnTo>
                <a:lnTo>
                  <a:pt x="2476" y="4511"/>
                </a:lnTo>
                <a:lnTo>
                  <a:pt x="2529" y="4477"/>
                </a:lnTo>
                <a:lnTo>
                  <a:pt x="2506" y="4446"/>
                </a:lnTo>
                <a:lnTo>
                  <a:pt x="2484" y="4414"/>
                </a:lnTo>
                <a:lnTo>
                  <a:pt x="2462" y="4382"/>
                </a:lnTo>
                <a:lnTo>
                  <a:pt x="2442" y="4349"/>
                </a:lnTo>
                <a:lnTo>
                  <a:pt x="2422" y="4316"/>
                </a:lnTo>
                <a:lnTo>
                  <a:pt x="2403" y="4282"/>
                </a:lnTo>
                <a:lnTo>
                  <a:pt x="2385" y="4248"/>
                </a:lnTo>
                <a:lnTo>
                  <a:pt x="2368" y="4213"/>
                </a:lnTo>
                <a:lnTo>
                  <a:pt x="2353" y="4178"/>
                </a:lnTo>
                <a:lnTo>
                  <a:pt x="2337" y="4141"/>
                </a:lnTo>
                <a:lnTo>
                  <a:pt x="2323" y="4105"/>
                </a:lnTo>
                <a:lnTo>
                  <a:pt x="2310" y="4068"/>
                </a:lnTo>
                <a:lnTo>
                  <a:pt x="2299" y="4030"/>
                </a:lnTo>
                <a:lnTo>
                  <a:pt x="2288" y="3992"/>
                </a:lnTo>
                <a:lnTo>
                  <a:pt x="2278" y="3953"/>
                </a:lnTo>
                <a:lnTo>
                  <a:pt x="2270" y="3914"/>
                </a:lnTo>
                <a:lnTo>
                  <a:pt x="2265" y="3886"/>
                </a:lnTo>
                <a:lnTo>
                  <a:pt x="2260" y="3860"/>
                </a:lnTo>
                <a:lnTo>
                  <a:pt x="2257" y="3832"/>
                </a:lnTo>
                <a:lnTo>
                  <a:pt x="2255" y="3806"/>
                </a:lnTo>
                <a:lnTo>
                  <a:pt x="2250" y="3752"/>
                </a:lnTo>
                <a:lnTo>
                  <a:pt x="2249" y="3699"/>
                </a:lnTo>
                <a:lnTo>
                  <a:pt x="2250" y="3645"/>
                </a:lnTo>
                <a:lnTo>
                  <a:pt x="2255" y="3592"/>
                </a:lnTo>
                <a:lnTo>
                  <a:pt x="2261" y="3540"/>
                </a:lnTo>
                <a:lnTo>
                  <a:pt x="2271" y="3488"/>
                </a:lnTo>
                <a:lnTo>
                  <a:pt x="2282" y="3436"/>
                </a:lnTo>
                <a:lnTo>
                  <a:pt x="2297" y="3384"/>
                </a:lnTo>
                <a:lnTo>
                  <a:pt x="2314" y="3334"/>
                </a:lnTo>
                <a:lnTo>
                  <a:pt x="2333" y="3284"/>
                </a:lnTo>
                <a:lnTo>
                  <a:pt x="2355" y="3236"/>
                </a:lnTo>
                <a:lnTo>
                  <a:pt x="2379" y="3187"/>
                </a:lnTo>
                <a:lnTo>
                  <a:pt x="2392" y="3164"/>
                </a:lnTo>
                <a:lnTo>
                  <a:pt x="2407" y="3141"/>
                </a:lnTo>
                <a:lnTo>
                  <a:pt x="2421" y="3118"/>
                </a:lnTo>
                <a:lnTo>
                  <a:pt x="2435" y="3095"/>
                </a:lnTo>
                <a:close/>
                <a:moveTo>
                  <a:pt x="3250" y="1604"/>
                </a:moveTo>
                <a:lnTo>
                  <a:pt x="3250" y="1604"/>
                </a:lnTo>
                <a:lnTo>
                  <a:pt x="3255" y="1581"/>
                </a:lnTo>
                <a:lnTo>
                  <a:pt x="3261" y="1559"/>
                </a:lnTo>
                <a:lnTo>
                  <a:pt x="3270" y="1537"/>
                </a:lnTo>
                <a:lnTo>
                  <a:pt x="3281" y="1516"/>
                </a:lnTo>
                <a:lnTo>
                  <a:pt x="3294" y="1497"/>
                </a:lnTo>
                <a:lnTo>
                  <a:pt x="3309" y="1478"/>
                </a:lnTo>
                <a:lnTo>
                  <a:pt x="3325" y="1460"/>
                </a:lnTo>
                <a:lnTo>
                  <a:pt x="3343" y="1445"/>
                </a:lnTo>
                <a:lnTo>
                  <a:pt x="3363" y="1431"/>
                </a:lnTo>
                <a:lnTo>
                  <a:pt x="3385" y="1418"/>
                </a:lnTo>
                <a:lnTo>
                  <a:pt x="3408" y="1407"/>
                </a:lnTo>
                <a:lnTo>
                  <a:pt x="3432" y="1400"/>
                </a:lnTo>
                <a:lnTo>
                  <a:pt x="3445" y="1396"/>
                </a:lnTo>
                <a:lnTo>
                  <a:pt x="3458" y="1394"/>
                </a:lnTo>
                <a:lnTo>
                  <a:pt x="3472" y="1392"/>
                </a:lnTo>
                <a:lnTo>
                  <a:pt x="3486" y="1390"/>
                </a:lnTo>
                <a:lnTo>
                  <a:pt x="3500" y="1390"/>
                </a:lnTo>
                <a:lnTo>
                  <a:pt x="3515" y="1390"/>
                </a:lnTo>
                <a:lnTo>
                  <a:pt x="3530" y="1390"/>
                </a:lnTo>
                <a:lnTo>
                  <a:pt x="3545" y="1391"/>
                </a:lnTo>
                <a:lnTo>
                  <a:pt x="3565" y="1394"/>
                </a:lnTo>
                <a:lnTo>
                  <a:pt x="3585" y="1400"/>
                </a:lnTo>
                <a:lnTo>
                  <a:pt x="3604" y="1405"/>
                </a:lnTo>
                <a:lnTo>
                  <a:pt x="3622" y="1414"/>
                </a:lnTo>
                <a:lnTo>
                  <a:pt x="3641" y="1424"/>
                </a:lnTo>
                <a:lnTo>
                  <a:pt x="3658" y="1435"/>
                </a:lnTo>
                <a:lnTo>
                  <a:pt x="3674" y="1447"/>
                </a:lnTo>
                <a:lnTo>
                  <a:pt x="3689" y="1461"/>
                </a:lnTo>
                <a:lnTo>
                  <a:pt x="3704" y="1476"/>
                </a:lnTo>
                <a:lnTo>
                  <a:pt x="3717" y="1492"/>
                </a:lnTo>
                <a:lnTo>
                  <a:pt x="3729" y="1510"/>
                </a:lnTo>
                <a:lnTo>
                  <a:pt x="3740" y="1528"/>
                </a:lnTo>
                <a:lnTo>
                  <a:pt x="3750" y="1548"/>
                </a:lnTo>
                <a:lnTo>
                  <a:pt x="3758" y="1569"/>
                </a:lnTo>
                <a:lnTo>
                  <a:pt x="3765" y="1591"/>
                </a:lnTo>
                <a:lnTo>
                  <a:pt x="3770" y="1613"/>
                </a:lnTo>
                <a:lnTo>
                  <a:pt x="3773" y="1630"/>
                </a:lnTo>
                <a:lnTo>
                  <a:pt x="3775" y="1645"/>
                </a:lnTo>
                <a:lnTo>
                  <a:pt x="3777" y="1677"/>
                </a:lnTo>
                <a:lnTo>
                  <a:pt x="3777" y="1708"/>
                </a:lnTo>
                <a:lnTo>
                  <a:pt x="3774" y="1739"/>
                </a:lnTo>
                <a:lnTo>
                  <a:pt x="3770" y="1768"/>
                </a:lnTo>
                <a:lnTo>
                  <a:pt x="3762" y="1798"/>
                </a:lnTo>
                <a:lnTo>
                  <a:pt x="3753" y="1827"/>
                </a:lnTo>
                <a:lnTo>
                  <a:pt x="3743" y="1855"/>
                </a:lnTo>
                <a:lnTo>
                  <a:pt x="3731" y="1883"/>
                </a:lnTo>
                <a:lnTo>
                  <a:pt x="3718" y="1909"/>
                </a:lnTo>
                <a:lnTo>
                  <a:pt x="3704" y="1936"/>
                </a:lnTo>
                <a:lnTo>
                  <a:pt x="3688" y="1961"/>
                </a:lnTo>
                <a:lnTo>
                  <a:pt x="3672" y="1985"/>
                </a:lnTo>
                <a:lnTo>
                  <a:pt x="3654" y="2008"/>
                </a:lnTo>
                <a:lnTo>
                  <a:pt x="3637" y="2031"/>
                </a:lnTo>
                <a:lnTo>
                  <a:pt x="3619" y="2052"/>
                </a:lnTo>
                <a:lnTo>
                  <a:pt x="3600" y="2073"/>
                </a:lnTo>
                <a:lnTo>
                  <a:pt x="3583" y="2093"/>
                </a:lnTo>
                <a:lnTo>
                  <a:pt x="3546" y="2128"/>
                </a:lnTo>
                <a:lnTo>
                  <a:pt x="3512" y="2160"/>
                </a:lnTo>
                <a:lnTo>
                  <a:pt x="3481" y="2186"/>
                </a:lnTo>
                <a:lnTo>
                  <a:pt x="3456" y="2207"/>
                </a:lnTo>
                <a:lnTo>
                  <a:pt x="3435" y="2223"/>
                </a:lnTo>
                <a:lnTo>
                  <a:pt x="3418" y="2235"/>
                </a:lnTo>
                <a:lnTo>
                  <a:pt x="3398" y="2229"/>
                </a:lnTo>
                <a:lnTo>
                  <a:pt x="3375" y="2222"/>
                </a:lnTo>
                <a:lnTo>
                  <a:pt x="3344" y="2212"/>
                </a:lnTo>
                <a:lnTo>
                  <a:pt x="3308" y="2197"/>
                </a:lnTo>
                <a:lnTo>
                  <a:pt x="3267" y="2181"/>
                </a:lnTo>
                <a:lnTo>
                  <a:pt x="3223" y="2161"/>
                </a:lnTo>
                <a:lnTo>
                  <a:pt x="3176" y="2138"/>
                </a:lnTo>
                <a:lnTo>
                  <a:pt x="3153" y="2125"/>
                </a:lnTo>
                <a:lnTo>
                  <a:pt x="3128" y="2110"/>
                </a:lnTo>
                <a:lnTo>
                  <a:pt x="3105" y="2096"/>
                </a:lnTo>
                <a:lnTo>
                  <a:pt x="3081" y="2081"/>
                </a:lnTo>
                <a:lnTo>
                  <a:pt x="3058" y="2064"/>
                </a:lnTo>
                <a:lnTo>
                  <a:pt x="3036" y="2047"/>
                </a:lnTo>
                <a:lnTo>
                  <a:pt x="3014" y="2028"/>
                </a:lnTo>
                <a:lnTo>
                  <a:pt x="2993" y="2009"/>
                </a:lnTo>
                <a:lnTo>
                  <a:pt x="2973" y="1988"/>
                </a:lnTo>
                <a:lnTo>
                  <a:pt x="2954" y="1967"/>
                </a:lnTo>
                <a:lnTo>
                  <a:pt x="2937" y="1945"/>
                </a:lnTo>
                <a:lnTo>
                  <a:pt x="2920" y="1922"/>
                </a:lnTo>
                <a:lnTo>
                  <a:pt x="2906" y="1899"/>
                </a:lnTo>
                <a:lnTo>
                  <a:pt x="2893" y="1874"/>
                </a:lnTo>
                <a:lnTo>
                  <a:pt x="2882" y="1848"/>
                </a:lnTo>
                <a:lnTo>
                  <a:pt x="2873" y="1821"/>
                </a:lnTo>
                <a:lnTo>
                  <a:pt x="2869" y="1802"/>
                </a:lnTo>
                <a:lnTo>
                  <a:pt x="2866" y="1785"/>
                </a:lnTo>
                <a:lnTo>
                  <a:pt x="2864" y="1767"/>
                </a:lnTo>
                <a:lnTo>
                  <a:pt x="2864" y="1748"/>
                </a:lnTo>
                <a:lnTo>
                  <a:pt x="2865" y="1731"/>
                </a:lnTo>
                <a:lnTo>
                  <a:pt x="2869" y="1713"/>
                </a:lnTo>
                <a:lnTo>
                  <a:pt x="2873" y="1697"/>
                </a:lnTo>
                <a:lnTo>
                  <a:pt x="2877" y="1679"/>
                </a:lnTo>
                <a:lnTo>
                  <a:pt x="2884" y="1664"/>
                </a:lnTo>
                <a:lnTo>
                  <a:pt x="2893" y="1647"/>
                </a:lnTo>
                <a:lnTo>
                  <a:pt x="2902" y="1633"/>
                </a:lnTo>
                <a:lnTo>
                  <a:pt x="2913" y="1618"/>
                </a:lnTo>
                <a:lnTo>
                  <a:pt x="2924" y="1604"/>
                </a:lnTo>
                <a:lnTo>
                  <a:pt x="2937" y="1591"/>
                </a:lnTo>
                <a:lnTo>
                  <a:pt x="2951" y="1579"/>
                </a:lnTo>
                <a:lnTo>
                  <a:pt x="2967" y="1568"/>
                </a:lnTo>
                <a:lnTo>
                  <a:pt x="2985" y="1557"/>
                </a:lnTo>
                <a:lnTo>
                  <a:pt x="3004" y="1548"/>
                </a:lnTo>
                <a:lnTo>
                  <a:pt x="3024" y="1542"/>
                </a:lnTo>
                <a:lnTo>
                  <a:pt x="3044" y="1536"/>
                </a:lnTo>
                <a:lnTo>
                  <a:pt x="3063" y="1534"/>
                </a:lnTo>
                <a:lnTo>
                  <a:pt x="3083" y="1533"/>
                </a:lnTo>
                <a:lnTo>
                  <a:pt x="3103" y="1534"/>
                </a:lnTo>
                <a:lnTo>
                  <a:pt x="3123" y="1537"/>
                </a:lnTo>
                <a:lnTo>
                  <a:pt x="3142" y="1541"/>
                </a:lnTo>
                <a:lnTo>
                  <a:pt x="3160" y="1547"/>
                </a:lnTo>
                <a:lnTo>
                  <a:pt x="3178" y="1554"/>
                </a:lnTo>
                <a:lnTo>
                  <a:pt x="3195" y="1561"/>
                </a:lnTo>
                <a:lnTo>
                  <a:pt x="3211" y="1571"/>
                </a:lnTo>
                <a:lnTo>
                  <a:pt x="3225" y="1581"/>
                </a:lnTo>
                <a:lnTo>
                  <a:pt x="3238" y="1592"/>
                </a:lnTo>
                <a:lnTo>
                  <a:pt x="3250" y="1604"/>
                </a:lnTo>
                <a:close/>
                <a:moveTo>
                  <a:pt x="2345" y="1525"/>
                </a:moveTo>
                <a:lnTo>
                  <a:pt x="2345" y="1525"/>
                </a:lnTo>
                <a:lnTo>
                  <a:pt x="2361" y="1521"/>
                </a:lnTo>
                <a:lnTo>
                  <a:pt x="2403" y="1506"/>
                </a:lnTo>
                <a:lnTo>
                  <a:pt x="2432" y="1495"/>
                </a:lnTo>
                <a:lnTo>
                  <a:pt x="2464" y="1482"/>
                </a:lnTo>
                <a:lnTo>
                  <a:pt x="2499" y="1467"/>
                </a:lnTo>
                <a:lnTo>
                  <a:pt x="2535" y="1448"/>
                </a:lnTo>
                <a:lnTo>
                  <a:pt x="2573" y="1427"/>
                </a:lnTo>
                <a:lnTo>
                  <a:pt x="2591" y="1415"/>
                </a:lnTo>
                <a:lnTo>
                  <a:pt x="2610" y="1403"/>
                </a:lnTo>
                <a:lnTo>
                  <a:pt x="2629" y="1390"/>
                </a:lnTo>
                <a:lnTo>
                  <a:pt x="2646" y="1377"/>
                </a:lnTo>
                <a:lnTo>
                  <a:pt x="2663" y="1362"/>
                </a:lnTo>
                <a:lnTo>
                  <a:pt x="2679" y="1347"/>
                </a:lnTo>
                <a:lnTo>
                  <a:pt x="2696" y="1332"/>
                </a:lnTo>
                <a:lnTo>
                  <a:pt x="2710" y="1315"/>
                </a:lnTo>
                <a:lnTo>
                  <a:pt x="2725" y="1297"/>
                </a:lnTo>
                <a:lnTo>
                  <a:pt x="2737" y="1279"/>
                </a:lnTo>
                <a:lnTo>
                  <a:pt x="2749" y="1260"/>
                </a:lnTo>
                <a:lnTo>
                  <a:pt x="2759" y="1240"/>
                </a:lnTo>
                <a:lnTo>
                  <a:pt x="2767" y="1220"/>
                </a:lnTo>
                <a:lnTo>
                  <a:pt x="2774" y="1200"/>
                </a:lnTo>
                <a:lnTo>
                  <a:pt x="2777" y="1185"/>
                </a:lnTo>
                <a:lnTo>
                  <a:pt x="2780" y="1171"/>
                </a:lnTo>
                <a:lnTo>
                  <a:pt x="2781" y="1157"/>
                </a:lnTo>
                <a:lnTo>
                  <a:pt x="2781" y="1142"/>
                </a:lnTo>
                <a:lnTo>
                  <a:pt x="2780" y="1128"/>
                </a:lnTo>
                <a:lnTo>
                  <a:pt x="2778" y="1115"/>
                </a:lnTo>
                <a:lnTo>
                  <a:pt x="2775" y="1101"/>
                </a:lnTo>
                <a:lnTo>
                  <a:pt x="2771" y="1087"/>
                </a:lnTo>
                <a:lnTo>
                  <a:pt x="2765" y="1075"/>
                </a:lnTo>
                <a:lnTo>
                  <a:pt x="2759" y="1062"/>
                </a:lnTo>
                <a:lnTo>
                  <a:pt x="2752" y="1051"/>
                </a:lnTo>
                <a:lnTo>
                  <a:pt x="2743" y="1039"/>
                </a:lnTo>
                <a:lnTo>
                  <a:pt x="2734" y="1028"/>
                </a:lnTo>
                <a:lnTo>
                  <a:pt x="2725" y="1018"/>
                </a:lnTo>
                <a:lnTo>
                  <a:pt x="2712" y="1008"/>
                </a:lnTo>
                <a:lnTo>
                  <a:pt x="2700" y="999"/>
                </a:lnTo>
                <a:lnTo>
                  <a:pt x="2686" y="990"/>
                </a:lnTo>
                <a:lnTo>
                  <a:pt x="2672" y="984"/>
                </a:lnTo>
                <a:lnTo>
                  <a:pt x="2656" y="978"/>
                </a:lnTo>
                <a:lnTo>
                  <a:pt x="2641" y="975"/>
                </a:lnTo>
                <a:lnTo>
                  <a:pt x="2624" y="973"/>
                </a:lnTo>
                <a:lnTo>
                  <a:pt x="2609" y="973"/>
                </a:lnTo>
                <a:lnTo>
                  <a:pt x="2594" y="973"/>
                </a:lnTo>
                <a:lnTo>
                  <a:pt x="2578" y="975"/>
                </a:lnTo>
                <a:lnTo>
                  <a:pt x="2563" y="978"/>
                </a:lnTo>
                <a:lnTo>
                  <a:pt x="2548" y="983"/>
                </a:lnTo>
                <a:lnTo>
                  <a:pt x="2534" y="988"/>
                </a:lnTo>
                <a:lnTo>
                  <a:pt x="2521" y="995"/>
                </a:lnTo>
                <a:lnTo>
                  <a:pt x="2509" y="1003"/>
                </a:lnTo>
                <a:lnTo>
                  <a:pt x="2497" y="1010"/>
                </a:lnTo>
                <a:lnTo>
                  <a:pt x="2487" y="1019"/>
                </a:lnTo>
                <a:lnTo>
                  <a:pt x="2477" y="1029"/>
                </a:lnTo>
                <a:lnTo>
                  <a:pt x="2474" y="1010"/>
                </a:lnTo>
                <a:lnTo>
                  <a:pt x="2468" y="993"/>
                </a:lnTo>
                <a:lnTo>
                  <a:pt x="2462" y="975"/>
                </a:lnTo>
                <a:lnTo>
                  <a:pt x="2453" y="959"/>
                </a:lnTo>
                <a:lnTo>
                  <a:pt x="2443" y="943"/>
                </a:lnTo>
                <a:lnTo>
                  <a:pt x="2432" y="929"/>
                </a:lnTo>
                <a:lnTo>
                  <a:pt x="2419" y="915"/>
                </a:lnTo>
                <a:lnTo>
                  <a:pt x="2404" y="902"/>
                </a:lnTo>
                <a:lnTo>
                  <a:pt x="2389" y="891"/>
                </a:lnTo>
                <a:lnTo>
                  <a:pt x="2371" y="882"/>
                </a:lnTo>
                <a:lnTo>
                  <a:pt x="2354" y="874"/>
                </a:lnTo>
                <a:lnTo>
                  <a:pt x="2334" y="867"/>
                </a:lnTo>
                <a:lnTo>
                  <a:pt x="2313" y="863"/>
                </a:lnTo>
                <a:lnTo>
                  <a:pt x="2292" y="860"/>
                </a:lnTo>
                <a:lnTo>
                  <a:pt x="2269" y="858"/>
                </a:lnTo>
                <a:lnTo>
                  <a:pt x="2245" y="861"/>
                </a:lnTo>
                <a:lnTo>
                  <a:pt x="2229" y="863"/>
                </a:lnTo>
                <a:lnTo>
                  <a:pt x="2214" y="866"/>
                </a:lnTo>
                <a:lnTo>
                  <a:pt x="2199" y="872"/>
                </a:lnTo>
                <a:lnTo>
                  <a:pt x="2183" y="878"/>
                </a:lnTo>
                <a:lnTo>
                  <a:pt x="2170" y="886"/>
                </a:lnTo>
                <a:lnTo>
                  <a:pt x="2156" y="895"/>
                </a:lnTo>
                <a:lnTo>
                  <a:pt x="2144" y="905"/>
                </a:lnTo>
                <a:lnTo>
                  <a:pt x="2132" y="916"/>
                </a:lnTo>
                <a:lnTo>
                  <a:pt x="2119" y="928"/>
                </a:lnTo>
                <a:lnTo>
                  <a:pt x="2110" y="940"/>
                </a:lnTo>
                <a:lnTo>
                  <a:pt x="2100" y="954"/>
                </a:lnTo>
                <a:lnTo>
                  <a:pt x="2091" y="968"/>
                </a:lnTo>
                <a:lnTo>
                  <a:pt x="2083" y="985"/>
                </a:lnTo>
                <a:lnTo>
                  <a:pt x="2078" y="1000"/>
                </a:lnTo>
                <a:lnTo>
                  <a:pt x="2072" y="1018"/>
                </a:lnTo>
                <a:lnTo>
                  <a:pt x="2068" y="1036"/>
                </a:lnTo>
                <a:lnTo>
                  <a:pt x="2063" y="1061"/>
                </a:lnTo>
                <a:lnTo>
                  <a:pt x="2062" y="1085"/>
                </a:lnTo>
                <a:lnTo>
                  <a:pt x="2062" y="1110"/>
                </a:lnTo>
                <a:lnTo>
                  <a:pt x="2064" y="1134"/>
                </a:lnTo>
                <a:lnTo>
                  <a:pt x="2068" y="1158"/>
                </a:lnTo>
                <a:lnTo>
                  <a:pt x="2073" y="1181"/>
                </a:lnTo>
                <a:lnTo>
                  <a:pt x="2081" y="1204"/>
                </a:lnTo>
                <a:lnTo>
                  <a:pt x="2089" y="1226"/>
                </a:lnTo>
                <a:lnTo>
                  <a:pt x="2099" y="1248"/>
                </a:lnTo>
                <a:lnTo>
                  <a:pt x="2108" y="1269"/>
                </a:lnTo>
                <a:lnTo>
                  <a:pt x="2121" y="1289"/>
                </a:lnTo>
                <a:lnTo>
                  <a:pt x="2133" y="1310"/>
                </a:lnTo>
                <a:lnTo>
                  <a:pt x="2145" y="1328"/>
                </a:lnTo>
                <a:lnTo>
                  <a:pt x="2159" y="1347"/>
                </a:lnTo>
                <a:lnTo>
                  <a:pt x="2172" y="1365"/>
                </a:lnTo>
                <a:lnTo>
                  <a:pt x="2187" y="1381"/>
                </a:lnTo>
                <a:lnTo>
                  <a:pt x="2215" y="1413"/>
                </a:lnTo>
                <a:lnTo>
                  <a:pt x="2244" y="1442"/>
                </a:lnTo>
                <a:lnTo>
                  <a:pt x="2270" y="1466"/>
                </a:lnTo>
                <a:lnTo>
                  <a:pt x="2294" y="1487"/>
                </a:lnTo>
                <a:lnTo>
                  <a:pt x="2315" y="1503"/>
                </a:lnTo>
                <a:lnTo>
                  <a:pt x="2331" y="1515"/>
                </a:lnTo>
                <a:lnTo>
                  <a:pt x="2345" y="1525"/>
                </a:lnTo>
                <a:close/>
                <a:moveTo>
                  <a:pt x="5448" y="3187"/>
                </a:moveTo>
                <a:lnTo>
                  <a:pt x="5448" y="3187"/>
                </a:lnTo>
                <a:lnTo>
                  <a:pt x="5438" y="3142"/>
                </a:lnTo>
                <a:lnTo>
                  <a:pt x="5426" y="3098"/>
                </a:lnTo>
                <a:lnTo>
                  <a:pt x="5411" y="3057"/>
                </a:lnTo>
                <a:lnTo>
                  <a:pt x="5395" y="3015"/>
                </a:lnTo>
                <a:lnTo>
                  <a:pt x="5377" y="2974"/>
                </a:lnTo>
                <a:lnTo>
                  <a:pt x="5357" y="2934"/>
                </a:lnTo>
                <a:lnTo>
                  <a:pt x="5335" y="2897"/>
                </a:lnTo>
                <a:lnTo>
                  <a:pt x="5312" y="2860"/>
                </a:lnTo>
                <a:lnTo>
                  <a:pt x="5287" y="2824"/>
                </a:lnTo>
                <a:lnTo>
                  <a:pt x="5261" y="2790"/>
                </a:lnTo>
                <a:lnTo>
                  <a:pt x="5232" y="2758"/>
                </a:lnTo>
                <a:lnTo>
                  <a:pt x="5202" y="2728"/>
                </a:lnTo>
                <a:lnTo>
                  <a:pt x="5171" y="2698"/>
                </a:lnTo>
                <a:lnTo>
                  <a:pt x="5138" y="2669"/>
                </a:lnTo>
                <a:lnTo>
                  <a:pt x="5105" y="2643"/>
                </a:lnTo>
                <a:lnTo>
                  <a:pt x="5070" y="2619"/>
                </a:lnTo>
                <a:lnTo>
                  <a:pt x="5034" y="2596"/>
                </a:lnTo>
                <a:lnTo>
                  <a:pt x="4998" y="2574"/>
                </a:lnTo>
                <a:lnTo>
                  <a:pt x="4959" y="2555"/>
                </a:lnTo>
                <a:lnTo>
                  <a:pt x="4919" y="2537"/>
                </a:lnTo>
                <a:lnTo>
                  <a:pt x="4880" y="2521"/>
                </a:lnTo>
                <a:lnTo>
                  <a:pt x="4839" y="2506"/>
                </a:lnTo>
                <a:lnTo>
                  <a:pt x="4797" y="2495"/>
                </a:lnTo>
                <a:lnTo>
                  <a:pt x="4756" y="2486"/>
                </a:lnTo>
                <a:lnTo>
                  <a:pt x="4713" y="2477"/>
                </a:lnTo>
                <a:lnTo>
                  <a:pt x="4670" y="2471"/>
                </a:lnTo>
                <a:lnTo>
                  <a:pt x="4626" y="2468"/>
                </a:lnTo>
                <a:lnTo>
                  <a:pt x="4581" y="2466"/>
                </a:lnTo>
                <a:lnTo>
                  <a:pt x="4537" y="2467"/>
                </a:lnTo>
                <a:lnTo>
                  <a:pt x="4492" y="2470"/>
                </a:lnTo>
                <a:lnTo>
                  <a:pt x="4446" y="2476"/>
                </a:lnTo>
                <a:lnTo>
                  <a:pt x="4401" y="2483"/>
                </a:lnTo>
                <a:lnTo>
                  <a:pt x="4373" y="2489"/>
                </a:lnTo>
                <a:lnTo>
                  <a:pt x="4344" y="2495"/>
                </a:lnTo>
                <a:lnTo>
                  <a:pt x="4317" y="2503"/>
                </a:lnTo>
                <a:lnTo>
                  <a:pt x="4289" y="2512"/>
                </a:lnTo>
                <a:lnTo>
                  <a:pt x="4263" y="2522"/>
                </a:lnTo>
                <a:lnTo>
                  <a:pt x="4236" y="2532"/>
                </a:lnTo>
                <a:lnTo>
                  <a:pt x="4210" y="2543"/>
                </a:lnTo>
                <a:lnTo>
                  <a:pt x="4185" y="2555"/>
                </a:lnTo>
                <a:lnTo>
                  <a:pt x="4159" y="2567"/>
                </a:lnTo>
                <a:lnTo>
                  <a:pt x="4135" y="2580"/>
                </a:lnTo>
                <a:lnTo>
                  <a:pt x="4111" y="2594"/>
                </a:lnTo>
                <a:lnTo>
                  <a:pt x="4088" y="2609"/>
                </a:lnTo>
                <a:lnTo>
                  <a:pt x="4065" y="2624"/>
                </a:lnTo>
                <a:lnTo>
                  <a:pt x="4043" y="2641"/>
                </a:lnTo>
                <a:lnTo>
                  <a:pt x="4021" y="2657"/>
                </a:lnTo>
                <a:lnTo>
                  <a:pt x="3999" y="2675"/>
                </a:lnTo>
                <a:lnTo>
                  <a:pt x="3979" y="2692"/>
                </a:lnTo>
                <a:lnTo>
                  <a:pt x="3958" y="2711"/>
                </a:lnTo>
                <a:lnTo>
                  <a:pt x="3939" y="2730"/>
                </a:lnTo>
                <a:lnTo>
                  <a:pt x="3920" y="2750"/>
                </a:lnTo>
                <a:lnTo>
                  <a:pt x="3902" y="2769"/>
                </a:lnTo>
                <a:lnTo>
                  <a:pt x="3884" y="2790"/>
                </a:lnTo>
                <a:lnTo>
                  <a:pt x="3868" y="2812"/>
                </a:lnTo>
                <a:lnTo>
                  <a:pt x="3851" y="2833"/>
                </a:lnTo>
                <a:lnTo>
                  <a:pt x="3835" y="2856"/>
                </a:lnTo>
                <a:lnTo>
                  <a:pt x="3820" y="2878"/>
                </a:lnTo>
                <a:lnTo>
                  <a:pt x="3806" y="2901"/>
                </a:lnTo>
                <a:lnTo>
                  <a:pt x="3793" y="2926"/>
                </a:lnTo>
                <a:lnTo>
                  <a:pt x="3780" y="2949"/>
                </a:lnTo>
                <a:lnTo>
                  <a:pt x="3768" y="2974"/>
                </a:lnTo>
                <a:lnTo>
                  <a:pt x="3757" y="2998"/>
                </a:lnTo>
                <a:lnTo>
                  <a:pt x="3746" y="3024"/>
                </a:lnTo>
                <a:lnTo>
                  <a:pt x="3715" y="3006"/>
                </a:lnTo>
                <a:lnTo>
                  <a:pt x="3683" y="2991"/>
                </a:lnTo>
                <a:lnTo>
                  <a:pt x="3651" y="2975"/>
                </a:lnTo>
                <a:lnTo>
                  <a:pt x="3618" y="2962"/>
                </a:lnTo>
                <a:lnTo>
                  <a:pt x="3585" y="2950"/>
                </a:lnTo>
                <a:lnTo>
                  <a:pt x="3551" y="2940"/>
                </a:lnTo>
                <a:lnTo>
                  <a:pt x="3517" y="2931"/>
                </a:lnTo>
                <a:lnTo>
                  <a:pt x="3481" y="2925"/>
                </a:lnTo>
                <a:lnTo>
                  <a:pt x="3445" y="2918"/>
                </a:lnTo>
                <a:lnTo>
                  <a:pt x="3410" y="2915"/>
                </a:lnTo>
                <a:lnTo>
                  <a:pt x="3374" y="2912"/>
                </a:lnTo>
                <a:lnTo>
                  <a:pt x="3337" y="2911"/>
                </a:lnTo>
                <a:lnTo>
                  <a:pt x="3300" y="2912"/>
                </a:lnTo>
                <a:lnTo>
                  <a:pt x="3264" y="2915"/>
                </a:lnTo>
                <a:lnTo>
                  <a:pt x="3226" y="2920"/>
                </a:lnTo>
                <a:lnTo>
                  <a:pt x="3189" y="2926"/>
                </a:lnTo>
                <a:lnTo>
                  <a:pt x="3149" y="2934"/>
                </a:lnTo>
                <a:lnTo>
                  <a:pt x="3110" y="2945"/>
                </a:lnTo>
                <a:lnTo>
                  <a:pt x="3072" y="2958"/>
                </a:lnTo>
                <a:lnTo>
                  <a:pt x="3035" y="2972"/>
                </a:lnTo>
                <a:lnTo>
                  <a:pt x="2998" y="2988"/>
                </a:lnTo>
                <a:lnTo>
                  <a:pt x="2964" y="3006"/>
                </a:lnTo>
                <a:lnTo>
                  <a:pt x="2930" y="3026"/>
                </a:lnTo>
                <a:lnTo>
                  <a:pt x="2897" y="3047"/>
                </a:lnTo>
                <a:lnTo>
                  <a:pt x="2866" y="3069"/>
                </a:lnTo>
                <a:lnTo>
                  <a:pt x="2836" y="3092"/>
                </a:lnTo>
                <a:lnTo>
                  <a:pt x="2807" y="3117"/>
                </a:lnTo>
                <a:lnTo>
                  <a:pt x="2780" y="3143"/>
                </a:lnTo>
                <a:lnTo>
                  <a:pt x="2753" y="3171"/>
                </a:lnTo>
                <a:lnTo>
                  <a:pt x="2728" y="3201"/>
                </a:lnTo>
                <a:lnTo>
                  <a:pt x="2705" y="3230"/>
                </a:lnTo>
                <a:lnTo>
                  <a:pt x="2683" y="3261"/>
                </a:lnTo>
                <a:lnTo>
                  <a:pt x="2662" y="3293"/>
                </a:lnTo>
                <a:lnTo>
                  <a:pt x="2643" y="3326"/>
                </a:lnTo>
                <a:lnTo>
                  <a:pt x="2626" y="3360"/>
                </a:lnTo>
                <a:lnTo>
                  <a:pt x="2610" y="3395"/>
                </a:lnTo>
                <a:lnTo>
                  <a:pt x="2596" y="3431"/>
                </a:lnTo>
                <a:lnTo>
                  <a:pt x="2584" y="3467"/>
                </a:lnTo>
                <a:lnTo>
                  <a:pt x="2573" y="3503"/>
                </a:lnTo>
                <a:lnTo>
                  <a:pt x="2564" y="3542"/>
                </a:lnTo>
                <a:lnTo>
                  <a:pt x="2557" y="3579"/>
                </a:lnTo>
                <a:lnTo>
                  <a:pt x="2552" y="3618"/>
                </a:lnTo>
                <a:lnTo>
                  <a:pt x="2548" y="3657"/>
                </a:lnTo>
                <a:lnTo>
                  <a:pt x="2547" y="3696"/>
                </a:lnTo>
                <a:lnTo>
                  <a:pt x="2548" y="3735"/>
                </a:lnTo>
                <a:lnTo>
                  <a:pt x="2551" y="3776"/>
                </a:lnTo>
                <a:lnTo>
                  <a:pt x="2555" y="3816"/>
                </a:lnTo>
                <a:lnTo>
                  <a:pt x="2563" y="3856"/>
                </a:lnTo>
                <a:lnTo>
                  <a:pt x="2572" y="3900"/>
                </a:lnTo>
                <a:lnTo>
                  <a:pt x="2584" y="3944"/>
                </a:lnTo>
                <a:lnTo>
                  <a:pt x="2597" y="3987"/>
                </a:lnTo>
                <a:lnTo>
                  <a:pt x="2612" y="4029"/>
                </a:lnTo>
                <a:lnTo>
                  <a:pt x="2630" y="4070"/>
                </a:lnTo>
                <a:lnTo>
                  <a:pt x="2649" y="4110"/>
                </a:lnTo>
                <a:lnTo>
                  <a:pt x="2670" y="4149"/>
                </a:lnTo>
                <a:lnTo>
                  <a:pt x="2692" y="4189"/>
                </a:lnTo>
                <a:lnTo>
                  <a:pt x="2715" y="4226"/>
                </a:lnTo>
                <a:lnTo>
                  <a:pt x="2740" y="4262"/>
                </a:lnTo>
                <a:lnTo>
                  <a:pt x="2765" y="4299"/>
                </a:lnTo>
                <a:lnTo>
                  <a:pt x="2793" y="4334"/>
                </a:lnTo>
                <a:lnTo>
                  <a:pt x="2821" y="4369"/>
                </a:lnTo>
                <a:lnTo>
                  <a:pt x="2852" y="4403"/>
                </a:lnTo>
                <a:lnTo>
                  <a:pt x="2883" y="4436"/>
                </a:lnTo>
                <a:lnTo>
                  <a:pt x="2915" y="4468"/>
                </a:lnTo>
                <a:lnTo>
                  <a:pt x="2948" y="4499"/>
                </a:lnTo>
                <a:lnTo>
                  <a:pt x="2981" y="4530"/>
                </a:lnTo>
                <a:lnTo>
                  <a:pt x="3016" y="4559"/>
                </a:lnTo>
                <a:lnTo>
                  <a:pt x="3051" y="4589"/>
                </a:lnTo>
                <a:lnTo>
                  <a:pt x="3087" y="4618"/>
                </a:lnTo>
                <a:lnTo>
                  <a:pt x="3124" y="4645"/>
                </a:lnTo>
                <a:lnTo>
                  <a:pt x="3160" y="4672"/>
                </a:lnTo>
                <a:lnTo>
                  <a:pt x="3199" y="4698"/>
                </a:lnTo>
                <a:lnTo>
                  <a:pt x="3236" y="4723"/>
                </a:lnTo>
                <a:lnTo>
                  <a:pt x="3275" y="4747"/>
                </a:lnTo>
                <a:lnTo>
                  <a:pt x="3313" y="4772"/>
                </a:lnTo>
                <a:lnTo>
                  <a:pt x="3352" y="4795"/>
                </a:lnTo>
                <a:lnTo>
                  <a:pt x="3391" y="4818"/>
                </a:lnTo>
                <a:lnTo>
                  <a:pt x="3430" y="4839"/>
                </a:lnTo>
                <a:lnTo>
                  <a:pt x="3508" y="4881"/>
                </a:lnTo>
                <a:lnTo>
                  <a:pt x="3585" y="4919"/>
                </a:lnTo>
                <a:lnTo>
                  <a:pt x="3661" y="4955"/>
                </a:lnTo>
                <a:lnTo>
                  <a:pt x="3736" y="4988"/>
                </a:lnTo>
                <a:lnTo>
                  <a:pt x="3808" y="5018"/>
                </a:lnTo>
                <a:lnTo>
                  <a:pt x="3878" y="5047"/>
                </a:lnTo>
                <a:lnTo>
                  <a:pt x="3945" y="5071"/>
                </a:lnTo>
                <a:lnTo>
                  <a:pt x="4007" y="5094"/>
                </a:lnTo>
                <a:lnTo>
                  <a:pt x="4066" y="5114"/>
                </a:lnTo>
                <a:lnTo>
                  <a:pt x="4120" y="5131"/>
                </a:lnTo>
                <a:lnTo>
                  <a:pt x="4167" y="5147"/>
                </a:lnTo>
                <a:lnTo>
                  <a:pt x="4245" y="5169"/>
                </a:lnTo>
                <a:lnTo>
                  <a:pt x="4296" y="5183"/>
                </a:lnTo>
                <a:lnTo>
                  <a:pt x="4313" y="5188"/>
                </a:lnTo>
                <a:lnTo>
                  <a:pt x="4328" y="5177"/>
                </a:lnTo>
                <a:lnTo>
                  <a:pt x="4370" y="5147"/>
                </a:lnTo>
                <a:lnTo>
                  <a:pt x="4436" y="5097"/>
                </a:lnTo>
                <a:lnTo>
                  <a:pt x="4476" y="5065"/>
                </a:lnTo>
                <a:lnTo>
                  <a:pt x="4520" y="5030"/>
                </a:lnTo>
                <a:lnTo>
                  <a:pt x="4569" y="4989"/>
                </a:lnTo>
                <a:lnTo>
                  <a:pt x="4619" y="4945"/>
                </a:lnTo>
                <a:lnTo>
                  <a:pt x="4673" y="4897"/>
                </a:lnTo>
                <a:lnTo>
                  <a:pt x="4728" y="4845"/>
                </a:lnTo>
                <a:lnTo>
                  <a:pt x="4785" y="4789"/>
                </a:lnTo>
                <a:lnTo>
                  <a:pt x="4844" y="4730"/>
                </a:lnTo>
                <a:lnTo>
                  <a:pt x="4902" y="4667"/>
                </a:lnTo>
                <a:lnTo>
                  <a:pt x="4961" y="4601"/>
                </a:lnTo>
                <a:lnTo>
                  <a:pt x="4990" y="4566"/>
                </a:lnTo>
                <a:lnTo>
                  <a:pt x="5019" y="4531"/>
                </a:lnTo>
                <a:lnTo>
                  <a:pt x="5047" y="4496"/>
                </a:lnTo>
                <a:lnTo>
                  <a:pt x="5076" y="4458"/>
                </a:lnTo>
                <a:lnTo>
                  <a:pt x="5103" y="4421"/>
                </a:lnTo>
                <a:lnTo>
                  <a:pt x="5131" y="4383"/>
                </a:lnTo>
                <a:lnTo>
                  <a:pt x="5157" y="4344"/>
                </a:lnTo>
                <a:lnTo>
                  <a:pt x="5184" y="4304"/>
                </a:lnTo>
                <a:lnTo>
                  <a:pt x="5209" y="4264"/>
                </a:lnTo>
                <a:lnTo>
                  <a:pt x="5233" y="4224"/>
                </a:lnTo>
                <a:lnTo>
                  <a:pt x="5257" y="4182"/>
                </a:lnTo>
                <a:lnTo>
                  <a:pt x="5279" y="4139"/>
                </a:lnTo>
                <a:lnTo>
                  <a:pt x="5301" y="4097"/>
                </a:lnTo>
                <a:lnTo>
                  <a:pt x="5322" y="4053"/>
                </a:lnTo>
                <a:lnTo>
                  <a:pt x="5342" y="4009"/>
                </a:lnTo>
                <a:lnTo>
                  <a:pt x="5361" y="3965"/>
                </a:lnTo>
                <a:lnTo>
                  <a:pt x="5378" y="3920"/>
                </a:lnTo>
                <a:lnTo>
                  <a:pt x="5395" y="3874"/>
                </a:lnTo>
                <a:lnTo>
                  <a:pt x="5409" y="3828"/>
                </a:lnTo>
                <a:lnTo>
                  <a:pt x="5422" y="3782"/>
                </a:lnTo>
                <a:lnTo>
                  <a:pt x="5434" y="3734"/>
                </a:lnTo>
                <a:lnTo>
                  <a:pt x="5445" y="3687"/>
                </a:lnTo>
                <a:lnTo>
                  <a:pt x="5453" y="3639"/>
                </a:lnTo>
                <a:lnTo>
                  <a:pt x="5461" y="3590"/>
                </a:lnTo>
                <a:lnTo>
                  <a:pt x="5466" y="3541"/>
                </a:lnTo>
                <a:lnTo>
                  <a:pt x="5470" y="3491"/>
                </a:lnTo>
                <a:lnTo>
                  <a:pt x="5471" y="3442"/>
                </a:lnTo>
                <a:lnTo>
                  <a:pt x="5471" y="3391"/>
                </a:lnTo>
                <a:lnTo>
                  <a:pt x="5467" y="3341"/>
                </a:lnTo>
                <a:lnTo>
                  <a:pt x="5463" y="3290"/>
                </a:lnTo>
                <a:lnTo>
                  <a:pt x="5456" y="3239"/>
                </a:lnTo>
                <a:lnTo>
                  <a:pt x="5448" y="3187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42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142">
        <p14:ripple/>
      </p:transition>
    </mc:Choice>
    <mc:Fallback xmlns="">
      <p:transition spd="slow" advTm="21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810750" y="4089401"/>
            <a:ext cx="1834114" cy="2233899"/>
            <a:chOff x="9810750" y="4089401"/>
            <a:chExt cx="1834114" cy="2233899"/>
          </a:xfrm>
        </p:grpSpPr>
        <p:sp>
          <p:nvSpPr>
            <p:cNvPr id="5" name="KSO_Shape"/>
            <p:cNvSpPr/>
            <p:nvPr/>
          </p:nvSpPr>
          <p:spPr>
            <a:xfrm rot="18856307">
              <a:off x="9810750" y="4089401"/>
              <a:ext cx="952500" cy="95250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KSO_Shape"/>
            <p:cNvSpPr/>
            <p:nvPr/>
          </p:nvSpPr>
          <p:spPr>
            <a:xfrm rot="18856307">
              <a:off x="10061262" y="5255286"/>
              <a:ext cx="780094" cy="780094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/>
            <p:nvPr/>
          </p:nvSpPr>
          <p:spPr>
            <a:xfrm rot="18856307">
              <a:off x="11077862" y="5756298"/>
              <a:ext cx="567002" cy="567002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678" y="636975"/>
            <a:ext cx="7669348" cy="5162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6069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694">
        <p14:ripple/>
      </p:transition>
    </mc:Choice>
    <mc:Fallback xmlns="">
      <p:transition spd="slow" advTm="36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03775" y="817078"/>
            <a:ext cx="30572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2018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年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11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月</a:t>
            </a:r>
            <a:r>
              <a:rPr lang="en-US" altLang="zh-CN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21</a:t>
            </a:r>
            <a:r>
              <a:rPr lang="zh-CN" altLang="en-US" sz="3200" dirty="0" smtClean="0">
                <a:solidFill>
                  <a:srgbClr val="B71719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日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3394" y="1370889"/>
            <a:ext cx="303801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坐标：</a:t>
            </a:r>
            <a:r>
              <a:rPr lang="en-US" altLang="zh-CN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XX</a:t>
            </a:r>
            <a:r>
              <a:rPr lang="zh-CN" altLang="en-US" sz="3200" dirty="0" smtClean="0">
                <a:solidFill>
                  <a:srgbClr val="E83E2D"/>
                </a:solidFill>
                <a:effectLst>
                  <a:glow rad="1778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地方</a:t>
            </a:r>
          </a:p>
        </p:txBody>
      </p:sp>
      <p:sp>
        <p:nvSpPr>
          <p:cNvPr id="4" name="KSO_Shape"/>
          <p:cNvSpPr/>
          <p:nvPr/>
        </p:nvSpPr>
        <p:spPr>
          <a:xfrm>
            <a:off x="4400266" y="690149"/>
            <a:ext cx="472137" cy="807072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  <a:effectLst>
            <a:glow rad="1143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767207" y="578414"/>
            <a:ext cx="2171701" cy="2066925"/>
            <a:chOff x="8767207" y="578414"/>
            <a:chExt cx="2171701" cy="2066925"/>
          </a:xfrm>
        </p:grpSpPr>
        <p:sp>
          <p:nvSpPr>
            <p:cNvPr id="6" name="圆角矩形 5"/>
            <p:cNvSpPr/>
            <p:nvPr/>
          </p:nvSpPr>
          <p:spPr>
            <a:xfrm>
              <a:off x="8767207" y="578414"/>
              <a:ext cx="2171701" cy="2066925"/>
            </a:xfrm>
            <a:prstGeom prst="roundRect">
              <a:avLst>
                <a:gd name="adj" fmla="val 1297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263090" y="705170"/>
              <a:ext cx="13308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B71719"/>
                  </a:solidFill>
                  <a:latin typeface="汉仪黑咪体简" panose="02010609000101010101" pitchFamily="49" charset="-122"/>
                  <a:ea typeface="汉仪黑咪体简" panose="02010609000101010101" pitchFamily="49" charset="-122"/>
                </a:rPr>
                <a:t>November</a:t>
              </a:r>
              <a:endParaRPr lang="zh-CN" altLang="en-US" sz="1400" dirty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991246" y="1108067"/>
              <a:ext cx="1748186" cy="231517"/>
            </a:xfrm>
            <a:prstGeom prst="rect">
              <a:avLst/>
            </a:prstGeom>
            <a:solidFill>
              <a:srgbClr val="B71719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038337" y="1089630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256198" y="1092905"/>
              <a:ext cx="29687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M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496968" y="1092905"/>
              <a:ext cx="27603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714496" y="1092905"/>
              <a:ext cx="301686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W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932024" y="1092905"/>
              <a:ext cx="3273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T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h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0188826" y="1092905"/>
              <a:ext cx="274434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F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422383" y="1092905"/>
              <a:ext cx="268022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50" dirty="0" smtClean="0">
                  <a:solidFill>
                    <a:schemeClr val="bg1"/>
                  </a:solidFill>
                  <a:latin typeface="迷你简太极" panose="02010604000101010101" pitchFamily="2" charset="-122"/>
                  <a:ea typeface="迷你简太极" panose="02010604000101010101" pitchFamily="2" charset="-122"/>
                </a:rPr>
                <a:t>S</a:t>
              </a:r>
              <a:endParaRPr lang="zh-CN" altLang="en-US" sz="1050" dirty="0">
                <a:solidFill>
                  <a:schemeClr val="bg1"/>
                </a:solidFill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988587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217226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445865" y="1321393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06104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28548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50991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73435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958787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183222" y="1536754"/>
              <a:ext cx="24878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407657" y="1532906"/>
              <a:ext cx="319318" cy="2539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995246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231343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467440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9703537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939634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175731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11827" y="1738197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996169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229251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19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9462333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695415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928497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22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161579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23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394662" y="194597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24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004984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25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237490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26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469996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27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702502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28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935008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29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0167514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30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9749771" y="1978731"/>
              <a:ext cx="195721" cy="211204"/>
            </a:xfrm>
            <a:prstGeom prst="ellipse">
              <a:avLst/>
            </a:prstGeom>
            <a:noFill/>
            <a:ln w="44450">
              <a:solidFill>
                <a:srgbClr val="B717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400019" y="2144662"/>
              <a:ext cx="312906" cy="24622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dist"/>
              <a:r>
                <a:rPr lang="en-US" altLang="zh-CN" sz="1000" dirty="0" smtClean="0">
                  <a:latin typeface="迷你简太极" panose="02010604000101010101" pitchFamily="2" charset="-122"/>
                  <a:ea typeface="迷你简太极" panose="02010604000101010101" pitchFamily="2" charset="-122"/>
                </a:rPr>
                <a:t>31</a:t>
              </a:r>
              <a:endParaRPr lang="zh-CN" altLang="en-US" sz="1000" dirty="0" smtClean="0">
                <a:latin typeface="迷你简太极" panose="02010604000101010101" pitchFamily="2" charset="-122"/>
                <a:ea typeface="迷你简太极" panose="02010604000101010101" pitchFamily="2" charset="-122"/>
              </a:endParaRPr>
            </a:p>
          </p:txBody>
        </p:sp>
      </p:grpSp>
      <p:pic>
        <p:nvPicPr>
          <p:cNvPr id="49" name="图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70" y="1203792"/>
            <a:ext cx="3605164" cy="4405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0" name="文本框 49"/>
          <p:cNvSpPr txBox="1"/>
          <p:nvPr/>
        </p:nvSpPr>
        <p:spPr>
          <a:xfrm>
            <a:off x="4636334" y="3348831"/>
            <a:ext cx="6366930" cy="1685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我们拍摄了婚纱照，你是我最美丽的新娘</a:t>
            </a:r>
            <a:r>
              <a:rPr lang="en-US" altLang="zh-CN" sz="3600" dirty="0" smtClean="0">
                <a:solidFill>
                  <a:srgbClr val="B71719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~</a:t>
            </a:r>
            <a:endParaRPr lang="zh-CN" altLang="en-US" sz="3600" dirty="0" smtClean="0">
              <a:solidFill>
                <a:srgbClr val="B71719"/>
              </a:solidFill>
              <a:latin typeface="新蒂小丸子小学版" panose="03000600000000000000" pitchFamily="66" charset="-122"/>
              <a:ea typeface="新蒂小丸子小学版" panose="03000600000000000000" pitchFamily="66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90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857">
        <p14:ripple/>
      </p:transition>
    </mc:Choice>
    <mc:Fallback xmlns="">
      <p:transition spd="slow" advTm="6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SO_Shape"/>
          <p:cNvSpPr>
            <a:spLocks/>
          </p:cNvSpPr>
          <p:nvPr/>
        </p:nvSpPr>
        <p:spPr bwMode="auto">
          <a:xfrm rot="19116767">
            <a:off x="7603069" y="4337050"/>
            <a:ext cx="1905000" cy="1806575"/>
          </a:xfrm>
          <a:custGeom>
            <a:avLst/>
            <a:gdLst>
              <a:gd name="T0" fmla="*/ 2147483646 w 5471"/>
              <a:gd name="T1" fmla="*/ 2147483646 h 5188"/>
              <a:gd name="T2" fmla="*/ 2147483646 w 5471"/>
              <a:gd name="T3" fmla="*/ 2147483646 h 5188"/>
              <a:gd name="T4" fmla="*/ 2147483646 w 5471"/>
              <a:gd name="T5" fmla="*/ 126593967 h 5188"/>
              <a:gd name="T6" fmla="*/ 2147483646 w 5471"/>
              <a:gd name="T7" fmla="*/ 2147483646 h 5188"/>
              <a:gd name="T8" fmla="*/ 2147483646 w 5471"/>
              <a:gd name="T9" fmla="*/ 2147483646 h 5188"/>
              <a:gd name="T10" fmla="*/ 2147483646 w 5471"/>
              <a:gd name="T11" fmla="*/ 2147483646 h 5188"/>
              <a:gd name="T12" fmla="*/ 2147483646 w 5471"/>
              <a:gd name="T13" fmla="*/ 2147483646 h 5188"/>
              <a:gd name="T14" fmla="*/ 2147483646 w 5471"/>
              <a:gd name="T15" fmla="*/ 2147483646 h 5188"/>
              <a:gd name="T16" fmla="*/ 2147483646 w 5471"/>
              <a:gd name="T17" fmla="*/ 2147483646 h 5188"/>
              <a:gd name="T18" fmla="*/ 2147483646 w 5471"/>
              <a:gd name="T19" fmla="*/ 2147483646 h 5188"/>
              <a:gd name="T20" fmla="*/ 2147483646 w 5471"/>
              <a:gd name="T21" fmla="*/ 2147483646 h 5188"/>
              <a:gd name="T22" fmla="*/ 2147483646 w 5471"/>
              <a:gd name="T23" fmla="*/ 2147483646 h 5188"/>
              <a:gd name="T24" fmla="*/ 2147483646 w 5471"/>
              <a:gd name="T25" fmla="*/ 2147483646 h 5188"/>
              <a:gd name="T26" fmla="*/ 2147483646 w 5471"/>
              <a:gd name="T27" fmla="*/ 2147483646 h 5188"/>
              <a:gd name="T28" fmla="*/ 2147483646 w 5471"/>
              <a:gd name="T29" fmla="*/ 2147483646 h 5188"/>
              <a:gd name="T30" fmla="*/ 2147483646 w 5471"/>
              <a:gd name="T31" fmla="*/ 2147483646 h 5188"/>
              <a:gd name="T32" fmla="*/ 2147483646 w 5471"/>
              <a:gd name="T33" fmla="*/ 2147483646 h 5188"/>
              <a:gd name="T34" fmla="*/ 379975597 w 5471"/>
              <a:gd name="T35" fmla="*/ 2147483646 h 5188"/>
              <a:gd name="T36" fmla="*/ 2147483646 w 5471"/>
              <a:gd name="T37" fmla="*/ 2147483646 h 5188"/>
              <a:gd name="T38" fmla="*/ 2147483646 w 5471"/>
              <a:gd name="T39" fmla="*/ 2147483646 h 5188"/>
              <a:gd name="T40" fmla="*/ 2147483646 w 5471"/>
              <a:gd name="T41" fmla="*/ 2147483646 h 5188"/>
              <a:gd name="T42" fmla="*/ 2147483646 w 5471"/>
              <a:gd name="T43" fmla="*/ 2147483646 h 5188"/>
              <a:gd name="T44" fmla="*/ 2147483646 w 5471"/>
              <a:gd name="T45" fmla="*/ 2147483646 h 5188"/>
              <a:gd name="T46" fmla="*/ 2147483646 w 5471"/>
              <a:gd name="T47" fmla="*/ 2147483646 h 5188"/>
              <a:gd name="T48" fmla="*/ 2147483646 w 5471"/>
              <a:gd name="T49" fmla="*/ 2147483646 h 5188"/>
              <a:gd name="T50" fmla="*/ 2147483646 w 5471"/>
              <a:gd name="T51" fmla="*/ 2147483646 h 5188"/>
              <a:gd name="T52" fmla="*/ 2147483646 w 5471"/>
              <a:gd name="T53" fmla="*/ 2147483646 h 5188"/>
              <a:gd name="T54" fmla="*/ 2147483646 w 5471"/>
              <a:gd name="T55" fmla="*/ 2147483646 h 5188"/>
              <a:gd name="T56" fmla="*/ 2147483646 w 5471"/>
              <a:gd name="T57" fmla="*/ 2147483646 h 5188"/>
              <a:gd name="T58" fmla="*/ 2147483646 w 5471"/>
              <a:gd name="T59" fmla="*/ 2147483646 h 5188"/>
              <a:gd name="T60" fmla="*/ 2147483646 w 5471"/>
              <a:gd name="T61" fmla="*/ 2147483646 h 5188"/>
              <a:gd name="T62" fmla="*/ 2147483646 w 5471"/>
              <a:gd name="T63" fmla="*/ 2147483646 h 5188"/>
              <a:gd name="T64" fmla="*/ 2147483646 w 5471"/>
              <a:gd name="T65" fmla="*/ 2147483646 h 5188"/>
              <a:gd name="T66" fmla="*/ 2147483646 w 5471"/>
              <a:gd name="T67" fmla="*/ 2147483646 h 5188"/>
              <a:gd name="T68" fmla="*/ 2147483646 w 5471"/>
              <a:gd name="T69" fmla="*/ 2147483646 h 5188"/>
              <a:gd name="T70" fmla="*/ 2147483646 w 5471"/>
              <a:gd name="T71" fmla="*/ 2147483646 h 5188"/>
              <a:gd name="T72" fmla="*/ 2147483646 w 5471"/>
              <a:gd name="T73" fmla="*/ 2147483646 h 5188"/>
              <a:gd name="T74" fmla="*/ 2147483646 w 5471"/>
              <a:gd name="T75" fmla="*/ 2147483646 h 5188"/>
              <a:gd name="T76" fmla="*/ 2147483646 w 5471"/>
              <a:gd name="T77" fmla="*/ 2147483646 h 5188"/>
              <a:gd name="T78" fmla="*/ 2147483646 w 5471"/>
              <a:gd name="T79" fmla="*/ 2147483646 h 5188"/>
              <a:gd name="T80" fmla="*/ 2147483646 w 5471"/>
              <a:gd name="T81" fmla="*/ 2147483646 h 5188"/>
              <a:gd name="T82" fmla="*/ 2147483646 w 5471"/>
              <a:gd name="T83" fmla="*/ 2147483646 h 5188"/>
              <a:gd name="T84" fmla="*/ 2147483646 w 5471"/>
              <a:gd name="T85" fmla="*/ 2147483646 h 5188"/>
              <a:gd name="T86" fmla="*/ 2147483646 w 5471"/>
              <a:gd name="T87" fmla="*/ 2147483646 h 5188"/>
              <a:gd name="T88" fmla="*/ 2147483646 w 5471"/>
              <a:gd name="T89" fmla="*/ 2147483646 h 5188"/>
              <a:gd name="T90" fmla="*/ 2147483646 w 5471"/>
              <a:gd name="T91" fmla="*/ 2147483646 h 5188"/>
              <a:gd name="T92" fmla="*/ 2147483646 w 5471"/>
              <a:gd name="T93" fmla="*/ 2147483646 h 5188"/>
              <a:gd name="T94" fmla="*/ 2147483646 w 5471"/>
              <a:gd name="T95" fmla="*/ 2147483646 h 5188"/>
              <a:gd name="T96" fmla="*/ 2147483646 w 5471"/>
              <a:gd name="T97" fmla="*/ 2147483646 h 5188"/>
              <a:gd name="T98" fmla="*/ 2147483646 w 5471"/>
              <a:gd name="T99" fmla="*/ 2147483646 h 5188"/>
              <a:gd name="T100" fmla="*/ 2147483646 w 5471"/>
              <a:gd name="T101" fmla="*/ 2147483646 h 5188"/>
              <a:gd name="T102" fmla="*/ 2147483646 w 5471"/>
              <a:gd name="T103" fmla="*/ 2147483646 h 5188"/>
              <a:gd name="T104" fmla="*/ 2147483646 w 5471"/>
              <a:gd name="T105" fmla="*/ 2147483646 h 5188"/>
              <a:gd name="T106" fmla="*/ 2147483646 w 5471"/>
              <a:gd name="T107" fmla="*/ 2147483646 h 5188"/>
              <a:gd name="T108" fmla="*/ 2147483646 w 5471"/>
              <a:gd name="T109" fmla="*/ 2147483646 h 5188"/>
              <a:gd name="T110" fmla="*/ 2147483646 w 5471"/>
              <a:gd name="T111" fmla="*/ 2147483646 h 5188"/>
              <a:gd name="T112" fmla="*/ 2147483646 w 5471"/>
              <a:gd name="T113" fmla="*/ 2147483646 h 5188"/>
              <a:gd name="T114" fmla="*/ 2147483646 w 5471"/>
              <a:gd name="T115" fmla="*/ 2147483646 h 5188"/>
              <a:gd name="T116" fmla="*/ 2147483646 w 5471"/>
              <a:gd name="T117" fmla="*/ 2147483646 h 5188"/>
              <a:gd name="T118" fmla="*/ 2147483646 w 5471"/>
              <a:gd name="T119" fmla="*/ 2147483646 h 51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71" h="5188">
                <a:moveTo>
                  <a:pt x="3062" y="530"/>
                </a:moveTo>
                <a:lnTo>
                  <a:pt x="3062" y="530"/>
                </a:lnTo>
                <a:lnTo>
                  <a:pt x="3073" y="522"/>
                </a:lnTo>
                <a:lnTo>
                  <a:pt x="3103" y="499"/>
                </a:lnTo>
                <a:lnTo>
                  <a:pt x="3122" y="482"/>
                </a:lnTo>
                <a:lnTo>
                  <a:pt x="3143" y="462"/>
                </a:lnTo>
                <a:lnTo>
                  <a:pt x="3166" y="440"/>
                </a:lnTo>
                <a:lnTo>
                  <a:pt x="3188" y="415"/>
                </a:lnTo>
                <a:lnTo>
                  <a:pt x="3211" y="388"/>
                </a:lnTo>
                <a:lnTo>
                  <a:pt x="3221" y="372"/>
                </a:lnTo>
                <a:lnTo>
                  <a:pt x="3232" y="358"/>
                </a:lnTo>
                <a:lnTo>
                  <a:pt x="3242" y="341"/>
                </a:lnTo>
                <a:lnTo>
                  <a:pt x="3250" y="325"/>
                </a:lnTo>
                <a:lnTo>
                  <a:pt x="3258" y="308"/>
                </a:lnTo>
                <a:lnTo>
                  <a:pt x="3266" y="292"/>
                </a:lnTo>
                <a:lnTo>
                  <a:pt x="3272" y="273"/>
                </a:lnTo>
                <a:lnTo>
                  <a:pt x="3278" y="256"/>
                </a:lnTo>
                <a:lnTo>
                  <a:pt x="3282" y="237"/>
                </a:lnTo>
                <a:lnTo>
                  <a:pt x="3286" y="218"/>
                </a:lnTo>
                <a:lnTo>
                  <a:pt x="3287" y="200"/>
                </a:lnTo>
                <a:lnTo>
                  <a:pt x="3287" y="180"/>
                </a:lnTo>
                <a:lnTo>
                  <a:pt x="3286" y="160"/>
                </a:lnTo>
                <a:lnTo>
                  <a:pt x="3282" y="140"/>
                </a:lnTo>
                <a:lnTo>
                  <a:pt x="3279" y="126"/>
                </a:lnTo>
                <a:lnTo>
                  <a:pt x="3276" y="113"/>
                </a:lnTo>
                <a:lnTo>
                  <a:pt x="3270" y="99"/>
                </a:lnTo>
                <a:lnTo>
                  <a:pt x="3264" y="87"/>
                </a:lnTo>
                <a:lnTo>
                  <a:pt x="3257" y="75"/>
                </a:lnTo>
                <a:lnTo>
                  <a:pt x="3249" y="64"/>
                </a:lnTo>
                <a:lnTo>
                  <a:pt x="3242" y="54"/>
                </a:lnTo>
                <a:lnTo>
                  <a:pt x="3232" y="44"/>
                </a:lnTo>
                <a:lnTo>
                  <a:pt x="3223" y="36"/>
                </a:lnTo>
                <a:lnTo>
                  <a:pt x="3212" y="28"/>
                </a:lnTo>
                <a:lnTo>
                  <a:pt x="3202" y="21"/>
                </a:lnTo>
                <a:lnTo>
                  <a:pt x="3190" y="15"/>
                </a:lnTo>
                <a:lnTo>
                  <a:pt x="3179" y="10"/>
                </a:lnTo>
                <a:lnTo>
                  <a:pt x="3167" y="6"/>
                </a:lnTo>
                <a:lnTo>
                  <a:pt x="3155" y="3"/>
                </a:lnTo>
                <a:lnTo>
                  <a:pt x="3142" y="1"/>
                </a:lnTo>
                <a:lnTo>
                  <a:pt x="3123" y="0"/>
                </a:lnTo>
                <a:lnTo>
                  <a:pt x="3104" y="0"/>
                </a:lnTo>
                <a:lnTo>
                  <a:pt x="3088" y="3"/>
                </a:lnTo>
                <a:lnTo>
                  <a:pt x="3071" y="6"/>
                </a:lnTo>
                <a:lnTo>
                  <a:pt x="3056" y="11"/>
                </a:lnTo>
                <a:lnTo>
                  <a:pt x="3041" y="18"/>
                </a:lnTo>
                <a:lnTo>
                  <a:pt x="3027" y="26"/>
                </a:lnTo>
                <a:lnTo>
                  <a:pt x="3015" y="34"/>
                </a:lnTo>
                <a:lnTo>
                  <a:pt x="3004" y="44"/>
                </a:lnTo>
                <a:lnTo>
                  <a:pt x="2994" y="55"/>
                </a:lnTo>
                <a:lnTo>
                  <a:pt x="2984" y="67"/>
                </a:lnTo>
                <a:lnTo>
                  <a:pt x="2976" y="80"/>
                </a:lnTo>
                <a:lnTo>
                  <a:pt x="2970" y="93"/>
                </a:lnTo>
                <a:lnTo>
                  <a:pt x="2964" y="106"/>
                </a:lnTo>
                <a:lnTo>
                  <a:pt x="2960" y="120"/>
                </a:lnTo>
                <a:lnTo>
                  <a:pt x="2958" y="135"/>
                </a:lnTo>
                <a:lnTo>
                  <a:pt x="2950" y="127"/>
                </a:lnTo>
                <a:lnTo>
                  <a:pt x="2941" y="120"/>
                </a:lnTo>
                <a:lnTo>
                  <a:pt x="2932" y="114"/>
                </a:lnTo>
                <a:lnTo>
                  <a:pt x="2923" y="108"/>
                </a:lnTo>
                <a:lnTo>
                  <a:pt x="2912" y="103"/>
                </a:lnTo>
                <a:lnTo>
                  <a:pt x="2901" y="98"/>
                </a:lnTo>
                <a:lnTo>
                  <a:pt x="2890" y="95"/>
                </a:lnTo>
                <a:lnTo>
                  <a:pt x="2877" y="92"/>
                </a:lnTo>
                <a:lnTo>
                  <a:pt x="2865" y="91"/>
                </a:lnTo>
                <a:lnTo>
                  <a:pt x="2852" y="89"/>
                </a:lnTo>
                <a:lnTo>
                  <a:pt x="2840" y="91"/>
                </a:lnTo>
                <a:lnTo>
                  <a:pt x="2828" y="92"/>
                </a:lnTo>
                <a:lnTo>
                  <a:pt x="2815" y="95"/>
                </a:lnTo>
                <a:lnTo>
                  <a:pt x="2803" y="99"/>
                </a:lnTo>
                <a:lnTo>
                  <a:pt x="2791" y="105"/>
                </a:lnTo>
                <a:lnTo>
                  <a:pt x="2780" y="111"/>
                </a:lnTo>
                <a:lnTo>
                  <a:pt x="2770" y="118"/>
                </a:lnTo>
                <a:lnTo>
                  <a:pt x="2761" y="126"/>
                </a:lnTo>
                <a:lnTo>
                  <a:pt x="2753" y="135"/>
                </a:lnTo>
                <a:lnTo>
                  <a:pt x="2745" y="143"/>
                </a:lnTo>
                <a:lnTo>
                  <a:pt x="2739" y="152"/>
                </a:lnTo>
                <a:lnTo>
                  <a:pt x="2733" y="162"/>
                </a:lnTo>
                <a:lnTo>
                  <a:pt x="2728" y="171"/>
                </a:lnTo>
                <a:lnTo>
                  <a:pt x="2725" y="182"/>
                </a:lnTo>
                <a:lnTo>
                  <a:pt x="2720" y="192"/>
                </a:lnTo>
                <a:lnTo>
                  <a:pt x="2718" y="203"/>
                </a:lnTo>
                <a:lnTo>
                  <a:pt x="2717" y="214"/>
                </a:lnTo>
                <a:lnTo>
                  <a:pt x="2716" y="225"/>
                </a:lnTo>
                <a:lnTo>
                  <a:pt x="2716" y="236"/>
                </a:lnTo>
                <a:lnTo>
                  <a:pt x="2717" y="248"/>
                </a:lnTo>
                <a:lnTo>
                  <a:pt x="2719" y="259"/>
                </a:lnTo>
                <a:lnTo>
                  <a:pt x="2721" y="270"/>
                </a:lnTo>
                <a:lnTo>
                  <a:pt x="2727" y="288"/>
                </a:lnTo>
                <a:lnTo>
                  <a:pt x="2733" y="303"/>
                </a:lnTo>
                <a:lnTo>
                  <a:pt x="2741" y="318"/>
                </a:lnTo>
                <a:lnTo>
                  <a:pt x="2751" y="334"/>
                </a:lnTo>
                <a:lnTo>
                  <a:pt x="2761" y="348"/>
                </a:lnTo>
                <a:lnTo>
                  <a:pt x="2772" y="362"/>
                </a:lnTo>
                <a:lnTo>
                  <a:pt x="2784" y="376"/>
                </a:lnTo>
                <a:lnTo>
                  <a:pt x="2796" y="388"/>
                </a:lnTo>
                <a:lnTo>
                  <a:pt x="2809" y="400"/>
                </a:lnTo>
                <a:lnTo>
                  <a:pt x="2824" y="412"/>
                </a:lnTo>
                <a:lnTo>
                  <a:pt x="2837" y="422"/>
                </a:lnTo>
                <a:lnTo>
                  <a:pt x="2851" y="433"/>
                </a:lnTo>
                <a:lnTo>
                  <a:pt x="2881" y="451"/>
                </a:lnTo>
                <a:lnTo>
                  <a:pt x="2910" y="468"/>
                </a:lnTo>
                <a:lnTo>
                  <a:pt x="2940" y="483"/>
                </a:lnTo>
                <a:lnTo>
                  <a:pt x="2968" y="495"/>
                </a:lnTo>
                <a:lnTo>
                  <a:pt x="2993" y="506"/>
                </a:lnTo>
                <a:lnTo>
                  <a:pt x="3016" y="514"/>
                </a:lnTo>
                <a:lnTo>
                  <a:pt x="3049" y="525"/>
                </a:lnTo>
                <a:lnTo>
                  <a:pt x="3062" y="530"/>
                </a:lnTo>
                <a:close/>
                <a:moveTo>
                  <a:pt x="2435" y="3095"/>
                </a:moveTo>
                <a:lnTo>
                  <a:pt x="2435" y="3095"/>
                </a:lnTo>
                <a:lnTo>
                  <a:pt x="2463" y="3057"/>
                </a:lnTo>
                <a:lnTo>
                  <a:pt x="2490" y="3020"/>
                </a:lnTo>
                <a:lnTo>
                  <a:pt x="2520" y="2985"/>
                </a:lnTo>
                <a:lnTo>
                  <a:pt x="2551" y="2951"/>
                </a:lnTo>
                <a:lnTo>
                  <a:pt x="2583" y="2919"/>
                </a:lnTo>
                <a:lnTo>
                  <a:pt x="2617" y="2888"/>
                </a:lnTo>
                <a:lnTo>
                  <a:pt x="2651" y="2859"/>
                </a:lnTo>
                <a:lnTo>
                  <a:pt x="2687" y="2831"/>
                </a:lnTo>
                <a:lnTo>
                  <a:pt x="2723" y="2805"/>
                </a:lnTo>
                <a:lnTo>
                  <a:pt x="2762" y="2779"/>
                </a:lnTo>
                <a:lnTo>
                  <a:pt x="2800" y="2756"/>
                </a:lnTo>
                <a:lnTo>
                  <a:pt x="2840" y="2735"/>
                </a:lnTo>
                <a:lnTo>
                  <a:pt x="2882" y="2714"/>
                </a:lnTo>
                <a:lnTo>
                  <a:pt x="2924" y="2697"/>
                </a:lnTo>
                <a:lnTo>
                  <a:pt x="2965" y="2680"/>
                </a:lnTo>
                <a:lnTo>
                  <a:pt x="3009" y="2666"/>
                </a:lnTo>
                <a:lnTo>
                  <a:pt x="2986" y="2646"/>
                </a:lnTo>
                <a:lnTo>
                  <a:pt x="2964" y="2626"/>
                </a:lnTo>
                <a:lnTo>
                  <a:pt x="2940" y="2609"/>
                </a:lnTo>
                <a:lnTo>
                  <a:pt x="2916" y="2591"/>
                </a:lnTo>
                <a:lnTo>
                  <a:pt x="2891" y="2575"/>
                </a:lnTo>
                <a:lnTo>
                  <a:pt x="2865" y="2558"/>
                </a:lnTo>
                <a:lnTo>
                  <a:pt x="2839" y="2544"/>
                </a:lnTo>
                <a:lnTo>
                  <a:pt x="2813" y="2530"/>
                </a:lnTo>
                <a:lnTo>
                  <a:pt x="2785" y="2516"/>
                </a:lnTo>
                <a:lnTo>
                  <a:pt x="2758" y="2503"/>
                </a:lnTo>
                <a:lnTo>
                  <a:pt x="2729" y="2492"/>
                </a:lnTo>
                <a:lnTo>
                  <a:pt x="2700" y="2481"/>
                </a:lnTo>
                <a:lnTo>
                  <a:pt x="2671" y="2471"/>
                </a:lnTo>
                <a:lnTo>
                  <a:pt x="2641" y="2462"/>
                </a:lnTo>
                <a:lnTo>
                  <a:pt x="2610" y="2455"/>
                </a:lnTo>
                <a:lnTo>
                  <a:pt x="2579" y="2448"/>
                </a:lnTo>
                <a:lnTo>
                  <a:pt x="2536" y="2442"/>
                </a:lnTo>
                <a:lnTo>
                  <a:pt x="2495" y="2436"/>
                </a:lnTo>
                <a:lnTo>
                  <a:pt x="2453" y="2433"/>
                </a:lnTo>
                <a:lnTo>
                  <a:pt x="2411" y="2432"/>
                </a:lnTo>
                <a:lnTo>
                  <a:pt x="2370" y="2433"/>
                </a:lnTo>
                <a:lnTo>
                  <a:pt x="2330" y="2435"/>
                </a:lnTo>
                <a:lnTo>
                  <a:pt x="2289" y="2440"/>
                </a:lnTo>
                <a:lnTo>
                  <a:pt x="2248" y="2446"/>
                </a:lnTo>
                <a:lnTo>
                  <a:pt x="2209" y="2455"/>
                </a:lnTo>
                <a:lnTo>
                  <a:pt x="2170" y="2465"/>
                </a:lnTo>
                <a:lnTo>
                  <a:pt x="2132" y="2476"/>
                </a:lnTo>
                <a:lnTo>
                  <a:pt x="2094" y="2489"/>
                </a:lnTo>
                <a:lnTo>
                  <a:pt x="2057" y="2504"/>
                </a:lnTo>
                <a:lnTo>
                  <a:pt x="2020" y="2521"/>
                </a:lnTo>
                <a:lnTo>
                  <a:pt x="1985" y="2539"/>
                </a:lnTo>
                <a:lnTo>
                  <a:pt x="1950" y="2558"/>
                </a:lnTo>
                <a:lnTo>
                  <a:pt x="1938" y="2531"/>
                </a:lnTo>
                <a:lnTo>
                  <a:pt x="1925" y="2502"/>
                </a:lnTo>
                <a:lnTo>
                  <a:pt x="1911" y="2475"/>
                </a:lnTo>
                <a:lnTo>
                  <a:pt x="1897" y="2448"/>
                </a:lnTo>
                <a:lnTo>
                  <a:pt x="1882" y="2421"/>
                </a:lnTo>
                <a:lnTo>
                  <a:pt x="1865" y="2395"/>
                </a:lnTo>
                <a:lnTo>
                  <a:pt x="1849" y="2369"/>
                </a:lnTo>
                <a:lnTo>
                  <a:pt x="1831" y="2344"/>
                </a:lnTo>
                <a:lnTo>
                  <a:pt x="1812" y="2319"/>
                </a:lnTo>
                <a:lnTo>
                  <a:pt x="1794" y="2295"/>
                </a:lnTo>
                <a:lnTo>
                  <a:pt x="1774" y="2272"/>
                </a:lnTo>
                <a:lnTo>
                  <a:pt x="1753" y="2249"/>
                </a:lnTo>
                <a:lnTo>
                  <a:pt x="1731" y="2227"/>
                </a:lnTo>
                <a:lnTo>
                  <a:pt x="1709" y="2205"/>
                </a:lnTo>
                <a:lnTo>
                  <a:pt x="1687" y="2184"/>
                </a:lnTo>
                <a:lnTo>
                  <a:pt x="1663" y="2164"/>
                </a:lnTo>
                <a:lnTo>
                  <a:pt x="1640" y="2145"/>
                </a:lnTo>
                <a:lnTo>
                  <a:pt x="1614" y="2126"/>
                </a:lnTo>
                <a:lnTo>
                  <a:pt x="1589" y="2108"/>
                </a:lnTo>
                <a:lnTo>
                  <a:pt x="1564" y="2091"/>
                </a:lnTo>
                <a:lnTo>
                  <a:pt x="1537" y="2074"/>
                </a:lnTo>
                <a:lnTo>
                  <a:pt x="1510" y="2058"/>
                </a:lnTo>
                <a:lnTo>
                  <a:pt x="1482" y="2043"/>
                </a:lnTo>
                <a:lnTo>
                  <a:pt x="1454" y="2029"/>
                </a:lnTo>
                <a:lnTo>
                  <a:pt x="1425" y="2016"/>
                </a:lnTo>
                <a:lnTo>
                  <a:pt x="1395" y="2003"/>
                </a:lnTo>
                <a:lnTo>
                  <a:pt x="1366" y="1992"/>
                </a:lnTo>
                <a:lnTo>
                  <a:pt x="1335" y="1981"/>
                </a:lnTo>
                <a:lnTo>
                  <a:pt x="1304" y="1971"/>
                </a:lnTo>
                <a:lnTo>
                  <a:pt x="1273" y="1962"/>
                </a:lnTo>
                <a:lnTo>
                  <a:pt x="1241" y="1954"/>
                </a:lnTo>
                <a:lnTo>
                  <a:pt x="1210" y="1948"/>
                </a:lnTo>
                <a:lnTo>
                  <a:pt x="1158" y="1939"/>
                </a:lnTo>
                <a:lnTo>
                  <a:pt x="1107" y="1933"/>
                </a:lnTo>
                <a:lnTo>
                  <a:pt x="1057" y="1930"/>
                </a:lnTo>
                <a:lnTo>
                  <a:pt x="1006" y="1929"/>
                </a:lnTo>
                <a:lnTo>
                  <a:pt x="955" y="1930"/>
                </a:lnTo>
                <a:lnTo>
                  <a:pt x="906" y="1934"/>
                </a:lnTo>
                <a:lnTo>
                  <a:pt x="857" y="1941"/>
                </a:lnTo>
                <a:lnTo>
                  <a:pt x="809" y="1950"/>
                </a:lnTo>
                <a:lnTo>
                  <a:pt x="761" y="1962"/>
                </a:lnTo>
                <a:lnTo>
                  <a:pt x="714" y="1975"/>
                </a:lnTo>
                <a:lnTo>
                  <a:pt x="668" y="1991"/>
                </a:lnTo>
                <a:lnTo>
                  <a:pt x="623" y="2009"/>
                </a:lnTo>
                <a:lnTo>
                  <a:pt x="579" y="2029"/>
                </a:lnTo>
                <a:lnTo>
                  <a:pt x="536" y="2051"/>
                </a:lnTo>
                <a:lnTo>
                  <a:pt x="493" y="2075"/>
                </a:lnTo>
                <a:lnTo>
                  <a:pt x="453" y="2101"/>
                </a:lnTo>
                <a:lnTo>
                  <a:pt x="414" y="2129"/>
                </a:lnTo>
                <a:lnTo>
                  <a:pt x="376" y="2159"/>
                </a:lnTo>
                <a:lnTo>
                  <a:pt x="339" y="2191"/>
                </a:lnTo>
                <a:lnTo>
                  <a:pt x="304" y="2224"/>
                </a:lnTo>
                <a:lnTo>
                  <a:pt x="270" y="2259"/>
                </a:lnTo>
                <a:lnTo>
                  <a:pt x="238" y="2295"/>
                </a:lnTo>
                <a:lnTo>
                  <a:pt x="208" y="2334"/>
                </a:lnTo>
                <a:lnTo>
                  <a:pt x="180" y="2374"/>
                </a:lnTo>
                <a:lnTo>
                  <a:pt x="153" y="2415"/>
                </a:lnTo>
                <a:lnTo>
                  <a:pt x="129" y="2458"/>
                </a:lnTo>
                <a:lnTo>
                  <a:pt x="106" y="2503"/>
                </a:lnTo>
                <a:lnTo>
                  <a:pt x="86" y="2548"/>
                </a:lnTo>
                <a:lnTo>
                  <a:pt x="67" y="2596"/>
                </a:lnTo>
                <a:lnTo>
                  <a:pt x="52" y="2644"/>
                </a:lnTo>
                <a:lnTo>
                  <a:pt x="38" y="2694"/>
                </a:lnTo>
                <a:lnTo>
                  <a:pt x="27" y="2744"/>
                </a:lnTo>
                <a:lnTo>
                  <a:pt x="17" y="2802"/>
                </a:lnTo>
                <a:lnTo>
                  <a:pt x="9" y="2860"/>
                </a:lnTo>
                <a:lnTo>
                  <a:pt x="4" y="2918"/>
                </a:lnTo>
                <a:lnTo>
                  <a:pt x="1" y="2974"/>
                </a:lnTo>
                <a:lnTo>
                  <a:pt x="0" y="3031"/>
                </a:lnTo>
                <a:lnTo>
                  <a:pt x="3" y="3087"/>
                </a:lnTo>
                <a:lnTo>
                  <a:pt x="6" y="3143"/>
                </a:lnTo>
                <a:lnTo>
                  <a:pt x="12" y="3198"/>
                </a:lnTo>
                <a:lnTo>
                  <a:pt x="20" y="3253"/>
                </a:lnTo>
                <a:lnTo>
                  <a:pt x="30" y="3307"/>
                </a:lnTo>
                <a:lnTo>
                  <a:pt x="41" y="3361"/>
                </a:lnTo>
                <a:lnTo>
                  <a:pt x="55" y="3415"/>
                </a:lnTo>
                <a:lnTo>
                  <a:pt x="70" y="3468"/>
                </a:lnTo>
                <a:lnTo>
                  <a:pt x="86" y="3520"/>
                </a:lnTo>
                <a:lnTo>
                  <a:pt x="105" y="3571"/>
                </a:lnTo>
                <a:lnTo>
                  <a:pt x="125" y="3622"/>
                </a:lnTo>
                <a:lnTo>
                  <a:pt x="146" y="3673"/>
                </a:lnTo>
                <a:lnTo>
                  <a:pt x="168" y="3722"/>
                </a:lnTo>
                <a:lnTo>
                  <a:pt x="192" y="3772"/>
                </a:lnTo>
                <a:lnTo>
                  <a:pt x="216" y="3820"/>
                </a:lnTo>
                <a:lnTo>
                  <a:pt x="242" y="3867"/>
                </a:lnTo>
                <a:lnTo>
                  <a:pt x="269" y="3915"/>
                </a:lnTo>
                <a:lnTo>
                  <a:pt x="297" y="3961"/>
                </a:lnTo>
                <a:lnTo>
                  <a:pt x="326" y="4006"/>
                </a:lnTo>
                <a:lnTo>
                  <a:pt x="355" y="4051"/>
                </a:lnTo>
                <a:lnTo>
                  <a:pt x="385" y="4095"/>
                </a:lnTo>
                <a:lnTo>
                  <a:pt x="416" y="4138"/>
                </a:lnTo>
                <a:lnTo>
                  <a:pt x="447" y="4180"/>
                </a:lnTo>
                <a:lnTo>
                  <a:pt x="479" y="4222"/>
                </a:lnTo>
                <a:lnTo>
                  <a:pt x="511" y="4262"/>
                </a:lnTo>
                <a:lnTo>
                  <a:pt x="544" y="4302"/>
                </a:lnTo>
                <a:lnTo>
                  <a:pt x="577" y="4340"/>
                </a:lnTo>
                <a:lnTo>
                  <a:pt x="610" y="4379"/>
                </a:lnTo>
                <a:lnTo>
                  <a:pt x="643" y="4415"/>
                </a:lnTo>
                <a:lnTo>
                  <a:pt x="709" y="4487"/>
                </a:lnTo>
                <a:lnTo>
                  <a:pt x="775" y="4554"/>
                </a:lnTo>
                <a:lnTo>
                  <a:pt x="839" y="4617"/>
                </a:lnTo>
                <a:lnTo>
                  <a:pt x="903" y="4676"/>
                </a:lnTo>
                <a:lnTo>
                  <a:pt x="963" y="4731"/>
                </a:lnTo>
                <a:lnTo>
                  <a:pt x="1020" y="4780"/>
                </a:lnTo>
                <a:lnTo>
                  <a:pt x="1074" y="4826"/>
                </a:lnTo>
                <a:lnTo>
                  <a:pt x="1125" y="4866"/>
                </a:lnTo>
                <a:lnTo>
                  <a:pt x="1170" y="4901"/>
                </a:lnTo>
                <a:lnTo>
                  <a:pt x="1210" y="4932"/>
                </a:lnTo>
                <a:lnTo>
                  <a:pt x="1244" y="4958"/>
                </a:lnTo>
                <a:lnTo>
                  <a:pt x="1292" y="4992"/>
                </a:lnTo>
                <a:lnTo>
                  <a:pt x="1309" y="5004"/>
                </a:lnTo>
                <a:lnTo>
                  <a:pt x="1338" y="4996"/>
                </a:lnTo>
                <a:lnTo>
                  <a:pt x="1373" y="4986"/>
                </a:lnTo>
                <a:lnTo>
                  <a:pt x="1421" y="4973"/>
                </a:lnTo>
                <a:lnTo>
                  <a:pt x="1479" y="4955"/>
                </a:lnTo>
                <a:lnTo>
                  <a:pt x="1547" y="4934"/>
                </a:lnTo>
                <a:lnTo>
                  <a:pt x="1623" y="4908"/>
                </a:lnTo>
                <a:lnTo>
                  <a:pt x="1708" y="4878"/>
                </a:lnTo>
                <a:lnTo>
                  <a:pt x="1799" y="4844"/>
                </a:lnTo>
                <a:lnTo>
                  <a:pt x="1896" y="4806"/>
                </a:lnTo>
                <a:lnTo>
                  <a:pt x="1946" y="4785"/>
                </a:lnTo>
                <a:lnTo>
                  <a:pt x="1997" y="4763"/>
                </a:lnTo>
                <a:lnTo>
                  <a:pt x="2049" y="4739"/>
                </a:lnTo>
                <a:lnTo>
                  <a:pt x="2101" y="4714"/>
                </a:lnTo>
                <a:lnTo>
                  <a:pt x="2154" y="4689"/>
                </a:lnTo>
                <a:lnTo>
                  <a:pt x="2207" y="4663"/>
                </a:lnTo>
                <a:lnTo>
                  <a:pt x="2261" y="4634"/>
                </a:lnTo>
                <a:lnTo>
                  <a:pt x="2315" y="4606"/>
                </a:lnTo>
                <a:lnTo>
                  <a:pt x="2368" y="4575"/>
                </a:lnTo>
                <a:lnTo>
                  <a:pt x="2422" y="4543"/>
                </a:lnTo>
                <a:lnTo>
                  <a:pt x="2476" y="4511"/>
                </a:lnTo>
                <a:lnTo>
                  <a:pt x="2529" y="4477"/>
                </a:lnTo>
                <a:lnTo>
                  <a:pt x="2506" y="4446"/>
                </a:lnTo>
                <a:lnTo>
                  <a:pt x="2484" y="4414"/>
                </a:lnTo>
                <a:lnTo>
                  <a:pt x="2462" y="4382"/>
                </a:lnTo>
                <a:lnTo>
                  <a:pt x="2442" y="4349"/>
                </a:lnTo>
                <a:lnTo>
                  <a:pt x="2422" y="4316"/>
                </a:lnTo>
                <a:lnTo>
                  <a:pt x="2403" y="4282"/>
                </a:lnTo>
                <a:lnTo>
                  <a:pt x="2385" y="4248"/>
                </a:lnTo>
                <a:lnTo>
                  <a:pt x="2368" y="4213"/>
                </a:lnTo>
                <a:lnTo>
                  <a:pt x="2353" y="4178"/>
                </a:lnTo>
                <a:lnTo>
                  <a:pt x="2337" y="4141"/>
                </a:lnTo>
                <a:lnTo>
                  <a:pt x="2323" y="4105"/>
                </a:lnTo>
                <a:lnTo>
                  <a:pt x="2310" y="4068"/>
                </a:lnTo>
                <a:lnTo>
                  <a:pt x="2299" y="4030"/>
                </a:lnTo>
                <a:lnTo>
                  <a:pt x="2288" y="3992"/>
                </a:lnTo>
                <a:lnTo>
                  <a:pt x="2278" y="3953"/>
                </a:lnTo>
                <a:lnTo>
                  <a:pt x="2270" y="3914"/>
                </a:lnTo>
                <a:lnTo>
                  <a:pt x="2265" y="3886"/>
                </a:lnTo>
                <a:lnTo>
                  <a:pt x="2260" y="3860"/>
                </a:lnTo>
                <a:lnTo>
                  <a:pt x="2257" y="3832"/>
                </a:lnTo>
                <a:lnTo>
                  <a:pt x="2255" y="3806"/>
                </a:lnTo>
                <a:lnTo>
                  <a:pt x="2250" y="3752"/>
                </a:lnTo>
                <a:lnTo>
                  <a:pt x="2249" y="3699"/>
                </a:lnTo>
                <a:lnTo>
                  <a:pt x="2250" y="3645"/>
                </a:lnTo>
                <a:lnTo>
                  <a:pt x="2255" y="3592"/>
                </a:lnTo>
                <a:lnTo>
                  <a:pt x="2261" y="3540"/>
                </a:lnTo>
                <a:lnTo>
                  <a:pt x="2271" y="3488"/>
                </a:lnTo>
                <a:lnTo>
                  <a:pt x="2282" y="3436"/>
                </a:lnTo>
                <a:lnTo>
                  <a:pt x="2297" y="3384"/>
                </a:lnTo>
                <a:lnTo>
                  <a:pt x="2314" y="3334"/>
                </a:lnTo>
                <a:lnTo>
                  <a:pt x="2333" y="3284"/>
                </a:lnTo>
                <a:lnTo>
                  <a:pt x="2355" y="3236"/>
                </a:lnTo>
                <a:lnTo>
                  <a:pt x="2379" y="3187"/>
                </a:lnTo>
                <a:lnTo>
                  <a:pt x="2392" y="3164"/>
                </a:lnTo>
                <a:lnTo>
                  <a:pt x="2407" y="3141"/>
                </a:lnTo>
                <a:lnTo>
                  <a:pt x="2421" y="3118"/>
                </a:lnTo>
                <a:lnTo>
                  <a:pt x="2435" y="3095"/>
                </a:lnTo>
                <a:close/>
                <a:moveTo>
                  <a:pt x="3250" y="1604"/>
                </a:moveTo>
                <a:lnTo>
                  <a:pt x="3250" y="1604"/>
                </a:lnTo>
                <a:lnTo>
                  <a:pt x="3255" y="1581"/>
                </a:lnTo>
                <a:lnTo>
                  <a:pt x="3261" y="1559"/>
                </a:lnTo>
                <a:lnTo>
                  <a:pt x="3270" y="1537"/>
                </a:lnTo>
                <a:lnTo>
                  <a:pt x="3281" y="1516"/>
                </a:lnTo>
                <a:lnTo>
                  <a:pt x="3294" y="1497"/>
                </a:lnTo>
                <a:lnTo>
                  <a:pt x="3309" y="1478"/>
                </a:lnTo>
                <a:lnTo>
                  <a:pt x="3325" y="1460"/>
                </a:lnTo>
                <a:lnTo>
                  <a:pt x="3343" y="1445"/>
                </a:lnTo>
                <a:lnTo>
                  <a:pt x="3363" y="1431"/>
                </a:lnTo>
                <a:lnTo>
                  <a:pt x="3385" y="1418"/>
                </a:lnTo>
                <a:lnTo>
                  <a:pt x="3408" y="1407"/>
                </a:lnTo>
                <a:lnTo>
                  <a:pt x="3432" y="1400"/>
                </a:lnTo>
                <a:lnTo>
                  <a:pt x="3445" y="1396"/>
                </a:lnTo>
                <a:lnTo>
                  <a:pt x="3458" y="1394"/>
                </a:lnTo>
                <a:lnTo>
                  <a:pt x="3472" y="1392"/>
                </a:lnTo>
                <a:lnTo>
                  <a:pt x="3486" y="1390"/>
                </a:lnTo>
                <a:lnTo>
                  <a:pt x="3500" y="1390"/>
                </a:lnTo>
                <a:lnTo>
                  <a:pt x="3515" y="1390"/>
                </a:lnTo>
                <a:lnTo>
                  <a:pt x="3530" y="1390"/>
                </a:lnTo>
                <a:lnTo>
                  <a:pt x="3545" y="1391"/>
                </a:lnTo>
                <a:lnTo>
                  <a:pt x="3565" y="1394"/>
                </a:lnTo>
                <a:lnTo>
                  <a:pt x="3585" y="1400"/>
                </a:lnTo>
                <a:lnTo>
                  <a:pt x="3604" y="1405"/>
                </a:lnTo>
                <a:lnTo>
                  <a:pt x="3622" y="1414"/>
                </a:lnTo>
                <a:lnTo>
                  <a:pt x="3641" y="1424"/>
                </a:lnTo>
                <a:lnTo>
                  <a:pt x="3658" y="1435"/>
                </a:lnTo>
                <a:lnTo>
                  <a:pt x="3674" y="1447"/>
                </a:lnTo>
                <a:lnTo>
                  <a:pt x="3689" y="1461"/>
                </a:lnTo>
                <a:lnTo>
                  <a:pt x="3704" y="1476"/>
                </a:lnTo>
                <a:lnTo>
                  <a:pt x="3717" y="1492"/>
                </a:lnTo>
                <a:lnTo>
                  <a:pt x="3729" y="1510"/>
                </a:lnTo>
                <a:lnTo>
                  <a:pt x="3740" y="1528"/>
                </a:lnTo>
                <a:lnTo>
                  <a:pt x="3750" y="1548"/>
                </a:lnTo>
                <a:lnTo>
                  <a:pt x="3758" y="1569"/>
                </a:lnTo>
                <a:lnTo>
                  <a:pt x="3765" y="1591"/>
                </a:lnTo>
                <a:lnTo>
                  <a:pt x="3770" y="1613"/>
                </a:lnTo>
                <a:lnTo>
                  <a:pt x="3773" y="1630"/>
                </a:lnTo>
                <a:lnTo>
                  <a:pt x="3775" y="1645"/>
                </a:lnTo>
                <a:lnTo>
                  <a:pt x="3777" y="1677"/>
                </a:lnTo>
                <a:lnTo>
                  <a:pt x="3777" y="1708"/>
                </a:lnTo>
                <a:lnTo>
                  <a:pt x="3774" y="1739"/>
                </a:lnTo>
                <a:lnTo>
                  <a:pt x="3770" y="1768"/>
                </a:lnTo>
                <a:lnTo>
                  <a:pt x="3762" y="1798"/>
                </a:lnTo>
                <a:lnTo>
                  <a:pt x="3753" y="1827"/>
                </a:lnTo>
                <a:lnTo>
                  <a:pt x="3743" y="1855"/>
                </a:lnTo>
                <a:lnTo>
                  <a:pt x="3731" y="1883"/>
                </a:lnTo>
                <a:lnTo>
                  <a:pt x="3718" y="1909"/>
                </a:lnTo>
                <a:lnTo>
                  <a:pt x="3704" y="1936"/>
                </a:lnTo>
                <a:lnTo>
                  <a:pt x="3688" y="1961"/>
                </a:lnTo>
                <a:lnTo>
                  <a:pt x="3672" y="1985"/>
                </a:lnTo>
                <a:lnTo>
                  <a:pt x="3654" y="2008"/>
                </a:lnTo>
                <a:lnTo>
                  <a:pt x="3637" y="2031"/>
                </a:lnTo>
                <a:lnTo>
                  <a:pt x="3619" y="2052"/>
                </a:lnTo>
                <a:lnTo>
                  <a:pt x="3600" y="2073"/>
                </a:lnTo>
                <a:lnTo>
                  <a:pt x="3583" y="2093"/>
                </a:lnTo>
                <a:lnTo>
                  <a:pt x="3546" y="2128"/>
                </a:lnTo>
                <a:lnTo>
                  <a:pt x="3512" y="2160"/>
                </a:lnTo>
                <a:lnTo>
                  <a:pt x="3481" y="2186"/>
                </a:lnTo>
                <a:lnTo>
                  <a:pt x="3456" y="2207"/>
                </a:lnTo>
                <a:lnTo>
                  <a:pt x="3435" y="2223"/>
                </a:lnTo>
                <a:lnTo>
                  <a:pt x="3418" y="2235"/>
                </a:lnTo>
                <a:lnTo>
                  <a:pt x="3398" y="2229"/>
                </a:lnTo>
                <a:lnTo>
                  <a:pt x="3375" y="2222"/>
                </a:lnTo>
                <a:lnTo>
                  <a:pt x="3344" y="2212"/>
                </a:lnTo>
                <a:lnTo>
                  <a:pt x="3308" y="2197"/>
                </a:lnTo>
                <a:lnTo>
                  <a:pt x="3267" y="2181"/>
                </a:lnTo>
                <a:lnTo>
                  <a:pt x="3223" y="2161"/>
                </a:lnTo>
                <a:lnTo>
                  <a:pt x="3176" y="2138"/>
                </a:lnTo>
                <a:lnTo>
                  <a:pt x="3153" y="2125"/>
                </a:lnTo>
                <a:lnTo>
                  <a:pt x="3128" y="2110"/>
                </a:lnTo>
                <a:lnTo>
                  <a:pt x="3105" y="2096"/>
                </a:lnTo>
                <a:lnTo>
                  <a:pt x="3081" y="2081"/>
                </a:lnTo>
                <a:lnTo>
                  <a:pt x="3058" y="2064"/>
                </a:lnTo>
                <a:lnTo>
                  <a:pt x="3036" y="2047"/>
                </a:lnTo>
                <a:lnTo>
                  <a:pt x="3014" y="2028"/>
                </a:lnTo>
                <a:lnTo>
                  <a:pt x="2993" y="2009"/>
                </a:lnTo>
                <a:lnTo>
                  <a:pt x="2973" y="1988"/>
                </a:lnTo>
                <a:lnTo>
                  <a:pt x="2954" y="1967"/>
                </a:lnTo>
                <a:lnTo>
                  <a:pt x="2937" y="1945"/>
                </a:lnTo>
                <a:lnTo>
                  <a:pt x="2920" y="1922"/>
                </a:lnTo>
                <a:lnTo>
                  <a:pt x="2906" y="1899"/>
                </a:lnTo>
                <a:lnTo>
                  <a:pt x="2893" y="1874"/>
                </a:lnTo>
                <a:lnTo>
                  <a:pt x="2882" y="1848"/>
                </a:lnTo>
                <a:lnTo>
                  <a:pt x="2873" y="1821"/>
                </a:lnTo>
                <a:lnTo>
                  <a:pt x="2869" y="1802"/>
                </a:lnTo>
                <a:lnTo>
                  <a:pt x="2866" y="1785"/>
                </a:lnTo>
                <a:lnTo>
                  <a:pt x="2864" y="1767"/>
                </a:lnTo>
                <a:lnTo>
                  <a:pt x="2864" y="1748"/>
                </a:lnTo>
                <a:lnTo>
                  <a:pt x="2865" y="1731"/>
                </a:lnTo>
                <a:lnTo>
                  <a:pt x="2869" y="1713"/>
                </a:lnTo>
                <a:lnTo>
                  <a:pt x="2873" y="1697"/>
                </a:lnTo>
                <a:lnTo>
                  <a:pt x="2877" y="1679"/>
                </a:lnTo>
                <a:lnTo>
                  <a:pt x="2884" y="1664"/>
                </a:lnTo>
                <a:lnTo>
                  <a:pt x="2893" y="1647"/>
                </a:lnTo>
                <a:lnTo>
                  <a:pt x="2902" y="1633"/>
                </a:lnTo>
                <a:lnTo>
                  <a:pt x="2913" y="1618"/>
                </a:lnTo>
                <a:lnTo>
                  <a:pt x="2924" y="1604"/>
                </a:lnTo>
                <a:lnTo>
                  <a:pt x="2937" y="1591"/>
                </a:lnTo>
                <a:lnTo>
                  <a:pt x="2951" y="1579"/>
                </a:lnTo>
                <a:lnTo>
                  <a:pt x="2967" y="1568"/>
                </a:lnTo>
                <a:lnTo>
                  <a:pt x="2985" y="1557"/>
                </a:lnTo>
                <a:lnTo>
                  <a:pt x="3004" y="1548"/>
                </a:lnTo>
                <a:lnTo>
                  <a:pt x="3024" y="1542"/>
                </a:lnTo>
                <a:lnTo>
                  <a:pt x="3044" y="1536"/>
                </a:lnTo>
                <a:lnTo>
                  <a:pt x="3063" y="1534"/>
                </a:lnTo>
                <a:lnTo>
                  <a:pt x="3083" y="1533"/>
                </a:lnTo>
                <a:lnTo>
                  <a:pt x="3103" y="1534"/>
                </a:lnTo>
                <a:lnTo>
                  <a:pt x="3123" y="1537"/>
                </a:lnTo>
                <a:lnTo>
                  <a:pt x="3142" y="1541"/>
                </a:lnTo>
                <a:lnTo>
                  <a:pt x="3160" y="1547"/>
                </a:lnTo>
                <a:lnTo>
                  <a:pt x="3178" y="1554"/>
                </a:lnTo>
                <a:lnTo>
                  <a:pt x="3195" y="1561"/>
                </a:lnTo>
                <a:lnTo>
                  <a:pt x="3211" y="1571"/>
                </a:lnTo>
                <a:lnTo>
                  <a:pt x="3225" y="1581"/>
                </a:lnTo>
                <a:lnTo>
                  <a:pt x="3238" y="1592"/>
                </a:lnTo>
                <a:lnTo>
                  <a:pt x="3250" y="1604"/>
                </a:lnTo>
                <a:close/>
                <a:moveTo>
                  <a:pt x="2345" y="1525"/>
                </a:moveTo>
                <a:lnTo>
                  <a:pt x="2345" y="1525"/>
                </a:lnTo>
                <a:lnTo>
                  <a:pt x="2361" y="1521"/>
                </a:lnTo>
                <a:lnTo>
                  <a:pt x="2403" y="1506"/>
                </a:lnTo>
                <a:lnTo>
                  <a:pt x="2432" y="1495"/>
                </a:lnTo>
                <a:lnTo>
                  <a:pt x="2464" y="1482"/>
                </a:lnTo>
                <a:lnTo>
                  <a:pt x="2499" y="1467"/>
                </a:lnTo>
                <a:lnTo>
                  <a:pt x="2535" y="1448"/>
                </a:lnTo>
                <a:lnTo>
                  <a:pt x="2573" y="1427"/>
                </a:lnTo>
                <a:lnTo>
                  <a:pt x="2591" y="1415"/>
                </a:lnTo>
                <a:lnTo>
                  <a:pt x="2610" y="1403"/>
                </a:lnTo>
                <a:lnTo>
                  <a:pt x="2629" y="1390"/>
                </a:lnTo>
                <a:lnTo>
                  <a:pt x="2646" y="1377"/>
                </a:lnTo>
                <a:lnTo>
                  <a:pt x="2663" y="1362"/>
                </a:lnTo>
                <a:lnTo>
                  <a:pt x="2679" y="1347"/>
                </a:lnTo>
                <a:lnTo>
                  <a:pt x="2696" y="1332"/>
                </a:lnTo>
                <a:lnTo>
                  <a:pt x="2710" y="1315"/>
                </a:lnTo>
                <a:lnTo>
                  <a:pt x="2725" y="1297"/>
                </a:lnTo>
                <a:lnTo>
                  <a:pt x="2737" y="1279"/>
                </a:lnTo>
                <a:lnTo>
                  <a:pt x="2749" y="1260"/>
                </a:lnTo>
                <a:lnTo>
                  <a:pt x="2759" y="1240"/>
                </a:lnTo>
                <a:lnTo>
                  <a:pt x="2767" y="1220"/>
                </a:lnTo>
                <a:lnTo>
                  <a:pt x="2774" y="1200"/>
                </a:lnTo>
                <a:lnTo>
                  <a:pt x="2777" y="1185"/>
                </a:lnTo>
                <a:lnTo>
                  <a:pt x="2780" y="1171"/>
                </a:lnTo>
                <a:lnTo>
                  <a:pt x="2781" y="1157"/>
                </a:lnTo>
                <a:lnTo>
                  <a:pt x="2781" y="1142"/>
                </a:lnTo>
                <a:lnTo>
                  <a:pt x="2780" y="1128"/>
                </a:lnTo>
                <a:lnTo>
                  <a:pt x="2778" y="1115"/>
                </a:lnTo>
                <a:lnTo>
                  <a:pt x="2775" y="1101"/>
                </a:lnTo>
                <a:lnTo>
                  <a:pt x="2771" y="1087"/>
                </a:lnTo>
                <a:lnTo>
                  <a:pt x="2765" y="1075"/>
                </a:lnTo>
                <a:lnTo>
                  <a:pt x="2759" y="1062"/>
                </a:lnTo>
                <a:lnTo>
                  <a:pt x="2752" y="1051"/>
                </a:lnTo>
                <a:lnTo>
                  <a:pt x="2743" y="1039"/>
                </a:lnTo>
                <a:lnTo>
                  <a:pt x="2734" y="1028"/>
                </a:lnTo>
                <a:lnTo>
                  <a:pt x="2725" y="1018"/>
                </a:lnTo>
                <a:lnTo>
                  <a:pt x="2712" y="1008"/>
                </a:lnTo>
                <a:lnTo>
                  <a:pt x="2700" y="999"/>
                </a:lnTo>
                <a:lnTo>
                  <a:pt x="2686" y="990"/>
                </a:lnTo>
                <a:lnTo>
                  <a:pt x="2672" y="984"/>
                </a:lnTo>
                <a:lnTo>
                  <a:pt x="2656" y="978"/>
                </a:lnTo>
                <a:lnTo>
                  <a:pt x="2641" y="975"/>
                </a:lnTo>
                <a:lnTo>
                  <a:pt x="2624" y="973"/>
                </a:lnTo>
                <a:lnTo>
                  <a:pt x="2609" y="973"/>
                </a:lnTo>
                <a:lnTo>
                  <a:pt x="2594" y="973"/>
                </a:lnTo>
                <a:lnTo>
                  <a:pt x="2578" y="975"/>
                </a:lnTo>
                <a:lnTo>
                  <a:pt x="2563" y="978"/>
                </a:lnTo>
                <a:lnTo>
                  <a:pt x="2548" y="983"/>
                </a:lnTo>
                <a:lnTo>
                  <a:pt x="2534" y="988"/>
                </a:lnTo>
                <a:lnTo>
                  <a:pt x="2521" y="995"/>
                </a:lnTo>
                <a:lnTo>
                  <a:pt x="2509" y="1003"/>
                </a:lnTo>
                <a:lnTo>
                  <a:pt x="2497" y="1010"/>
                </a:lnTo>
                <a:lnTo>
                  <a:pt x="2487" y="1019"/>
                </a:lnTo>
                <a:lnTo>
                  <a:pt x="2477" y="1029"/>
                </a:lnTo>
                <a:lnTo>
                  <a:pt x="2474" y="1010"/>
                </a:lnTo>
                <a:lnTo>
                  <a:pt x="2468" y="993"/>
                </a:lnTo>
                <a:lnTo>
                  <a:pt x="2462" y="975"/>
                </a:lnTo>
                <a:lnTo>
                  <a:pt x="2453" y="959"/>
                </a:lnTo>
                <a:lnTo>
                  <a:pt x="2443" y="943"/>
                </a:lnTo>
                <a:lnTo>
                  <a:pt x="2432" y="929"/>
                </a:lnTo>
                <a:lnTo>
                  <a:pt x="2419" y="915"/>
                </a:lnTo>
                <a:lnTo>
                  <a:pt x="2404" y="902"/>
                </a:lnTo>
                <a:lnTo>
                  <a:pt x="2389" y="891"/>
                </a:lnTo>
                <a:lnTo>
                  <a:pt x="2371" y="882"/>
                </a:lnTo>
                <a:lnTo>
                  <a:pt x="2354" y="874"/>
                </a:lnTo>
                <a:lnTo>
                  <a:pt x="2334" y="867"/>
                </a:lnTo>
                <a:lnTo>
                  <a:pt x="2313" y="863"/>
                </a:lnTo>
                <a:lnTo>
                  <a:pt x="2292" y="860"/>
                </a:lnTo>
                <a:lnTo>
                  <a:pt x="2269" y="858"/>
                </a:lnTo>
                <a:lnTo>
                  <a:pt x="2245" y="861"/>
                </a:lnTo>
                <a:lnTo>
                  <a:pt x="2229" y="863"/>
                </a:lnTo>
                <a:lnTo>
                  <a:pt x="2214" y="866"/>
                </a:lnTo>
                <a:lnTo>
                  <a:pt x="2199" y="872"/>
                </a:lnTo>
                <a:lnTo>
                  <a:pt x="2183" y="878"/>
                </a:lnTo>
                <a:lnTo>
                  <a:pt x="2170" y="886"/>
                </a:lnTo>
                <a:lnTo>
                  <a:pt x="2156" y="895"/>
                </a:lnTo>
                <a:lnTo>
                  <a:pt x="2144" y="905"/>
                </a:lnTo>
                <a:lnTo>
                  <a:pt x="2132" y="916"/>
                </a:lnTo>
                <a:lnTo>
                  <a:pt x="2119" y="928"/>
                </a:lnTo>
                <a:lnTo>
                  <a:pt x="2110" y="940"/>
                </a:lnTo>
                <a:lnTo>
                  <a:pt x="2100" y="954"/>
                </a:lnTo>
                <a:lnTo>
                  <a:pt x="2091" y="968"/>
                </a:lnTo>
                <a:lnTo>
                  <a:pt x="2083" y="985"/>
                </a:lnTo>
                <a:lnTo>
                  <a:pt x="2078" y="1000"/>
                </a:lnTo>
                <a:lnTo>
                  <a:pt x="2072" y="1018"/>
                </a:lnTo>
                <a:lnTo>
                  <a:pt x="2068" y="1036"/>
                </a:lnTo>
                <a:lnTo>
                  <a:pt x="2063" y="1061"/>
                </a:lnTo>
                <a:lnTo>
                  <a:pt x="2062" y="1085"/>
                </a:lnTo>
                <a:lnTo>
                  <a:pt x="2062" y="1110"/>
                </a:lnTo>
                <a:lnTo>
                  <a:pt x="2064" y="1134"/>
                </a:lnTo>
                <a:lnTo>
                  <a:pt x="2068" y="1158"/>
                </a:lnTo>
                <a:lnTo>
                  <a:pt x="2073" y="1181"/>
                </a:lnTo>
                <a:lnTo>
                  <a:pt x="2081" y="1204"/>
                </a:lnTo>
                <a:lnTo>
                  <a:pt x="2089" y="1226"/>
                </a:lnTo>
                <a:lnTo>
                  <a:pt x="2099" y="1248"/>
                </a:lnTo>
                <a:lnTo>
                  <a:pt x="2108" y="1269"/>
                </a:lnTo>
                <a:lnTo>
                  <a:pt x="2121" y="1289"/>
                </a:lnTo>
                <a:lnTo>
                  <a:pt x="2133" y="1310"/>
                </a:lnTo>
                <a:lnTo>
                  <a:pt x="2145" y="1328"/>
                </a:lnTo>
                <a:lnTo>
                  <a:pt x="2159" y="1347"/>
                </a:lnTo>
                <a:lnTo>
                  <a:pt x="2172" y="1365"/>
                </a:lnTo>
                <a:lnTo>
                  <a:pt x="2187" y="1381"/>
                </a:lnTo>
                <a:lnTo>
                  <a:pt x="2215" y="1413"/>
                </a:lnTo>
                <a:lnTo>
                  <a:pt x="2244" y="1442"/>
                </a:lnTo>
                <a:lnTo>
                  <a:pt x="2270" y="1466"/>
                </a:lnTo>
                <a:lnTo>
                  <a:pt x="2294" y="1487"/>
                </a:lnTo>
                <a:lnTo>
                  <a:pt x="2315" y="1503"/>
                </a:lnTo>
                <a:lnTo>
                  <a:pt x="2331" y="1515"/>
                </a:lnTo>
                <a:lnTo>
                  <a:pt x="2345" y="1525"/>
                </a:lnTo>
                <a:close/>
                <a:moveTo>
                  <a:pt x="5448" y="3187"/>
                </a:moveTo>
                <a:lnTo>
                  <a:pt x="5448" y="3187"/>
                </a:lnTo>
                <a:lnTo>
                  <a:pt x="5438" y="3142"/>
                </a:lnTo>
                <a:lnTo>
                  <a:pt x="5426" y="3098"/>
                </a:lnTo>
                <a:lnTo>
                  <a:pt x="5411" y="3057"/>
                </a:lnTo>
                <a:lnTo>
                  <a:pt x="5395" y="3015"/>
                </a:lnTo>
                <a:lnTo>
                  <a:pt x="5377" y="2974"/>
                </a:lnTo>
                <a:lnTo>
                  <a:pt x="5357" y="2934"/>
                </a:lnTo>
                <a:lnTo>
                  <a:pt x="5335" y="2897"/>
                </a:lnTo>
                <a:lnTo>
                  <a:pt x="5312" y="2860"/>
                </a:lnTo>
                <a:lnTo>
                  <a:pt x="5287" y="2824"/>
                </a:lnTo>
                <a:lnTo>
                  <a:pt x="5261" y="2790"/>
                </a:lnTo>
                <a:lnTo>
                  <a:pt x="5232" y="2758"/>
                </a:lnTo>
                <a:lnTo>
                  <a:pt x="5202" y="2728"/>
                </a:lnTo>
                <a:lnTo>
                  <a:pt x="5171" y="2698"/>
                </a:lnTo>
                <a:lnTo>
                  <a:pt x="5138" y="2669"/>
                </a:lnTo>
                <a:lnTo>
                  <a:pt x="5105" y="2643"/>
                </a:lnTo>
                <a:lnTo>
                  <a:pt x="5070" y="2619"/>
                </a:lnTo>
                <a:lnTo>
                  <a:pt x="5034" y="2596"/>
                </a:lnTo>
                <a:lnTo>
                  <a:pt x="4998" y="2574"/>
                </a:lnTo>
                <a:lnTo>
                  <a:pt x="4959" y="2555"/>
                </a:lnTo>
                <a:lnTo>
                  <a:pt x="4919" y="2537"/>
                </a:lnTo>
                <a:lnTo>
                  <a:pt x="4880" y="2521"/>
                </a:lnTo>
                <a:lnTo>
                  <a:pt x="4839" y="2506"/>
                </a:lnTo>
                <a:lnTo>
                  <a:pt x="4797" y="2495"/>
                </a:lnTo>
                <a:lnTo>
                  <a:pt x="4756" y="2486"/>
                </a:lnTo>
                <a:lnTo>
                  <a:pt x="4713" y="2477"/>
                </a:lnTo>
                <a:lnTo>
                  <a:pt x="4670" y="2471"/>
                </a:lnTo>
                <a:lnTo>
                  <a:pt x="4626" y="2468"/>
                </a:lnTo>
                <a:lnTo>
                  <a:pt x="4581" y="2466"/>
                </a:lnTo>
                <a:lnTo>
                  <a:pt x="4537" y="2467"/>
                </a:lnTo>
                <a:lnTo>
                  <a:pt x="4492" y="2470"/>
                </a:lnTo>
                <a:lnTo>
                  <a:pt x="4446" y="2476"/>
                </a:lnTo>
                <a:lnTo>
                  <a:pt x="4401" y="2483"/>
                </a:lnTo>
                <a:lnTo>
                  <a:pt x="4373" y="2489"/>
                </a:lnTo>
                <a:lnTo>
                  <a:pt x="4344" y="2495"/>
                </a:lnTo>
                <a:lnTo>
                  <a:pt x="4317" y="2503"/>
                </a:lnTo>
                <a:lnTo>
                  <a:pt x="4289" y="2512"/>
                </a:lnTo>
                <a:lnTo>
                  <a:pt x="4263" y="2522"/>
                </a:lnTo>
                <a:lnTo>
                  <a:pt x="4236" y="2532"/>
                </a:lnTo>
                <a:lnTo>
                  <a:pt x="4210" y="2543"/>
                </a:lnTo>
                <a:lnTo>
                  <a:pt x="4185" y="2555"/>
                </a:lnTo>
                <a:lnTo>
                  <a:pt x="4159" y="2567"/>
                </a:lnTo>
                <a:lnTo>
                  <a:pt x="4135" y="2580"/>
                </a:lnTo>
                <a:lnTo>
                  <a:pt x="4111" y="2594"/>
                </a:lnTo>
                <a:lnTo>
                  <a:pt x="4088" y="2609"/>
                </a:lnTo>
                <a:lnTo>
                  <a:pt x="4065" y="2624"/>
                </a:lnTo>
                <a:lnTo>
                  <a:pt x="4043" y="2641"/>
                </a:lnTo>
                <a:lnTo>
                  <a:pt x="4021" y="2657"/>
                </a:lnTo>
                <a:lnTo>
                  <a:pt x="3999" y="2675"/>
                </a:lnTo>
                <a:lnTo>
                  <a:pt x="3979" y="2692"/>
                </a:lnTo>
                <a:lnTo>
                  <a:pt x="3958" y="2711"/>
                </a:lnTo>
                <a:lnTo>
                  <a:pt x="3939" y="2730"/>
                </a:lnTo>
                <a:lnTo>
                  <a:pt x="3920" y="2750"/>
                </a:lnTo>
                <a:lnTo>
                  <a:pt x="3902" y="2769"/>
                </a:lnTo>
                <a:lnTo>
                  <a:pt x="3884" y="2790"/>
                </a:lnTo>
                <a:lnTo>
                  <a:pt x="3868" y="2812"/>
                </a:lnTo>
                <a:lnTo>
                  <a:pt x="3851" y="2833"/>
                </a:lnTo>
                <a:lnTo>
                  <a:pt x="3835" y="2856"/>
                </a:lnTo>
                <a:lnTo>
                  <a:pt x="3820" y="2878"/>
                </a:lnTo>
                <a:lnTo>
                  <a:pt x="3806" y="2901"/>
                </a:lnTo>
                <a:lnTo>
                  <a:pt x="3793" y="2926"/>
                </a:lnTo>
                <a:lnTo>
                  <a:pt x="3780" y="2949"/>
                </a:lnTo>
                <a:lnTo>
                  <a:pt x="3768" y="2974"/>
                </a:lnTo>
                <a:lnTo>
                  <a:pt x="3757" y="2998"/>
                </a:lnTo>
                <a:lnTo>
                  <a:pt x="3746" y="3024"/>
                </a:lnTo>
                <a:lnTo>
                  <a:pt x="3715" y="3006"/>
                </a:lnTo>
                <a:lnTo>
                  <a:pt x="3683" y="2991"/>
                </a:lnTo>
                <a:lnTo>
                  <a:pt x="3651" y="2975"/>
                </a:lnTo>
                <a:lnTo>
                  <a:pt x="3618" y="2962"/>
                </a:lnTo>
                <a:lnTo>
                  <a:pt x="3585" y="2950"/>
                </a:lnTo>
                <a:lnTo>
                  <a:pt x="3551" y="2940"/>
                </a:lnTo>
                <a:lnTo>
                  <a:pt x="3517" y="2931"/>
                </a:lnTo>
                <a:lnTo>
                  <a:pt x="3481" y="2925"/>
                </a:lnTo>
                <a:lnTo>
                  <a:pt x="3445" y="2918"/>
                </a:lnTo>
                <a:lnTo>
                  <a:pt x="3410" y="2915"/>
                </a:lnTo>
                <a:lnTo>
                  <a:pt x="3374" y="2912"/>
                </a:lnTo>
                <a:lnTo>
                  <a:pt x="3337" y="2911"/>
                </a:lnTo>
                <a:lnTo>
                  <a:pt x="3300" y="2912"/>
                </a:lnTo>
                <a:lnTo>
                  <a:pt x="3264" y="2915"/>
                </a:lnTo>
                <a:lnTo>
                  <a:pt x="3226" y="2920"/>
                </a:lnTo>
                <a:lnTo>
                  <a:pt x="3189" y="2926"/>
                </a:lnTo>
                <a:lnTo>
                  <a:pt x="3149" y="2934"/>
                </a:lnTo>
                <a:lnTo>
                  <a:pt x="3110" y="2945"/>
                </a:lnTo>
                <a:lnTo>
                  <a:pt x="3072" y="2958"/>
                </a:lnTo>
                <a:lnTo>
                  <a:pt x="3035" y="2972"/>
                </a:lnTo>
                <a:lnTo>
                  <a:pt x="2998" y="2988"/>
                </a:lnTo>
                <a:lnTo>
                  <a:pt x="2964" y="3006"/>
                </a:lnTo>
                <a:lnTo>
                  <a:pt x="2930" y="3026"/>
                </a:lnTo>
                <a:lnTo>
                  <a:pt x="2897" y="3047"/>
                </a:lnTo>
                <a:lnTo>
                  <a:pt x="2866" y="3069"/>
                </a:lnTo>
                <a:lnTo>
                  <a:pt x="2836" y="3092"/>
                </a:lnTo>
                <a:lnTo>
                  <a:pt x="2807" y="3117"/>
                </a:lnTo>
                <a:lnTo>
                  <a:pt x="2780" y="3143"/>
                </a:lnTo>
                <a:lnTo>
                  <a:pt x="2753" y="3171"/>
                </a:lnTo>
                <a:lnTo>
                  <a:pt x="2728" y="3201"/>
                </a:lnTo>
                <a:lnTo>
                  <a:pt x="2705" y="3230"/>
                </a:lnTo>
                <a:lnTo>
                  <a:pt x="2683" y="3261"/>
                </a:lnTo>
                <a:lnTo>
                  <a:pt x="2662" y="3293"/>
                </a:lnTo>
                <a:lnTo>
                  <a:pt x="2643" y="3326"/>
                </a:lnTo>
                <a:lnTo>
                  <a:pt x="2626" y="3360"/>
                </a:lnTo>
                <a:lnTo>
                  <a:pt x="2610" y="3395"/>
                </a:lnTo>
                <a:lnTo>
                  <a:pt x="2596" y="3431"/>
                </a:lnTo>
                <a:lnTo>
                  <a:pt x="2584" y="3467"/>
                </a:lnTo>
                <a:lnTo>
                  <a:pt x="2573" y="3503"/>
                </a:lnTo>
                <a:lnTo>
                  <a:pt x="2564" y="3542"/>
                </a:lnTo>
                <a:lnTo>
                  <a:pt x="2557" y="3579"/>
                </a:lnTo>
                <a:lnTo>
                  <a:pt x="2552" y="3618"/>
                </a:lnTo>
                <a:lnTo>
                  <a:pt x="2548" y="3657"/>
                </a:lnTo>
                <a:lnTo>
                  <a:pt x="2547" y="3696"/>
                </a:lnTo>
                <a:lnTo>
                  <a:pt x="2548" y="3735"/>
                </a:lnTo>
                <a:lnTo>
                  <a:pt x="2551" y="3776"/>
                </a:lnTo>
                <a:lnTo>
                  <a:pt x="2555" y="3816"/>
                </a:lnTo>
                <a:lnTo>
                  <a:pt x="2563" y="3856"/>
                </a:lnTo>
                <a:lnTo>
                  <a:pt x="2572" y="3900"/>
                </a:lnTo>
                <a:lnTo>
                  <a:pt x="2584" y="3944"/>
                </a:lnTo>
                <a:lnTo>
                  <a:pt x="2597" y="3987"/>
                </a:lnTo>
                <a:lnTo>
                  <a:pt x="2612" y="4029"/>
                </a:lnTo>
                <a:lnTo>
                  <a:pt x="2630" y="4070"/>
                </a:lnTo>
                <a:lnTo>
                  <a:pt x="2649" y="4110"/>
                </a:lnTo>
                <a:lnTo>
                  <a:pt x="2670" y="4149"/>
                </a:lnTo>
                <a:lnTo>
                  <a:pt x="2692" y="4189"/>
                </a:lnTo>
                <a:lnTo>
                  <a:pt x="2715" y="4226"/>
                </a:lnTo>
                <a:lnTo>
                  <a:pt x="2740" y="4262"/>
                </a:lnTo>
                <a:lnTo>
                  <a:pt x="2765" y="4299"/>
                </a:lnTo>
                <a:lnTo>
                  <a:pt x="2793" y="4334"/>
                </a:lnTo>
                <a:lnTo>
                  <a:pt x="2821" y="4369"/>
                </a:lnTo>
                <a:lnTo>
                  <a:pt x="2852" y="4403"/>
                </a:lnTo>
                <a:lnTo>
                  <a:pt x="2883" y="4436"/>
                </a:lnTo>
                <a:lnTo>
                  <a:pt x="2915" y="4468"/>
                </a:lnTo>
                <a:lnTo>
                  <a:pt x="2948" y="4499"/>
                </a:lnTo>
                <a:lnTo>
                  <a:pt x="2981" y="4530"/>
                </a:lnTo>
                <a:lnTo>
                  <a:pt x="3016" y="4559"/>
                </a:lnTo>
                <a:lnTo>
                  <a:pt x="3051" y="4589"/>
                </a:lnTo>
                <a:lnTo>
                  <a:pt x="3087" y="4618"/>
                </a:lnTo>
                <a:lnTo>
                  <a:pt x="3124" y="4645"/>
                </a:lnTo>
                <a:lnTo>
                  <a:pt x="3160" y="4672"/>
                </a:lnTo>
                <a:lnTo>
                  <a:pt x="3199" y="4698"/>
                </a:lnTo>
                <a:lnTo>
                  <a:pt x="3236" y="4723"/>
                </a:lnTo>
                <a:lnTo>
                  <a:pt x="3275" y="4747"/>
                </a:lnTo>
                <a:lnTo>
                  <a:pt x="3313" y="4772"/>
                </a:lnTo>
                <a:lnTo>
                  <a:pt x="3352" y="4795"/>
                </a:lnTo>
                <a:lnTo>
                  <a:pt x="3391" y="4818"/>
                </a:lnTo>
                <a:lnTo>
                  <a:pt x="3430" y="4839"/>
                </a:lnTo>
                <a:lnTo>
                  <a:pt x="3508" y="4881"/>
                </a:lnTo>
                <a:lnTo>
                  <a:pt x="3585" y="4919"/>
                </a:lnTo>
                <a:lnTo>
                  <a:pt x="3661" y="4955"/>
                </a:lnTo>
                <a:lnTo>
                  <a:pt x="3736" y="4988"/>
                </a:lnTo>
                <a:lnTo>
                  <a:pt x="3808" y="5018"/>
                </a:lnTo>
                <a:lnTo>
                  <a:pt x="3878" y="5047"/>
                </a:lnTo>
                <a:lnTo>
                  <a:pt x="3945" y="5071"/>
                </a:lnTo>
                <a:lnTo>
                  <a:pt x="4007" y="5094"/>
                </a:lnTo>
                <a:lnTo>
                  <a:pt x="4066" y="5114"/>
                </a:lnTo>
                <a:lnTo>
                  <a:pt x="4120" y="5131"/>
                </a:lnTo>
                <a:lnTo>
                  <a:pt x="4167" y="5147"/>
                </a:lnTo>
                <a:lnTo>
                  <a:pt x="4245" y="5169"/>
                </a:lnTo>
                <a:lnTo>
                  <a:pt x="4296" y="5183"/>
                </a:lnTo>
                <a:lnTo>
                  <a:pt x="4313" y="5188"/>
                </a:lnTo>
                <a:lnTo>
                  <a:pt x="4328" y="5177"/>
                </a:lnTo>
                <a:lnTo>
                  <a:pt x="4370" y="5147"/>
                </a:lnTo>
                <a:lnTo>
                  <a:pt x="4436" y="5097"/>
                </a:lnTo>
                <a:lnTo>
                  <a:pt x="4476" y="5065"/>
                </a:lnTo>
                <a:lnTo>
                  <a:pt x="4520" y="5030"/>
                </a:lnTo>
                <a:lnTo>
                  <a:pt x="4569" y="4989"/>
                </a:lnTo>
                <a:lnTo>
                  <a:pt x="4619" y="4945"/>
                </a:lnTo>
                <a:lnTo>
                  <a:pt x="4673" y="4897"/>
                </a:lnTo>
                <a:lnTo>
                  <a:pt x="4728" y="4845"/>
                </a:lnTo>
                <a:lnTo>
                  <a:pt x="4785" y="4789"/>
                </a:lnTo>
                <a:lnTo>
                  <a:pt x="4844" y="4730"/>
                </a:lnTo>
                <a:lnTo>
                  <a:pt x="4902" y="4667"/>
                </a:lnTo>
                <a:lnTo>
                  <a:pt x="4961" y="4601"/>
                </a:lnTo>
                <a:lnTo>
                  <a:pt x="4990" y="4566"/>
                </a:lnTo>
                <a:lnTo>
                  <a:pt x="5019" y="4531"/>
                </a:lnTo>
                <a:lnTo>
                  <a:pt x="5047" y="4496"/>
                </a:lnTo>
                <a:lnTo>
                  <a:pt x="5076" y="4458"/>
                </a:lnTo>
                <a:lnTo>
                  <a:pt x="5103" y="4421"/>
                </a:lnTo>
                <a:lnTo>
                  <a:pt x="5131" y="4383"/>
                </a:lnTo>
                <a:lnTo>
                  <a:pt x="5157" y="4344"/>
                </a:lnTo>
                <a:lnTo>
                  <a:pt x="5184" y="4304"/>
                </a:lnTo>
                <a:lnTo>
                  <a:pt x="5209" y="4264"/>
                </a:lnTo>
                <a:lnTo>
                  <a:pt x="5233" y="4224"/>
                </a:lnTo>
                <a:lnTo>
                  <a:pt x="5257" y="4182"/>
                </a:lnTo>
                <a:lnTo>
                  <a:pt x="5279" y="4139"/>
                </a:lnTo>
                <a:lnTo>
                  <a:pt x="5301" y="4097"/>
                </a:lnTo>
                <a:lnTo>
                  <a:pt x="5322" y="4053"/>
                </a:lnTo>
                <a:lnTo>
                  <a:pt x="5342" y="4009"/>
                </a:lnTo>
                <a:lnTo>
                  <a:pt x="5361" y="3965"/>
                </a:lnTo>
                <a:lnTo>
                  <a:pt x="5378" y="3920"/>
                </a:lnTo>
                <a:lnTo>
                  <a:pt x="5395" y="3874"/>
                </a:lnTo>
                <a:lnTo>
                  <a:pt x="5409" y="3828"/>
                </a:lnTo>
                <a:lnTo>
                  <a:pt x="5422" y="3782"/>
                </a:lnTo>
                <a:lnTo>
                  <a:pt x="5434" y="3734"/>
                </a:lnTo>
                <a:lnTo>
                  <a:pt x="5445" y="3687"/>
                </a:lnTo>
                <a:lnTo>
                  <a:pt x="5453" y="3639"/>
                </a:lnTo>
                <a:lnTo>
                  <a:pt x="5461" y="3590"/>
                </a:lnTo>
                <a:lnTo>
                  <a:pt x="5466" y="3541"/>
                </a:lnTo>
                <a:lnTo>
                  <a:pt x="5470" y="3491"/>
                </a:lnTo>
                <a:lnTo>
                  <a:pt x="5471" y="3442"/>
                </a:lnTo>
                <a:lnTo>
                  <a:pt x="5471" y="3391"/>
                </a:lnTo>
                <a:lnTo>
                  <a:pt x="5467" y="3341"/>
                </a:lnTo>
                <a:lnTo>
                  <a:pt x="5463" y="3290"/>
                </a:lnTo>
                <a:lnTo>
                  <a:pt x="5456" y="3239"/>
                </a:lnTo>
                <a:lnTo>
                  <a:pt x="5448" y="3187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6383" y="1429556"/>
            <a:ext cx="6119233" cy="3267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7440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88">
        <p14:ripple/>
      </p:transition>
    </mc:Choice>
    <mc:Fallback xmlns="">
      <p:transition spd="slow" advTm="30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 noEditPoints="1"/>
          </p:cNvSpPr>
          <p:nvPr/>
        </p:nvSpPr>
        <p:spPr bwMode="auto">
          <a:xfrm>
            <a:off x="1580590" y="1306338"/>
            <a:ext cx="3107914" cy="2230612"/>
          </a:xfrm>
          <a:custGeom>
            <a:avLst/>
            <a:gdLst>
              <a:gd name="T0" fmla="*/ 1890 w 2495"/>
              <a:gd name="T1" fmla="*/ 791 h 1790"/>
              <a:gd name="T2" fmla="*/ 1581 w 2495"/>
              <a:gd name="T3" fmla="*/ 185 h 1790"/>
              <a:gd name="T4" fmla="*/ 983 w 2495"/>
              <a:gd name="T5" fmla="*/ 78 h 1790"/>
              <a:gd name="T6" fmla="*/ 295 w 2495"/>
              <a:gd name="T7" fmla="*/ 228 h 1790"/>
              <a:gd name="T8" fmla="*/ 283 w 2495"/>
              <a:gd name="T9" fmla="*/ 1215 h 1790"/>
              <a:gd name="T10" fmla="*/ 1097 w 2495"/>
              <a:gd name="T11" fmla="*/ 1610 h 1790"/>
              <a:gd name="T12" fmla="*/ 1097 w 2495"/>
              <a:gd name="T13" fmla="*/ 1610 h 1790"/>
              <a:gd name="T14" fmla="*/ 1255 w 2495"/>
              <a:gd name="T15" fmla="*/ 1471 h 1790"/>
              <a:gd name="T16" fmla="*/ 1489 w 2495"/>
              <a:gd name="T17" fmla="*/ 1790 h 1790"/>
              <a:gd name="T18" fmla="*/ 1493 w 2495"/>
              <a:gd name="T19" fmla="*/ 1790 h 1790"/>
              <a:gd name="T20" fmla="*/ 2452 w 2495"/>
              <a:gd name="T21" fmla="*/ 1228 h 1790"/>
              <a:gd name="T22" fmla="*/ 1088 w 2495"/>
              <a:gd name="T23" fmla="*/ 1537 h 1790"/>
              <a:gd name="T24" fmla="*/ 88 w 2495"/>
              <a:gd name="T25" fmla="*/ 729 h 1790"/>
              <a:gd name="T26" fmla="*/ 784 w 2495"/>
              <a:gd name="T27" fmla="*/ 404 h 1790"/>
              <a:gd name="T28" fmla="*/ 841 w 2495"/>
              <a:gd name="T29" fmla="*/ 390 h 1790"/>
              <a:gd name="T30" fmla="*/ 1268 w 2495"/>
              <a:gd name="T31" fmla="*/ 83 h 1790"/>
              <a:gd name="T32" fmla="*/ 1558 w 2495"/>
              <a:gd name="T33" fmla="*/ 495 h 1790"/>
              <a:gd name="T34" fmla="*/ 1009 w 2495"/>
              <a:gd name="T35" fmla="*/ 268 h 1790"/>
              <a:gd name="T36" fmla="*/ 844 w 2495"/>
              <a:gd name="T37" fmla="*/ 572 h 1790"/>
              <a:gd name="T38" fmla="*/ 169 w 2495"/>
              <a:gd name="T39" fmla="*/ 692 h 1790"/>
              <a:gd name="T40" fmla="*/ 1049 w 2495"/>
              <a:gd name="T41" fmla="*/ 1447 h 1790"/>
              <a:gd name="T42" fmla="*/ 1058 w 2495"/>
              <a:gd name="T43" fmla="*/ 1449 h 1790"/>
              <a:gd name="T44" fmla="*/ 1553 w 2495"/>
              <a:gd name="T45" fmla="*/ 693 h 1790"/>
              <a:gd name="T46" fmla="*/ 1631 w 2495"/>
              <a:gd name="T47" fmla="*/ 729 h 1790"/>
              <a:gd name="T48" fmla="*/ 1160 w 2495"/>
              <a:gd name="T49" fmla="*/ 1260 h 1790"/>
              <a:gd name="T50" fmla="*/ 421 w 2495"/>
              <a:gd name="T51" fmla="*/ 1043 h 1790"/>
              <a:gd name="T52" fmla="*/ 395 w 2495"/>
              <a:gd name="T53" fmla="*/ 438 h 1790"/>
              <a:gd name="T54" fmla="*/ 836 w 2495"/>
              <a:gd name="T55" fmla="*/ 643 h 1790"/>
              <a:gd name="T56" fmla="*/ 900 w 2495"/>
              <a:gd name="T57" fmla="*/ 628 h 1790"/>
              <a:gd name="T58" fmla="*/ 1058 w 2495"/>
              <a:gd name="T59" fmla="*/ 317 h 1790"/>
              <a:gd name="T60" fmla="*/ 1489 w 2495"/>
              <a:gd name="T61" fmla="*/ 498 h 1790"/>
              <a:gd name="T62" fmla="*/ 1160 w 2495"/>
              <a:gd name="T63" fmla="*/ 1260 h 1790"/>
              <a:gd name="T64" fmla="*/ 1483 w 2495"/>
              <a:gd name="T65" fmla="*/ 694 h 1790"/>
              <a:gd name="T66" fmla="*/ 1400 w 2495"/>
              <a:gd name="T67" fmla="*/ 737 h 1790"/>
              <a:gd name="T68" fmla="*/ 1782 w 2495"/>
              <a:gd name="T69" fmla="*/ 1050 h 1790"/>
              <a:gd name="T70" fmla="*/ 1820 w 2495"/>
              <a:gd name="T71" fmla="*/ 1059 h 1790"/>
              <a:gd name="T72" fmla="*/ 2182 w 2495"/>
              <a:gd name="T73" fmla="*/ 951 h 1790"/>
              <a:gd name="T74" fmla="*/ 2085 w 2495"/>
              <a:gd name="T75" fmla="*/ 1414 h 1790"/>
              <a:gd name="T76" fmla="*/ 1388 w 2495"/>
              <a:gd name="T77" fmla="*/ 1323 h 1790"/>
              <a:gd name="T78" fmla="*/ 1737 w 2495"/>
              <a:gd name="T79" fmla="*/ 1002 h 1790"/>
              <a:gd name="T80" fmla="*/ 2385 w 2495"/>
              <a:gd name="T81" fmla="*/ 1211 h 1790"/>
              <a:gd name="T82" fmla="*/ 1504 w 2495"/>
              <a:gd name="T83" fmla="*/ 1719 h 1790"/>
              <a:gd name="T84" fmla="*/ 1339 w 2495"/>
              <a:gd name="T85" fmla="*/ 1381 h 1790"/>
              <a:gd name="T86" fmla="*/ 1540 w 2495"/>
              <a:gd name="T87" fmla="*/ 1668 h 1790"/>
              <a:gd name="T88" fmla="*/ 2125 w 2495"/>
              <a:gd name="T89" fmla="*/ 1471 h 1790"/>
              <a:gd name="T90" fmla="*/ 2214 w 2495"/>
              <a:gd name="T91" fmla="*/ 891 h 1790"/>
              <a:gd name="T92" fmla="*/ 1809 w 2495"/>
              <a:gd name="T93" fmla="*/ 986 h 1790"/>
              <a:gd name="T94" fmla="*/ 1620 w 2495"/>
              <a:gd name="T95" fmla="*/ 642 h 1790"/>
              <a:gd name="T96" fmla="*/ 1252 w 2495"/>
              <a:gd name="T97" fmla="*/ 1150 h 1790"/>
              <a:gd name="T98" fmla="*/ 1294 w 2495"/>
              <a:gd name="T99" fmla="*/ 670 h 1790"/>
              <a:gd name="T100" fmla="*/ 1832 w 2495"/>
              <a:gd name="T101" fmla="*/ 853 h 1790"/>
              <a:gd name="T102" fmla="*/ 1839 w 2495"/>
              <a:gd name="T103" fmla="*/ 868 h 1790"/>
              <a:gd name="T104" fmla="*/ 2256 w 2495"/>
              <a:gd name="T105" fmla="*/ 844 h 17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495" h="1790">
                <a:moveTo>
                  <a:pt x="2294" y="786"/>
                </a:moveTo>
                <a:cubicBezTo>
                  <a:pt x="2175" y="707"/>
                  <a:pt x="2027" y="709"/>
                  <a:pt x="1890" y="791"/>
                </a:cubicBezTo>
                <a:cubicBezTo>
                  <a:pt x="1862" y="679"/>
                  <a:pt x="1801" y="593"/>
                  <a:pt x="1716" y="542"/>
                </a:cubicBezTo>
                <a:cubicBezTo>
                  <a:pt x="1710" y="405"/>
                  <a:pt x="1664" y="281"/>
                  <a:pt x="1581" y="185"/>
                </a:cubicBezTo>
                <a:cubicBezTo>
                  <a:pt x="1501" y="93"/>
                  <a:pt x="1394" y="32"/>
                  <a:pt x="1278" y="15"/>
                </a:cubicBezTo>
                <a:cubicBezTo>
                  <a:pt x="1173" y="0"/>
                  <a:pt x="1071" y="21"/>
                  <a:pt x="983" y="78"/>
                </a:cubicBezTo>
                <a:cubicBezTo>
                  <a:pt x="901" y="131"/>
                  <a:pt x="836" y="214"/>
                  <a:pt x="793" y="319"/>
                </a:cubicBezTo>
                <a:cubicBezTo>
                  <a:pt x="640" y="187"/>
                  <a:pt x="457" y="153"/>
                  <a:pt x="295" y="228"/>
                </a:cubicBezTo>
                <a:cubicBezTo>
                  <a:pt x="111" y="314"/>
                  <a:pt x="0" y="517"/>
                  <a:pt x="19" y="734"/>
                </a:cubicBezTo>
                <a:cubicBezTo>
                  <a:pt x="34" y="906"/>
                  <a:pt x="125" y="1072"/>
                  <a:pt x="283" y="1215"/>
                </a:cubicBezTo>
                <a:cubicBezTo>
                  <a:pt x="469" y="1383"/>
                  <a:pt x="740" y="1515"/>
                  <a:pt x="1088" y="1608"/>
                </a:cubicBezTo>
                <a:cubicBezTo>
                  <a:pt x="1091" y="1609"/>
                  <a:pt x="1094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097" y="1610"/>
                  <a:pt x="1097" y="1610"/>
                  <a:pt x="1097" y="1610"/>
                </a:cubicBezTo>
                <a:cubicBezTo>
                  <a:pt x="1106" y="1610"/>
                  <a:pt x="1114" y="1607"/>
                  <a:pt x="1120" y="1601"/>
                </a:cubicBezTo>
                <a:cubicBezTo>
                  <a:pt x="1168" y="1558"/>
                  <a:pt x="1213" y="1515"/>
                  <a:pt x="1255" y="1471"/>
                </a:cubicBezTo>
                <a:cubicBezTo>
                  <a:pt x="1309" y="1571"/>
                  <a:pt x="1379" y="1673"/>
                  <a:pt x="1462" y="1777"/>
                </a:cubicBezTo>
                <a:cubicBezTo>
                  <a:pt x="1469" y="1785"/>
                  <a:pt x="1479" y="1790"/>
                  <a:pt x="1489" y="1790"/>
                </a:cubicBezTo>
                <a:cubicBezTo>
                  <a:pt x="1489" y="1790"/>
                  <a:pt x="1489" y="1790"/>
                  <a:pt x="1489" y="1790"/>
                </a:cubicBezTo>
                <a:cubicBezTo>
                  <a:pt x="1489" y="1790"/>
                  <a:pt x="1492" y="1790"/>
                  <a:pt x="1493" y="1790"/>
                </a:cubicBezTo>
                <a:cubicBezTo>
                  <a:pt x="1781" y="1759"/>
                  <a:pt x="2012" y="1688"/>
                  <a:pt x="2180" y="1578"/>
                </a:cubicBezTo>
                <a:cubicBezTo>
                  <a:pt x="2325" y="1484"/>
                  <a:pt x="2418" y="1363"/>
                  <a:pt x="2452" y="1228"/>
                </a:cubicBezTo>
                <a:cubicBezTo>
                  <a:pt x="2495" y="1056"/>
                  <a:pt x="2431" y="878"/>
                  <a:pt x="2294" y="786"/>
                </a:cubicBezTo>
                <a:close/>
                <a:moveTo>
                  <a:pt x="1088" y="1537"/>
                </a:moveTo>
                <a:cubicBezTo>
                  <a:pt x="759" y="1447"/>
                  <a:pt x="504" y="1321"/>
                  <a:pt x="330" y="1164"/>
                </a:cubicBezTo>
                <a:cubicBezTo>
                  <a:pt x="185" y="1032"/>
                  <a:pt x="101" y="882"/>
                  <a:pt x="88" y="729"/>
                </a:cubicBezTo>
                <a:cubicBezTo>
                  <a:pt x="72" y="540"/>
                  <a:pt x="166" y="364"/>
                  <a:pt x="324" y="291"/>
                </a:cubicBezTo>
                <a:cubicBezTo>
                  <a:pt x="475" y="221"/>
                  <a:pt x="643" y="262"/>
                  <a:pt x="784" y="404"/>
                </a:cubicBezTo>
                <a:cubicBezTo>
                  <a:pt x="797" y="417"/>
                  <a:pt x="819" y="417"/>
                  <a:pt x="832" y="404"/>
                </a:cubicBezTo>
                <a:cubicBezTo>
                  <a:pt x="836" y="400"/>
                  <a:pt x="839" y="395"/>
                  <a:pt x="841" y="390"/>
                </a:cubicBezTo>
                <a:cubicBezTo>
                  <a:pt x="841" y="390"/>
                  <a:pt x="841" y="390"/>
                  <a:pt x="841" y="390"/>
                </a:cubicBezTo>
                <a:cubicBezTo>
                  <a:pt x="924" y="130"/>
                  <a:pt x="1116" y="61"/>
                  <a:pt x="1268" y="83"/>
                </a:cubicBezTo>
                <a:cubicBezTo>
                  <a:pt x="1437" y="108"/>
                  <a:pt x="1619" y="252"/>
                  <a:pt x="1645" y="511"/>
                </a:cubicBezTo>
                <a:cubicBezTo>
                  <a:pt x="1617" y="502"/>
                  <a:pt x="1588" y="497"/>
                  <a:pt x="1558" y="495"/>
                </a:cubicBezTo>
                <a:cubicBezTo>
                  <a:pt x="1530" y="311"/>
                  <a:pt x="1405" y="180"/>
                  <a:pt x="1245" y="172"/>
                </a:cubicBezTo>
                <a:cubicBezTo>
                  <a:pt x="1160" y="168"/>
                  <a:pt x="1076" y="202"/>
                  <a:pt x="1009" y="268"/>
                </a:cubicBezTo>
                <a:cubicBezTo>
                  <a:pt x="939" y="338"/>
                  <a:pt x="889" y="441"/>
                  <a:pt x="864" y="568"/>
                </a:cubicBezTo>
                <a:cubicBezTo>
                  <a:pt x="861" y="569"/>
                  <a:pt x="856" y="572"/>
                  <a:pt x="844" y="572"/>
                </a:cubicBezTo>
                <a:cubicBezTo>
                  <a:pt x="702" y="393"/>
                  <a:pt x="526" y="319"/>
                  <a:pt x="372" y="373"/>
                </a:cubicBezTo>
                <a:cubicBezTo>
                  <a:pt x="245" y="418"/>
                  <a:pt x="165" y="543"/>
                  <a:pt x="169" y="692"/>
                </a:cubicBezTo>
                <a:cubicBezTo>
                  <a:pt x="172" y="828"/>
                  <a:pt x="245" y="970"/>
                  <a:pt x="373" y="1093"/>
                </a:cubicBezTo>
                <a:cubicBezTo>
                  <a:pt x="527" y="1240"/>
                  <a:pt x="754" y="1359"/>
                  <a:pt x="1049" y="1447"/>
                </a:cubicBezTo>
                <a:cubicBezTo>
                  <a:pt x="1052" y="1448"/>
                  <a:pt x="1055" y="1449"/>
                  <a:pt x="1058" y="1449"/>
                </a:cubicBezTo>
                <a:cubicBezTo>
                  <a:pt x="1058" y="1449"/>
                  <a:pt x="1058" y="1449"/>
                  <a:pt x="1058" y="1449"/>
                </a:cubicBezTo>
                <a:cubicBezTo>
                  <a:pt x="1067" y="1449"/>
                  <a:pt x="1076" y="1446"/>
                  <a:pt x="1082" y="1439"/>
                </a:cubicBezTo>
                <a:cubicBezTo>
                  <a:pt x="1413" y="1122"/>
                  <a:pt x="1522" y="863"/>
                  <a:pt x="1553" y="693"/>
                </a:cubicBezTo>
                <a:cubicBezTo>
                  <a:pt x="1566" y="696"/>
                  <a:pt x="1579" y="700"/>
                  <a:pt x="1592" y="705"/>
                </a:cubicBezTo>
                <a:cubicBezTo>
                  <a:pt x="1606" y="711"/>
                  <a:pt x="1619" y="719"/>
                  <a:pt x="1631" y="729"/>
                </a:cubicBezTo>
                <a:cubicBezTo>
                  <a:pt x="1575" y="983"/>
                  <a:pt x="1388" y="1262"/>
                  <a:pt x="1088" y="1537"/>
                </a:cubicBezTo>
                <a:close/>
                <a:moveTo>
                  <a:pt x="1160" y="1260"/>
                </a:moveTo>
                <a:cubicBezTo>
                  <a:pt x="1127" y="1297"/>
                  <a:pt x="1090" y="1336"/>
                  <a:pt x="1049" y="1375"/>
                </a:cubicBezTo>
                <a:cubicBezTo>
                  <a:pt x="775" y="1291"/>
                  <a:pt x="563" y="1179"/>
                  <a:pt x="421" y="1043"/>
                </a:cubicBezTo>
                <a:cubicBezTo>
                  <a:pt x="306" y="933"/>
                  <a:pt x="241" y="808"/>
                  <a:pt x="238" y="690"/>
                </a:cubicBezTo>
                <a:cubicBezTo>
                  <a:pt x="235" y="572"/>
                  <a:pt x="297" y="473"/>
                  <a:pt x="395" y="438"/>
                </a:cubicBezTo>
                <a:cubicBezTo>
                  <a:pt x="522" y="393"/>
                  <a:pt x="672" y="463"/>
                  <a:pt x="797" y="624"/>
                </a:cubicBezTo>
                <a:cubicBezTo>
                  <a:pt x="805" y="638"/>
                  <a:pt x="821" y="643"/>
                  <a:pt x="836" y="643"/>
                </a:cubicBezTo>
                <a:cubicBezTo>
                  <a:pt x="850" y="643"/>
                  <a:pt x="863" y="639"/>
                  <a:pt x="870" y="638"/>
                </a:cubicBezTo>
                <a:cubicBezTo>
                  <a:pt x="881" y="635"/>
                  <a:pt x="892" y="631"/>
                  <a:pt x="900" y="628"/>
                </a:cubicBezTo>
                <a:cubicBezTo>
                  <a:pt x="922" y="618"/>
                  <a:pt x="929" y="596"/>
                  <a:pt x="929" y="596"/>
                </a:cubicBezTo>
                <a:cubicBezTo>
                  <a:pt x="951" y="476"/>
                  <a:pt x="995" y="379"/>
                  <a:pt x="1058" y="317"/>
                </a:cubicBezTo>
                <a:cubicBezTo>
                  <a:pt x="1111" y="265"/>
                  <a:pt x="1176" y="238"/>
                  <a:pt x="1242" y="241"/>
                </a:cubicBezTo>
                <a:cubicBezTo>
                  <a:pt x="1344" y="246"/>
                  <a:pt x="1461" y="328"/>
                  <a:pt x="1489" y="498"/>
                </a:cubicBezTo>
                <a:cubicBezTo>
                  <a:pt x="1399" y="509"/>
                  <a:pt x="1312" y="552"/>
                  <a:pt x="1244" y="622"/>
                </a:cubicBezTo>
                <a:cubicBezTo>
                  <a:pt x="1102" y="770"/>
                  <a:pt x="1072" y="1001"/>
                  <a:pt x="1160" y="1260"/>
                </a:cubicBezTo>
                <a:close/>
                <a:moveTo>
                  <a:pt x="1400" y="737"/>
                </a:moveTo>
                <a:cubicBezTo>
                  <a:pt x="1425" y="715"/>
                  <a:pt x="1453" y="701"/>
                  <a:pt x="1483" y="694"/>
                </a:cubicBezTo>
                <a:cubicBezTo>
                  <a:pt x="1463" y="793"/>
                  <a:pt x="1414" y="921"/>
                  <a:pt x="1308" y="1075"/>
                </a:cubicBezTo>
                <a:cubicBezTo>
                  <a:pt x="1286" y="928"/>
                  <a:pt x="1319" y="805"/>
                  <a:pt x="1400" y="737"/>
                </a:cubicBezTo>
                <a:close/>
                <a:moveTo>
                  <a:pt x="1759" y="1038"/>
                </a:moveTo>
                <a:cubicBezTo>
                  <a:pt x="1765" y="1042"/>
                  <a:pt x="1773" y="1046"/>
                  <a:pt x="1782" y="1050"/>
                </a:cubicBezTo>
                <a:cubicBezTo>
                  <a:pt x="1791" y="1053"/>
                  <a:pt x="1800" y="1056"/>
                  <a:pt x="1807" y="1058"/>
                </a:cubicBezTo>
                <a:cubicBezTo>
                  <a:pt x="1812" y="1059"/>
                  <a:pt x="1816" y="1059"/>
                  <a:pt x="1820" y="1059"/>
                </a:cubicBezTo>
                <a:cubicBezTo>
                  <a:pt x="1835" y="1060"/>
                  <a:pt x="1847" y="1049"/>
                  <a:pt x="1847" y="1049"/>
                </a:cubicBezTo>
                <a:cubicBezTo>
                  <a:pt x="1964" y="938"/>
                  <a:pt x="2089" y="901"/>
                  <a:pt x="2182" y="951"/>
                </a:cubicBezTo>
                <a:cubicBezTo>
                  <a:pt x="2252" y="990"/>
                  <a:pt x="2287" y="1073"/>
                  <a:pt x="2271" y="1163"/>
                </a:cubicBezTo>
                <a:cubicBezTo>
                  <a:pt x="2254" y="1253"/>
                  <a:pt x="2188" y="1342"/>
                  <a:pt x="2085" y="1414"/>
                </a:cubicBezTo>
                <a:cubicBezTo>
                  <a:pt x="1958" y="1503"/>
                  <a:pt x="1779" y="1564"/>
                  <a:pt x="1555" y="1596"/>
                </a:cubicBezTo>
                <a:cubicBezTo>
                  <a:pt x="1486" y="1503"/>
                  <a:pt x="1429" y="1411"/>
                  <a:pt x="1388" y="1323"/>
                </a:cubicBezTo>
                <a:cubicBezTo>
                  <a:pt x="1537" y="1143"/>
                  <a:pt x="1638" y="964"/>
                  <a:pt x="1686" y="793"/>
                </a:cubicBezTo>
                <a:cubicBezTo>
                  <a:pt x="1717" y="846"/>
                  <a:pt x="1735" y="917"/>
                  <a:pt x="1737" y="1002"/>
                </a:cubicBezTo>
                <a:cubicBezTo>
                  <a:pt x="1737" y="1012"/>
                  <a:pt x="1741" y="1026"/>
                  <a:pt x="1759" y="1038"/>
                </a:cubicBezTo>
                <a:close/>
                <a:moveTo>
                  <a:pt x="2385" y="1211"/>
                </a:moveTo>
                <a:cubicBezTo>
                  <a:pt x="2356" y="1329"/>
                  <a:pt x="2272" y="1436"/>
                  <a:pt x="2143" y="1520"/>
                </a:cubicBezTo>
                <a:cubicBezTo>
                  <a:pt x="1987" y="1622"/>
                  <a:pt x="1772" y="1689"/>
                  <a:pt x="1504" y="1719"/>
                </a:cubicBezTo>
                <a:cubicBezTo>
                  <a:pt x="1423" y="1616"/>
                  <a:pt x="1356" y="1516"/>
                  <a:pt x="1305" y="1419"/>
                </a:cubicBezTo>
                <a:cubicBezTo>
                  <a:pt x="1316" y="1406"/>
                  <a:pt x="1328" y="1393"/>
                  <a:pt x="1339" y="1381"/>
                </a:cubicBezTo>
                <a:cubicBezTo>
                  <a:pt x="1384" y="1469"/>
                  <a:pt x="1442" y="1561"/>
                  <a:pt x="1512" y="1654"/>
                </a:cubicBezTo>
                <a:cubicBezTo>
                  <a:pt x="1519" y="1663"/>
                  <a:pt x="1530" y="1668"/>
                  <a:pt x="1540" y="1668"/>
                </a:cubicBezTo>
                <a:cubicBezTo>
                  <a:pt x="1540" y="1668"/>
                  <a:pt x="1543" y="1668"/>
                  <a:pt x="1544" y="1667"/>
                </a:cubicBezTo>
                <a:cubicBezTo>
                  <a:pt x="1789" y="1634"/>
                  <a:pt x="1984" y="1568"/>
                  <a:pt x="2125" y="1471"/>
                </a:cubicBezTo>
                <a:cubicBezTo>
                  <a:pt x="2243" y="1389"/>
                  <a:pt x="2319" y="1284"/>
                  <a:pt x="2339" y="1175"/>
                </a:cubicBezTo>
                <a:cubicBezTo>
                  <a:pt x="2361" y="1055"/>
                  <a:pt x="2312" y="943"/>
                  <a:pt x="2214" y="891"/>
                </a:cubicBezTo>
                <a:cubicBezTo>
                  <a:pt x="2098" y="828"/>
                  <a:pt x="1949" y="864"/>
                  <a:pt x="1812" y="987"/>
                </a:cubicBezTo>
                <a:cubicBezTo>
                  <a:pt x="1811" y="987"/>
                  <a:pt x="1810" y="987"/>
                  <a:pt x="1809" y="986"/>
                </a:cubicBezTo>
                <a:cubicBezTo>
                  <a:pt x="1808" y="986"/>
                  <a:pt x="1807" y="985"/>
                  <a:pt x="1806" y="985"/>
                </a:cubicBezTo>
                <a:cubicBezTo>
                  <a:pt x="1798" y="816"/>
                  <a:pt x="1731" y="692"/>
                  <a:pt x="1620" y="642"/>
                </a:cubicBezTo>
                <a:cubicBezTo>
                  <a:pt x="1534" y="603"/>
                  <a:pt x="1432" y="619"/>
                  <a:pt x="1355" y="684"/>
                </a:cubicBezTo>
                <a:cubicBezTo>
                  <a:pt x="1243" y="779"/>
                  <a:pt x="1205" y="952"/>
                  <a:pt x="1252" y="1150"/>
                </a:cubicBezTo>
                <a:cubicBezTo>
                  <a:pt x="1240" y="1166"/>
                  <a:pt x="1227" y="1182"/>
                  <a:pt x="1213" y="1199"/>
                </a:cubicBezTo>
                <a:cubicBezTo>
                  <a:pt x="1149" y="982"/>
                  <a:pt x="1178" y="791"/>
                  <a:pt x="1294" y="670"/>
                </a:cubicBezTo>
                <a:cubicBezTo>
                  <a:pt x="1383" y="578"/>
                  <a:pt x="1513" y="541"/>
                  <a:pt x="1625" y="577"/>
                </a:cubicBezTo>
                <a:cubicBezTo>
                  <a:pt x="1737" y="612"/>
                  <a:pt x="1811" y="710"/>
                  <a:pt x="1832" y="853"/>
                </a:cubicBezTo>
                <a:cubicBezTo>
                  <a:pt x="1832" y="853"/>
                  <a:pt x="1832" y="853"/>
                  <a:pt x="1832" y="853"/>
                </a:cubicBezTo>
                <a:cubicBezTo>
                  <a:pt x="1833" y="858"/>
                  <a:pt x="1835" y="863"/>
                  <a:pt x="1839" y="868"/>
                </a:cubicBezTo>
                <a:cubicBezTo>
                  <a:pt x="1850" y="883"/>
                  <a:pt x="1872" y="887"/>
                  <a:pt x="1887" y="875"/>
                </a:cubicBezTo>
                <a:cubicBezTo>
                  <a:pt x="2013" y="783"/>
                  <a:pt x="2148" y="771"/>
                  <a:pt x="2256" y="844"/>
                </a:cubicBezTo>
                <a:cubicBezTo>
                  <a:pt x="2369" y="920"/>
                  <a:pt x="2421" y="1067"/>
                  <a:pt x="2385" y="1211"/>
                </a:cubicBezTo>
                <a:close/>
              </a:path>
            </a:pathLst>
          </a:custGeom>
          <a:solidFill>
            <a:srgbClr val="B7171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218" y="1561811"/>
            <a:ext cx="4667563" cy="34609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937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981">
        <p14:ripple/>
      </p:transition>
    </mc:Choice>
    <mc:Fallback xmlns="">
      <p:transition spd="slow" advTm="29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17306" y="1339564"/>
            <a:ext cx="1834114" cy="2233899"/>
            <a:chOff x="9810750" y="4089401"/>
            <a:chExt cx="1834114" cy="2233899"/>
          </a:xfrm>
        </p:grpSpPr>
        <p:sp>
          <p:nvSpPr>
            <p:cNvPr id="6" name="KSO_Shape"/>
            <p:cNvSpPr/>
            <p:nvPr/>
          </p:nvSpPr>
          <p:spPr>
            <a:xfrm rot="18856307">
              <a:off x="9810750" y="4089401"/>
              <a:ext cx="952500" cy="952500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/>
            <p:nvPr/>
          </p:nvSpPr>
          <p:spPr>
            <a:xfrm rot="18856307">
              <a:off x="10061262" y="5255286"/>
              <a:ext cx="780094" cy="780094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KSO_Shape"/>
            <p:cNvSpPr/>
            <p:nvPr/>
          </p:nvSpPr>
          <p:spPr>
            <a:xfrm rot="18856307">
              <a:off x="11077862" y="5756298"/>
              <a:ext cx="567002" cy="567002"/>
            </a:xfrm>
            <a:prstGeom prst="heart">
              <a:avLst/>
            </a:prstGeom>
            <a:solidFill>
              <a:srgbClr val="B717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6202" y="773039"/>
            <a:ext cx="3837600" cy="5027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925662">
            <a:off x="6931367" y="1631704"/>
            <a:ext cx="3837600" cy="33099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636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45">
        <p14:ripple/>
      </p:transition>
    </mc:Choice>
    <mc:Fallback xmlns="">
      <p:transition spd="slow" advTm="404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3298" y="531451"/>
            <a:ext cx="8645403" cy="5627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0298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108">
        <p14:ripple/>
      </p:transition>
    </mc:Choice>
    <mc:Fallback xmlns="">
      <p:transition spd="slow" advTm="31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20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928">
        <p14:ripple/>
      </p:transition>
    </mc:Choice>
    <mc:Fallback xmlns="">
      <p:transition spd="slow" advTm="39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3299" y="828759"/>
            <a:ext cx="8645402" cy="4754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4835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981">
        <p14:ripple/>
      </p:transition>
    </mc:Choice>
    <mc:Fallback xmlns="">
      <p:transition spd="slow" advTm="29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18130" y="2319237"/>
            <a:ext cx="695575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48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陪伴是最长情的告白</a:t>
            </a:r>
            <a:r>
              <a:rPr lang="en-US" altLang="zh-CN" sz="48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……</a:t>
            </a:r>
            <a:endParaRPr lang="zh-CN" altLang="en-US" sz="4800" dirty="0" smtClean="0">
              <a:solidFill>
                <a:srgbClr val="B71719"/>
              </a:solidFill>
              <a:effectLst>
                <a:glow rad="1651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320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91">
        <p14:ripple/>
      </p:transition>
    </mc:Choice>
    <mc:Fallback xmlns="">
      <p:transition spd="slow" advTm="40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11177" y="1923474"/>
            <a:ext cx="5699773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8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就这样彼此牵着手</a:t>
            </a:r>
            <a:endParaRPr lang="en-US" altLang="zh-CN" sz="4800" dirty="0" smtClean="0">
              <a:solidFill>
                <a:srgbClr val="B71719"/>
              </a:solidFill>
              <a:effectLst>
                <a:glow rad="165100">
                  <a:schemeClr val="bg1"/>
                </a:glow>
              </a:effectLst>
              <a:latin typeface="汉仪黑咪体简" panose="02010609000101010101" pitchFamily="49" charset="-122"/>
              <a:ea typeface="汉仪黑咪体简" panose="02010609000101010101" pitchFamily="49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4800" dirty="0" smtClean="0">
                <a:solidFill>
                  <a:srgbClr val="B71719"/>
                </a:solidFill>
                <a:effectLst>
                  <a:glow rad="165100">
                    <a:schemeClr val="bg1"/>
                  </a:glow>
                </a:effectLst>
                <a:latin typeface="汉仪黑咪体简" panose="02010609000101010101" pitchFamily="49" charset="-122"/>
                <a:ea typeface="汉仪黑咪体简" panose="02010609000101010101" pitchFamily="49" charset="-122"/>
              </a:rPr>
              <a:t>一辈子走下去！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22" y="1911057"/>
            <a:ext cx="4069055" cy="28665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5967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762">
        <p14:ripple/>
      </p:transition>
    </mc:Choice>
    <mc:Fallback xmlns="">
      <p:transition spd="slow" advTm="4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SO_Shape"/>
          <p:cNvSpPr>
            <a:spLocks/>
          </p:cNvSpPr>
          <p:nvPr/>
        </p:nvSpPr>
        <p:spPr bwMode="auto">
          <a:xfrm>
            <a:off x="5805056" y="4814435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KSO_Shape"/>
          <p:cNvSpPr>
            <a:spLocks/>
          </p:cNvSpPr>
          <p:nvPr/>
        </p:nvSpPr>
        <p:spPr bwMode="auto">
          <a:xfrm>
            <a:off x="5223169" y="4533042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KSO_Shape"/>
          <p:cNvSpPr>
            <a:spLocks/>
          </p:cNvSpPr>
          <p:nvPr/>
        </p:nvSpPr>
        <p:spPr bwMode="auto">
          <a:xfrm>
            <a:off x="4725805" y="4249034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4313221" y="390553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>
            <a:spLocks/>
          </p:cNvSpPr>
          <p:nvPr/>
        </p:nvSpPr>
        <p:spPr bwMode="auto">
          <a:xfrm>
            <a:off x="3900637" y="3536950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514114" y="3021266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3223170" y="2455865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KSO_Shape"/>
          <p:cNvSpPr>
            <a:spLocks/>
          </p:cNvSpPr>
          <p:nvPr/>
        </p:nvSpPr>
        <p:spPr bwMode="auto">
          <a:xfrm>
            <a:off x="3057738" y="170063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3458216" y="1133923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4016144" y="877388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4725805" y="851222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5408570" y="1133922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5836940" y="1726137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6386943" y="1160088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7094340" y="85122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7755410" y="849913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8255696" y="113392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KSO_Shape"/>
          <p:cNvSpPr>
            <a:spLocks/>
          </p:cNvSpPr>
          <p:nvPr/>
        </p:nvSpPr>
        <p:spPr bwMode="auto">
          <a:xfrm>
            <a:off x="8426864" y="1699322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8426864" y="2451230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8195808" y="301663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7755410" y="3536949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7276304" y="3913823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6780896" y="4290911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6364442" y="4652147"/>
            <a:ext cx="581887" cy="565401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rgbClr val="B71719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70260" y="2404993"/>
            <a:ext cx="3262432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dist"/>
            <a:r>
              <a:rPr lang="zh-CN" altLang="en-US" sz="6000" dirty="0" smtClean="0">
                <a:solidFill>
                  <a:srgbClr val="B71719"/>
                </a:solidFill>
                <a:latin typeface="汉仪黑咪体简" panose="02010609000101010101" pitchFamily="49" charset="-122"/>
                <a:ea typeface="汉仪黑咪体简" panose="02010609000101010101" pitchFamily="49" charset="-122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10823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14465">
        <p14:ripple/>
      </p:transition>
    </mc:Choice>
    <mc:Fallback xmlns="">
      <p:transition spd="slow" advTm="144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 anchor="ctr">
        <a:spAutoFit/>
      </a:bodyPr>
      <a:lstStyle>
        <a:defPPr algn="dist">
          <a:defRPr dirty="0" smtClean="0">
            <a:solidFill>
              <a:srgbClr val="B71719"/>
            </a:solidFill>
            <a:latin typeface="汉仪黑咪体简" panose="02010609000101010101" pitchFamily="49" charset="-122"/>
            <a:ea typeface="汉仪黑咪体简" panose="02010609000101010101" pitchFamily="49" charset="-122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792</TotalTime>
  <Words>616</Words>
  <Application>Microsoft Office PowerPoint</Application>
  <PresentationFormat>自定义</PresentationFormat>
  <Paragraphs>451</Paragraphs>
  <Slides>30</Slides>
  <Notes>30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</dc:title>
  <dc:creator>微软用户</dc:creator>
  <cp:lastModifiedBy>Sky123.Org</cp:lastModifiedBy>
  <cp:revision>522</cp:revision>
  <dcterms:created xsi:type="dcterms:W3CDTF">2016-03-22T01:36:56Z</dcterms:created>
  <dcterms:modified xsi:type="dcterms:W3CDTF">2018-01-15T06:45:07Z</dcterms:modified>
</cp:coreProperties>
</file>