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11"/>
  </p:notesMasterIdLst>
  <p:sldIdLst>
    <p:sldId id="628" r:id="rId3"/>
    <p:sldId id="548" r:id="rId4"/>
    <p:sldId id="631" r:id="rId5"/>
    <p:sldId id="627" r:id="rId6"/>
    <p:sldId id="656" r:id="rId7"/>
    <p:sldId id="632" r:id="rId8"/>
    <p:sldId id="658" r:id="rId9"/>
    <p:sldId id="648" r:id="rId10"/>
  </p:sldIdLst>
  <p:sldSz cx="12192000" cy="6858000"/>
  <p:notesSz cx="6858000" cy="9144000"/>
  <p:custDataLst>
    <p:tags r:id="rId1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1E5C"/>
    <a:srgbClr val="FE545C"/>
    <a:srgbClr val="B4E661"/>
    <a:srgbClr val="FED083"/>
    <a:srgbClr val="6F8DB6"/>
    <a:srgbClr val="F6F5F5"/>
    <a:srgbClr val="5A7CB6"/>
    <a:srgbClr val="5680B9"/>
    <a:srgbClr val="F14E5C"/>
    <a:srgbClr val="F3AE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33" autoAdjust="0"/>
    <p:restoredTop sz="94660"/>
  </p:normalViewPr>
  <p:slideViewPr>
    <p:cSldViewPr snapToGrid="0">
      <p:cViewPr varScale="1">
        <p:scale>
          <a:sx n="87" d="100"/>
          <a:sy n="87" d="100"/>
        </p:scale>
        <p:origin x="49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4F9A2B-6B55-4E3E-A9AF-7DAFF252FEF0}" type="datetimeFigureOut">
              <a:rPr lang="zh-CN" altLang="en-US" smtClean="0"/>
              <a:t>2018/12/19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819AEB-3923-46CC-BFEC-1403ADB06FFB}" type="slidenum">
              <a:rPr lang="zh-CN" altLang="en-US" smtClean="0"/>
              <a:t>‹#›</a:t>
            </a:fld>
            <a:endParaRPr lang="zh-CN" altLang="en-US"/>
          </a:p>
        </p:txBody>
      </p:sp>
    </p:spTree>
    <p:extLst>
      <p:ext uri="{BB962C8B-B14F-4D97-AF65-F5344CB8AC3E}">
        <p14:creationId xmlns:p14="http://schemas.microsoft.com/office/powerpoint/2010/main" val="2294902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5819AEB-3923-46CC-BFEC-1403ADB06FFB}" type="slidenum">
              <a:rPr lang="zh-CN" altLang="en-US" smtClean="0"/>
              <a:t>1</a:t>
            </a:fld>
            <a:endParaRPr lang="zh-CN" altLang="en-US"/>
          </a:p>
        </p:txBody>
      </p:sp>
    </p:spTree>
    <p:extLst>
      <p:ext uri="{BB962C8B-B14F-4D97-AF65-F5344CB8AC3E}">
        <p14:creationId xmlns:p14="http://schemas.microsoft.com/office/powerpoint/2010/main" val="2312797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5819AEB-3923-46CC-BFEC-1403ADB06FFB}" type="slidenum">
              <a:rPr lang="zh-CN" altLang="en-US" smtClean="0"/>
              <a:t>2</a:t>
            </a:fld>
            <a:endParaRPr lang="zh-CN" altLang="en-US"/>
          </a:p>
        </p:txBody>
      </p:sp>
    </p:spTree>
    <p:extLst>
      <p:ext uri="{BB962C8B-B14F-4D97-AF65-F5344CB8AC3E}">
        <p14:creationId xmlns:p14="http://schemas.microsoft.com/office/powerpoint/2010/main" val="644619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5819AEB-3923-46CC-BFEC-1403ADB06FFB}" type="slidenum">
              <a:rPr lang="zh-CN" altLang="en-US" smtClean="0"/>
              <a:t>3</a:t>
            </a:fld>
            <a:endParaRPr lang="zh-CN" altLang="en-US"/>
          </a:p>
        </p:txBody>
      </p:sp>
    </p:spTree>
    <p:extLst>
      <p:ext uri="{BB962C8B-B14F-4D97-AF65-F5344CB8AC3E}">
        <p14:creationId xmlns:p14="http://schemas.microsoft.com/office/powerpoint/2010/main" val="1275679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5819AEB-3923-46CC-BFEC-1403ADB06FFB}" type="slidenum">
              <a:rPr lang="zh-CN" altLang="en-US" smtClean="0"/>
              <a:t>4</a:t>
            </a:fld>
            <a:endParaRPr lang="zh-CN" altLang="en-US"/>
          </a:p>
        </p:txBody>
      </p:sp>
    </p:spTree>
    <p:extLst>
      <p:ext uri="{BB962C8B-B14F-4D97-AF65-F5344CB8AC3E}">
        <p14:creationId xmlns:p14="http://schemas.microsoft.com/office/powerpoint/2010/main" val="2347420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5819AEB-3923-46CC-BFEC-1403ADB06FFB}" type="slidenum">
              <a:rPr lang="zh-CN" altLang="en-US" smtClean="0"/>
              <a:t>5</a:t>
            </a:fld>
            <a:endParaRPr lang="zh-CN" altLang="en-US"/>
          </a:p>
        </p:txBody>
      </p:sp>
    </p:spTree>
    <p:extLst>
      <p:ext uri="{BB962C8B-B14F-4D97-AF65-F5344CB8AC3E}">
        <p14:creationId xmlns:p14="http://schemas.microsoft.com/office/powerpoint/2010/main" val="34909687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5819AEB-3923-46CC-BFEC-1403ADB06FFB}" type="slidenum">
              <a:rPr lang="zh-CN" altLang="en-US" smtClean="0"/>
              <a:t>6</a:t>
            </a:fld>
            <a:endParaRPr lang="zh-CN" altLang="en-US"/>
          </a:p>
        </p:txBody>
      </p:sp>
    </p:spTree>
    <p:extLst>
      <p:ext uri="{BB962C8B-B14F-4D97-AF65-F5344CB8AC3E}">
        <p14:creationId xmlns:p14="http://schemas.microsoft.com/office/powerpoint/2010/main" val="3543029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5819AEB-3923-46CC-BFEC-1403ADB06FFB}" type="slidenum">
              <a:rPr lang="zh-CN" altLang="en-US" smtClean="0"/>
              <a:t>7</a:t>
            </a:fld>
            <a:endParaRPr lang="zh-CN" altLang="en-US"/>
          </a:p>
        </p:txBody>
      </p:sp>
    </p:spTree>
    <p:extLst>
      <p:ext uri="{BB962C8B-B14F-4D97-AF65-F5344CB8AC3E}">
        <p14:creationId xmlns:p14="http://schemas.microsoft.com/office/powerpoint/2010/main" val="1945124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5819AEB-3923-46CC-BFEC-1403ADB06FFB}" type="slidenum">
              <a:rPr lang="zh-CN" altLang="en-US" smtClean="0"/>
              <a:t>8</a:t>
            </a:fld>
            <a:endParaRPr lang="zh-CN" altLang="en-US"/>
          </a:p>
        </p:txBody>
      </p:sp>
    </p:spTree>
    <p:extLst>
      <p:ext uri="{BB962C8B-B14F-4D97-AF65-F5344CB8AC3E}">
        <p14:creationId xmlns:p14="http://schemas.microsoft.com/office/powerpoint/2010/main" val="22149237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F44199F-EBE6-4189-AAC9-085C2E4E033A}" type="datetimeFigureOut">
              <a:rPr lang="zh-CN" altLang="en-US" smtClean="0"/>
              <a:t>2018/12/19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A2C5B8-CC1C-489B-890D-BA9BCE09B84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F44199F-EBE6-4189-AAC9-085C2E4E033A}" type="datetimeFigureOut">
              <a:rPr lang="zh-CN" altLang="en-US" smtClean="0"/>
              <a:t>2018/12/19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A2C5B8-CC1C-489B-890D-BA9BCE09B84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DF44199F-EBE6-4189-AAC9-085C2E4E033A}" type="datetimeFigureOut">
              <a:rPr lang="zh-CN" altLang="en-US" smtClean="0"/>
              <a:t>2018/12/19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A2C5B8-CC1C-489B-890D-BA9BCE09B84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F44199F-EBE6-4189-AAC9-085C2E4E033A}" type="datetimeFigureOut">
              <a:rPr lang="zh-CN" altLang="en-US" smtClean="0"/>
              <a:t>2018/12/19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BA2C5B8-CC1C-489B-890D-BA9BCE09B84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F44199F-EBE6-4189-AAC9-085C2E4E033A}" type="datetimeFigureOut">
              <a:rPr lang="zh-CN" altLang="en-US" smtClean="0"/>
              <a:t>2018/12/19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BA2C5B8-CC1C-489B-890D-BA9BCE09B84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F44199F-EBE6-4189-AAC9-085C2E4E033A}" type="datetimeFigureOut">
              <a:rPr lang="zh-CN" altLang="en-US" smtClean="0"/>
              <a:t>2018/12/19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BA2C5B8-CC1C-489B-890D-BA9BCE09B84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F44199F-EBE6-4189-AAC9-085C2E4E033A}" type="datetimeFigureOut">
              <a:rPr lang="zh-CN" altLang="en-US" smtClean="0"/>
              <a:t>2018/12/19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BA2C5B8-CC1C-489B-890D-BA9BCE09B84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DF44199F-EBE6-4189-AAC9-085C2E4E033A}" type="datetimeFigureOut">
              <a:rPr lang="zh-CN" altLang="en-US" smtClean="0"/>
              <a:t>2018/12/19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BA2C5B8-CC1C-489B-890D-BA9BCE09B84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DF44199F-EBE6-4189-AAC9-085C2E4E033A}" type="datetimeFigureOut">
              <a:rPr lang="zh-CN" altLang="en-US" smtClean="0"/>
              <a:t>2018/12/19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BA2C5B8-CC1C-489B-890D-BA9BCE09B84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F44199F-EBE6-4189-AAC9-085C2E4E033A}" type="datetimeFigureOut">
              <a:rPr lang="zh-CN" altLang="en-US" smtClean="0"/>
              <a:t>2018/12/19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A2C5B8-CC1C-489B-890D-BA9BCE09B84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F44199F-EBE6-4189-AAC9-085C2E4E033A}" type="datetimeFigureOut">
              <a:rPr lang="zh-CN" altLang="en-US" smtClean="0"/>
              <a:t>2018/12/19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A2C5B8-CC1C-489B-890D-BA9BCE09B84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F44199F-EBE6-4189-AAC9-085C2E4E033A}" type="datetimeFigureOut">
              <a:rPr lang="zh-CN" altLang="en-US" smtClean="0"/>
              <a:t>2018/12/19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A2C5B8-CC1C-489B-890D-BA9BCE09B84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F44199F-EBE6-4189-AAC9-085C2E4E033A}" type="datetimeFigureOut">
              <a:rPr lang="zh-CN" altLang="en-US" smtClean="0"/>
              <a:t>2018/12/19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A2C5B8-CC1C-489B-890D-BA9BCE09B84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DF44199F-EBE6-4189-AAC9-085C2E4E033A}" type="datetimeFigureOut">
              <a:rPr lang="zh-CN" altLang="en-US" smtClean="0"/>
              <a:t>2018/12/19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A2C5B8-CC1C-489B-890D-BA9BCE09B84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F44199F-EBE6-4189-AAC9-085C2E4E033A}" type="datetimeFigureOut">
              <a:rPr lang="zh-CN" altLang="en-US" smtClean="0"/>
              <a:t>2018/12/19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BA2C5B8-CC1C-489B-890D-BA9BCE09B84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F44199F-EBE6-4189-AAC9-085C2E4E033A}" type="datetimeFigureOut">
              <a:rPr lang="zh-CN" altLang="en-US" smtClean="0"/>
              <a:t>2018/12/19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BA2C5B8-CC1C-489B-890D-BA9BCE09B84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F44199F-EBE6-4189-AAC9-085C2E4E033A}" type="datetimeFigureOut">
              <a:rPr lang="zh-CN" altLang="en-US" smtClean="0"/>
              <a:t>2018/12/19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BA2C5B8-CC1C-489B-890D-BA9BCE09B84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F44199F-EBE6-4189-AAC9-085C2E4E033A}" type="datetimeFigureOut">
              <a:rPr lang="zh-CN" altLang="en-US" smtClean="0"/>
              <a:t>2018/12/19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BA2C5B8-CC1C-489B-890D-BA9BCE09B84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DF44199F-EBE6-4189-AAC9-085C2E4E033A}" type="datetimeFigureOut">
              <a:rPr lang="zh-CN" altLang="en-US" smtClean="0"/>
              <a:t>2018/12/19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BA2C5B8-CC1C-489B-890D-BA9BCE09B84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DF44199F-EBE6-4189-AAC9-085C2E4E033A}" type="datetimeFigureOut">
              <a:rPr lang="zh-CN" altLang="en-US" smtClean="0"/>
              <a:t>2018/12/19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BA2C5B8-CC1C-489B-890D-BA9BCE09B84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F44199F-EBE6-4189-AAC9-085C2E4E033A}" type="datetimeFigureOut">
              <a:rPr lang="zh-CN" altLang="en-US" smtClean="0"/>
              <a:t>2018/12/19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A2C5B8-CC1C-489B-890D-BA9BCE09B84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F44199F-EBE6-4189-AAC9-085C2E4E033A}" type="datetimeFigureOut">
              <a:rPr lang="zh-CN" altLang="en-US" smtClean="0"/>
              <a:t>2018/12/19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A2C5B8-CC1C-489B-890D-BA9BCE09B84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44199F-EBE6-4189-AAC9-085C2E4E033A}" type="datetimeFigureOut">
              <a:rPr lang="zh-CN" altLang="en-US" smtClean="0"/>
              <a:t>2018/12/19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A2C5B8-CC1C-489B-890D-BA9BCE09B84C}"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44199F-EBE6-4189-AAC9-085C2E4E033A}" type="datetimeFigureOut">
              <a:rPr lang="zh-CN" altLang="en-US" smtClean="0"/>
              <a:t>2018/12/19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A2C5B8-CC1C-489B-890D-BA9BCE09B84C}"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png"/><Relationship Id="rId18" Type="http://schemas.openxmlformats.org/officeDocument/2006/relationships/image" Target="../media/image14.png"/><Relationship Id="rId3" Type="http://schemas.openxmlformats.org/officeDocument/2006/relationships/slideLayout" Target="../slideLayouts/slideLayout2.xml"/><Relationship Id="rId7" Type="http://schemas.openxmlformats.org/officeDocument/2006/relationships/image" Target="../media/image3.png"/><Relationship Id="rId12" Type="http://schemas.openxmlformats.org/officeDocument/2006/relationships/image" Target="../media/image8.png"/><Relationship Id="rId17" Type="http://schemas.openxmlformats.org/officeDocument/2006/relationships/image" Target="../media/image13.png"/><Relationship Id="rId2" Type="http://schemas.openxmlformats.org/officeDocument/2006/relationships/audio" Target="../media/media1.mp3"/><Relationship Id="rId16" Type="http://schemas.openxmlformats.org/officeDocument/2006/relationships/image" Target="../media/image12.png"/><Relationship Id="rId1" Type="http://schemas.microsoft.com/office/2007/relationships/media" Target="../media/media1.mp3"/><Relationship Id="rId6" Type="http://schemas.openxmlformats.org/officeDocument/2006/relationships/image" Target="../media/image2.png"/><Relationship Id="rId11" Type="http://schemas.openxmlformats.org/officeDocument/2006/relationships/image" Target="../media/image7.png"/><Relationship Id="rId5" Type="http://schemas.openxmlformats.org/officeDocument/2006/relationships/image" Target="../media/image1.jpeg"/><Relationship Id="rId15" Type="http://schemas.openxmlformats.org/officeDocument/2006/relationships/image" Target="../media/image11.png"/><Relationship Id="rId10" Type="http://schemas.openxmlformats.org/officeDocument/2006/relationships/image" Target="../media/image6.png"/><Relationship Id="rId19" Type="http://schemas.openxmlformats.org/officeDocument/2006/relationships/image" Target="../media/image15.png"/><Relationship Id="rId4" Type="http://schemas.openxmlformats.org/officeDocument/2006/relationships/notesSlide" Target="../notesSlides/notesSlide1.xml"/><Relationship Id="rId9" Type="http://schemas.openxmlformats.org/officeDocument/2006/relationships/image" Target="../media/image5.png"/><Relationship Id="rId14" Type="http://schemas.openxmlformats.org/officeDocument/2006/relationships/image" Target="../media/image10.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6.png"/><Relationship Id="rId3" Type="http://schemas.openxmlformats.org/officeDocument/2006/relationships/image" Target="../media/image1.jpe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6.png"/><Relationship Id="rId3" Type="http://schemas.openxmlformats.org/officeDocument/2006/relationships/image" Target="../media/image1.jpeg"/><Relationship Id="rId7" Type="http://schemas.openxmlformats.org/officeDocument/2006/relationships/image" Target="../media/image20.png"/><Relationship Id="rId12"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23.png"/><Relationship Id="rId5" Type="http://schemas.openxmlformats.org/officeDocument/2006/relationships/image" Target="../media/image18.png"/><Relationship Id="rId10" Type="http://schemas.openxmlformats.org/officeDocument/2006/relationships/image" Target="../media/image22.jpeg"/><Relationship Id="rId4" Type="http://schemas.openxmlformats.org/officeDocument/2006/relationships/image" Target="../media/image17.png"/><Relationship Id="rId9" Type="http://schemas.openxmlformats.org/officeDocument/2006/relationships/image" Target="../media/image21.jpe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4.png"/><Relationship Id="rId3" Type="http://schemas.openxmlformats.org/officeDocument/2006/relationships/image" Target="../media/image1.jpe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5.png"/><Relationship Id="rId3" Type="http://schemas.openxmlformats.org/officeDocument/2006/relationships/image" Target="../media/image1.jpe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25.png"/></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6.png"/><Relationship Id="rId3" Type="http://schemas.openxmlformats.org/officeDocument/2006/relationships/image" Target="../media/image1.jpe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6.xml"/><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28.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27.png"/></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1.jpe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29.png"/><Relationship Id="rId9" Type="http://schemas.openxmlformats.org/officeDocument/2006/relationships/image" Target="../media/image9.png"/></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3.png"/><Relationship Id="rId3" Type="http://schemas.openxmlformats.org/officeDocument/2006/relationships/image" Target="../media/image1.jpeg"/><Relationship Id="rId7" Type="http://schemas.openxmlformats.org/officeDocument/2006/relationships/image" Target="../media/image6.png"/><Relationship Id="rId12"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1.png"/><Relationship Id="rId5" Type="http://schemas.openxmlformats.org/officeDocument/2006/relationships/image" Target="../media/image3.png"/><Relationship Id="rId10" Type="http://schemas.openxmlformats.org/officeDocument/2006/relationships/image" Target="../media/image10.png"/><Relationship Id="rId4" Type="http://schemas.openxmlformats.org/officeDocument/2006/relationships/image" Target="../media/image2.png"/><Relationship Id="rId9" Type="http://schemas.openxmlformats.org/officeDocument/2006/relationships/image" Target="../media/image8.png"/><Relationship Id="rId1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136" y="-332"/>
            <a:ext cx="12192000" cy="6838950"/>
          </a:xfrm>
          <a:prstGeom prst="rect">
            <a:avLst/>
          </a:prstGeom>
        </p:spPr>
      </p:pic>
      <p:pic>
        <p:nvPicPr>
          <p:cNvPr id="53" name="图片 5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0"/>
            <a:ext cx="4071937" cy="6463391"/>
          </a:xfrm>
          <a:prstGeom prst="rect">
            <a:avLst/>
          </a:prstGeom>
        </p:spPr>
      </p:pic>
      <p:pic>
        <p:nvPicPr>
          <p:cNvPr id="54" name="图片 5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875" y="0"/>
            <a:ext cx="3422764" cy="6040171"/>
          </a:xfrm>
          <a:prstGeom prst="rect">
            <a:avLst/>
          </a:prstGeom>
        </p:spPr>
      </p:pic>
      <p:pic>
        <p:nvPicPr>
          <p:cNvPr id="55" name="图片 5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060" y="6100"/>
            <a:ext cx="3925198" cy="6230473"/>
          </a:xfrm>
          <a:prstGeom prst="rect">
            <a:avLst/>
          </a:prstGeom>
        </p:spPr>
      </p:pic>
      <p:pic>
        <p:nvPicPr>
          <p:cNvPr id="4" name="图片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5807182"/>
            <a:ext cx="12192000" cy="1079500"/>
          </a:xfrm>
          <a:prstGeom prst="rect">
            <a:avLst/>
          </a:prstGeom>
        </p:spPr>
      </p:pic>
      <p:pic>
        <p:nvPicPr>
          <p:cNvPr id="5" name="图片 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231880" y="5528992"/>
            <a:ext cx="5719306" cy="1248536"/>
          </a:xfrm>
          <a:prstGeom prst="rect">
            <a:avLst/>
          </a:prstGeom>
        </p:spPr>
      </p:pic>
      <p:pic>
        <p:nvPicPr>
          <p:cNvPr id="6" name="图片 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473371" y="5601556"/>
            <a:ext cx="5719305" cy="1270957"/>
          </a:xfrm>
          <a:prstGeom prst="rect">
            <a:avLst/>
          </a:prstGeom>
        </p:spPr>
      </p:pic>
      <p:pic>
        <p:nvPicPr>
          <p:cNvPr id="7" name="图片 6"/>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149929" y="6134682"/>
            <a:ext cx="2801257" cy="737831"/>
          </a:xfrm>
          <a:prstGeom prst="rect">
            <a:avLst/>
          </a:prstGeom>
        </p:spPr>
      </p:pic>
      <p:pic>
        <p:nvPicPr>
          <p:cNvPr id="9" name="图片 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3839" y="271462"/>
            <a:ext cx="3238500" cy="6858000"/>
          </a:xfrm>
          <a:prstGeom prst="rect">
            <a:avLst/>
          </a:prstGeom>
        </p:spPr>
      </p:pic>
      <p:pic>
        <p:nvPicPr>
          <p:cNvPr id="10" name="图片 9"/>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5721" y="1856422"/>
            <a:ext cx="3404679" cy="5008128"/>
          </a:xfrm>
          <a:prstGeom prst="rect">
            <a:avLst/>
          </a:prstGeom>
        </p:spPr>
      </p:pic>
      <p:pic>
        <p:nvPicPr>
          <p:cNvPr id="11" name="图片 10"/>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5721" y="4546473"/>
            <a:ext cx="2321958" cy="2321958"/>
          </a:xfrm>
          <a:prstGeom prst="rect">
            <a:avLst/>
          </a:prstGeom>
        </p:spPr>
      </p:pic>
      <p:pic>
        <p:nvPicPr>
          <p:cNvPr id="12" name="图片 11"/>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1046004" y="2591066"/>
            <a:ext cx="1145996" cy="2517963"/>
          </a:xfrm>
          <a:prstGeom prst="rect">
            <a:avLst/>
          </a:prstGeom>
        </p:spPr>
      </p:pic>
      <p:pic>
        <p:nvPicPr>
          <p:cNvPr id="13" name="图片 12"/>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8546142" y="-332"/>
            <a:ext cx="3645857" cy="3038214"/>
          </a:xfrm>
          <a:prstGeom prst="rect">
            <a:avLst/>
          </a:prstGeom>
        </p:spPr>
      </p:pic>
      <p:sp>
        <p:nvSpPr>
          <p:cNvPr id="56" name="文本框 5"/>
          <p:cNvSpPr txBox="1">
            <a:spLocks noChangeArrowheads="1"/>
          </p:cNvSpPr>
          <p:nvPr/>
        </p:nvSpPr>
        <p:spPr bwMode="auto">
          <a:xfrm>
            <a:off x="3044720" y="1946518"/>
            <a:ext cx="766254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a:r>
              <a:rPr lang="zh-CN" altLang="en-US" sz="5400" dirty="0">
                <a:solidFill>
                  <a:srgbClr val="C01E5C"/>
                </a:solidFill>
                <a:latin typeface="方正粗等线简体" panose="02000000000000000000" charset="-122"/>
                <a:ea typeface="方正粗等线简体" panose="02000000000000000000" charset="-122"/>
                <a:cs typeface="方正粗等线简体" panose="02000000000000000000" charset="-122"/>
                <a:sym typeface="+mn-ea"/>
              </a:rPr>
              <a:t>公司感恩主题</a:t>
            </a:r>
            <a:r>
              <a:rPr lang="en-US" altLang="zh-CN" sz="5400" dirty="0" err="1">
                <a:solidFill>
                  <a:srgbClr val="C01E5C"/>
                </a:solidFill>
                <a:latin typeface="方正粗等线简体" panose="02000000000000000000" charset="-122"/>
                <a:ea typeface="方正粗等线简体" panose="02000000000000000000" charset="-122"/>
                <a:cs typeface="方正粗等线简体" panose="02000000000000000000" charset="-122"/>
                <a:sym typeface="+mn-ea"/>
              </a:rPr>
              <a:t>ppt</a:t>
            </a:r>
            <a:r>
              <a:rPr lang="zh-CN" altLang="en-US" sz="5400" dirty="0">
                <a:solidFill>
                  <a:srgbClr val="C01E5C"/>
                </a:solidFill>
                <a:latin typeface="方正粗等线简体" panose="02000000000000000000" charset="-122"/>
                <a:ea typeface="方正粗等线简体" panose="02000000000000000000" charset="-122"/>
                <a:cs typeface="方正粗等线简体" panose="02000000000000000000" charset="-122"/>
                <a:sym typeface="+mn-ea"/>
              </a:rPr>
              <a:t>模板</a:t>
            </a:r>
            <a:endParaRPr lang="zh-CN" altLang="en-US" sz="5400" b="1" dirty="0">
              <a:solidFill>
                <a:srgbClr val="F14E5C"/>
              </a:solidFill>
              <a:effectLst>
                <a:innerShdw blurRad="63500" dist="50800" dir="18900000">
                  <a:prstClr val="black">
                    <a:alpha val="50000"/>
                  </a:prstClr>
                </a:innerShdw>
              </a:effectLst>
              <a:latin typeface="方正粗等线简体" panose="02000000000000000000" charset="-122"/>
              <a:ea typeface="方正粗等线简体" panose="02000000000000000000" charset="-122"/>
              <a:cs typeface="方正粗等线简体" panose="02000000000000000000" charset="-122"/>
              <a:sym typeface="+mn-lt"/>
            </a:endParaRPr>
          </a:p>
        </p:txBody>
      </p:sp>
      <p:grpSp>
        <p:nvGrpSpPr>
          <p:cNvPr id="59" name="组合 58"/>
          <p:cNvGrpSpPr/>
          <p:nvPr/>
        </p:nvGrpSpPr>
        <p:grpSpPr>
          <a:xfrm>
            <a:off x="7925231" y="3991406"/>
            <a:ext cx="955031" cy="142484"/>
            <a:chOff x="1788936" y="4100053"/>
            <a:chExt cx="716273" cy="106863"/>
          </a:xfrm>
        </p:grpSpPr>
        <p:sp>
          <p:nvSpPr>
            <p:cNvPr id="60" name="平行四边形 59"/>
            <p:cNvSpPr/>
            <p:nvPr/>
          </p:nvSpPr>
          <p:spPr>
            <a:xfrm>
              <a:off x="2028081" y="4100053"/>
              <a:ext cx="237983" cy="106863"/>
            </a:xfrm>
            <a:prstGeom prst="parallelogram">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a:solidFill>
                  <a:srgbClr val="FFFFFF"/>
                </a:solidFill>
                <a:latin typeface="Calibri" panose="020F0502020204030204"/>
                <a:ea typeface="微软雅黑" panose="020B0503020204020204" charset="-122"/>
              </a:endParaRPr>
            </a:p>
          </p:txBody>
        </p:sp>
        <p:sp>
          <p:nvSpPr>
            <p:cNvPr id="61" name="平行四边形 60"/>
            <p:cNvSpPr/>
            <p:nvPr/>
          </p:nvSpPr>
          <p:spPr>
            <a:xfrm>
              <a:off x="2267226" y="4100053"/>
              <a:ext cx="237983" cy="106863"/>
            </a:xfrm>
            <a:prstGeom prst="parallelogram">
              <a:avLst/>
            </a:prstGeom>
            <a:solidFill>
              <a:srgbClr val="597A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a:solidFill>
                  <a:srgbClr val="FFFFFF"/>
                </a:solidFill>
                <a:latin typeface="Calibri" panose="020F0502020204030204"/>
                <a:ea typeface="微软雅黑" panose="020B0503020204020204" charset="-122"/>
              </a:endParaRPr>
            </a:p>
          </p:txBody>
        </p:sp>
        <p:sp>
          <p:nvSpPr>
            <p:cNvPr id="62" name="平行四边形 61"/>
            <p:cNvSpPr/>
            <p:nvPr/>
          </p:nvSpPr>
          <p:spPr>
            <a:xfrm>
              <a:off x="1788936" y="4100053"/>
              <a:ext cx="237983" cy="106863"/>
            </a:xfrm>
            <a:prstGeom prst="parallelogram">
              <a:avLst/>
            </a:prstGeom>
            <a:solidFill>
              <a:srgbClr val="8E92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dirty="0">
                <a:solidFill>
                  <a:srgbClr val="FFFFFF"/>
                </a:solidFill>
                <a:latin typeface="Calibri" panose="020F0502020204030204"/>
                <a:ea typeface="微软雅黑" panose="020B0503020204020204" charset="-122"/>
              </a:endParaRPr>
            </a:p>
          </p:txBody>
        </p:sp>
      </p:grpSp>
      <p:grpSp>
        <p:nvGrpSpPr>
          <p:cNvPr id="64" name="组合 63"/>
          <p:cNvGrpSpPr/>
          <p:nvPr/>
        </p:nvGrpSpPr>
        <p:grpSpPr>
          <a:xfrm>
            <a:off x="6947900" y="3991990"/>
            <a:ext cx="955031" cy="142484"/>
            <a:chOff x="1788936" y="4100053"/>
            <a:chExt cx="716273" cy="106863"/>
          </a:xfrm>
        </p:grpSpPr>
        <p:sp>
          <p:nvSpPr>
            <p:cNvPr id="65" name="平行四边形 64"/>
            <p:cNvSpPr/>
            <p:nvPr/>
          </p:nvSpPr>
          <p:spPr>
            <a:xfrm>
              <a:off x="2028081" y="4100053"/>
              <a:ext cx="237983" cy="106863"/>
            </a:xfrm>
            <a:prstGeom prst="parallelogram">
              <a:avLst/>
            </a:prstGeom>
            <a:solidFill>
              <a:srgbClr val="B4E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a:solidFill>
                  <a:srgbClr val="FFFFFF"/>
                </a:solidFill>
                <a:latin typeface="Calibri" panose="020F0502020204030204"/>
                <a:ea typeface="微软雅黑" panose="020B0503020204020204" charset="-122"/>
              </a:endParaRPr>
            </a:p>
          </p:txBody>
        </p:sp>
        <p:sp>
          <p:nvSpPr>
            <p:cNvPr id="66" name="平行四边形 65"/>
            <p:cNvSpPr/>
            <p:nvPr/>
          </p:nvSpPr>
          <p:spPr>
            <a:xfrm>
              <a:off x="2267226" y="4100053"/>
              <a:ext cx="237983" cy="106863"/>
            </a:xfrm>
            <a:prstGeom prst="parallelogram">
              <a:avLst/>
            </a:prstGeom>
            <a:solidFill>
              <a:srgbClr val="F3AE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a:solidFill>
                  <a:srgbClr val="FFFFFF"/>
                </a:solidFill>
                <a:latin typeface="Calibri" panose="020F0502020204030204"/>
                <a:ea typeface="微软雅黑" panose="020B0503020204020204" charset="-122"/>
              </a:endParaRPr>
            </a:p>
          </p:txBody>
        </p:sp>
        <p:sp>
          <p:nvSpPr>
            <p:cNvPr id="67" name="平行四边形 66"/>
            <p:cNvSpPr/>
            <p:nvPr/>
          </p:nvSpPr>
          <p:spPr>
            <a:xfrm>
              <a:off x="1788936" y="4100053"/>
              <a:ext cx="237983" cy="106863"/>
            </a:xfrm>
            <a:prstGeom prst="parallelogram">
              <a:avLst/>
            </a:prstGeom>
            <a:solidFill>
              <a:srgbClr val="FE58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dirty="0">
                <a:solidFill>
                  <a:srgbClr val="FFFFFF"/>
                </a:solidFill>
                <a:latin typeface="Calibri" panose="020F0502020204030204"/>
                <a:ea typeface="微软雅黑" panose="020B0503020204020204" charset="-122"/>
              </a:endParaRPr>
            </a:p>
          </p:txBody>
        </p:sp>
      </p:grpSp>
      <p:pic>
        <p:nvPicPr>
          <p:cNvPr id="2" name="Ellie Goulding - How Long Will I Love You">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473075" y="-695325"/>
            <a:ext cx="609600" cy="609600"/>
          </a:xfrm>
          <a:prstGeom prst="rect">
            <a:avLst/>
          </a:prstGeom>
        </p:spPr>
      </p:pic>
      <p:pic>
        <p:nvPicPr>
          <p:cNvPr id="3" name="图片 2" descr="undefined"/>
          <p:cNvPicPr>
            <a:picLocks noChangeAspect="1"/>
          </p:cNvPicPr>
          <p:nvPr/>
        </p:nvPicPr>
        <p:blipFill>
          <a:blip r:embed="rId19"/>
          <a:stretch>
            <a:fillRect/>
          </a:stretch>
        </p:blipFill>
        <p:spPr>
          <a:xfrm>
            <a:off x="8972795" y="3676595"/>
            <a:ext cx="2651432" cy="2355276"/>
          </a:xfrm>
          <a:prstGeom prst="rect">
            <a:avLst/>
          </a:prstGeom>
        </p:spPr>
      </p:pic>
      <p:grpSp>
        <p:nvGrpSpPr>
          <p:cNvPr id="28" name="组合 27">
            <a:extLst>
              <a:ext uri="{FF2B5EF4-FFF2-40B4-BE49-F238E27FC236}">
                <a16:creationId xmlns:a16="http://schemas.microsoft.com/office/drawing/2014/main" xmlns="" id="{8539E846-5EC8-4BA0-B8AD-6941328DF057}"/>
              </a:ext>
            </a:extLst>
          </p:cNvPr>
          <p:cNvGrpSpPr/>
          <p:nvPr/>
        </p:nvGrpSpPr>
        <p:grpSpPr>
          <a:xfrm>
            <a:off x="5969297" y="3999484"/>
            <a:ext cx="955031" cy="142484"/>
            <a:chOff x="1788936" y="4100053"/>
            <a:chExt cx="716273" cy="106863"/>
          </a:xfrm>
        </p:grpSpPr>
        <p:sp>
          <p:nvSpPr>
            <p:cNvPr id="29" name="平行四边形 28">
              <a:extLst>
                <a:ext uri="{FF2B5EF4-FFF2-40B4-BE49-F238E27FC236}">
                  <a16:creationId xmlns:a16="http://schemas.microsoft.com/office/drawing/2014/main" xmlns="" id="{95D32F88-1EBA-4BF0-883A-CC00DD1911A4}"/>
                </a:ext>
              </a:extLst>
            </p:cNvPr>
            <p:cNvSpPr/>
            <p:nvPr/>
          </p:nvSpPr>
          <p:spPr>
            <a:xfrm>
              <a:off x="2028081" y="4100053"/>
              <a:ext cx="237983" cy="106863"/>
            </a:xfrm>
            <a:prstGeom prst="parallelogram">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a:solidFill>
                  <a:srgbClr val="FFFFFF"/>
                </a:solidFill>
                <a:latin typeface="Calibri" panose="020F0502020204030204"/>
                <a:ea typeface="微软雅黑" panose="020B0503020204020204" charset="-122"/>
              </a:endParaRPr>
            </a:p>
          </p:txBody>
        </p:sp>
        <p:sp>
          <p:nvSpPr>
            <p:cNvPr id="30" name="平行四边形 29">
              <a:extLst>
                <a:ext uri="{FF2B5EF4-FFF2-40B4-BE49-F238E27FC236}">
                  <a16:creationId xmlns:a16="http://schemas.microsoft.com/office/drawing/2014/main" xmlns="" id="{63A5BDD3-DFA9-47FF-A3B9-9A86875A47CA}"/>
                </a:ext>
              </a:extLst>
            </p:cNvPr>
            <p:cNvSpPr/>
            <p:nvPr/>
          </p:nvSpPr>
          <p:spPr>
            <a:xfrm>
              <a:off x="2267226" y="4100053"/>
              <a:ext cx="237983" cy="106863"/>
            </a:xfrm>
            <a:prstGeom prst="parallelogram">
              <a:avLst/>
            </a:prstGeom>
            <a:solidFill>
              <a:srgbClr val="597A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a:solidFill>
                  <a:srgbClr val="FFFFFF"/>
                </a:solidFill>
                <a:latin typeface="Calibri" panose="020F0502020204030204"/>
                <a:ea typeface="微软雅黑" panose="020B0503020204020204" charset="-122"/>
              </a:endParaRPr>
            </a:p>
          </p:txBody>
        </p:sp>
        <p:sp>
          <p:nvSpPr>
            <p:cNvPr id="31" name="平行四边形 30">
              <a:extLst>
                <a:ext uri="{FF2B5EF4-FFF2-40B4-BE49-F238E27FC236}">
                  <a16:creationId xmlns:a16="http://schemas.microsoft.com/office/drawing/2014/main" xmlns="" id="{DBF6C6BB-9DC2-4701-81DE-58793F775D97}"/>
                </a:ext>
              </a:extLst>
            </p:cNvPr>
            <p:cNvSpPr/>
            <p:nvPr/>
          </p:nvSpPr>
          <p:spPr>
            <a:xfrm>
              <a:off x="1788936" y="4100053"/>
              <a:ext cx="237983" cy="106863"/>
            </a:xfrm>
            <a:prstGeom prst="parallelogram">
              <a:avLst/>
            </a:prstGeom>
            <a:solidFill>
              <a:srgbClr val="8E92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dirty="0">
                <a:solidFill>
                  <a:srgbClr val="FFFFFF"/>
                </a:solidFill>
                <a:latin typeface="Calibri" panose="020F0502020204030204"/>
                <a:ea typeface="微软雅黑" panose="020B050302020402020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22" presetClass="entr" presetSubtype="8"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wipe(left)">
                                      <p:cBhvr>
                                        <p:cTn id="9" dur="500"/>
                                        <p:tgtEl>
                                          <p:spTgt spid="4"/>
                                        </p:tgtEl>
                                      </p:cBhvr>
                                    </p:animEffect>
                                  </p:childTnLst>
                                </p:cTn>
                              </p:par>
                            </p:childTnLst>
                          </p:cTn>
                        </p:par>
                        <p:par>
                          <p:cTn id="10" fill="hold">
                            <p:stCondLst>
                              <p:cond delay="500"/>
                            </p:stCondLst>
                            <p:childTnLst>
                              <p:par>
                                <p:cTn id="11" presetID="14" presetClass="entr" presetSubtype="1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par>
                          <p:cTn id="18" fill="hold">
                            <p:stCondLst>
                              <p:cond delay="1500"/>
                            </p:stCondLst>
                            <p:childTnLst>
                              <p:par>
                                <p:cTn id="19" presetID="22" presetClass="entr" presetSubtype="2"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right)">
                                      <p:cBhvr>
                                        <p:cTn id="21" dur="500"/>
                                        <p:tgtEl>
                                          <p:spTgt spid="7"/>
                                        </p:tgtEl>
                                      </p:cBhvr>
                                    </p:animEffect>
                                  </p:childTnLst>
                                </p:cTn>
                              </p:par>
                            </p:childTnLst>
                          </p:cTn>
                        </p:par>
                        <p:par>
                          <p:cTn id="22" fill="hold">
                            <p:stCondLst>
                              <p:cond delay="2000"/>
                            </p:stCondLst>
                            <p:childTnLst>
                              <p:par>
                                <p:cTn id="23" presetID="22" presetClass="entr" presetSubtype="4"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00"/>
                                        <p:tgtEl>
                                          <p:spTgt spid="10"/>
                                        </p:tgtEl>
                                      </p:cBhvr>
                                    </p:animEffect>
                                  </p:childTnLst>
                                </p:cTn>
                              </p:par>
                            </p:childTnLst>
                          </p:cTn>
                        </p:par>
                        <p:par>
                          <p:cTn id="26" fill="hold">
                            <p:stCondLst>
                              <p:cond delay="2500"/>
                            </p:stCondLst>
                            <p:childTnLst>
                              <p:par>
                                <p:cTn id="27" presetID="22" presetClass="entr" presetSubtype="4"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down)">
                                      <p:cBhvr>
                                        <p:cTn id="29" dur="500"/>
                                        <p:tgtEl>
                                          <p:spTgt spid="9"/>
                                        </p:tgtEl>
                                      </p:cBhvr>
                                    </p:animEffect>
                                  </p:childTnLst>
                                </p:cTn>
                              </p:par>
                            </p:childTnLst>
                          </p:cTn>
                        </p:par>
                        <p:par>
                          <p:cTn id="30" fill="hold">
                            <p:stCondLst>
                              <p:cond delay="3000"/>
                            </p:stCondLst>
                            <p:childTnLst>
                              <p:par>
                                <p:cTn id="31" presetID="22" presetClass="entr" presetSubtype="4"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down)">
                                      <p:cBhvr>
                                        <p:cTn id="33" dur="500"/>
                                        <p:tgtEl>
                                          <p:spTgt spid="11"/>
                                        </p:tgtEl>
                                      </p:cBhvr>
                                    </p:animEffect>
                                  </p:childTnLst>
                                </p:cTn>
                              </p:par>
                            </p:childTnLst>
                          </p:cTn>
                        </p:par>
                        <p:par>
                          <p:cTn id="34" fill="hold">
                            <p:stCondLst>
                              <p:cond delay="3500"/>
                            </p:stCondLst>
                            <p:childTnLst>
                              <p:par>
                                <p:cTn id="35" presetID="22" presetClass="entr" presetSubtype="1"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up)">
                                      <p:cBhvr>
                                        <p:cTn id="37" dur="500"/>
                                        <p:tgtEl>
                                          <p:spTgt spid="13"/>
                                        </p:tgtEl>
                                      </p:cBhvr>
                                    </p:animEffect>
                                  </p:childTnLst>
                                </p:cTn>
                              </p:par>
                            </p:childTnLst>
                          </p:cTn>
                        </p:par>
                        <p:par>
                          <p:cTn id="38" fill="hold">
                            <p:stCondLst>
                              <p:cond delay="4000"/>
                            </p:stCondLst>
                            <p:childTnLst>
                              <p:par>
                                <p:cTn id="39" presetID="22" presetClass="entr" presetSubtype="4" fill="hold"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down)">
                                      <p:cBhvr>
                                        <p:cTn id="41" dur="500"/>
                                        <p:tgtEl>
                                          <p:spTgt spid="12"/>
                                        </p:tgtEl>
                                      </p:cBhvr>
                                    </p:animEffect>
                                  </p:childTnLst>
                                </p:cTn>
                              </p:par>
                            </p:childTnLst>
                          </p:cTn>
                        </p:par>
                        <p:par>
                          <p:cTn id="42" fill="hold">
                            <p:stCondLst>
                              <p:cond delay="4500"/>
                            </p:stCondLst>
                            <p:childTnLst>
                              <p:par>
                                <p:cTn id="43" presetID="2" presetClass="entr" presetSubtype="8" fill="hold" nodeType="afterEffect">
                                  <p:stCondLst>
                                    <p:cond delay="0"/>
                                  </p:stCondLst>
                                  <p:childTnLst>
                                    <p:set>
                                      <p:cBhvr>
                                        <p:cTn id="44" dur="1" fill="hold">
                                          <p:stCondLst>
                                            <p:cond delay="0"/>
                                          </p:stCondLst>
                                        </p:cTn>
                                        <p:tgtEl>
                                          <p:spTgt spid="53"/>
                                        </p:tgtEl>
                                        <p:attrNameLst>
                                          <p:attrName>style.visibility</p:attrName>
                                        </p:attrNameLst>
                                      </p:cBhvr>
                                      <p:to>
                                        <p:strVal val="visible"/>
                                      </p:to>
                                    </p:set>
                                    <p:anim calcmode="lin" valueType="num">
                                      <p:cBhvr additive="base">
                                        <p:cTn id="45" dur="500" fill="hold"/>
                                        <p:tgtEl>
                                          <p:spTgt spid="53"/>
                                        </p:tgtEl>
                                        <p:attrNameLst>
                                          <p:attrName>ppt_x</p:attrName>
                                        </p:attrNameLst>
                                      </p:cBhvr>
                                      <p:tavLst>
                                        <p:tav tm="0">
                                          <p:val>
                                            <p:strVal val="0-#ppt_w/2"/>
                                          </p:val>
                                        </p:tav>
                                        <p:tav tm="100000">
                                          <p:val>
                                            <p:strVal val="#ppt_x"/>
                                          </p:val>
                                        </p:tav>
                                      </p:tavLst>
                                    </p:anim>
                                    <p:anim calcmode="lin" valueType="num">
                                      <p:cBhvr additive="base">
                                        <p:cTn id="46" dur="500" fill="hold"/>
                                        <p:tgtEl>
                                          <p:spTgt spid="53"/>
                                        </p:tgtEl>
                                        <p:attrNameLst>
                                          <p:attrName>ppt_y</p:attrName>
                                        </p:attrNameLst>
                                      </p:cBhvr>
                                      <p:tavLst>
                                        <p:tav tm="0">
                                          <p:val>
                                            <p:strVal val="#ppt_y"/>
                                          </p:val>
                                        </p:tav>
                                        <p:tav tm="100000">
                                          <p:val>
                                            <p:strVal val="#ppt_y"/>
                                          </p:val>
                                        </p:tav>
                                      </p:tavLst>
                                    </p:anim>
                                  </p:childTnLst>
                                </p:cTn>
                              </p:par>
                            </p:childTnLst>
                          </p:cTn>
                        </p:par>
                        <p:par>
                          <p:cTn id="47" fill="hold">
                            <p:stCondLst>
                              <p:cond delay="5000"/>
                            </p:stCondLst>
                            <p:childTnLst>
                              <p:par>
                                <p:cTn id="48" presetID="2" presetClass="entr" presetSubtype="8" fill="hold" nodeType="afterEffect">
                                  <p:stCondLst>
                                    <p:cond delay="0"/>
                                  </p:stCondLst>
                                  <p:childTnLst>
                                    <p:set>
                                      <p:cBhvr>
                                        <p:cTn id="49" dur="1" fill="hold">
                                          <p:stCondLst>
                                            <p:cond delay="0"/>
                                          </p:stCondLst>
                                        </p:cTn>
                                        <p:tgtEl>
                                          <p:spTgt spid="54"/>
                                        </p:tgtEl>
                                        <p:attrNameLst>
                                          <p:attrName>style.visibility</p:attrName>
                                        </p:attrNameLst>
                                      </p:cBhvr>
                                      <p:to>
                                        <p:strVal val="visible"/>
                                      </p:to>
                                    </p:set>
                                    <p:anim calcmode="lin" valueType="num">
                                      <p:cBhvr additive="base">
                                        <p:cTn id="50" dur="500" fill="hold"/>
                                        <p:tgtEl>
                                          <p:spTgt spid="54"/>
                                        </p:tgtEl>
                                        <p:attrNameLst>
                                          <p:attrName>ppt_x</p:attrName>
                                        </p:attrNameLst>
                                      </p:cBhvr>
                                      <p:tavLst>
                                        <p:tav tm="0">
                                          <p:val>
                                            <p:strVal val="0-#ppt_w/2"/>
                                          </p:val>
                                        </p:tav>
                                        <p:tav tm="100000">
                                          <p:val>
                                            <p:strVal val="#ppt_x"/>
                                          </p:val>
                                        </p:tav>
                                      </p:tavLst>
                                    </p:anim>
                                    <p:anim calcmode="lin" valueType="num">
                                      <p:cBhvr additive="base">
                                        <p:cTn id="51" dur="500" fill="hold"/>
                                        <p:tgtEl>
                                          <p:spTgt spid="54"/>
                                        </p:tgtEl>
                                        <p:attrNameLst>
                                          <p:attrName>ppt_y</p:attrName>
                                        </p:attrNameLst>
                                      </p:cBhvr>
                                      <p:tavLst>
                                        <p:tav tm="0">
                                          <p:val>
                                            <p:strVal val="#ppt_y"/>
                                          </p:val>
                                        </p:tav>
                                        <p:tav tm="100000">
                                          <p:val>
                                            <p:strVal val="#ppt_y"/>
                                          </p:val>
                                        </p:tav>
                                      </p:tavLst>
                                    </p:anim>
                                  </p:childTnLst>
                                </p:cTn>
                              </p:par>
                            </p:childTnLst>
                          </p:cTn>
                        </p:par>
                        <p:par>
                          <p:cTn id="52" fill="hold">
                            <p:stCondLst>
                              <p:cond delay="5500"/>
                            </p:stCondLst>
                            <p:childTnLst>
                              <p:par>
                                <p:cTn id="53" presetID="2" presetClass="entr" presetSubtype="8" fill="hold" nodeType="afterEffect">
                                  <p:stCondLst>
                                    <p:cond delay="0"/>
                                  </p:stCondLst>
                                  <p:childTnLst>
                                    <p:set>
                                      <p:cBhvr>
                                        <p:cTn id="54" dur="1" fill="hold">
                                          <p:stCondLst>
                                            <p:cond delay="0"/>
                                          </p:stCondLst>
                                        </p:cTn>
                                        <p:tgtEl>
                                          <p:spTgt spid="55"/>
                                        </p:tgtEl>
                                        <p:attrNameLst>
                                          <p:attrName>style.visibility</p:attrName>
                                        </p:attrNameLst>
                                      </p:cBhvr>
                                      <p:to>
                                        <p:strVal val="visible"/>
                                      </p:to>
                                    </p:set>
                                    <p:anim calcmode="lin" valueType="num">
                                      <p:cBhvr additive="base">
                                        <p:cTn id="55" dur="500" fill="hold"/>
                                        <p:tgtEl>
                                          <p:spTgt spid="55"/>
                                        </p:tgtEl>
                                        <p:attrNameLst>
                                          <p:attrName>ppt_x</p:attrName>
                                        </p:attrNameLst>
                                      </p:cBhvr>
                                      <p:tavLst>
                                        <p:tav tm="0">
                                          <p:val>
                                            <p:strVal val="0-#ppt_w/2"/>
                                          </p:val>
                                        </p:tav>
                                        <p:tav tm="100000">
                                          <p:val>
                                            <p:strVal val="#ppt_x"/>
                                          </p:val>
                                        </p:tav>
                                      </p:tavLst>
                                    </p:anim>
                                    <p:anim calcmode="lin" valueType="num">
                                      <p:cBhvr additive="base">
                                        <p:cTn id="56" dur="500" fill="hold"/>
                                        <p:tgtEl>
                                          <p:spTgt spid="55"/>
                                        </p:tgtEl>
                                        <p:attrNameLst>
                                          <p:attrName>ppt_y</p:attrName>
                                        </p:attrNameLst>
                                      </p:cBhvr>
                                      <p:tavLst>
                                        <p:tav tm="0">
                                          <p:val>
                                            <p:strVal val="#ppt_y"/>
                                          </p:val>
                                        </p:tav>
                                        <p:tav tm="100000">
                                          <p:val>
                                            <p:strVal val="#ppt_y"/>
                                          </p:val>
                                        </p:tav>
                                      </p:tavLst>
                                    </p:anim>
                                  </p:childTnLst>
                                </p:cTn>
                              </p:par>
                            </p:childTnLst>
                          </p:cTn>
                        </p:par>
                        <p:par>
                          <p:cTn id="57" fill="hold">
                            <p:stCondLst>
                              <p:cond delay="6000"/>
                            </p:stCondLst>
                            <p:childTnLst>
                              <p:par>
                                <p:cTn id="58" presetID="41" presetClass="entr" presetSubtype="0" fill="hold" grpId="0" nodeType="afterEffect">
                                  <p:stCondLst>
                                    <p:cond delay="0"/>
                                  </p:stCondLst>
                                  <p:iterate type="lt">
                                    <p:tmPct val="10000"/>
                                  </p:iterate>
                                  <p:childTnLst>
                                    <p:set>
                                      <p:cBhvr>
                                        <p:cTn id="59" dur="1" fill="hold">
                                          <p:stCondLst>
                                            <p:cond delay="0"/>
                                          </p:stCondLst>
                                        </p:cTn>
                                        <p:tgtEl>
                                          <p:spTgt spid="56"/>
                                        </p:tgtEl>
                                        <p:attrNameLst>
                                          <p:attrName>style.visibility</p:attrName>
                                        </p:attrNameLst>
                                      </p:cBhvr>
                                      <p:to>
                                        <p:strVal val="visible"/>
                                      </p:to>
                                    </p:set>
                                    <p:anim calcmode="lin" valueType="num">
                                      <p:cBhvr>
                                        <p:cTn id="60" dur="500" fill="hold"/>
                                        <p:tgtEl>
                                          <p:spTgt spid="56"/>
                                        </p:tgtEl>
                                        <p:attrNameLst>
                                          <p:attrName>ppt_x</p:attrName>
                                        </p:attrNameLst>
                                      </p:cBhvr>
                                      <p:tavLst>
                                        <p:tav tm="0">
                                          <p:val>
                                            <p:strVal val="#ppt_x"/>
                                          </p:val>
                                        </p:tav>
                                        <p:tav tm="50000">
                                          <p:val>
                                            <p:strVal val="#ppt_x+.1"/>
                                          </p:val>
                                        </p:tav>
                                        <p:tav tm="100000">
                                          <p:val>
                                            <p:strVal val="#ppt_x"/>
                                          </p:val>
                                        </p:tav>
                                      </p:tavLst>
                                    </p:anim>
                                    <p:anim calcmode="lin" valueType="num">
                                      <p:cBhvr>
                                        <p:cTn id="61" dur="500" fill="hold"/>
                                        <p:tgtEl>
                                          <p:spTgt spid="56"/>
                                        </p:tgtEl>
                                        <p:attrNameLst>
                                          <p:attrName>ppt_y</p:attrName>
                                        </p:attrNameLst>
                                      </p:cBhvr>
                                      <p:tavLst>
                                        <p:tav tm="0">
                                          <p:val>
                                            <p:strVal val="#ppt_y"/>
                                          </p:val>
                                        </p:tav>
                                        <p:tav tm="100000">
                                          <p:val>
                                            <p:strVal val="#ppt_y"/>
                                          </p:val>
                                        </p:tav>
                                      </p:tavLst>
                                    </p:anim>
                                    <p:anim calcmode="lin" valueType="num">
                                      <p:cBhvr>
                                        <p:cTn id="62" dur="500" fill="hold"/>
                                        <p:tgtEl>
                                          <p:spTgt spid="56"/>
                                        </p:tgtEl>
                                        <p:attrNameLst>
                                          <p:attrName>ppt_h</p:attrName>
                                        </p:attrNameLst>
                                      </p:cBhvr>
                                      <p:tavLst>
                                        <p:tav tm="0">
                                          <p:val>
                                            <p:strVal val="#ppt_h/10"/>
                                          </p:val>
                                        </p:tav>
                                        <p:tav tm="50000">
                                          <p:val>
                                            <p:strVal val="#ppt_h+.01"/>
                                          </p:val>
                                        </p:tav>
                                        <p:tav tm="100000">
                                          <p:val>
                                            <p:strVal val="#ppt_h"/>
                                          </p:val>
                                        </p:tav>
                                      </p:tavLst>
                                    </p:anim>
                                    <p:anim calcmode="lin" valueType="num">
                                      <p:cBhvr>
                                        <p:cTn id="63" dur="500" fill="hold"/>
                                        <p:tgtEl>
                                          <p:spTgt spid="56"/>
                                        </p:tgtEl>
                                        <p:attrNameLst>
                                          <p:attrName>ppt_w</p:attrName>
                                        </p:attrNameLst>
                                      </p:cBhvr>
                                      <p:tavLst>
                                        <p:tav tm="0">
                                          <p:val>
                                            <p:strVal val="#ppt_w/10"/>
                                          </p:val>
                                        </p:tav>
                                        <p:tav tm="50000">
                                          <p:val>
                                            <p:strVal val="#ppt_w+.01"/>
                                          </p:val>
                                        </p:tav>
                                        <p:tav tm="100000">
                                          <p:val>
                                            <p:strVal val="#ppt_w"/>
                                          </p:val>
                                        </p:tav>
                                      </p:tavLst>
                                    </p:anim>
                                    <p:animEffect transition="in" filter="fade">
                                      <p:cBhvr>
                                        <p:cTn id="64" dur="500" tmFilter="0,0; .5, 1; 1, 1"/>
                                        <p:tgtEl>
                                          <p:spTgt spid="56"/>
                                        </p:tgtEl>
                                      </p:cBhvr>
                                    </p:animEffect>
                                  </p:childTnLst>
                                </p:cTn>
                              </p:par>
                            </p:childTnLst>
                          </p:cTn>
                        </p:par>
                        <p:par>
                          <p:cTn id="65" fill="hold">
                            <p:stCondLst>
                              <p:cond delay="7000"/>
                            </p:stCondLst>
                            <p:childTnLst>
                              <p:par>
                                <p:cTn id="66" presetID="22" presetClass="entr" presetSubtype="2" fill="hold" nodeType="afterEffect">
                                  <p:stCondLst>
                                    <p:cond delay="0"/>
                                  </p:stCondLst>
                                  <p:childTnLst>
                                    <p:set>
                                      <p:cBhvr>
                                        <p:cTn id="67" dur="1" fill="hold">
                                          <p:stCondLst>
                                            <p:cond delay="0"/>
                                          </p:stCondLst>
                                        </p:cTn>
                                        <p:tgtEl>
                                          <p:spTgt spid="59"/>
                                        </p:tgtEl>
                                        <p:attrNameLst>
                                          <p:attrName>style.visibility</p:attrName>
                                        </p:attrNameLst>
                                      </p:cBhvr>
                                      <p:to>
                                        <p:strVal val="visible"/>
                                      </p:to>
                                    </p:set>
                                    <p:animEffect transition="in" filter="wipe(right)">
                                      <p:cBhvr>
                                        <p:cTn id="68" dur="500"/>
                                        <p:tgtEl>
                                          <p:spTgt spid="59"/>
                                        </p:tgtEl>
                                      </p:cBhvr>
                                    </p:animEffect>
                                  </p:childTnLst>
                                </p:cTn>
                              </p:par>
                            </p:childTnLst>
                          </p:cTn>
                        </p:par>
                        <p:par>
                          <p:cTn id="69" fill="hold">
                            <p:stCondLst>
                              <p:cond delay="7500"/>
                            </p:stCondLst>
                            <p:childTnLst>
                              <p:par>
                                <p:cTn id="70" presetID="22" presetClass="entr" presetSubtype="2" fill="hold" nodeType="afterEffect">
                                  <p:stCondLst>
                                    <p:cond delay="0"/>
                                  </p:stCondLst>
                                  <p:childTnLst>
                                    <p:set>
                                      <p:cBhvr>
                                        <p:cTn id="71" dur="1" fill="hold">
                                          <p:stCondLst>
                                            <p:cond delay="0"/>
                                          </p:stCondLst>
                                        </p:cTn>
                                        <p:tgtEl>
                                          <p:spTgt spid="64"/>
                                        </p:tgtEl>
                                        <p:attrNameLst>
                                          <p:attrName>style.visibility</p:attrName>
                                        </p:attrNameLst>
                                      </p:cBhvr>
                                      <p:to>
                                        <p:strVal val="visible"/>
                                      </p:to>
                                    </p:set>
                                    <p:animEffect transition="in" filter="wipe(right)">
                                      <p:cBhvr>
                                        <p:cTn id="72" dur="500"/>
                                        <p:tgtEl>
                                          <p:spTgt spid="64"/>
                                        </p:tgtEl>
                                      </p:cBhvr>
                                    </p:animEffect>
                                  </p:childTnLst>
                                </p:cTn>
                              </p:par>
                            </p:childTnLst>
                          </p:cTn>
                        </p:par>
                        <p:par>
                          <p:cTn id="73" fill="hold">
                            <p:stCondLst>
                              <p:cond delay="8000"/>
                            </p:stCondLst>
                            <p:childTnLst>
                              <p:par>
                                <p:cTn id="74" presetID="22" presetClass="entr" presetSubtype="2" fill="hold" nodeType="after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wipe(right)">
                                      <p:cBhvr>
                                        <p:cTn id="7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7" repeatCount="indefinite" fill="hold" display="0">
                  <p:stCondLst>
                    <p:cond delay="indefinite"/>
                  </p:stCondLst>
                  <p:endCondLst>
                    <p:cond evt="onStopAudio" delay="0">
                      <p:tgtEl>
                        <p:sldTgt/>
                      </p:tgtEl>
                    </p:cond>
                  </p:endCondLst>
                </p:cTn>
                <p:tgtEl>
                  <p:spTgt spid="2"/>
                </p:tgtEl>
              </p:cMediaNode>
            </p:audio>
          </p:childTnLst>
        </p:cTn>
      </p:par>
    </p:tnLst>
    <p:bldLst>
      <p:bldP spid="5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25"/>
            <a:ext cx="12192000" cy="6838950"/>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807182"/>
            <a:ext cx="12192000" cy="1079500"/>
          </a:xfrm>
          <a:prstGeom prst="rect">
            <a:avLst/>
          </a:prstGeom>
        </p:spPr>
      </p:pic>
      <p:pic>
        <p:nvPicPr>
          <p:cNvPr id="5" name="图片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66458" y="5528253"/>
            <a:ext cx="5719306" cy="1248536"/>
          </a:xfrm>
          <a:prstGeom prst="rect">
            <a:avLst/>
          </a:prstGeom>
        </p:spPr>
      </p:pic>
      <p:pic>
        <p:nvPicPr>
          <p:cNvPr id="6" name="图片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73371" y="5601556"/>
            <a:ext cx="5719305" cy="1270957"/>
          </a:xfrm>
          <a:prstGeom prst="rect">
            <a:avLst/>
          </a:prstGeom>
        </p:spPr>
      </p:pic>
      <p:pic>
        <p:nvPicPr>
          <p:cNvPr id="7" name="图片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49929" y="6134682"/>
            <a:ext cx="2801257" cy="737831"/>
          </a:xfrm>
          <a:prstGeom prst="rect">
            <a:avLst/>
          </a:prstGeom>
        </p:spPr>
      </p:pic>
      <p:pic>
        <p:nvPicPr>
          <p:cNvPr id="9" name="图片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839" y="271462"/>
            <a:ext cx="3238500" cy="6858000"/>
          </a:xfrm>
          <a:prstGeom prst="rect">
            <a:avLst/>
          </a:prstGeom>
        </p:spPr>
      </p:pic>
      <p:pic>
        <p:nvPicPr>
          <p:cNvPr id="10" name="图片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721" y="1856422"/>
            <a:ext cx="3404679" cy="5008128"/>
          </a:xfrm>
          <a:prstGeom prst="rect">
            <a:avLst/>
          </a:prstGeom>
        </p:spPr>
      </p:pic>
      <p:pic>
        <p:nvPicPr>
          <p:cNvPr id="11" name="图片 1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5721" y="4546473"/>
            <a:ext cx="2321958" cy="2321958"/>
          </a:xfrm>
          <a:prstGeom prst="rect">
            <a:avLst/>
          </a:prstGeom>
        </p:spPr>
      </p:pic>
      <p:pic>
        <p:nvPicPr>
          <p:cNvPr id="12" name="图片 1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046004" y="2591066"/>
            <a:ext cx="1145996" cy="2517963"/>
          </a:xfrm>
          <a:prstGeom prst="rect">
            <a:avLst/>
          </a:prstGeom>
        </p:spPr>
      </p:pic>
      <p:pic>
        <p:nvPicPr>
          <p:cNvPr id="13" name="图片 1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625838" y="-332"/>
            <a:ext cx="3566161" cy="2971801"/>
          </a:xfrm>
          <a:prstGeom prst="rect">
            <a:avLst/>
          </a:prstGeom>
        </p:spPr>
      </p:pic>
      <p:grpSp>
        <p:nvGrpSpPr>
          <p:cNvPr id="23" name="组合 22"/>
          <p:cNvGrpSpPr/>
          <p:nvPr/>
        </p:nvGrpSpPr>
        <p:grpSpPr>
          <a:xfrm>
            <a:off x="3224229" y="1023950"/>
            <a:ext cx="5741035" cy="3562350"/>
            <a:chOff x="3879549" y="2768930"/>
            <a:chExt cx="5741035" cy="3562350"/>
          </a:xfrm>
        </p:grpSpPr>
        <p:sp>
          <p:nvSpPr>
            <p:cNvPr id="14" name="TextBox 61"/>
            <p:cNvSpPr txBox="1"/>
            <p:nvPr/>
          </p:nvSpPr>
          <p:spPr>
            <a:xfrm>
              <a:off x="3879549" y="2768930"/>
              <a:ext cx="4461124" cy="922020"/>
            </a:xfrm>
            <a:prstGeom prst="rect">
              <a:avLst/>
            </a:prstGeom>
            <a:noFill/>
          </p:spPr>
          <p:txBody>
            <a:bodyPr wrap="square" rtlCol="0">
              <a:spAutoFit/>
            </a:bodyPr>
            <a:lstStyle>
              <a:defPPr>
                <a:defRPr lang="zh-CN"/>
              </a:defPPr>
              <a:lvl1pPr>
                <a:defRPr sz="3200" b="1">
                  <a:solidFill>
                    <a:schemeClr val="tx2"/>
                  </a:solidFill>
                  <a:latin typeface="+mn-ea"/>
                  <a:ea typeface="+mn-ea"/>
                </a:defRPr>
              </a:lvl1pPr>
            </a:lstStyle>
            <a:p>
              <a:pPr>
                <a:lnSpc>
                  <a:spcPct val="150000"/>
                </a:lnSpc>
              </a:pPr>
              <a:r>
                <a:rPr lang="zh-CN" altLang="en-US" sz="3600" dirty="0">
                  <a:solidFill>
                    <a:srgbClr val="C01E5C"/>
                  </a:solidFill>
                  <a:latin typeface="站酷小薇LOGO体" panose="02010600010101010101" pitchFamily="2" charset="-122"/>
                  <a:ea typeface="站酷小薇LOGO体" panose="02010600010101010101" pitchFamily="2" charset="-122"/>
                  <a:sym typeface="+mn-ea"/>
                </a:rPr>
                <a:t>尊敬的：代用名</a:t>
              </a:r>
              <a:endParaRPr lang="zh-CN" altLang="en-US" sz="3600" spc="600" dirty="0">
                <a:solidFill>
                  <a:srgbClr val="C01E5C"/>
                </a:solidFill>
                <a:latin typeface="站酷小薇LOGO体" panose="02010600010101010101" pitchFamily="2" charset="-122"/>
                <a:ea typeface="站酷小薇LOGO体" panose="02010600010101010101" pitchFamily="2" charset="-122"/>
                <a:cs typeface="+mn-ea"/>
                <a:sym typeface="+mn-ea"/>
              </a:endParaRPr>
            </a:p>
          </p:txBody>
        </p:sp>
        <p:sp>
          <p:nvSpPr>
            <p:cNvPr id="20" name="矩形 19"/>
            <p:cNvSpPr/>
            <p:nvPr/>
          </p:nvSpPr>
          <p:spPr>
            <a:xfrm>
              <a:off x="4031314" y="4162755"/>
              <a:ext cx="5589270" cy="2168525"/>
            </a:xfrm>
            <a:prstGeom prst="rect">
              <a:avLst/>
            </a:prstGeom>
          </p:spPr>
          <p:txBody>
            <a:bodyPr wrap="square">
              <a:spAutoFit/>
            </a:bodyPr>
            <a:lstStyle/>
            <a:p>
              <a:pPr>
                <a:lnSpc>
                  <a:spcPct val="150000"/>
                </a:lnSpc>
              </a:pPr>
              <a:r>
                <a:rPr lang="zh-CN" altLang="en-US" dirty="0">
                  <a:solidFill>
                    <a:srgbClr val="C01E5C"/>
                  </a:solidFill>
                  <a:latin typeface="微软雅黑" panose="020B0503020204020204" charset="-122"/>
                  <a:ea typeface="微软雅黑" panose="020B0503020204020204" charset="-122"/>
                  <a:cs typeface="微软雅黑" panose="020B0503020204020204" charset="-122"/>
                  <a:sym typeface="+mn-ea"/>
                </a:rPr>
                <a:t>您好！</a:t>
              </a:r>
              <a:endParaRPr lang="en-US" altLang="zh-CN" dirty="0">
                <a:solidFill>
                  <a:srgbClr val="C01E5C"/>
                </a:solidFill>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dirty="0">
                  <a:solidFill>
                    <a:srgbClr val="C01E5C"/>
                  </a:solidFill>
                  <a:latin typeface="微软雅黑" panose="020B0503020204020204" charset="-122"/>
                  <a:ea typeface="微软雅黑" panose="020B0503020204020204" charset="-122"/>
                  <a:cs typeface="微软雅黑" panose="020B0503020204020204" charset="-122"/>
                  <a:sym typeface="+mn-ea"/>
                </a:rPr>
                <a:t>感谢您一直以来对觅知网的支持，我们深知公司的每一点进步和发展都离不开您的支持，特邀您与</a:t>
              </a:r>
              <a:r>
                <a:rPr lang="en-US" altLang="zh-CN" dirty="0">
                  <a:solidFill>
                    <a:srgbClr val="C01E5C"/>
                  </a:solidFill>
                  <a:latin typeface="微软雅黑" panose="020B0503020204020204" charset="-122"/>
                  <a:ea typeface="微软雅黑" panose="020B0503020204020204" charset="-122"/>
                  <a:cs typeface="微软雅黑" panose="020B0503020204020204" charset="-122"/>
                  <a:sym typeface="+mn-ea"/>
                </a:rPr>
                <a:t>2019</a:t>
              </a:r>
              <a:r>
                <a:rPr lang="zh-CN" altLang="en-US" dirty="0">
                  <a:solidFill>
                    <a:srgbClr val="C01E5C"/>
                  </a:solidFill>
                  <a:latin typeface="微软雅黑" panose="020B0503020204020204" charset="-122"/>
                  <a:ea typeface="微软雅黑" panose="020B0503020204020204" charset="-122"/>
                  <a:cs typeface="微软雅黑" panose="020B0503020204020204" charset="-122"/>
                  <a:sym typeface="+mn-ea"/>
                </a:rPr>
                <a:t>年</a:t>
              </a:r>
              <a:r>
                <a:rPr lang="en-US" altLang="zh-CN" dirty="0">
                  <a:solidFill>
                    <a:srgbClr val="C01E5C"/>
                  </a:solidFill>
                  <a:latin typeface="微软雅黑" panose="020B0503020204020204" charset="-122"/>
                  <a:ea typeface="微软雅黑" panose="020B0503020204020204" charset="-122"/>
                  <a:cs typeface="微软雅黑" panose="020B0503020204020204" charset="-122"/>
                  <a:sym typeface="+mn-ea"/>
                </a:rPr>
                <a:t>1</a:t>
              </a:r>
              <a:r>
                <a:rPr lang="zh-CN" altLang="en-US" dirty="0">
                  <a:solidFill>
                    <a:srgbClr val="C01E5C"/>
                  </a:solidFill>
                  <a:latin typeface="微软雅黑" panose="020B0503020204020204" charset="-122"/>
                  <a:ea typeface="微软雅黑" panose="020B0503020204020204" charset="-122"/>
                  <a:cs typeface="微软雅黑" panose="020B0503020204020204" charset="-122"/>
                  <a:sym typeface="+mn-ea"/>
                </a:rPr>
                <a:t>月</a:t>
              </a:r>
              <a:r>
                <a:rPr lang="en-US" altLang="zh-CN" dirty="0">
                  <a:solidFill>
                    <a:srgbClr val="C01E5C"/>
                  </a:solidFill>
                  <a:latin typeface="微软雅黑" panose="020B0503020204020204" charset="-122"/>
                  <a:ea typeface="微软雅黑" panose="020B0503020204020204" charset="-122"/>
                  <a:cs typeface="微软雅黑" panose="020B0503020204020204" charset="-122"/>
                  <a:sym typeface="+mn-ea"/>
                </a:rPr>
                <a:t>1</a:t>
              </a:r>
              <a:r>
                <a:rPr lang="zh-CN" altLang="en-US" dirty="0">
                  <a:solidFill>
                    <a:srgbClr val="C01E5C"/>
                  </a:solidFill>
                  <a:latin typeface="微软雅黑" panose="020B0503020204020204" charset="-122"/>
                  <a:ea typeface="微软雅黑" panose="020B0503020204020204" charset="-122"/>
                  <a:cs typeface="微软雅黑" panose="020B0503020204020204" charset="-122"/>
                  <a:sym typeface="+mn-ea"/>
                </a:rPr>
                <a:t>日，在北京人民大会堂举办的“春节联欢晚会”。真诚邀请您莅临现场</a:t>
              </a:r>
              <a:r>
                <a:rPr lang="en-US" altLang="zh-CN" dirty="0">
                  <a:solidFill>
                    <a:srgbClr val="C01E5C"/>
                  </a:solidFill>
                  <a:latin typeface="微软雅黑" panose="020B0503020204020204" charset="-122"/>
                  <a:ea typeface="微软雅黑" panose="020B0503020204020204" charset="-122"/>
                  <a:cs typeface="微软雅黑" panose="020B0503020204020204" charset="-122"/>
                  <a:sym typeface="+mn-ea"/>
                </a:rPr>
                <a:t>,</a:t>
              </a:r>
              <a:r>
                <a:rPr lang="zh-CN" altLang="en-US" dirty="0">
                  <a:solidFill>
                    <a:srgbClr val="C01E5C"/>
                  </a:solidFill>
                  <a:latin typeface="微软雅黑" panose="020B0503020204020204" charset="-122"/>
                  <a:ea typeface="微软雅黑" panose="020B0503020204020204" charset="-122"/>
                  <a:cs typeface="微软雅黑" panose="020B0503020204020204" charset="-122"/>
                  <a:sym typeface="+mn-ea"/>
                </a:rPr>
                <a:t>把握趋势，共赢未来！</a:t>
              </a:r>
              <a:endParaRPr lang="zh-CN" altLang="en-US" kern="0" dirty="0">
                <a:solidFill>
                  <a:srgbClr val="C01E5C"/>
                </a:solidFill>
                <a:latin typeface="微软雅黑" panose="020B0503020204020204" charset="-122"/>
                <a:ea typeface="微软雅黑" panose="020B0503020204020204" charset="-122"/>
                <a:cs typeface="微软雅黑" panose="020B0503020204020204" charset="-122"/>
                <a:sym typeface="+mn-ea"/>
              </a:endParaRPr>
            </a:p>
          </p:txBody>
        </p:sp>
      </p:grpSp>
      <p:sp>
        <p:nvSpPr>
          <p:cNvPr id="2" name="矩形 1"/>
          <p:cNvSpPr/>
          <p:nvPr/>
        </p:nvSpPr>
        <p:spPr>
          <a:xfrm>
            <a:off x="4006917" y="4586479"/>
            <a:ext cx="5161545" cy="1014730"/>
          </a:xfrm>
          <a:prstGeom prst="rect">
            <a:avLst/>
          </a:prstGeom>
        </p:spPr>
        <p:txBody>
          <a:bodyPr wrap="square">
            <a:spAutoFit/>
          </a:bodyPr>
          <a:lstStyle/>
          <a:p>
            <a:pPr algn="r">
              <a:lnSpc>
                <a:spcPct val="150000"/>
              </a:lnSpc>
            </a:pPr>
            <a:r>
              <a:rPr lang="zh-CN" altLang="en-US" sz="2000" dirty="0">
                <a:solidFill>
                  <a:srgbClr val="C01E5C"/>
                </a:solidFill>
                <a:latin typeface="站酷小薇LOGO体" panose="02010600010101010101" pitchFamily="2" charset="-122"/>
                <a:ea typeface="站酷小薇LOGO体" panose="02010600010101010101" pitchFamily="2" charset="-122"/>
              </a:rPr>
              <a:t>觅知网有限公司</a:t>
            </a:r>
            <a:endParaRPr lang="en-US" altLang="zh-CN" sz="2000" dirty="0">
              <a:solidFill>
                <a:srgbClr val="C01E5C"/>
              </a:solidFill>
              <a:latin typeface="站酷小薇LOGO体" panose="02010600010101010101" pitchFamily="2" charset="-122"/>
              <a:ea typeface="站酷小薇LOGO体" panose="02010600010101010101" pitchFamily="2" charset="-122"/>
            </a:endParaRPr>
          </a:p>
          <a:p>
            <a:pPr algn="r">
              <a:lnSpc>
                <a:spcPct val="150000"/>
              </a:lnSpc>
            </a:pPr>
            <a:r>
              <a:rPr lang="en-US" altLang="zh-CN" sz="2000" dirty="0">
                <a:solidFill>
                  <a:srgbClr val="C01E5C"/>
                </a:solidFill>
                <a:latin typeface="站酷小薇LOGO体" panose="02010600010101010101" pitchFamily="2" charset="-122"/>
                <a:ea typeface="站酷小薇LOGO体" panose="02010600010101010101" pitchFamily="2" charset="-122"/>
              </a:rPr>
              <a:t>2018</a:t>
            </a:r>
            <a:r>
              <a:rPr lang="zh-CN" altLang="en-US" sz="2000" dirty="0">
                <a:solidFill>
                  <a:srgbClr val="C01E5C"/>
                </a:solidFill>
                <a:latin typeface="站酷小薇LOGO体" panose="02010600010101010101" pitchFamily="2" charset="-122"/>
                <a:ea typeface="站酷小薇LOGO体" panose="02010600010101010101" pitchFamily="2" charset="-122"/>
              </a:rPr>
              <a:t>年</a:t>
            </a:r>
            <a:r>
              <a:rPr lang="en-US" altLang="zh-CN" sz="2000" dirty="0">
                <a:solidFill>
                  <a:srgbClr val="C01E5C"/>
                </a:solidFill>
                <a:latin typeface="站酷小薇LOGO体" panose="02010600010101010101" pitchFamily="2" charset="-122"/>
                <a:ea typeface="站酷小薇LOGO体" panose="02010600010101010101" pitchFamily="2" charset="-122"/>
              </a:rPr>
              <a:t>10</a:t>
            </a:r>
            <a:r>
              <a:rPr lang="zh-CN" altLang="en-US" sz="2000" dirty="0">
                <a:solidFill>
                  <a:srgbClr val="C01E5C"/>
                </a:solidFill>
                <a:latin typeface="站酷小薇LOGO体" panose="02010600010101010101" pitchFamily="2" charset="-122"/>
                <a:ea typeface="站酷小薇LOGO体" panose="02010600010101010101" pitchFamily="2" charset="-122"/>
              </a:rPr>
              <a:t>月</a:t>
            </a:r>
            <a:r>
              <a:rPr lang="en-US" altLang="zh-CN" sz="2000" dirty="0">
                <a:solidFill>
                  <a:srgbClr val="C01E5C"/>
                </a:solidFill>
                <a:latin typeface="站酷小薇LOGO体" panose="02010600010101010101" pitchFamily="2" charset="-122"/>
                <a:ea typeface="站酷小薇LOGO体" panose="02010600010101010101" pitchFamily="2" charset="-122"/>
              </a:rPr>
              <a:t>30</a:t>
            </a:r>
            <a:r>
              <a:rPr lang="zh-CN" altLang="en-US" sz="2000" dirty="0">
                <a:solidFill>
                  <a:srgbClr val="C01E5C"/>
                </a:solidFill>
                <a:latin typeface="站酷小薇LOGO体" panose="02010600010101010101" pitchFamily="2" charset="-122"/>
                <a:ea typeface="站酷小薇LOGO体" panose="02010600010101010101" pitchFamily="2" charset="-122"/>
              </a:rPr>
              <a:t>日</a:t>
            </a:r>
            <a:endParaRPr lang="en-US" altLang="zh-CN" sz="2000" dirty="0">
              <a:solidFill>
                <a:srgbClr val="C01E5C"/>
              </a:solidFill>
              <a:latin typeface="站酷小薇LOGO体" panose="02010600010101010101" pitchFamily="2" charset="-122"/>
              <a:ea typeface="站酷小薇LOGO体" panose="02010600010101010101" pitchFamily="2" charset="-122"/>
            </a:endParaRPr>
          </a:p>
        </p:txBody>
      </p:sp>
      <p:pic>
        <p:nvPicPr>
          <p:cNvPr id="22" name="图片 21" descr="undefined (3)"/>
          <p:cNvPicPr>
            <a:picLocks noChangeAspect="1"/>
          </p:cNvPicPr>
          <p:nvPr/>
        </p:nvPicPr>
        <p:blipFill>
          <a:blip r:embed="rId13"/>
          <a:stretch>
            <a:fillRect/>
          </a:stretch>
        </p:blipFill>
        <p:spPr>
          <a:xfrm flipH="1">
            <a:off x="8965565" y="2590800"/>
            <a:ext cx="3109595" cy="38195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right)">
                                      <p:cBhvr>
                                        <p:cTn id="19" dur="500"/>
                                        <p:tgtEl>
                                          <p:spTgt spid="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500"/>
                                        <p:tgtEl>
                                          <p:spTgt spid="11"/>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up)">
                                      <p:cBhvr>
                                        <p:cTn id="35" dur="500"/>
                                        <p:tgtEl>
                                          <p:spTgt spid="13"/>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down)">
                                      <p:cBhvr>
                                        <p:cTn id="39" dur="500"/>
                                        <p:tgtEl>
                                          <p:spTgt spid="12"/>
                                        </p:tgtEl>
                                      </p:cBhvr>
                                    </p:animEffect>
                                  </p:childTnLst>
                                </p:cTn>
                              </p:par>
                            </p:childTnLst>
                          </p:cTn>
                        </p:par>
                        <p:par>
                          <p:cTn id="40" fill="hold">
                            <p:stCondLst>
                              <p:cond delay="4500"/>
                            </p:stCondLst>
                            <p:childTnLst>
                              <p:par>
                                <p:cTn id="41" presetID="53" presetClass="entr" presetSubtype="16"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p:cTn id="43" dur="500" fill="hold"/>
                                        <p:tgtEl>
                                          <p:spTgt spid="23"/>
                                        </p:tgtEl>
                                        <p:attrNameLst>
                                          <p:attrName>ppt_w</p:attrName>
                                        </p:attrNameLst>
                                      </p:cBhvr>
                                      <p:tavLst>
                                        <p:tav tm="0">
                                          <p:val>
                                            <p:fltVal val="0"/>
                                          </p:val>
                                        </p:tav>
                                        <p:tav tm="100000">
                                          <p:val>
                                            <p:strVal val="#ppt_w"/>
                                          </p:val>
                                        </p:tav>
                                      </p:tavLst>
                                    </p:anim>
                                    <p:anim calcmode="lin" valueType="num">
                                      <p:cBhvr>
                                        <p:cTn id="44" dur="500" fill="hold"/>
                                        <p:tgtEl>
                                          <p:spTgt spid="23"/>
                                        </p:tgtEl>
                                        <p:attrNameLst>
                                          <p:attrName>ppt_h</p:attrName>
                                        </p:attrNameLst>
                                      </p:cBhvr>
                                      <p:tavLst>
                                        <p:tav tm="0">
                                          <p:val>
                                            <p:fltVal val="0"/>
                                          </p:val>
                                        </p:tav>
                                        <p:tav tm="100000">
                                          <p:val>
                                            <p:strVal val="#ppt_h"/>
                                          </p:val>
                                        </p:tav>
                                      </p:tavLst>
                                    </p:anim>
                                    <p:animEffect transition="in" filter="fade">
                                      <p:cBhvr>
                                        <p:cTn id="45" dur="500"/>
                                        <p:tgtEl>
                                          <p:spTgt spid="23"/>
                                        </p:tgtEl>
                                      </p:cBhvr>
                                    </p:animEffect>
                                  </p:childTnLst>
                                </p:cTn>
                              </p:par>
                              <p:par>
                                <p:cTn id="46" presetID="22" presetClass="entr" presetSubtype="1" fill="hold" grpId="0" nodeType="withEffect">
                                  <p:stCondLst>
                                    <p:cond delay="2500"/>
                                  </p:stCondLst>
                                  <p:childTnLst>
                                    <p:set>
                                      <p:cBhvr>
                                        <p:cTn id="47" dur="1000" fill="hold">
                                          <p:stCondLst>
                                            <p:cond delay="0"/>
                                          </p:stCondLst>
                                        </p:cTn>
                                        <p:tgtEl>
                                          <p:spTgt spid="2"/>
                                        </p:tgtEl>
                                        <p:attrNameLst>
                                          <p:attrName>style.visibility</p:attrName>
                                        </p:attrNameLst>
                                      </p:cBhvr>
                                      <p:to>
                                        <p:strVal val="visible"/>
                                      </p:to>
                                    </p:set>
                                    <p:animEffect transition="in" filter="wipe(up)">
                                      <p:cBhvr>
                                        <p:cTn id="48"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25"/>
            <a:ext cx="12192000" cy="6838950"/>
          </a:xfrm>
          <a:prstGeom prst="rect">
            <a:avLst/>
          </a:prstGeom>
        </p:spPr>
      </p:pic>
      <p:grpSp>
        <p:nvGrpSpPr>
          <p:cNvPr id="11" name="组合 10"/>
          <p:cNvGrpSpPr/>
          <p:nvPr/>
        </p:nvGrpSpPr>
        <p:grpSpPr>
          <a:xfrm flipH="1">
            <a:off x="10942614" y="4610100"/>
            <a:ext cx="1194002" cy="2405062"/>
            <a:chOff x="-15721" y="271462"/>
            <a:chExt cx="3404679" cy="6858000"/>
          </a:xfrm>
        </p:grpSpPr>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839" y="271462"/>
              <a:ext cx="3238500" cy="6858000"/>
            </a:xfrm>
            <a:prstGeom prst="rect">
              <a:avLst/>
            </a:prstGeom>
          </p:spPr>
        </p:pic>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721" y="1856422"/>
              <a:ext cx="3404679" cy="5008128"/>
            </a:xfrm>
            <a:prstGeom prst="rect">
              <a:avLst/>
            </a:prstGeom>
          </p:spPr>
        </p:pic>
      </p:grpSp>
      <p:pic>
        <p:nvPicPr>
          <p:cNvPr id="5" name="图片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0" y="0"/>
            <a:ext cx="1587500" cy="1322917"/>
          </a:xfrm>
          <a:prstGeom prst="rect">
            <a:avLst/>
          </a:prstGeom>
        </p:spPr>
      </p:pic>
      <p:grpSp>
        <p:nvGrpSpPr>
          <p:cNvPr id="13" name="组合 12"/>
          <p:cNvGrpSpPr/>
          <p:nvPr/>
        </p:nvGrpSpPr>
        <p:grpSpPr>
          <a:xfrm>
            <a:off x="9156700" y="6197851"/>
            <a:ext cx="3035976" cy="674662"/>
            <a:chOff x="9156700" y="6197851"/>
            <a:chExt cx="3035976" cy="674662"/>
          </a:xfrm>
        </p:grpSpPr>
        <p:pic>
          <p:nvPicPr>
            <p:cNvPr id="6" name="图片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156700" y="6197851"/>
              <a:ext cx="3035976" cy="674662"/>
            </a:xfrm>
            <a:prstGeom prst="rect">
              <a:avLst/>
            </a:prstGeom>
          </p:spPr>
        </p:pic>
        <p:pic>
          <p:nvPicPr>
            <p:cNvPr id="7" name="图片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649288" y="6468832"/>
              <a:ext cx="1486990" cy="391662"/>
            </a:xfrm>
            <a:prstGeom prst="rect">
              <a:avLst/>
            </a:prstGeom>
          </p:spPr>
        </p:pic>
      </p:grpSp>
      <p:grpSp>
        <p:nvGrpSpPr>
          <p:cNvPr id="14" name="Group 16"/>
          <p:cNvGrpSpPr>
            <a:grpSpLocks noChangeAspect="1"/>
          </p:cNvGrpSpPr>
          <p:nvPr/>
        </p:nvGrpSpPr>
        <p:grpSpPr bwMode="auto">
          <a:xfrm>
            <a:off x="4195617" y="673783"/>
            <a:ext cx="7240040" cy="3935539"/>
            <a:chOff x="-15" y="64"/>
            <a:chExt cx="7710" cy="4191"/>
          </a:xfrm>
        </p:grpSpPr>
        <p:sp>
          <p:nvSpPr>
            <p:cNvPr id="15" name="AutoShape 15"/>
            <p:cNvSpPr>
              <a:spLocks noChangeAspect="1" noChangeArrowheads="1" noTextEdit="1"/>
            </p:cNvSpPr>
            <p:nvPr/>
          </p:nvSpPr>
          <p:spPr bwMode="auto">
            <a:xfrm>
              <a:off x="0" y="65"/>
              <a:ext cx="7680" cy="4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ea typeface="+mn-ea"/>
                <a:cs typeface="+mn-cs"/>
              </a:endParaRPr>
            </a:p>
          </p:txBody>
        </p:sp>
        <p:sp>
          <p:nvSpPr>
            <p:cNvPr id="16" name="Freeform 17"/>
            <p:cNvSpPr/>
            <p:nvPr/>
          </p:nvSpPr>
          <p:spPr bwMode="auto">
            <a:xfrm>
              <a:off x="693" y="1577"/>
              <a:ext cx="2670" cy="2677"/>
            </a:xfrm>
            <a:custGeom>
              <a:avLst/>
              <a:gdLst>
                <a:gd name="T0" fmla="*/ 1335 w 2670"/>
                <a:gd name="T1" fmla="*/ 2677 h 2677"/>
                <a:gd name="T2" fmla="*/ 0 w 2670"/>
                <a:gd name="T3" fmla="*/ 1338 h 2677"/>
                <a:gd name="T4" fmla="*/ 1335 w 2670"/>
                <a:gd name="T5" fmla="*/ 0 h 2677"/>
                <a:gd name="T6" fmla="*/ 2670 w 2670"/>
                <a:gd name="T7" fmla="*/ 1338 h 2677"/>
                <a:gd name="T8" fmla="*/ 1335 w 2670"/>
                <a:gd name="T9" fmla="*/ 2677 h 2677"/>
              </a:gdLst>
              <a:ahLst/>
              <a:cxnLst>
                <a:cxn ang="0">
                  <a:pos x="T0" y="T1"/>
                </a:cxn>
                <a:cxn ang="0">
                  <a:pos x="T2" y="T3"/>
                </a:cxn>
                <a:cxn ang="0">
                  <a:pos x="T4" y="T5"/>
                </a:cxn>
                <a:cxn ang="0">
                  <a:pos x="T6" y="T7"/>
                </a:cxn>
                <a:cxn ang="0">
                  <a:pos x="T8" y="T9"/>
                </a:cxn>
              </a:cxnLst>
              <a:rect l="0" t="0" r="r" b="b"/>
              <a:pathLst>
                <a:path w="2670" h="2677">
                  <a:moveTo>
                    <a:pt x="1335" y="2677"/>
                  </a:moveTo>
                  <a:lnTo>
                    <a:pt x="0" y="1338"/>
                  </a:lnTo>
                  <a:lnTo>
                    <a:pt x="1335" y="0"/>
                  </a:lnTo>
                  <a:lnTo>
                    <a:pt x="2670" y="1338"/>
                  </a:lnTo>
                  <a:lnTo>
                    <a:pt x="1335" y="2677"/>
                  </a:lnTo>
                  <a:close/>
                </a:path>
              </a:pathLst>
            </a:custGeom>
            <a:blipFill>
              <a:blip r:embed="rId9"/>
              <a:stretch>
                <a:fillRect/>
              </a:stretch>
            </a:bli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ea typeface="+mn-ea"/>
                <a:cs typeface="+mn-cs"/>
              </a:endParaRPr>
            </a:p>
          </p:txBody>
        </p:sp>
        <p:sp>
          <p:nvSpPr>
            <p:cNvPr id="17" name="Freeform 18"/>
            <p:cNvSpPr/>
            <p:nvPr/>
          </p:nvSpPr>
          <p:spPr bwMode="auto">
            <a:xfrm>
              <a:off x="-15" y="1034"/>
              <a:ext cx="7710" cy="2263"/>
            </a:xfrm>
            <a:custGeom>
              <a:avLst/>
              <a:gdLst>
                <a:gd name="T0" fmla="*/ 6587 w 6638"/>
                <a:gd name="T1" fmla="*/ 1707 h 1943"/>
                <a:gd name="T2" fmla="*/ 4880 w 6638"/>
                <a:gd name="T3" fmla="*/ 0 h 1943"/>
                <a:gd name="T4" fmla="*/ 4696 w 6638"/>
                <a:gd name="T5" fmla="*/ 185 h 1943"/>
                <a:gd name="T6" fmla="*/ 4696 w 6638"/>
                <a:gd name="T7" fmla="*/ 185 h 1943"/>
                <a:gd name="T8" fmla="*/ 3319 w 6638"/>
                <a:gd name="T9" fmla="*/ 1561 h 1943"/>
                <a:gd name="T10" fmla="*/ 1759 w 6638"/>
                <a:gd name="T11" fmla="*/ 0 h 1943"/>
                <a:gd name="T12" fmla="*/ 51 w 6638"/>
                <a:gd name="T13" fmla="*/ 1707 h 1943"/>
                <a:gd name="T14" fmla="*/ 51 w 6638"/>
                <a:gd name="T15" fmla="*/ 1892 h 1943"/>
                <a:gd name="T16" fmla="*/ 236 w 6638"/>
                <a:gd name="T17" fmla="*/ 1892 h 1943"/>
                <a:gd name="T18" fmla="*/ 1759 w 6638"/>
                <a:gd name="T19" fmla="*/ 370 h 1943"/>
                <a:gd name="T20" fmla="*/ 3319 w 6638"/>
                <a:gd name="T21" fmla="*/ 1930 h 1943"/>
                <a:gd name="T22" fmla="*/ 4880 w 6638"/>
                <a:gd name="T23" fmla="*/ 369 h 1943"/>
                <a:gd name="T24" fmla="*/ 6403 w 6638"/>
                <a:gd name="T25" fmla="*/ 1892 h 1943"/>
                <a:gd name="T26" fmla="*/ 6587 w 6638"/>
                <a:gd name="T27" fmla="*/ 1892 h 1943"/>
                <a:gd name="T28" fmla="*/ 6587 w 6638"/>
                <a:gd name="T29" fmla="*/ 1707 h 1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38" h="1943">
                  <a:moveTo>
                    <a:pt x="6587" y="1707"/>
                  </a:moveTo>
                  <a:cubicBezTo>
                    <a:pt x="4880" y="0"/>
                    <a:pt x="4880" y="0"/>
                    <a:pt x="4880" y="0"/>
                  </a:cubicBezTo>
                  <a:cubicBezTo>
                    <a:pt x="4696" y="185"/>
                    <a:pt x="4696" y="185"/>
                    <a:pt x="4696" y="185"/>
                  </a:cubicBezTo>
                  <a:cubicBezTo>
                    <a:pt x="4696" y="185"/>
                    <a:pt x="4696" y="185"/>
                    <a:pt x="4696" y="185"/>
                  </a:cubicBezTo>
                  <a:cubicBezTo>
                    <a:pt x="3319" y="1561"/>
                    <a:pt x="3319" y="1561"/>
                    <a:pt x="3319" y="1561"/>
                  </a:cubicBezTo>
                  <a:cubicBezTo>
                    <a:pt x="1759" y="0"/>
                    <a:pt x="1759" y="0"/>
                    <a:pt x="1759" y="0"/>
                  </a:cubicBezTo>
                  <a:cubicBezTo>
                    <a:pt x="51" y="1707"/>
                    <a:pt x="51" y="1707"/>
                    <a:pt x="51" y="1707"/>
                  </a:cubicBezTo>
                  <a:cubicBezTo>
                    <a:pt x="0" y="1758"/>
                    <a:pt x="0" y="1841"/>
                    <a:pt x="51" y="1892"/>
                  </a:cubicBezTo>
                  <a:cubicBezTo>
                    <a:pt x="102" y="1943"/>
                    <a:pt x="185" y="1943"/>
                    <a:pt x="236" y="1892"/>
                  </a:cubicBezTo>
                  <a:cubicBezTo>
                    <a:pt x="1759" y="370"/>
                    <a:pt x="1759" y="370"/>
                    <a:pt x="1759" y="370"/>
                  </a:cubicBezTo>
                  <a:cubicBezTo>
                    <a:pt x="3319" y="1930"/>
                    <a:pt x="3319" y="1930"/>
                    <a:pt x="3319" y="1930"/>
                  </a:cubicBezTo>
                  <a:cubicBezTo>
                    <a:pt x="4880" y="369"/>
                    <a:pt x="4880" y="369"/>
                    <a:pt x="4880" y="369"/>
                  </a:cubicBezTo>
                  <a:cubicBezTo>
                    <a:pt x="6403" y="1892"/>
                    <a:pt x="6403" y="1892"/>
                    <a:pt x="6403" y="1892"/>
                  </a:cubicBezTo>
                  <a:cubicBezTo>
                    <a:pt x="6454" y="1943"/>
                    <a:pt x="6536" y="1943"/>
                    <a:pt x="6587" y="1892"/>
                  </a:cubicBezTo>
                  <a:cubicBezTo>
                    <a:pt x="6638" y="1841"/>
                    <a:pt x="6638" y="1758"/>
                    <a:pt x="6587" y="1707"/>
                  </a:cubicBezTo>
                  <a:close/>
                </a:path>
              </a:pathLst>
            </a:custGeom>
            <a:solidFill>
              <a:srgbClr val="FED083"/>
            </a:solidFill>
            <a:ln>
              <a:noFill/>
            </a:ln>
            <a:effectLst>
              <a:outerShdw blurRad="50800" dist="38100" dir="5400000" algn="t" rotWithShape="0">
                <a:prstClr val="black">
                  <a:alpha val="2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ea typeface="+mn-ea"/>
                <a:cs typeface="+mn-cs"/>
              </a:endParaRPr>
            </a:p>
          </p:txBody>
        </p:sp>
        <p:sp>
          <p:nvSpPr>
            <p:cNvPr id="18" name="Freeform 19"/>
            <p:cNvSpPr/>
            <p:nvPr/>
          </p:nvSpPr>
          <p:spPr bwMode="auto">
            <a:xfrm>
              <a:off x="4318" y="1577"/>
              <a:ext cx="2670" cy="2676"/>
            </a:xfrm>
            <a:custGeom>
              <a:avLst/>
              <a:gdLst>
                <a:gd name="T0" fmla="*/ 1335 w 2670"/>
                <a:gd name="T1" fmla="*/ 2676 h 2676"/>
                <a:gd name="T2" fmla="*/ 0 w 2670"/>
                <a:gd name="T3" fmla="*/ 1337 h 2676"/>
                <a:gd name="T4" fmla="*/ 1335 w 2670"/>
                <a:gd name="T5" fmla="*/ 0 h 2676"/>
                <a:gd name="T6" fmla="*/ 2670 w 2670"/>
                <a:gd name="T7" fmla="*/ 1337 h 2676"/>
                <a:gd name="T8" fmla="*/ 1335 w 2670"/>
                <a:gd name="T9" fmla="*/ 2676 h 2676"/>
              </a:gdLst>
              <a:ahLst/>
              <a:cxnLst>
                <a:cxn ang="0">
                  <a:pos x="T0" y="T1"/>
                </a:cxn>
                <a:cxn ang="0">
                  <a:pos x="T2" y="T3"/>
                </a:cxn>
                <a:cxn ang="0">
                  <a:pos x="T4" y="T5"/>
                </a:cxn>
                <a:cxn ang="0">
                  <a:pos x="T6" y="T7"/>
                </a:cxn>
                <a:cxn ang="0">
                  <a:pos x="T8" y="T9"/>
                </a:cxn>
              </a:cxnLst>
              <a:rect l="0" t="0" r="r" b="b"/>
              <a:pathLst>
                <a:path w="2670" h="2676">
                  <a:moveTo>
                    <a:pt x="1335" y="2676"/>
                  </a:moveTo>
                  <a:lnTo>
                    <a:pt x="0" y="1337"/>
                  </a:lnTo>
                  <a:lnTo>
                    <a:pt x="1335" y="0"/>
                  </a:lnTo>
                  <a:lnTo>
                    <a:pt x="2670" y="1337"/>
                  </a:lnTo>
                  <a:lnTo>
                    <a:pt x="1335" y="2676"/>
                  </a:lnTo>
                  <a:close/>
                </a:path>
              </a:pathLst>
            </a:custGeom>
            <a:solidFill>
              <a:srgbClr val="FBC6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ea typeface="+mn-ea"/>
                <a:cs typeface="+mn-cs"/>
              </a:endParaRPr>
            </a:p>
          </p:txBody>
        </p:sp>
        <p:sp>
          <p:nvSpPr>
            <p:cNvPr id="19" name="Freeform 20"/>
            <p:cNvSpPr/>
            <p:nvPr/>
          </p:nvSpPr>
          <p:spPr bwMode="auto">
            <a:xfrm>
              <a:off x="4318" y="1577"/>
              <a:ext cx="2670" cy="2676"/>
            </a:xfrm>
            <a:custGeom>
              <a:avLst/>
              <a:gdLst>
                <a:gd name="T0" fmla="*/ 1335 w 2670"/>
                <a:gd name="T1" fmla="*/ 2676 h 2676"/>
                <a:gd name="T2" fmla="*/ 0 w 2670"/>
                <a:gd name="T3" fmla="*/ 1337 h 2676"/>
                <a:gd name="T4" fmla="*/ 1335 w 2670"/>
                <a:gd name="T5" fmla="*/ 0 h 2676"/>
                <a:gd name="T6" fmla="*/ 2670 w 2670"/>
                <a:gd name="T7" fmla="*/ 1337 h 2676"/>
                <a:gd name="T8" fmla="*/ 1335 w 2670"/>
                <a:gd name="T9" fmla="*/ 2676 h 2676"/>
              </a:gdLst>
              <a:ahLst/>
              <a:cxnLst>
                <a:cxn ang="0">
                  <a:pos x="T0" y="T1"/>
                </a:cxn>
                <a:cxn ang="0">
                  <a:pos x="T2" y="T3"/>
                </a:cxn>
                <a:cxn ang="0">
                  <a:pos x="T4" y="T5"/>
                </a:cxn>
                <a:cxn ang="0">
                  <a:pos x="T6" y="T7"/>
                </a:cxn>
                <a:cxn ang="0">
                  <a:pos x="T8" y="T9"/>
                </a:cxn>
              </a:cxnLst>
              <a:rect l="0" t="0" r="r" b="b"/>
              <a:pathLst>
                <a:path w="2670" h="2676">
                  <a:moveTo>
                    <a:pt x="1335" y="2676"/>
                  </a:moveTo>
                  <a:lnTo>
                    <a:pt x="0" y="1337"/>
                  </a:lnTo>
                  <a:lnTo>
                    <a:pt x="1335" y="0"/>
                  </a:lnTo>
                  <a:lnTo>
                    <a:pt x="2670" y="1337"/>
                  </a:lnTo>
                  <a:lnTo>
                    <a:pt x="1335" y="2676"/>
                  </a:lnTo>
                  <a:close/>
                </a:path>
              </a:pathLst>
            </a:custGeom>
            <a:blipFill>
              <a:blip r:embed="rId10"/>
              <a:stretch>
                <a:fillRect/>
              </a:stretch>
            </a:bli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ea typeface="+mn-ea"/>
                <a:cs typeface="+mn-cs"/>
              </a:endParaRPr>
            </a:p>
          </p:txBody>
        </p:sp>
        <p:sp>
          <p:nvSpPr>
            <p:cNvPr id="21" name="Freeform 22"/>
            <p:cNvSpPr/>
            <p:nvPr/>
          </p:nvSpPr>
          <p:spPr bwMode="auto">
            <a:xfrm>
              <a:off x="2507" y="64"/>
              <a:ext cx="2668" cy="2676"/>
            </a:xfrm>
            <a:custGeom>
              <a:avLst/>
              <a:gdLst>
                <a:gd name="T0" fmla="*/ 1333 w 2668"/>
                <a:gd name="T1" fmla="*/ 2676 h 2676"/>
                <a:gd name="T2" fmla="*/ 0 w 2668"/>
                <a:gd name="T3" fmla="*/ 1337 h 2676"/>
                <a:gd name="T4" fmla="*/ 1333 w 2668"/>
                <a:gd name="T5" fmla="*/ 0 h 2676"/>
                <a:gd name="T6" fmla="*/ 2668 w 2668"/>
                <a:gd name="T7" fmla="*/ 1337 h 2676"/>
                <a:gd name="T8" fmla="*/ 1333 w 2668"/>
                <a:gd name="T9" fmla="*/ 2676 h 2676"/>
              </a:gdLst>
              <a:ahLst/>
              <a:cxnLst>
                <a:cxn ang="0">
                  <a:pos x="T0" y="T1"/>
                </a:cxn>
                <a:cxn ang="0">
                  <a:pos x="T2" y="T3"/>
                </a:cxn>
                <a:cxn ang="0">
                  <a:pos x="T4" y="T5"/>
                </a:cxn>
                <a:cxn ang="0">
                  <a:pos x="T6" y="T7"/>
                </a:cxn>
                <a:cxn ang="0">
                  <a:pos x="T8" y="T9"/>
                </a:cxn>
              </a:cxnLst>
              <a:rect l="0" t="0" r="r" b="b"/>
              <a:pathLst>
                <a:path w="2668" h="2676">
                  <a:moveTo>
                    <a:pt x="1333" y="2676"/>
                  </a:moveTo>
                  <a:lnTo>
                    <a:pt x="0" y="1337"/>
                  </a:lnTo>
                  <a:lnTo>
                    <a:pt x="1333" y="0"/>
                  </a:lnTo>
                  <a:lnTo>
                    <a:pt x="2668" y="1337"/>
                  </a:lnTo>
                  <a:lnTo>
                    <a:pt x="1333" y="2676"/>
                  </a:lnTo>
                  <a:close/>
                </a:path>
              </a:pathLst>
            </a:custGeom>
            <a:blipFill>
              <a:blip r:embed="rId11"/>
              <a:stretch>
                <a:fillRect/>
              </a:stretch>
            </a:bli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ea typeface="+mn-ea"/>
                <a:cs typeface="+mn-cs"/>
              </a:endParaRPr>
            </a:p>
          </p:txBody>
        </p:sp>
        <p:sp>
          <p:nvSpPr>
            <p:cNvPr id="24" name="Freeform 25"/>
            <p:cNvSpPr/>
            <p:nvPr/>
          </p:nvSpPr>
          <p:spPr bwMode="auto">
            <a:xfrm>
              <a:off x="693" y="2908"/>
              <a:ext cx="7" cy="14"/>
            </a:xfrm>
            <a:custGeom>
              <a:avLst/>
              <a:gdLst>
                <a:gd name="T0" fmla="*/ 7 w 7"/>
                <a:gd name="T1" fmla="*/ 0 h 14"/>
                <a:gd name="T2" fmla="*/ 0 w 7"/>
                <a:gd name="T3" fmla="*/ 7 h 14"/>
                <a:gd name="T4" fmla="*/ 7 w 7"/>
                <a:gd name="T5" fmla="*/ 14 h 14"/>
                <a:gd name="T6" fmla="*/ 7 w 7"/>
                <a:gd name="T7" fmla="*/ 0 h 14"/>
              </a:gdLst>
              <a:ahLst/>
              <a:cxnLst>
                <a:cxn ang="0">
                  <a:pos x="T0" y="T1"/>
                </a:cxn>
                <a:cxn ang="0">
                  <a:pos x="T2" y="T3"/>
                </a:cxn>
                <a:cxn ang="0">
                  <a:pos x="T4" y="T5"/>
                </a:cxn>
                <a:cxn ang="0">
                  <a:pos x="T6" y="T7"/>
                </a:cxn>
              </a:cxnLst>
              <a:rect l="0" t="0" r="r" b="b"/>
              <a:pathLst>
                <a:path w="7" h="14">
                  <a:moveTo>
                    <a:pt x="7" y="0"/>
                  </a:moveTo>
                  <a:lnTo>
                    <a:pt x="0" y="7"/>
                  </a:lnTo>
                  <a:lnTo>
                    <a:pt x="7" y="14"/>
                  </a:lnTo>
                  <a:lnTo>
                    <a:pt x="7" y="0"/>
                  </a:lnTo>
                  <a:close/>
                </a:path>
              </a:pathLst>
            </a:custGeom>
            <a:solidFill>
              <a:srgbClr val="CC305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ea typeface="+mn-ea"/>
                <a:cs typeface="+mn-cs"/>
              </a:endParaRPr>
            </a:p>
          </p:txBody>
        </p:sp>
      </p:grpSp>
      <p:grpSp>
        <p:nvGrpSpPr>
          <p:cNvPr id="37" name="Group 37"/>
          <p:cNvGrpSpPr/>
          <p:nvPr/>
        </p:nvGrpSpPr>
        <p:grpSpPr>
          <a:xfrm>
            <a:off x="8186336" y="4753160"/>
            <a:ext cx="2685952" cy="1130555"/>
            <a:chOff x="1303138" y="1211047"/>
            <a:chExt cx="2685952" cy="1130555"/>
          </a:xfrm>
        </p:grpSpPr>
        <p:sp>
          <p:nvSpPr>
            <p:cNvPr id="38" name="文本框 63"/>
            <p:cNvSpPr txBox="1"/>
            <p:nvPr/>
          </p:nvSpPr>
          <p:spPr>
            <a:xfrm>
              <a:off x="2092116" y="1211047"/>
              <a:ext cx="1107996"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C01E5C"/>
                  </a:solidFill>
                  <a:effectLst/>
                  <a:uLnTx/>
                  <a:uFillTx/>
                  <a:ea typeface="等线 Light" panose="02010600030101010101" pitchFamily="2" charset="-122"/>
                  <a:cs typeface="+mn-cs"/>
                </a:rPr>
                <a:t>添加标题</a:t>
              </a:r>
            </a:p>
          </p:txBody>
        </p:sp>
        <p:sp>
          <p:nvSpPr>
            <p:cNvPr id="39" name="文本框 64"/>
            <p:cNvSpPr txBox="1"/>
            <p:nvPr/>
          </p:nvSpPr>
          <p:spPr>
            <a:xfrm>
              <a:off x="1303138" y="1479828"/>
              <a:ext cx="2685952" cy="861774"/>
            </a:xfrm>
            <a:prstGeom prst="rect">
              <a:avLst/>
            </a:prstGeom>
            <a:noFill/>
          </p:spPr>
          <p:txBody>
            <a:bodyPr wrap="square" rtlCol="0">
              <a:spAutoFit/>
            </a:bodyPr>
            <a:lstStyle>
              <a:defPPr>
                <a:defRPr lang="zh-CN"/>
              </a:defPPr>
              <a:lvl1pPr algn="ctr" defTabSz="1087120">
                <a:lnSpc>
                  <a:spcPts val="2000"/>
                </a:lnSpc>
                <a:defRPr sz="1100">
                  <a:solidFill>
                    <a:srgbClr val="000000"/>
                  </a:solidFill>
                  <a:ea typeface="+mn-lt"/>
                </a:defRPr>
              </a:lvl1pPr>
            </a:lstStyle>
            <a:p>
              <a:r>
                <a:rPr lang="zh-CN" altLang="en-US" dirty="0">
                  <a:solidFill>
                    <a:srgbClr val="C01E5C"/>
                  </a:solidFill>
                  <a:sym typeface="+mn-ea"/>
                </a:rPr>
                <a:t>请在此处添加具体内容，文字尽量言简意赅，简单说明即可，不必过于繁琐，注意版面美观度。</a:t>
              </a:r>
            </a:p>
          </p:txBody>
        </p:sp>
      </p:grpSp>
      <p:grpSp>
        <p:nvGrpSpPr>
          <p:cNvPr id="40" name="Group 40"/>
          <p:cNvGrpSpPr/>
          <p:nvPr/>
        </p:nvGrpSpPr>
        <p:grpSpPr>
          <a:xfrm>
            <a:off x="4771110" y="4753160"/>
            <a:ext cx="2685952" cy="1130555"/>
            <a:chOff x="1303138" y="1211047"/>
            <a:chExt cx="2685952" cy="1130555"/>
          </a:xfrm>
        </p:grpSpPr>
        <p:sp>
          <p:nvSpPr>
            <p:cNvPr id="41" name="文本框 63"/>
            <p:cNvSpPr txBox="1"/>
            <p:nvPr/>
          </p:nvSpPr>
          <p:spPr>
            <a:xfrm>
              <a:off x="2092116" y="1211047"/>
              <a:ext cx="1107996"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C01E5C"/>
                  </a:solidFill>
                  <a:effectLst/>
                  <a:uLnTx/>
                  <a:uFillTx/>
                  <a:ea typeface="等线 Light" panose="02010600030101010101" pitchFamily="2" charset="-122"/>
                  <a:cs typeface="+mn-cs"/>
                </a:rPr>
                <a:t>添加标题</a:t>
              </a:r>
            </a:p>
          </p:txBody>
        </p:sp>
        <p:sp>
          <p:nvSpPr>
            <p:cNvPr id="42" name="文本框 64"/>
            <p:cNvSpPr txBox="1"/>
            <p:nvPr/>
          </p:nvSpPr>
          <p:spPr>
            <a:xfrm>
              <a:off x="1303138" y="1479828"/>
              <a:ext cx="2685952" cy="861774"/>
            </a:xfrm>
            <a:prstGeom prst="rect">
              <a:avLst/>
            </a:prstGeom>
            <a:noFill/>
          </p:spPr>
          <p:txBody>
            <a:bodyPr wrap="square" rtlCol="0">
              <a:spAutoFit/>
            </a:bodyPr>
            <a:lstStyle/>
            <a:p>
              <a:pPr algn="ctr" defTabSz="1087120">
                <a:lnSpc>
                  <a:spcPts val="2000"/>
                </a:lnSpc>
                <a:defRPr/>
              </a:pPr>
              <a:r>
                <a:rPr lang="zh-CN" altLang="en-US" sz="1100" dirty="0">
                  <a:solidFill>
                    <a:srgbClr val="C01E5C"/>
                  </a:solidFill>
                  <a:ea typeface="+mn-lt"/>
                  <a:sym typeface="+mn-ea"/>
                </a:rPr>
                <a:t>请在此处添加具体内容，文字尽量言简意赅，简单说明即可，不必过于繁琐，注意版面美观度。</a:t>
              </a:r>
              <a:endParaRPr lang="zh-CN" altLang="en-US" sz="1100" kern="0" dirty="0">
                <a:solidFill>
                  <a:srgbClr val="C01E5C"/>
                </a:solidFill>
                <a:ea typeface="+mn-lt"/>
                <a:cs typeface="+mn-ea"/>
                <a:sym typeface="+mn-ea"/>
              </a:endParaRPr>
            </a:p>
          </p:txBody>
        </p:sp>
      </p:grpSp>
      <p:sp>
        <p:nvSpPr>
          <p:cNvPr id="3" name="矩形 2"/>
          <p:cNvSpPr/>
          <p:nvPr/>
        </p:nvSpPr>
        <p:spPr>
          <a:xfrm>
            <a:off x="1087120" y="675005"/>
            <a:ext cx="4342765" cy="1106805"/>
          </a:xfrm>
          <a:prstGeom prst="rect">
            <a:avLst/>
          </a:prstGeom>
        </p:spPr>
        <p:txBody>
          <a:bodyPr wrap="square">
            <a:spAutoFit/>
          </a:bodyPr>
          <a:lstStyle/>
          <a:p>
            <a:pPr>
              <a:lnSpc>
                <a:spcPct val="150000"/>
              </a:lnSpc>
            </a:pPr>
            <a:r>
              <a:rPr lang="zh-CN" altLang="en-US" sz="4400" dirty="0">
                <a:solidFill>
                  <a:srgbClr val="C01E5C"/>
                </a:solidFill>
                <a:latin typeface="文鼎新艺体_U" panose="040B0A00000000000000" charset="-122"/>
                <a:ea typeface="文鼎新艺体_U" panose="040B0A00000000000000" charset="-122"/>
                <a:cs typeface="文鼎新艺体_U" panose="040B0A00000000000000" charset="-122"/>
              </a:rPr>
              <a:t>晚 会 简 介</a:t>
            </a:r>
          </a:p>
        </p:txBody>
      </p:sp>
      <p:pic>
        <p:nvPicPr>
          <p:cNvPr id="12" name="图片 11" descr="undefined (2)"/>
          <p:cNvPicPr>
            <a:picLocks noChangeAspect="1"/>
          </p:cNvPicPr>
          <p:nvPr/>
        </p:nvPicPr>
        <p:blipFill>
          <a:blip r:embed="rId12"/>
          <a:stretch>
            <a:fillRect/>
          </a:stretch>
        </p:blipFill>
        <p:spPr>
          <a:xfrm>
            <a:off x="8186420" y="-902335"/>
            <a:ext cx="4824730" cy="2487295"/>
          </a:xfrm>
          <a:prstGeom prst="rect">
            <a:avLst/>
          </a:prstGeom>
        </p:spPr>
      </p:pic>
      <p:pic>
        <p:nvPicPr>
          <p:cNvPr id="22" name="图片 21" descr="undefined (3)"/>
          <p:cNvPicPr>
            <a:picLocks noChangeAspect="1"/>
          </p:cNvPicPr>
          <p:nvPr/>
        </p:nvPicPr>
        <p:blipFill>
          <a:blip r:embed="rId13"/>
          <a:stretch>
            <a:fillRect/>
          </a:stretch>
        </p:blipFill>
        <p:spPr>
          <a:xfrm>
            <a:off x="502285" y="2837180"/>
            <a:ext cx="3109595" cy="38195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randombar(horizontal)">
                                      <p:cBhvr>
                                        <p:cTn id="19" dur="500"/>
                                        <p:tgtEl>
                                          <p:spTgt spid="14"/>
                                        </p:tgtEl>
                                      </p:cBhvr>
                                    </p:animEffect>
                                  </p:childTnLst>
                                </p:cTn>
                              </p:par>
                            </p:childTnLst>
                          </p:cTn>
                        </p:par>
                        <p:par>
                          <p:cTn id="20" fill="hold">
                            <p:stCondLst>
                              <p:cond delay="2000"/>
                            </p:stCondLst>
                            <p:childTnLst>
                              <p:par>
                                <p:cTn id="21" presetID="16" presetClass="entr" presetSubtype="37" fill="hold" nodeType="after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barn(outVertical)">
                                      <p:cBhvr>
                                        <p:cTn id="23" dur="500"/>
                                        <p:tgtEl>
                                          <p:spTgt spid="40"/>
                                        </p:tgtEl>
                                      </p:cBhvr>
                                    </p:animEffect>
                                  </p:childTnLst>
                                </p:cTn>
                              </p:par>
                              <p:par>
                                <p:cTn id="24" presetID="16" presetClass="entr" presetSubtype="37" fill="hold" nodeType="with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barn(outVertical)">
                                      <p:cBhvr>
                                        <p:cTn id="26" dur="500"/>
                                        <p:tgtEl>
                                          <p:spTgt spid="37"/>
                                        </p:tgtEl>
                                      </p:cBhvr>
                                    </p:animEffect>
                                  </p:childTnLst>
                                </p:cTn>
                              </p:par>
                              <p:par>
                                <p:cTn id="27" presetID="42" presetClass="entr" presetSubtype="0" fill="hold" grpId="0" nodeType="withEffect">
                                  <p:stCondLst>
                                    <p:cond delay="90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1000"/>
                                        <p:tgtEl>
                                          <p:spTgt spid="3"/>
                                        </p:tgtEl>
                                      </p:cBhvr>
                                    </p:animEffect>
                                    <p:anim calcmode="lin" valueType="num">
                                      <p:cBhvr>
                                        <p:cTn id="30" dur="1000" fill="hold"/>
                                        <p:tgtEl>
                                          <p:spTgt spid="3"/>
                                        </p:tgtEl>
                                        <p:attrNameLst>
                                          <p:attrName>ppt_x</p:attrName>
                                        </p:attrNameLst>
                                      </p:cBhvr>
                                      <p:tavLst>
                                        <p:tav tm="0">
                                          <p:val>
                                            <p:strVal val="#ppt_x"/>
                                          </p:val>
                                        </p:tav>
                                        <p:tav tm="100000">
                                          <p:val>
                                            <p:strVal val="#ppt_x"/>
                                          </p:val>
                                        </p:tav>
                                      </p:tavLst>
                                    </p:anim>
                                    <p:anim calcmode="lin" valueType="num">
                                      <p:cBhvr>
                                        <p:cTn id="3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 y="-635"/>
            <a:ext cx="12192000" cy="6838950"/>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807182"/>
            <a:ext cx="12192000" cy="1079500"/>
          </a:xfrm>
          <a:prstGeom prst="rect">
            <a:avLst/>
          </a:prstGeom>
        </p:spPr>
      </p:pic>
      <p:pic>
        <p:nvPicPr>
          <p:cNvPr id="5" name="图片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66458" y="5528253"/>
            <a:ext cx="5719306" cy="1248536"/>
          </a:xfrm>
          <a:prstGeom prst="rect">
            <a:avLst/>
          </a:prstGeom>
        </p:spPr>
      </p:pic>
      <p:pic>
        <p:nvPicPr>
          <p:cNvPr id="6" name="图片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73371" y="5601556"/>
            <a:ext cx="5719305" cy="1270957"/>
          </a:xfrm>
          <a:prstGeom prst="rect">
            <a:avLst/>
          </a:prstGeom>
        </p:spPr>
      </p:pic>
      <p:pic>
        <p:nvPicPr>
          <p:cNvPr id="7" name="图片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49929" y="6134682"/>
            <a:ext cx="2801257" cy="737831"/>
          </a:xfrm>
          <a:prstGeom prst="rect">
            <a:avLst/>
          </a:prstGeom>
        </p:spPr>
      </p:pic>
      <p:pic>
        <p:nvPicPr>
          <p:cNvPr id="9" name="图片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839" y="271462"/>
            <a:ext cx="3238500" cy="6858000"/>
          </a:xfrm>
          <a:prstGeom prst="rect">
            <a:avLst/>
          </a:prstGeom>
        </p:spPr>
      </p:pic>
      <p:pic>
        <p:nvPicPr>
          <p:cNvPr id="10" name="图片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721" y="1856422"/>
            <a:ext cx="3404679" cy="5008128"/>
          </a:xfrm>
          <a:prstGeom prst="rect">
            <a:avLst/>
          </a:prstGeom>
        </p:spPr>
      </p:pic>
      <p:pic>
        <p:nvPicPr>
          <p:cNvPr id="11" name="图片 1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5721" y="4546473"/>
            <a:ext cx="2321958" cy="2321958"/>
          </a:xfrm>
          <a:prstGeom prst="rect">
            <a:avLst/>
          </a:prstGeom>
        </p:spPr>
      </p:pic>
      <p:pic>
        <p:nvPicPr>
          <p:cNvPr id="12" name="图片 1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046004" y="2591066"/>
            <a:ext cx="1145996" cy="2517963"/>
          </a:xfrm>
          <a:prstGeom prst="rect">
            <a:avLst/>
          </a:prstGeom>
        </p:spPr>
      </p:pic>
      <p:pic>
        <p:nvPicPr>
          <p:cNvPr id="13" name="图片 1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625838" y="-332"/>
            <a:ext cx="3566161" cy="2971801"/>
          </a:xfrm>
          <a:prstGeom prst="rect">
            <a:avLst/>
          </a:prstGeom>
        </p:spPr>
      </p:pic>
      <p:grpSp>
        <p:nvGrpSpPr>
          <p:cNvPr id="21" name="组合 20"/>
          <p:cNvGrpSpPr/>
          <p:nvPr/>
        </p:nvGrpSpPr>
        <p:grpSpPr>
          <a:xfrm>
            <a:off x="4747815" y="2450128"/>
            <a:ext cx="1015415" cy="515816"/>
            <a:chOff x="5123646" y="893298"/>
            <a:chExt cx="761561" cy="386862"/>
          </a:xfrm>
        </p:grpSpPr>
        <p:sp>
          <p:nvSpPr>
            <p:cNvPr id="22" name="平行四边形 21"/>
            <p:cNvSpPr/>
            <p:nvPr/>
          </p:nvSpPr>
          <p:spPr>
            <a:xfrm>
              <a:off x="5278391" y="893299"/>
              <a:ext cx="606816" cy="386861"/>
            </a:xfrm>
            <a:prstGeom prst="parallelogram">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a:solidFill>
                  <a:schemeClr val="bg1"/>
                </a:solidFill>
                <a:effectLst>
                  <a:outerShdw blurRad="38100" dist="38100" dir="2700000" algn="tl">
                    <a:srgbClr val="000000">
                      <a:alpha val="43137"/>
                    </a:srgbClr>
                  </a:outerShdw>
                </a:effectLst>
                <a:latin typeface="Calibri" panose="020F0502020204030204"/>
                <a:ea typeface="微软雅黑" panose="020B0503020204020204" charset="-122"/>
              </a:endParaRPr>
            </a:p>
          </p:txBody>
        </p:sp>
        <p:sp>
          <p:nvSpPr>
            <p:cNvPr id="24" name="平行四边形 23"/>
            <p:cNvSpPr/>
            <p:nvPr/>
          </p:nvSpPr>
          <p:spPr>
            <a:xfrm>
              <a:off x="5123646" y="893298"/>
              <a:ext cx="202077" cy="386861"/>
            </a:xfrm>
            <a:prstGeom prst="parallelogram">
              <a:avLst>
                <a:gd name="adj" fmla="val 47391"/>
              </a:avLst>
            </a:prstGeom>
            <a:solidFill>
              <a:srgbClr val="001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a:solidFill>
                  <a:schemeClr val="bg1"/>
                </a:solidFill>
                <a:effectLst>
                  <a:outerShdw blurRad="38100" dist="38100" dir="2700000" algn="tl">
                    <a:srgbClr val="000000">
                      <a:alpha val="43137"/>
                    </a:srgbClr>
                  </a:outerShdw>
                </a:effectLst>
                <a:latin typeface="Calibri" panose="020F0502020204030204"/>
                <a:ea typeface="微软雅黑" panose="020B0503020204020204" charset="-122"/>
              </a:endParaRPr>
            </a:p>
          </p:txBody>
        </p:sp>
      </p:grpSp>
      <p:sp>
        <p:nvSpPr>
          <p:cNvPr id="25" name="矩形 24"/>
          <p:cNvSpPr/>
          <p:nvPr/>
        </p:nvSpPr>
        <p:spPr>
          <a:xfrm>
            <a:off x="5083211" y="2494435"/>
            <a:ext cx="489236" cy="420564"/>
          </a:xfrm>
          <a:prstGeom prst="rect">
            <a:avLst/>
          </a:prstGeom>
        </p:spPr>
        <p:txBody>
          <a:bodyPr wrap="none">
            <a:spAutoFit/>
          </a:bodyPr>
          <a:lstStyle/>
          <a:p>
            <a:pPr defTabSz="913765"/>
            <a:r>
              <a:rPr lang="en-US" altLang="zh-CN" sz="2135" dirty="0">
                <a:solidFill>
                  <a:schemeClr val="bg1"/>
                </a:solidFill>
                <a:effectLst>
                  <a:outerShdw blurRad="38100" dist="38100" dir="2700000" algn="tl">
                    <a:srgbClr val="000000">
                      <a:alpha val="43137"/>
                    </a:srgbClr>
                  </a:outerShdw>
                </a:effectLst>
                <a:latin typeface="方正黑体简体" panose="02010601030101010101" pitchFamily="2" charset="-122"/>
                <a:ea typeface="方正黑体简体" panose="02010601030101010101" pitchFamily="2" charset="-122"/>
                <a:cs typeface="+mn-ea"/>
                <a:sym typeface="+mn-lt"/>
              </a:rPr>
              <a:t>01</a:t>
            </a:r>
            <a:endParaRPr lang="zh-CN" altLang="en-US" sz="2135" dirty="0">
              <a:solidFill>
                <a:schemeClr val="bg1"/>
              </a:solidFill>
              <a:effectLst>
                <a:outerShdw blurRad="38100" dist="38100" dir="2700000" algn="tl">
                  <a:srgbClr val="000000">
                    <a:alpha val="43137"/>
                  </a:srgbClr>
                </a:outerShdw>
              </a:effectLst>
              <a:latin typeface="方正黑体简体" panose="02010601030101010101" pitchFamily="2" charset="-122"/>
              <a:ea typeface="方正黑体简体" panose="02010601030101010101" pitchFamily="2" charset="-122"/>
              <a:cs typeface="+mn-ea"/>
              <a:sym typeface="+mn-lt"/>
            </a:endParaRPr>
          </a:p>
        </p:txBody>
      </p:sp>
      <p:sp>
        <p:nvSpPr>
          <p:cNvPr id="28" name="矩形 27"/>
          <p:cNvSpPr/>
          <p:nvPr/>
        </p:nvSpPr>
        <p:spPr>
          <a:xfrm>
            <a:off x="5926890" y="2384486"/>
            <a:ext cx="3416300" cy="583565"/>
          </a:xfrm>
          <a:prstGeom prst="rect">
            <a:avLst/>
          </a:prstGeom>
        </p:spPr>
        <p:txBody>
          <a:bodyPr wrap="square">
            <a:spAutoFit/>
          </a:bodyPr>
          <a:lstStyle/>
          <a:p>
            <a:pPr defTabSz="913765"/>
            <a:r>
              <a:rPr lang="zh-CN" altLang="en-US" sz="3200" kern="2000" spc="1000" dirty="0">
                <a:solidFill>
                  <a:srgbClr val="C01E5C"/>
                </a:solidFill>
                <a:latin typeface="站酷小薇LOGO体" panose="02010600010101010101" pitchFamily="2" charset="-122"/>
                <a:ea typeface="站酷小薇LOGO体" panose="02010600010101010101" pitchFamily="2" charset="-122"/>
                <a:sym typeface="+mn-ea"/>
              </a:rPr>
              <a:t>文化汇演</a:t>
            </a:r>
            <a:endParaRPr lang="zh-CN" altLang="en-US" sz="3200" kern="2000" spc="1000" dirty="0">
              <a:solidFill>
                <a:srgbClr val="C01E5C"/>
              </a:solidFill>
              <a:latin typeface="站酷小薇LOGO体" panose="02010600010101010101" pitchFamily="2" charset="-122"/>
              <a:ea typeface="站酷小薇LOGO体" panose="02010600010101010101" pitchFamily="2" charset="-122"/>
              <a:cs typeface="+mn-ea"/>
              <a:sym typeface="+mn-ea"/>
            </a:endParaRPr>
          </a:p>
        </p:txBody>
      </p:sp>
      <p:grpSp>
        <p:nvGrpSpPr>
          <p:cNvPr id="29" name="组合 28"/>
          <p:cNvGrpSpPr/>
          <p:nvPr/>
        </p:nvGrpSpPr>
        <p:grpSpPr>
          <a:xfrm>
            <a:off x="4691950" y="3495459"/>
            <a:ext cx="1015415" cy="515816"/>
            <a:chOff x="5123646" y="893298"/>
            <a:chExt cx="761561" cy="386862"/>
          </a:xfrm>
        </p:grpSpPr>
        <p:sp>
          <p:nvSpPr>
            <p:cNvPr id="30" name="平行四边形 29"/>
            <p:cNvSpPr/>
            <p:nvPr/>
          </p:nvSpPr>
          <p:spPr>
            <a:xfrm>
              <a:off x="5278391" y="893299"/>
              <a:ext cx="606816" cy="386861"/>
            </a:xfrm>
            <a:prstGeom prst="parallelogram">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a:solidFill>
                  <a:schemeClr val="bg1"/>
                </a:solidFill>
                <a:effectLst>
                  <a:outerShdw blurRad="38100" dist="38100" dir="2700000" algn="tl">
                    <a:srgbClr val="000000">
                      <a:alpha val="43137"/>
                    </a:srgbClr>
                  </a:outerShdw>
                </a:effectLst>
                <a:latin typeface="Calibri" panose="020F0502020204030204"/>
                <a:ea typeface="微软雅黑" panose="020B0503020204020204" charset="-122"/>
              </a:endParaRPr>
            </a:p>
          </p:txBody>
        </p:sp>
        <p:sp>
          <p:nvSpPr>
            <p:cNvPr id="31" name="平行四边形 30"/>
            <p:cNvSpPr/>
            <p:nvPr/>
          </p:nvSpPr>
          <p:spPr>
            <a:xfrm>
              <a:off x="5123646" y="893298"/>
              <a:ext cx="202077" cy="386861"/>
            </a:xfrm>
            <a:prstGeom prst="parallelogram">
              <a:avLst>
                <a:gd name="adj" fmla="val 47391"/>
              </a:avLst>
            </a:prstGeom>
            <a:solidFill>
              <a:srgbClr val="001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a:solidFill>
                  <a:schemeClr val="bg1"/>
                </a:solidFill>
                <a:effectLst>
                  <a:outerShdw blurRad="38100" dist="38100" dir="2700000" algn="tl">
                    <a:srgbClr val="000000">
                      <a:alpha val="43137"/>
                    </a:srgbClr>
                  </a:outerShdw>
                </a:effectLst>
                <a:latin typeface="Calibri" panose="020F0502020204030204"/>
                <a:ea typeface="微软雅黑" panose="020B0503020204020204" charset="-122"/>
              </a:endParaRPr>
            </a:p>
          </p:txBody>
        </p:sp>
      </p:grpSp>
      <p:sp>
        <p:nvSpPr>
          <p:cNvPr id="32" name="矩形 31"/>
          <p:cNvSpPr/>
          <p:nvPr/>
        </p:nvSpPr>
        <p:spPr>
          <a:xfrm>
            <a:off x="5031694" y="3543862"/>
            <a:ext cx="489236" cy="420564"/>
          </a:xfrm>
          <a:prstGeom prst="rect">
            <a:avLst/>
          </a:prstGeom>
        </p:spPr>
        <p:txBody>
          <a:bodyPr wrap="none">
            <a:spAutoFit/>
          </a:bodyPr>
          <a:lstStyle/>
          <a:p>
            <a:pPr defTabSz="913765"/>
            <a:r>
              <a:rPr lang="en-US" altLang="zh-CN" sz="2135" dirty="0">
                <a:solidFill>
                  <a:schemeClr val="bg1"/>
                </a:solidFill>
                <a:effectLst>
                  <a:outerShdw blurRad="38100" dist="38100" dir="2700000" algn="tl">
                    <a:srgbClr val="000000">
                      <a:alpha val="43137"/>
                    </a:srgbClr>
                  </a:outerShdw>
                </a:effectLst>
                <a:latin typeface="方正黑体简体" panose="02010601030101010101" pitchFamily="2" charset="-122"/>
                <a:ea typeface="方正黑体简体" panose="02010601030101010101" pitchFamily="2" charset="-122"/>
                <a:cs typeface="+mn-ea"/>
                <a:sym typeface="+mn-lt"/>
              </a:rPr>
              <a:t>02</a:t>
            </a:r>
            <a:endParaRPr lang="zh-CN" altLang="en-US" sz="2135" dirty="0">
              <a:solidFill>
                <a:schemeClr val="bg1"/>
              </a:solidFill>
              <a:effectLst>
                <a:outerShdw blurRad="38100" dist="38100" dir="2700000" algn="tl">
                  <a:srgbClr val="000000">
                    <a:alpha val="43137"/>
                  </a:srgbClr>
                </a:outerShdw>
              </a:effectLst>
              <a:latin typeface="方正黑体简体" panose="02010601030101010101" pitchFamily="2" charset="-122"/>
              <a:ea typeface="方正黑体简体" panose="02010601030101010101" pitchFamily="2" charset="-122"/>
              <a:cs typeface="+mn-ea"/>
              <a:sym typeface="+mn-lt"/>
            </a:endParaRPr>
          </a:p>
        </p:txBody>
      </p:sp>
      <p:sp>
        <p:nvSpPr>
          <p:cNvPr id="35" name="矩形 34"/>
          <p:cNvSpPr/>
          <p:nvPr/>
        </p:nvSpPr>
        <p:spPr>
          <a:xfrm>
            <a:off x="5952166" y="3454056"/>
            <a:ext cx="2974340" cy="1076325"/>
          </a:xfrm>
          <a:prstGeom prst="rect">
            <a:avLst/>
          </a:prstGeom>
        </p:spPr>
        <p:txBody>
          <a:bodyPr wrap="square">
            <a:spAutoFit/>
          </a:bodyPr>
          <a:lstStyle/>
          <a:p>
            <a:pPr defTabSz="913765"/>
            <a:r>
              <a:rPr lang="zh-CN" altLang="en-US" sz="3200" kern="2000" spc="1000" dirty="0">
                <a:solidFill>
                  <a:srgbClr val="C01E5C"/>
                </a:solidFill>
                <a:latin typeface="站酷小薇LOGO体" panose="02010600010101010101" pitchFamily="2" charset="-122"/>
                <a:ea typeface="站酷小薇LOGO体" panose="02010600010101010101" pitchFamily="2" charset="-122"/>
                <a:sym typeface="+mn-ea"/>
              </a:rPr>
              <a:t>颁奖典礼</a:t>
            </a:r>
            <a:endParaRPr lang="zh-CN" altLang="en-US" sz="3200" kern="2000" spc="1000" dirty="0">
              <a:solidFill>
                <a:srgbClr val="C01E5C"/>
              </a:solidFill>
              <a:latin typeface="站酷小薇LOGO体" panose="02010600010101010101" pitchFamily="2" charset="-122"/>
              <a:ea typeface="站酷小薇LOGO体" panose="02010600010101010101" pitchFamily="2" charset="-122"/>
            </a:endParaRPr>
          </a:p>
          <a:p>
            <a:pPr defTabSz="913765"/>
            <a:r>
              <a:rPr lang="zh-CN" altLang="en-US" sz="3200" spc="600" dirty="0">
                <a:solidFill>
                  <a:srgbClr val="000000"/>
                </a:solidFill>
                <a:latin typeface="方正黑体简体" panose="02010601030101010101" pitchFamily="2" charset="-122"/>
                <a:ea typeface="方正黑体简体" panose="02010601030101010101" pitchFamily="2" charset="-122"/>
                <a:cs typeface="+mn-ea"/>
                <a:sym typeface="+mn-lt"/>
              </a:rPr>
              <a:t> </a:t>
            </a:r>
          </a:p>
        </p:txBody>
      </p:sp>
      <p:grpSp>
        <p:nvGrpSpPr>
          <p:cNvPr id="36" name="组合 35"/>
          <p:cNvGrpSpPr/>
          <p:nvPr/>
        </p:nvGrpSpPr>
        <p:grpSpPr>
          <a:xfrm>
            <a:off x="4584435" y="4430390"/>
            <a:ext cx="1015415" cy="515816"/>
            <a:chOff x="5123646" y="893298"/>
            <a:chExt cx="761561" cy="386862"/>
          </a:xfrm>
        </p:grpSpPr>
        <p:sp>
          <p:nvSpPr>
            <p:cNvPr id="37" name="平行四边形 36"/>
            <p:cNvSpPr/>
            <p:nvPr/>
          </p:nvSpPr>
          <p:spPr>
            <a:xfrm>
              <a:off x="5278391" y="893299"/>
              <a:ext cx="606816" cy="386861"/>
            </a:xfrm>
            <a:prstGeom prst="parallelogram">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a:solidFill>
                  <a:schemeClr val="bg1"/>
                </a:solidFill>
                <a:effectLst>
                  <a:outerShdw blurRad="38100" dist="38100" dir="2700000" algn="tl">
                    <a:srgbClr val="000000">
                      <a:alpha val="43137"/>
                    </a:srgbClr>
                  </a:outerShdw>
                </a:effectLst>
                <a:latin typeface="Calibri" panose="020F0502020204030204"/>
                <a:ea typeface="微软雅黑" panose="020B0503020204020204" charset="-122"/>
              </a:endParaRPr>
            </a:p>
          </p:txBody>
        </p:sp>
        <p:sp>
          <p:nvSpPr>
            <p:cNvPr id="38" name="平行四边形 37"/>
            <p:cNvSpPr/>
            <p:nvPr/>
          </p:nvSpPr>
          <p:spPr>
            <a:xfrm>
              <a:off x="5123646" y="893298"/>
              <a:ext cx="202077" cy="386861"/>
            </a:xfrm>
            <a:prstGeom prst="parallelogram">
              <a:avLst>
                <a:gd name="adj" fmla="val 47391"/>
              </a:avLst>
            </a:prstGeom>
            <a:solidFill>
              <a:srgbClr val="001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a:solidFill>
                  <a:schemeClr val="bg1"/>
                </a:solidFill>
                <a:effectLst>
                  <a:outerShdw blurRad="38100" dist="38100" dir="2700000" algn="tl">
                    <a:srgbClr val="000000">
                      <a:alpha val="43137"/>
                    </a:srgbClr>
                  </a:outerShdw>
                </a:effectLst>
                <a:latin typeface="Calibri" panose="020F0502020204030204"/>
                <a:ea typeface="微软雅黑" panose="020B0503020204020204" charset="-122"/>
              </a:endParaRPr>
            </a:p>
          </p:txBody>
        </p:sp>
      </p:grpSp>
      <p:sp>
        <p:nvSpPr>
          <p:cNvPr id="39" name="矩形 38"/>
          <p:cNvSpPr/>
          <p:nvPr/>
        </p:nvSpPr>
        <p:spPr>
          <a:xfrm>
            <a:off x="4983985" y="4538760"/>
            <a:ext cx="489236" cy="420564"/>
          </a:xfrm>
          <a:prstGeom prst="rect">
            <a:avLst/>
          </a:prstGeom>
        </p:spPr>
        <p:txBody>
          <a:bodyPr wrap="none">
            <a:spAutoFit/>
          </a:bodyPr>
          <a:lstStyle/>
          <a:p>
            <a:pPr defTabSz="913765"/>
            <a:r>
              <a:rPr lang="en-US" altLang="zh-CN" sz="2135" dirty="0">
                <a:solidFill>
                  <a:schemeClr val="bg1"/>
                </a:solidFill>
                <a:effectLst>
                  <a:outerShdw blurRad="38100" dist="38100" dir="2700000" algn="tl">
                    <a:srgbClr val="000000">
                      <a:alpha val="43137"/>
                    </a:srgbClr>
                  </a:outerShdw>
                </a:effectLst>
                <a:latin typeface="方正黑体简体" panose="02010601030101010101" pitchFamily="2" charset="-122"/>
                <a:ea typeface="方正黑体简体" panose="02010601030101010101" pitchFamily="2" charset="-122"/>
                <a:cs typeface="+mn-ea"/>
                <a:sym typeface="+mn-lt"/>
              </a:rPr>
              <a:t>03</a:t>
            </a:r>
            <a:endParaRPr lang="zh-CN" altLang="en-US" sz="2135" dirty="0">
              <a:solidFill>
                <a:schemeClr val="bg1"/>
              </a:solidFill>
              <a:effectLst>
                <a:outerShdw blurRad="38100" dist="38100" dir="2700000" algn="tl">
                  <a:srgbClr val="000000">
                    <a:alpha val="43137"/>
                  </a:srgbClr>
                </a:outerShdw>
              </a:effectLst>
              <a:latin typeface="方正黑体简体" panose="02010601030101010101" pitchFamily="2" charset="-122"/>
              <a:ea typeface="方正黑体简体" panose="02010601030101010101" pitchFamily="2" charset="-122"/>
              <a:cs typeface="+mn-ea"/>
              <a:sym typeface="+mn-lt"/>
            </a:endParaRPr>
          </a:p>
        </p:txBody>
      </p:sp>
      <p:sp>
        <p:nvSpPr>
          <p:cNvPr id="42" name="矩形 41"/>
          <p:cNvSpPr/>
          <p:nvPr/>
        </p:nvSpPr>
        <p:spPr>
          <a:xfrm>
            <a:off x="5946459" y="4417338"/>
            <a:ext cx="2973705" cy="583565"/>
          </a:xfrm>
          <a:prstGeom prst="rect">
            <a:avLst/>
          </a:prstGeom>
        </p:spPr>
        <p:txBody>
          <a:bodyPr wrap="square">
            <a:spAutoFit/>
          </a:bodyPr>
          <a:lstStyle/>
          <a:p>
            <a:pPr defTabSz="913765"/>
            <a:r>
              <a:rPr lang="zh-CN" altLang="en-US" sz="3200" kern="2000" spc="1000" dirty="0">
                <a:solidFill>
                  <a:srgbClr val="C01E5C"/>
                </a:solidFill>
                <a:latin typeface="站酷小薇LOGO体" panose="02010600010101010101" pitchFamily="2" charset="-122"/>
                <a:ea typeface="站酷小薇LOGO体" panose="02010600010101010101" pitchFamily="2" charset="-122"/>
                <a:sym typeface="+mn-ea"/>
              </a:rPr>
              <a:t>抽奖环节</a:t>
            </a:r>
            <a:endParaRPr lang="zh-CN" altLang="en-US" sz="3200" kern="2000" spc="1000" dirty="0">
              <a:solidFill>
                <a:srgbClr val="C01E5C"/>
              </a:solidFill>
              <a:latin typeface="站酷小薇LOGO体" panose="02010600010101010101" pitchFamily="2" charset="-122"/>
              <a:ea typeface="站酷小薇LOGO体" panose="02010600010101010101" pitchFamily="2" charset="-122"/>
              <a:cs typeface="+mn-ea"/>
              <a:sym typeface="+mn-ea"/>
            </a:endParaRPr>
          </a:p>
        </p:txBody>
      </p:sp>
      <p:grpSp>
        <p:nvGrpSpPr>
          <p:cNvPr id="50" name="组合 49"/>
          <p:cNvGrpSpPr/>
          <p:nvPr/>
        </p:nvGrpSpPr>
        <p:grpSpPr>
          <a:xfrm>
            <a:off x="2585942" y="1843864"/>
            <a:ext cx="2130854" cy="3772659"/>
            <a:chOff x="6096000" y="1028700"/>
            <a:chExt cx="2130854" cy="879492"/>
          </a:xfrm>
        </p:grpSpPr>
        <p:sp>
          <p:nvSpPr>
            <p:cNvPr id="51" name="文本框 50"/>
            <p:cNvSpPr txBox="1"/>
            <p:nvPr/>
          </p:nvSpPr>
          <p:spPr>
            <a:xfrm>
              <a:off x="7613444" y="1325308"/>
              <a:ext cx="613410" cy="523220"/>
            </a:xfrm>
            <a:prstGeom prst="rect">
              <a:avLst/>
            </a:prstGeom>
            <a:noFill/>
          </p:spPr>
          <p:txBody>
            <a:bodyPr vert="eaVert" wrap="square" rtlCol="0">
              <a:spAutoFit/>
            </a:bodyPr>
            <a:lstStyle/>
            <a:p>
              <a:pPr defTabSz="866775" fontAlgn="base">
                <a:spcBef>
                  <a:spcPct val="0"/>
                </a:spcBef>
                <a:spcAft>
                  <a:spcPct val="0"/>
                </a:spcAft>
              </a:pPr>
              <a:r>
                <a:rPr lang="en-US" altLang="zh-CN" sz="2800" kern="2000" dirty="0">
                  <a:solidFill>
                    <a:srgbClr val="FFA1BF"/>
                  </a:solidFill>
                  <a:latin typeface="站酷小薇LOGO体" panose="02010600010101010101" pitchFamily="2" charset="-122"/>
                  <a:ea typeface="站酷小薇LOGO体" panose="02010600010101010101" pitchFamily="2" charset="-122"/>
                  <a:sym typeface="+mn-ea"/>
                </a:rPr>
                <a:t>PARTY FLOW</a:t>
              </a:r>
              <a:endParaRPr lang="zh-CN" altLang="en-US" sz="2800" b="1" dirty="0">
                <a:solidFill>
                  <a:prstClr val="black"/>
                </a:solidFill>
                <a:latin typeface="+mn-ea"/>
                <a:cs typeface="+mn-ea"/>
                <a:sym typeface="+mn-lt"/>
              </a:endParaRPr>
            </a:p>
          </p:txBody>
        </p:sp>
        <p:sp>
          <p:nvSpPr>
            <p:cNvPr id="52" name="矩形 51"/>
            <p:cNvSpPr/>
            <p:nvPr/>
          </p:nvSpPr>
          <p:spPr>
            <a:xfrm>
              <a:off x="6096000" y="1028700"/>
              <a:ext cx="1936593" cy="8794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defTabSz="866775" fontAlgn="base">
                <a:spcBef>
                  <a:spcPct val="0"/>
                </a:spcBef>
                <a:spcAft>
                  <a:spcPct val="0"/>
                </a:spcAft>
              </a:pPr>
              <a:r>
                <a:rPr lang="zh-CN" altLang="en-US" sz="6000" kern="2000" dirty="0">
                  <a:solidFill>
                    <a:srgbClr val="C01E5C"/>
                  </a:solidFill>
                  <a:latin typeface="文鼎新艺体_U" panose="040B0A00000000000000" charset="-122"/>
                  <a:ea typeface="文鼎新艺体_U" panose="040B0A00000000000000" charset="-122"/>
                  <a:sym typeface="+mn-ea"/>
                </a:rPr>
                <a:t>晚会流程</a:t>
              </a:r>
              <a:endParaRPr lang="zh-CN" altLang="en-US" sz="6000" b="1" kern="2000" dirty="0">
                <a:solidFill>
                  <a:srgbClr val="C01E5C"/>
                </a:solidFill>
                <a:latin typeface="文鼎新艺体_U" panose="040B0A00000000000000" charset="-122"/>
                <a:ea typeface="文鼎新艺体_U" panose="040B0A00000000000000" charset="-122"/>
                <a:sym typeface="+mn-ea"/>
              </a:endParaRPr>
            </a:p>
          </p:txBody>
        </p:sp>
      </p:grpSp>
      <p:pic>
        <p:nvPicPr>
          <p:cNvPr id="15" name="图片 14" descr="undefined (2)"/>
          <p:cNvPicPr>
            <a:picLocks noChangeAspect="1"/>
          </p:cNvPicPr>
          <p:nvPr/>
        </p:nvPicPr>
        <p:blipFill>
          <a:blip r:embed="rId13"/>
          <a:stretch>
            <a:fillRect/>
          </a:stretch>
        </p:blipFill>
        <p:spPr>
          <a:xfrm>
            <a:off x="2668905" y="-1332865"/>
            <a:ext cx="6417945" cy="2962275"/>
          </a:xfrm>
          <a:prstGeom prst="rect">
            <a:avLst/>
          </a:prstGeom>
        </p:spPr>
      </p:pic>
      <p:pic>
        <p:nvPicPr>
          <p:cNvPr id="33" name="图片 32" descr="undefined">
            <a:extLst>
              <a:ext uri="{FF2B5EF4-FFF2-40B4-BE49-F238E27FC236}">
                <a16:creationId xmlns:a16="http://schemas.microsoft.com/office/drawing/2014/main" xmlns="" id="{1ED15BC7-5F57-4A31-B1D3-0B0D2D01F57F}"/>
              </a:ext>
            </a:extLst>
          </p:cNvPr>
          <p:cNvPicPr>
            <a:picLocks noChangeAspect="1"/>
          </p:cNvPicPr>
          <p:nvPr/>
        </p:nvPicPr>
        <p:blipFill>
          <a:blip r:embed="rId14"/>
          <a:stretch>
            <a:fillRect/>
          </a:stretch>
        </p:blipFill>
        <p:spPr>
          <a:xfrm>
            <a:off x="8972795" y="3676595"/>
            <a:ext cx="2651432" cy="235527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right)">
                                      <p:cBhvr>
                                        <p:cTn id="19" dur="500"/>
                                        <p:tgtEl>
                                          <p:spTgt spid="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500"/>
                                        <p:tgtEl>
                                          <p:spTgt spid="11"/>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up)">
                                      <p:cBhvr>
                                        <p:cTn id="35" dur="500"/>
                                        <p:tgtEl>
                                          <p:spTgt spid="13"/>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down)">
                                      <p:cBhvr>
                                        <p:cTn id="39" dur="500"/>
                                        <p:tgtEl>
                                          <p:spTgt spid="12"/>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50"/>
                                        </p:tgtEl>
                                        <p:attrNameLst>
                                          <p:attrName>style.visibility</p:attrName>
                                        </p:attrNameLst>
                                      </p:cBhvr>
                                      <p:to>
                                        <p:strVal val="visible"/>
                                      </p:to>
                                    </p:set>
                                    <p:animEffect transition="in" filter="wipe(left)">
                                      <p:cBhvr>
                                        <p:cTn id="43" dur="500"/>
                                        <p:tgtEl>
                                          <p:spTgt spid="50"/>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wipe(left)">
                                      <p:cBhvr>
                                        <p:cTn id="47" dur="500"/>
                                        <p:tgtEl>
                                          <p:spTgt spid="21"/>
                                        </p:tgtEl>
                                      </p:cBhvr>
                                    </p:animEffect>
                                  </p:childTnLst>
                                </p:cTn>
                              </p:par>
                            </p:childTnLst>
                          </p:cTn>
                        </p:par>
                        <p:par>
                          <p:cTn id="48" fill="hold">
                            <p:stCondLst>
                              <p:cond delay="5500"/>
                            </p:stCondLst>
                            <p:childTnLst>
                              <p:par>
                                <p:cTn id="49" presetID="49" presetClass="entr" presetSubtype="0" decel="100000" fill="hold" nodeType="afterEffect">
                                  <p:stCondLst>
                                    <p:cond delay="0"/>
                                  </p:stCondLst>
                                  <p:childTnLst>
                                    <p:set>
                                      <p:cBhvr>
                                        <p:cTn id="50" dur="1" fill="hold">
                                          <p:stCondLst>
                                            <p:cond delay="0"/>
                                          </p:stCondLst>
                                        </p:cTn>
                                        <p:tgtEl>
                                          <p:spTgt spid="25">
                                            <p:txEl>
                                              <p:pRg st="0" end="0"/>
                                            </p:txEl>
                                          </p:spTgt>
                                        </p:tgtEl>
                                        <p:attrNameLst>
                                          <p:attrName>style.visibility</p:attrName>
                                        </p:attrNameLst>
                                      </p:cBhvr>
                                      <p:to>
                                        <p:strVal val="visible"/>
                                      </p:to>
                                    </p:set>
                                    <p:anim calcmode="lin" valueType="num">
                                      <p:cBhvr>
                                        <p:cTn id="51" dur="500" fill="hold"/>
                                        <p:tgtEl>
                                          <p:spTgt spid="25">
                                            <p:txEl>
                                              <p:pRg st="0" end="0"/>
                                            </p:txEl>
                                          </p:spTgt>
                                        </p:tgtEl>
                                        <p:attrNameLst>
                                          <p:attrName>ppt_w</p:attrName>
                                        </p:attrNameLst>
                                      </p:cBhvr>
                                      <p:tavLst>
                                        <p:tav tm="0">
                                          <p:val>
                                            <p:fltVal val="0"/>
                                          </p:val>
                                        </p:tav>
                                        <p:tav tm="100000">
                                          <p:val>
                                            <p:strVal val="#ppt_w"/>
                                          </p:val>
                                        </p:tav>
                                      </p:tavLst>
                                    </p:anim>
                                    <p:anim calcmode="lin" valueType="num">
                                      <p:cBhvr>
                                        <p:cTn id="52" dur="500" fill="hold"/>
                                        <p:tgtEl>
                                          <p:spTgt spid="25">
                                            <p:txEl>
                                              <p:pRg st="0" end="0"/>
                                            </p:txEl>
                                          </p:spTgt>
                                        </p:tgtEl>
                                        <p:attrNameLst>
                                          <p:attrName>ppt_h</p:attrName>
                                        </p:attrNameLst>
                                      </p:cBhvr>
                                      <p:tavLst>
                                        <p:tav tm="0">
                                          <p:val>
                                            <p:fltVal val="0"/>
                                          </p:val>
                                        </p:tav>
                                        <p:tav tm="100000">
                                          <p:val>
                                            <p:strVal val="#ppt_h"/>
                                          </p:val>
                                        </p:tav>
                                      </p:tavLst>
                                    </p:anim>
                                    <p:anim calcmode="lin" valueType="num">
                                      <p:cBhvr>
                                        <p:cTn id="53" dur="500" fill="hold"/>
                                        <p:tgtEl>
                                          <p:spTgt spid="25">
                                            <p:txEl>
                                              <p:pRg st="0" end="0"/>
                                            </p:txEl>
                                          </p:spTgt>
                                        </p:tgtEl>
                                        <p:attrNameLst>
                                          <p:attrName>style.rotation</p:attrName>
                                        </p:attrNameLst>
                                      </p:cBhvr>
                                      <p:tavLst>
                                        <p:tav tm="0">
                                          <p:val>
                                            <p:fltVal val="360"/>
                                          </p:val>
                                        </p:tav>
                                        <p:tav tm="100000">
                                          <p:val>
                                            <p:fltVal val="0"/>
                                          </p:val>
                                        </p:tav>
                                      </p:tavLst>
                                    </p:anim>
                                    <p:animEffect transition="in" filter="fade">
                                      <p:cBhvr>
                                        <p:cTn id="54" dur="500"/>
                                        <p:tgtEl>
                                          <p:spTgt spid="25">
                                            <p:txEl>
                                              <p:pRg st="0" end="0"/>
                                            </p:txEl>
                                          </p:spTgt>
                                        </p:tgtEl>
                                      </p:cBhvr>
                                    </p:animEffect>
                                  </p:childTnLst>
                                </p:cTn>
                              </p:par>
                            </p:childTnLst>
                          </p:cTn>
                        </p:par>
                        <p:par>
                          <p:cTn id="55" fill="hold">
                            <p:stCondLst>
                              <p:cond delay="6000"/>
                            </p:stCondLst>
                            <p:childTnLst>
                              <p:par>
                                <p:cTn id="56" presetID="22" presetClass="entr" presetSubtype="8" fill="hold" nodeType="after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wipe(left)">
                                      <p:cBhvr>
                                        <p:cTn id="58" dur="500"/>
                                        <p:tgtEl>
                                          <p:spTgt spid="29"/>
                                        </p:tgtEl>
                                      </p:cBhvr>
                                    </p:animEffect>
                                  </p:childTnLst>
                                </p:cTn>
                              </p:par>
                            </p:childTnLst>
                          </p:cTn>
                        </p:par>
                        <p:par>
                          <p:cTn id="59" fill="hold">
                            <p:stCondLst>
                              <p:cond delay="6500"/>
                            </p:stCondLst>
                            <p:childTnLst>
                              <p:par>
                                <p:cTn id="60" presetID="49" presetClass="entr" presetSubtype="0" decel="100000" fill="hold" nodeType="afterEffect">
                                  <p:stCondLst>
                                    <p:cond delay="0"/>
                                  </p:stCondLst>
                                  <p:childTnLst>
                                    <p:set>
                                      <p:cBhvr>
                                        <p:cTn id="61" dur="1" fill="hold">
                                          <p:stCondLst>
                                            <p:cond delay="0"/>
                                          </p:stCondLst>
                                        </p:cTn>
                                        <p:tgtEl>
                                          <p:spTgt spid="32">
                                            <p:txEl>
                                              <p:pRg st="0" end="0"/>
                                            </p:txEl>
                                          </p:spTgt>
                                        </p:tgtEl>
                                        <p:attrNameLst>
                                          <p:attrName>style.visibility</p:attrName>
                                        </p:attrNameLst>
                                      </p:cBhvr>
                                      <p:to>
                                        <p:strVal val="visible"/>
                                      </p:to>
                                    </p:set>
                                    <p:anim calcmode="lin" valueType="num">
                                      <p:cBhvr>
                                        <p:cTn id="62" dur="5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63" dur="500" fill="hold"/>
                                        <p:tgtEl>
                                          <p:spTgt spid="32">
                                            <p:txEl>
                                              <p:pRg st="0" end="0"/>
                                            </p:txEl>
                                          </p:spTgt>
                                        </p:tgtEl>
                                        <p:attrNameLst>
                                          <p:attrName>ppt_h</p:attrName>
                                        </p:attrNameLst>
                                      </p:cBhvr>
                                      <p:tavLst>
                                        <p:tav tm="0">
                                          <p:val>
                                            <p:fltVal val="0"/>
                                          </p:val>
                                        </p:tav>
                                        <p:tav tm="100000">
                                          <p:val>
                                            <p:strVal val="#ppt_h"/>
                                          </p:val>
                                        </p:tav>
                                      </p:tavLst>
                                    </p:anim>
                                    <p:anim calcmode="lin" valueType="num">
                                      <p:cBhvr>
                                        <p:cTn id="64" dur="500" fill="hold"/>
                                        <p:tgtEl>
                                          <p:spTgt spid="32">
                                            <p:txEl>
                                              <p:pRg st="0" end="0"/>
                                            </p:txEl>
                                          </p:spTgt>
                                        </p:tgtEl>
                                        <p:attrNameLst>
                                          <p:attrName>style.rotation</p:attrName>
                                        </p:attrNameLst>
                                      </p:cBhvr>
                                      <p:tavLst>
                                        <p:tav tm="0">
                                          <p:val>
                                            <p:fltVal val="360"/>
                                          </p:val>
                                        </p:tav>
                                        <p:tav tm="100000">
                                          <p:val>
                                            <p:fltVal val="0"/>
                                          </p:val>
                                        </p:tav>
                                      </p:tavLst>
                                    </p:anim>
                                    <p:animEffect transition="in" filter="fade">
                                      <p:cBhvr>
                                        <p:cTn id="65" dur="500"/>
                                        <p:tgtEl>
                                          <p:spTgt spid="32">
                                            <p:txEl>
                                              <p:pRg st="0" end="0"/>
                                            </p:txEl>
                                          </p:spTgt>
                                        </p:tgtEl>
                                      </p:cBhvr>
                                    </p:animEffect>
                                  </p:childTnLst>
                                </p:cTn>
                              </p:par>
                            </p:childTnLst>
                          </p:cTn>
                        </p:par>
                        <p:par>
                          <p:cTn id="66" fill="hold">
                            <p:stCondLst>
                              <p:cond delay="7000"/>
                            </p:stCondLst>
                            <p:childTnLst>
                              <p:par>
                                <p:cTn id="67" presetID="22" presetClass="entr" presetSubtype="8" fill="hold" nodeType="after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wipe(left)">
                                      <p:cBhvr>
                                        <p:cTn id="69" dur="500"/>
                                        <p:tgtEl>
                                          <p:spTgt spid="36"/>
                                        </p:tgtEl>
                                      </p:cBhvr>
                                    </p:animEffect>
                                  </p:childTnLst>
                                </p:cTn>
                              </p:par>
                            </p:childTnLst>
                          </p:cTn>
                        </p:par>
                        <p:par>
                          <p:cTn id="70" fill="hold">
                            <p:stCondLst>
                              <p:cond delay="7500"/>
                            </p:stCondLst>
                            <p:childTnLst>
                              <p:par>
                                <p:cTn id="71" presetID="49" presetClass="entr" presetSubtype="0" decel="100000" fill="hold" nodeType="afterEffect">
                                  <p:stCondLst>
                                    <p:cond delay="0"/>
                                  </p:stCondLst>
                                  <p:childTnLst>
                                    <p:set>
                                      <p:cBhvr>
                                        <p:cTn id="72" dur="1" fill="hold">
                                          <p:stCondLst>
                                            <p:cond delay="0"/>
                                          </p:stCondLst>
                                        </p:cTn>
                                        <p:tgtEl>
                                          <p:spTgt spid="39">
                                            <p:txEl>
                                              <p:pRg st="0" end="0"/>
                                            </p:txEl>
                                          </p:spTgt>
                                        </p:tgtEl>
                                        <p:attrNameLst>
                                          <p:attrName>style.visibility</p:attrName>
                                        </p:attrNameLst>
                                      </p:cBhvr>
                                      <p:to>
                                        <p:strVal val="visible"/>
                                      </p:to>
                                    </p:set>
                                    <p:anim calcmode="lin" valueType="num">
                                      <p:cBhvr>
                                        <p:cTn id="73" dur="500" fill="hold"/>
                                        <p:tgtEl>
                                          <p:spTgt spid="39">
                                            <p:txEl>
                                              <p:pRg st="0" end="0"/>
                                            </p:txEl>
                                          </p:spTgt>
                                        </p:tgtEl>
                                        <p:attrNameLst>
                                          <p:attrName>ppt_w</p:attrName>
                                        </p:attrNameLst>
                                      </p:cBhvr>
                                      <p:tavLst>
                                        <p:tav tm="0">
                                          <p:val>
                                            <p:fltVal val="0"/>
                                          </p:val>
                                        </p:tav>
                                        <p:tav tm="100000">
                                          <p:val>
                                            <p:strVal val="#ppt_w"/>
                                          </p:val>
                                        </p:tav>
                                      </p:tavLst>
                                    </p:anim>
                                    <p:anim calcmode="lin" valueType="num">
                                      <p:cBhvr>
                                        <p:cTn id="74" dur="500" fill="hold"/>
                                        <p:tgtEl>
                                          <p:spTgt spid="39">
                                            <p:txEl>
                                              <p:pRg st="0" end="0"/>
                                            </p:txEl>
                                          </p:spTgt>
                                        </p:tgtEl>
                                        <p:attrNameLst>
                                          <p:attrName>ppt_h</p:attrName>
                                        </p:attrNameLst>
                                      </p:cBhvr>
                                      <p:tavLst>
                                        <p:tav tm="0">
                                          <p:val>
                                            <p:fltVal val="0"/>
                                          </p:val>
                                        </p:tav>
                                        <p:tav tm="100000">
                                          <p:val>
                                            <p:strVal val="#ppt_h"/>
                                          </p:val>
                                        </p:tav>
                                      </p:tavLst>
                                    </p:anim>
                                    <p:anim calcmode="lin" valueType="num">
                                      <p:cBhvr>
                                        <p:cTn id="75" dur="500" fill="hold"/>
                                        <p:tgtEl>
                                          <p:spTgt spid="39">
                                            <p:txEl>
                                              <p:pRg st="0" end="0"/>
                                            </p:txEl>
                                          </p:spTgt>
                                        </p:tgtEl>
                                        <p:attrNameLst>
                                          <p:attrName>style.rotation</p:attrName>
                                        </p:attrNameLst>
                                      </p:cBhvr>
                                      <p:tavLst>
                                        <p:tav tm="0">
                                          <p:val>
                                            <p:fltVal val="360"/>
                                          </p:val>
                                        </p:tav>
                                        <p:tav tm="100000">
                                          <p:val>
                                            <p:fltVal val="0"/>
                                          </p:val>
                                        </p:tav>
                                      </p:tavLst>
                                    </p:anim>
                                    <p:animEffect transition="in" filter="fade">
                                      <p:cBhvr>
                                        <p:cTn id="76" dur="500"/>
                                        <p:tgtEl>
                                          <p:spTgt spid="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75" y="47625"/>
            <a:ext cx="12192000" cy="6838950"/>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807182"/>
            <a:ext cx="12192000" cy="1079500"/>
          </a:xfrm>
          <a:prstGeom prst="rect">
            <a:avLst/>
          </a:prstGeom>
        </p:spPr>
      </p:pic>
      <p:pic>
        <p:nvPicPr>
          <p:cNvPr id="5" name="图片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31863" y="5880678"/>
            <a:ext cx="5719306" cy="1248536"/>
          </a:xfrm>
          <a:prstGeom prst="rect">
            <a:avLst/>
          </a:prstGeom>
        </p:spPr>
      </p:pic>
      <p:pic>
        <p:nvPicPr>
          <p:cNvPr id="6" name="图片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73371" y="5601556"/>
            <a:ext cx="5719305" cy="1270957"/>
          </a:xfrm>
          <a:prstGeom prst="rect">
            <a:avLst/>
          </a:prstGeom>
        </p:spPr>
      </p:pic>
      <p:pic>
        <p:nvPicPr>
          <p:cNvPr id="7" name="图片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49929" y="6134682"/>
            <a:ext cx="2801257" cy="737831"/>
          </a:xfrm>
          <a:prstGeom prst="rect">
            <a:avLst/>
          </a:prstGeom>
        </p:spPr>
      </p:pic>
      <p:pic>
        <p:nvPicPr>
          <p:cNvPr id="9" name="图片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839" y="271462"/>
            <a:ext cx="3238500" cy="6858000"/>
          </a:xfrm>
          <a:prstGeom prst="rect">
            <a:avLst/>
          </a:prstGeom>
        </p:spPr>
      </p:pic>
      <p:pic>
        <p:nvPicPr>
          <p:cNvPr id="10" name="图片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721" y="1856422"/>
            <a:ext cx="3404679" cy="5008128"/>
          </a:xfrm>
          <a:prstGeom prst="rect">
            <a:avLst/>
          </a:prstGeom>
        </p:spPr>
      </p:pic>
      <p:pic>
        <p:nvPicPr>
          <p:cNvPr id="11" name="图片 1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5721" y="4546473"/>
            <a:ext cx="2321958" cy="2321958"/>
          </a:xfrm>
          <a:prstGeom prst="rect">
            <a:avLst/>
          </a:prstGeom>
        </p:spPr>
      </p:pic>
      <p:pic>
        <p:nvPicPr>
          <p:cNvPr id="12" name="图片 1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046004" y="2591066"/>
            <a:ext cx="1145996" cy="2517963"/>
          </a:xfrm>
          <a:prstGeom prst="rect">
            <a:avLst/>
          </a:prstGeom>
        </p:spPr>
      </p:pic>
      <p:pic>
        <p:nvPicPr>
          <p:cNvPr id="13" name="图片 1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625838" y="-332"/>
            <a:ext cx="3566161" cy="2971801"/>
          </a:xfrm>
          <a:prstGeom prst="rect">
            <a:avLst/>
          </a:prstGeom>
        </p:spPr>
      </p:pic>
      <p:sp>
        <p:nvSpPr>
          <p:cNvPr id="15" name="TextBox 61"/>
          <p:cNvSpPr txBox="1"/>
          <p:nvPr/>
        </p:nvSpPr>
        <p:spPr>
          <a:xfrm>
            <a:off x="4651859" y="956786"/>
            <a:ext cx="3461686" cy="1106805"/>
          </a:xfrm>
          <a:prstGeom prst="rect">
            <a:avLst/>
          </a:prstGeom>
          <a:noFill/>
        </p:spPr>
        <p:txBody>
          <a:bodyPr wrap="square" rtlCol="0">
            <a:spAutoFit/>
          </a:bodyPr>
          <a:lstStyle>
            <a:defPPr>
              <a:defRPr lang="zh-CN"/>
            </a:defPPr>
            <a:lvl1pPr>
              <a:defRPr sz="3200" b="1">
                <a:solidFill>
                  <a:schemeClr val="tx2"/>
                </a:solidFill>
                <a:latin typeface="+mn-ea"/>
                <a:ea typeface="+mn-ea"/>
              </a:defRPr>
            </a:lvl1pPr>
          </a:lstStyle>
          <a:p>
            <a:pPr algn="ctr">
              <a:lnSpc>
                <a:spcPct val="150000"/>
              </a:lnSpc>
            </a:pPr>
            <a:r>
              <a:rPr lang="zh-CN" altLang="en-US" sz="4400" dirty="0">
                <a:solidFill>
                  <a:srgbClr val="C01E5C"/>
                </a:solidFill>
                <a:latin typeface="华康新综艺W7(P)" panose="040B0700000000000000" charset="-122"/>
                <a:ea typeface="华康新综艺W7(P)" panose="040B0700000000000000" charset="-122"/>
                <a:sym typeface="+mn-ea"/>
              </a:rPr>
              <a:t>晚 会 地 址</a:t>
            </a:r>
            <a:endParaRPr lang="zh-CN" altLang="en-US" sz="4400" spc="600" dirty="0">
              <a:solidFill>
                <a:srgbClr val="C01E5C"/>
              </a:solidFill>
              <a:latin typeface="华康新综艺W7(P)" panose="040B0700000000000000" charset="-122"/>
              <a:ea typeface="华康新综艺W7(P)" panose="040B0700000000000000" charset="-122"/>
              <a:cs typeface="+mn-ea"/>
              <a:sym typeface="+mn-ea"/>
            </a:endParaRPr>
          </a:p>
        </p:txBody>
      </p:sp>
      <p:sp>
        <p:nvSpPr>
          <p:cNvPr id="33" name="文本框 32"/>
          <p:cNvSpPr txBox="1"/>
          <p:nvPr/>
        </p:nvSpPr>
        <p:spPr>
          <a:xfrm>
            <a:off x="2253159" y="3377565"/>
            <a:ext cx="8792845" cy="645160"/>
          </a:xfrm>
          <a:prstGeom prst="rect">
            <a:avLst/>
          </a:prstGeom>
          <a:noFill/>
        </p:spPr>
        <p:txBody>
          <a:bodyPr wrap="square" rtlCol="0">
            <a:spAutoFit/>
          </a:bodyPr>
          <a:lstStyle/>
          <a:p>
            <a:pPr algn="ctr">
              <a:lnSpc>
                <a:spcPct val="150000"/>
              </a:lnSpc>
            </a:pPr>
            <a:r>
              <a:rPr lang="zh-CN" altLang="en-US" sz="2400" dirty="0">
                <a:solidFill>
                  <a:srgbClr val="C01E5C"/>
                </a:solidFill>
                <a:latin typeface="站酷小薇LOGO体" panose="02010600010101010101" pitchFamily="2" charset="-122"/>
                <a:ea typeface="站酷小薇LOGO体" panose="02010600010101010101" pitchFamily="2" charset="-122"/>
                <a:sym typeface="+mn-ea"/>
              </a:rPr>
              <a:t>广东省 </a:t>
            </a:r>
            <a:r>
              <a:rPr lang="en-US" altLang="zh-CN" sz="2400" dirty="0">
                <a:solidFill>
                  <a:srgbClr val="C01E5C"/>
                </a:solidFill>
                <a:latin typeface="站酷小薇LOGO体" panose="02010600010101010101" pitchFamily="2" charset="-122"/>
                <a:ea typeface="站酷小薇LOGO体" panose="02010600010101010101" pitchFamily="2" charset="-122"/>
                <a:sym typeface="+mn-ea"/>
              </a:rPr>
              <a:t>/ </a:t>
            </a:r>
            <a:r>
              <a:rPr lang="zh-CN" altLang="en-US" sz="2400" dirty="0">
                <a:solidFill>
                  <a:srgbClr val="C01E5C"/>
                </a:solidFill>
                <a:latin typeface="站酷小薇LOGO体" panose="02010600010101010101" pitchFamily="2" charset="-122"/>
                <a:ea typeface="站酷小薇LOGO体" panose="02010600010101010101" pitchFamily="2" charset="-122"/>
                <a:sym typeface="+mn-ea"/>
              </a:rPr>
              <a:t>广州市 </a:t>
            </a:r>
            <a:r>
              <a:rPr lang="en-US" altLang="zh-CN" sz="2400" dirty="0">
                <a:solidFill>
                  <a:srgbClr val="C01E5C"/>
                </a:solidFill>
                <a:latin typeface="站酷小薇LOGO体" panose="02010600010101010101" pitchFamily="2" charset="-122"/>
                <a:ea typeface="站酷小薇LOGO体" panose="02010600010101010101" pitchFamily="2" charset="-122"/>
                <a:sym typeface="+mn-ea"/>
              </a:rPr>
              <a:t>/ </a:t>
            </a:r>
            <a:r>
              <a:rPr lang="zh-CN" altLang="en-US" sz="2400" dirty="0">
                <a:solidFill>
                  <a:srgbClr val="C01E5C"/>
                </a:solidFill>
                <a:latin typeface="站酷小薇LOGO体" panose="02010600010101010101" pitchFamily="2" charset="-122"/>
                <a:ea typeface="站酷小薇LOGO体" panose="02010600010101010101" pitchFamily="2" charset="-122"/>
                <a:sym typeface="+mn-ea"/>
              </a:rPr>
              <a:t>天河区 </a:t>
            </a:r>
            <a:r>
              <a:rPr lang="en-US" altLang="zh-CN" sz="2400" dirty="0">
                <a:solidFill>
                  <a:srgbClr val="C01E5C"/>
                </a:solidFill>
                <a:latin typeface="站酷小薇LOGO体" panose="02010600010101010101" pitchFamily="2" charset="-122"/>
                <a:ea typeface="站酷小薇LOGO体" panose="02010600010101010101" pitchFamily="2" charset="-122"/>
                <a:sym typeface="+mn-ea"/>
              </a:rPr>
              <a:t>/ </a:t>
            </a:r>
            <a:r>
              <a:rPr lang="zh-CN" altLang="en-US" sz="2400" dirty="0">
                <a:solidFill>
                  <a:srgbClr val="C01E5C"/>
                </a:solidFill>
                <a:latin typeface="站酷小薇LOGO体" panose="02010600010101010101" pitchFamily="2" charset="-122"/>
                <a:ea typeface="站酷小薇LOGO体" panose="02010600010101010101" pitchFamily="2" charset="-122"/>
                <a:sym typeface="+mn-ea"/>
              </a:rPr>
              <a:t>中山大道西 </a:t>
            </a:r>
            <a:r>
              <a:rPr lang="en-US" altLang="zh-CN" sz="2400" dirty="0">
                <a:solidFill>
                  <a:srgbClr val="C01E5C"/>
                </a:solidFill>
                <a:latin typeface="站酷小薇LOGO体" panose="02010600010101010101" pitchFamily="2" charset="-122"/>
                <a:ea typeface="站酷小薇LOGO体" panose="02010600010101010101" pitchFamily="2" charset="-122"/>
                <a:sym typeface="+mn-ea"/>
              </a:rPr>
              <a:t>/ </a:t>
            </a:r>
            <a:r>
              <a:rPr lang="zh-CN" altLang="en-US" sz="2400" dirty="0">
                <a:solidFill>
                  <a:srgbClr val="C01E5C"/>
                </a:solidFill>
                <a:latin typeface="站酷小薇LOGO体" panose="02010600010101010101" pitchFamily="2" charset="-122"/>
                <a:ea typeface="站酷小薇LOGO体" panose="02010600010101010101" pitchFamily="2" charset="-122"/>
                <a:sym typeface="+mn-ea"/>
              </a:rPr>
              <a:t>盖瑞大厦</a:t>
            </a:r>
            <a:r>
              <a:rPr lang="en-US" altLang="zh-CN" sz="2400" dirty="0">
                <a:solidFill>
                  <a:srgbClr val="C01E5C"/>
                </a:solidFill>
                <a:latin typeface="站酷小薇LOGO体" panose="02010600010101010101" pitchFamily="2" charset="-122"/>
                <a:ea typeface="站酷小薇LOGO体" panose="02010600010101010101" pitchFamily="2" charset="-122"/>
                <a:sym typeface="+mn-ea"/>
              </a:rPr>
              <a:t>202</a:t>
            </a:r>
          </a:p>
        </p:txBody>
      </p:sp>
      <p:pic>
        <p:nvPicPr>
          <p:cNvPr id="17" name="图片 16" descr="undefined"/>
          <p:cNvPicPr>
            <a:picLocks noChangeAspect="1"/>
          </p:cNvPicPr>
          <p:nvPr/>
        </p:nvPicPr>
        <p:blipFill>
          <a:blip r:embed="rId13"/>
          <a:stretch>
            <a:fillRect/>
          </a:stretch>
        </p:blipFill>
        <p:spPr>
          <a:xfrm>
            <a:off x="5615305" y="2014220"/>
            <a:ext cx="1534795" cy="1363345"/>
          </a:xfrm>
          <a:prstGeom prst="rect">
            <a:avLst/>
          </a:prstGeom>
        </p:spPr>
      </p:pic>
      <p:pic>
        <p:nvPicPr>
          <p:cNvPr id="2" name="图片 1" descr="undefined (1)"/>
          <p:cNvPicPr>
            <a:picLocks noChangeAspect="1"/>
          </p:cNvPicPr>
          <p:nvPr/>
        </p:nvPicPr>
        <p:blipFill>
          <a:blip r:embed="rId14"/>
          <a:stretch>
            <a:fillRect/>
          </a:stretch>
        </p:blipFill>
        <p:spPr>
          <a:xfrm>
            <a:off x="4257675" y="4246880"/>
            <a:ext cx="4250055" cy="156019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right)">
                                      <p:cBhvr>
                                        <p:cTn id="19" dur="500"/>
                                        <p:tgtEl>
                                          <p:spTgt spid="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500"/>
                                        <p:tgtEl>
                                          <p:spTgt spid="11"/>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up)">
                                      <p:cBhvr>
                                        <p:cTn id="35" dur="500"/>
                                        <p:tgtEl>
                                          <p:spTgt spid="13"/>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down)">
                                      <p:cBhvr>
                                        <p:cTn id="39" dur="500"/>
                                        <p:tgtEl>
                                          <p:spTgt spid="12"/>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left)">
                                      <p:cBhvr>
                                        <p:cTn id="43" dur="500"/>
                                        <p:tgtEl>
                                          <p:spTgt spid="15"/>
                                        </p:tgtEl>
                                      </p:cBhvr>
                                    </p:animEffect>
                                  </p:childTnLst>
                                </p:cTn>
                              </p:par>
                            </p:childTnLst>
                          </p:cTn>
                        </p:par>
                        <p:par>
                          <p:cTn id="44" fill="hold">
                            <p:stCondLst>
                              <p:cond delay="5000"/>
                            </p:stCondLst>
                            <p:childTnLst>
                              <p:par>
                                <p:cTn id="45" presetID="14" presetClass="entr" presetSubtype="10"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randombar(horizontal)">
                                      <p:cBhvr>
                                        <p:cTn id="4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25"/>
            <a:ext cx="12192000" cy="6838950"/>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807182"/>
            <a:ext cx="12192000" cy="1079500"/>
          </a:xfrm>
          <a:prstGeom prst="rect">
            <a:avLst/>
          </a:prstGeom>
        </p:spPr>
      </p:pic>
      <p:pic>
        <p:nvPicPr>
          <p:cNvPr id="5" name="图片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66458" y="5528253"/>
            <a:ext cx="5719306" cy="1248536"/>
          </a:xfrm>
          <a:prstGeom prst="rect">
            <a:avLst/>
          </a:prstGeom>
        </p:spPr>
      </p:pic>
      <p:pic>
        <p:nvPicPr>
          <p:cNvPr id="6" name="图片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73371" y="5601556"/>
            <a:ext cx="5719305" cy="1270957"/>
          </a:xfrm>
          <a:prstGeom prst="rect">
            <a:avLst/>
          </a:prstGeom>
        </p:spPr>
      </p:pic>
      <p:pic>
        <p:nvPicPr>
          <p:cNvPr id="7" name="图片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49929" y="6134682"/>
            <a:ext cx="2801257" cy="737831"/>
          </a:xfrm>
          <a:prstGeom prst="rect">
            <a:avLst/>
          </a:prstGeom>
        </p:spPr>
      </p:pic>
      <p:pic>
        <p:nvPicPr>
          <p:cNvPr id="9" name="图片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839" y="271462"/>
            <a:ext cx="3238500" cy="6858000"/>
          </a:xfrm>
          <a:prstGeom prst="rect">
            <a:avLst/>
          </a:prstGeom>
        </p:spPr>
      </p:pic>
      <p:pic>
        <p:nvPicPr>
          <p:cNvPr id="10" name="图片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721" y="1856422"/>
            <a:ext cx="3404679" cy="5008128"/>
          </a:xfrm>
          <a:prstGeom prst="rect">
            <a:avLst/>
          </a:prstGeom>
        </p:spPr>
      </p:pic>
      <p:pic>
        <p:nvPicPr>
          <p:cNvPr id="11" name="图片 1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5721" y="4546473"/>
            <a:ext cx="2321958" cy="2321958"/>
          </a:xfrm>
          <a:prstGeom prst="rect">
            <a:avLst/>
          </a:prstGeom>
        </p:spPr>
      </p:pic>
      <p:pic>
        <p:nvPicPr>
          <p:cNvPr id="12" name="图片 1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046004" y="2591066"/>
            <a:ext cx="1145996" cy="2517963"/>
          </a:xfrm>
          <a:prstGeom prst="rect">
            <a:avLst/>
          </a:prstGeom>
        </p:spPr>
      </p:pic>
      <p:pic>
        <p:nvPicPr>
          <p:cNvPr id="13" name="图片 1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625838" y="-332"/>
            <a:ext cx="3566161" cy="2971801"/>
          </a:xfrm>
          <a:prstGeom prst="rect">
            <a:avLst/>
          </a:prstGeom>
        </p:spPr>
      </p:pic>
      <p:grpSp>
        <p:nvGrpSpPr>
          <p:cNvPr id="2" name="Group 29"/>
          <p:cNvGrpSpPr/>
          <p:nvPr/>
        </p:nvGrpSpPr>
        <p:grpSpPr>
          <a:xfrm>
            <a:off x="496438" y="1175684"/>
            <a:ext cx="9248141" cy="4757320"/>
            <a:chOff x="0" y="730879"/>
            <a:chExt cx="10652441" cy="5479705"/>
          </a:xfrm>
        </p:grpSpPr>
        <p:grpSp>
          <p:nvGrpSpPr>
            <p:cNvPr id="3" name="Group 4"/>
            <p:cNvGrpSpPr/>
            <p:nvPr/>
          </p:nvGrpSpPr>
          <p:grpSpPr>
            <a:xfrm>
              <a:off x="0" y="730879"/>
              <a:ext cx="10652441" cy="5479705"/>
              <a:chOff x="-4093176" y="-217744"/>
              <a:chExt cx="14178398" cy="7293488"/>
            </a:xfrm>
          </p:grpSpPr>
          <p:sp>
            <p:nvSpPr>
              <p:cNvPr id="17" name="Block Arc 5"/>
              <p:cNvSpPr/>
              <p:nvPr/>
            </p:nvSpPr>
            <p:spPr>
              <a:xfrm>
                <a:off x="-4093176" y="-217744"/>
                <a:ext cx="7293488" cy="7293488"/>
              </a:xfrm>
              <a:prstGeom prst="blockArc">
                <a:avLst>
                  <a:gd name="adj1" fmla="val 18900000"/>
                  <a:gd name="adj2" fmla="val 2700000"/>
                  <a:gd name="adj3" fmla="val 296"/>
                </a:avLst>
              </a:prstGeom>
              <a:ln>
                <a:solidFill>
                  <a:srgbClr val="ED7974"/>
                </a:solidFill>
              </a:ln>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pPr algn="just">
                  <a:lnSpc>
                    <a:spcPct val="120000"/>
                  </a:lnSpc>
                </a:pPr>
                <a:endParaRPr lang="zh-CN" altLang="en-US" sz="760">
                  <a:latin typeface="造字工房悦黑体验版常规体" charset="-122"/>
                  <a:ea typeface="造字工房悦黑体验版常规体" charset="-122"/>
                  <a:cs typeface="+mn-ea"/>
                  <a:sym typeface="Arial" panose="020B0604020202020204" pitchFamily="34" charset="0"/>
                </a:endParaRPr>
              </a:p>
            </p:txBody>
          </p:sp>
          <p:sp>
            <p:nvSpPr>
              <p:cNvPr id="21" name="Freeform 6"/>
              <p:cNvSpPr/>
              <p:nvPr/>
            </p:nvSpPr>
            <p:spPr>
              <a:xfrm>
                <a:off x="2784110" y="1261532"/>
                <a:ext cx="7301111" cy="1083733"/>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solidFill>
                <a:srgbClr val="ED797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46812" tIns="123488" rIns="123488" bIns="123488" numCol="1" spcCol="1270" anchor="ctr" anchorCtr="0">
                <a:noAutofit/>
              </a:bodyPr>
              <a:lstStyle/>
              <a:p>
                <a:pPr algn="just" defTabSz="1620520">
                  <a:lnSpc>
                    <a:spcPct val="120000"/>
                  </a:lnSpc>
                </a:pPr>
                <a:endParaRPr lang="en-GB" sz="760">
                  <a:latin typeface="造字工房悦黑体验版常规体" charset="-122"/>
                  <a:ea typeface="造字工房悦黑体验版常规体" charset="-122"/>
                  <a:cs typeface="+mn-ea"/>
                  <a:sym typeface="Arial" panose="020B0604020202020204" pitchFamily="34" charset="0"/>
                </a:endParaRPr>
              </a:p>
            </p:txBody>
          </p:sp>
          <p:sp>
            <p:nvSpPr>
              <p:cNvPr id="22" name="Oval 7"/>
              <p:cNvSpPr/>
              <p:nvPr/>
            </p:nvSpPr>
            <p:spPr>
              <a:xfrm>
                <a:off x="2106777" y="1126066"/>
                <a:ext cx="1354666" cy="1354666"/>
              </a:xfrm>
              <a:prstGeom prst="ellipse">
                <a:avLst/>
              </a:prstGeom>
              <a:solidFill>
                <a:srgbClr val="FCF7E3"/>
              </a:solidFill>
              <a:ln>
                <a:solidFill>
                  <a:srgbClr val="FCF7E3"/>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algn="just">
                  <a:lnSpc>
                    <a:spcPct val="120000"/>
                  </a:lnSpc>
                </a:pPr>
                <a:endParaRPr lang="zh-CN" altLang="en-US" sz="855">
                  <a:latin typeface="造字工房悦黑体验版常规体" charset="-122"/>
                  <a:ea typeface="造字工房悦黑体验版常规体" charset="-122"/>
                  <a:cs typeface="+mn-ea"/>
                  <a:sym typeface="Arial" panose="020B0604020202020204" pitchFamily="34" charset="0"/>
                </a:endParaRPr>
              </a:p>
            </p:txBody>
          </p:sp>
          <p:sp>
            <p:nvSpPr>
              <p:cNvPr id="24" name="Freeform 8"/>
              <p:cNvSpPr/>
              <p:nvPr/>
            </p:nvSpPr>
            <p:spPr>
              <a:xfrm>
                <a:off x="3178048" y="2887132"/>
                <a:ext cx="6907174" cy="1083733"/>
              </a:xfrm>
              <a:custGeom>
                <a:avLst/>
                <a:gdLst>
                  <a:gd name="connsiteX0" fmla="*/ 0 w 6907174"/>
                  <a:gd name="connsiteY0" fmla="*/ 0 h 1083733"/>
                  <a:gd name="connsiteX1" fmla="*/ 6907174 w 6907174"/>
                  <a:gd name="connsiteY1" fmla="*/ 0 h 1083733"/>
                  <a:gd name="connsiteX2" fmla="*/ 6907174 w 6907174"/>
                  <a:gd name="connsiteY2" fmla="*/ 1083733 h 1083733"/>
                  <a:gd name="connsiteX3" fmla="*/ 0 w 6907174"/>
                  <a:gd name="connsiteY3" fmla="*/ 1083733 h 1083733"/>
                  <a:gd name="connsiteX4" fmla="*/ 0 w 6907174"/>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7174" h="1083733">
                    <a:moveTo>
                      <a:pt x="0" y="0"/>
                    </a:moveTo>
                    <a:lnTo>
                      <a:pt x="6907174" y="0"/>
                    </a:lnTo>
                    <a:lnTo>
                      <a:pt x="6907174" y="1083733"/>
                    </a:lnTo>
                    <a:lnTo>
                      <a:pt x="0" y="1083733"/>
                    </a:lnTo>
                    <a:lnTo>
                      <a:pt x="0" y="0"/>
                    </a:lnTo>
                    <a:close/>
                  </a:path>
                </a:pathLst>
              </a:custGeom>
              <a:solidFill>
                <a:srgbClr val="ED797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46812" tIns="123488" rIns="123488" bIns="123488" numCol="1" spcCol="1270" anchor="ctr" anchorCtr="0">
                <a:noAutofit/>
              </a:bodyPr>
              <a:lstStyle/>
              <a:p>
                <a:pPr algn="just" defTabSz="1620520">
                  <a:lnSpc>
                    <a:spcPct val="120000"/>
                  </a:lnSpc>
                </a:pPr>
                <a:endParaRPr lang="en-GB" sz="760">
                  <a:latin typeface="造字工房悦黑体验版常规体" charset="-122"/>
                  <a:ea typeface="造字工房悦黑体验版常规体" charset="-122"/>
                  <a:cs typeface="+mn-ea"/>
                  <a:sym typeface="Arial" panose="020B0604020202020204" pitchFamily="34" charset="0"/>
                </a:endParaRPr>
              </a:p>
            </p:txBody>
          </p:sp>
          <p:sp>
            <p:nvSpPr>
              <p:cNvPr id="25" name="Oval 9"/>
              <p:cNvSpPr/>
              <p:nvPr/>
            </p:nvSpPr>
            <p:spPr>
              <a:xfrm>
                <a:off x="2500714" y="2751666"/>
                <a:ext cx="1354666" cy="1354666"/>
              </a:xfrm>
              <a:prstGeom prst="ellipse">
                <a:avLst/>
              </a:prstGeom>
              <a:solidFill>
                <a:srgbClr val="FCF7E3"/>
              </a:solidFill>
              <a:ln>
                <a:solidFill>
                  <a:srgbClr val="FCF7E3"/>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algn="just">
                  <a:lnSpc>
                    <a:spcPct val="120000"/>
                  </a:lnSpc>
                </a:pPr>
                <a:endParaRPr lang="zh-CN" altLang="en-US" sz="855">
                  <a:latin typeface="造字工房悦黑体验版常规体" charset="-122"/>
                  <a:ea typeface="造字工房悦黑体验版常规体" charset="-122"/>
                  <a:cs typeface="+mn-ea"/>
                  <a:sym typeface="Arial" panose="020B0604020202020204" pitchFamily="34" charset="0"/>
                </a:endParaRPr>
              </a:p>
            </p:txBody>
          </p:sp>
          <p:sp>
            <p:nvSpPr>
              <p:cNvPr id="26" name="Freeform 10"/>
              <p:cNvSpPr/>
              <p:nvPr/>
            </p:nvSpPr>
            <p:spPr>
              <a:xfrm>
                <a:off x="2784110" y="4512732"/>
                <a:ext cx="7301111" cy="1083733"/>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solidFill>
                <a:srgbClr val="ED797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46812" tIns="123488" rIns="123488" bIns="123488" numCol="1" spcCol="1270" anchor="ctr" anchorCtr="0">
                <a:noAutofit/>
              </a:bodyPr>
              <a:lstStyle/>
              <a:p>
                <a:pPr algn="just" defTabSz="1620520">
                  <a:lnSpc>
                    <a:spcPct val="120000"/>
                  </a:lnSpc>
                </a:pPr>
                <a:endParaRPr lang="en-GB" sz="760">
                  <a:latin typeface="造字工房悦黑体验版常规体" charset="-122"/>
                  <a:ea typeface="造字工房悦黑体验版常规体" charset="-122"/>
                  <a:cs typeface="+mn-ea"/>
                  <a:sym typeface="Arial" panose="020B0604020202020204" pitchFamily="34" charset="0"/>
                </a:endParaRPr>
              </a:p>
            </p:txBody>
          </p:sp>
          <p:sp>
            <p:nvSpPr>
              <p:cNvPr id="27" name="Oval 11"/>
              <p:cNvSpPr/>
              <p:nvPr/>
            </p:nvSpPr>
            <p:spPr>
              <a:xfrm>
                <a:off x="2106777" y="4377266"/>
                <a:ext cx="1354666" cy="1354666"/>
              </a:xfrm>
              <a:prstGeom prst="ellipse">
                <a:avLst/>
              </a:prstGeom>
              <a:solidFill>
                <a:srgbClr val="FCF7E3"/>
              </a:solidFill>
              <a:ln>
                <a:solidFill>
                  <a:srgbClr val="FCF7E3"/>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algn="just">
                  <a:lnSpc>
                    <a:spcPct val="120000"/>
                  </a:lnSpc>
                </a:pPr>
                <a:endParaRPr lang="zh-CN" altLang="en-US" sz="855">
                  <a:latin typeface="造字工房悦黑体验版常规体" charset="-122"/>
                  <a:ea typeface="造字工房悦黑体验版常规体" charset="-122"/>
                  <a:cs typeface="+mn-ea"/>
                  <a:sym typeface="Arial" panose="020B0604020202020204" pitchFamily="34" charset="0"/>
                </a:endParaRPr>
              </a:p>
            </p:txBody>
          </p:sp>
        </p:grpSp>
        <p:sp>
          <p:nvSpPr>
            <p:cNvPr id="28" name="Rectangle 25"/>
            <p:cNvSpPr/>
            <p:nvPr/>
          </p:nvSpPr>
          <p:spPr>
            <a:xfrm>
              <a:off x="6063737" y="1842094"/>
              <a:ext cx="3988455" cy="743126"/>
            </a:xfrm>
            <a:prstGeom prst="rect">
              <a:avLst/>
            </a:prstGeom>
          </p:spPr>
          <p:txBody>
            <a:bodyPr wrap="square">
              <a:spAutoFit/>
            </a:bodyPr>
            <a:lstStyle/>
            <a:p>
              <a:pPr>
                <a:lnSpc>
                  <a:spcPct val="150000"/>
                </a:lnSpc>
              </a:pPr>
              <a:r>
                <a:rPr lang="en-US" altLang="zh-CN" sz="2400" spc="600" dirty="0">
                  <a:solidFill>
                    <a:schemeClr val="bg1"/>
                  </a:solidFill>
                  <a:latin typeface="站酷小薇LOGO体" panose="02010600010101010101" pitchFamily="2" charset="-122"/>
                  <a:ea typeface="站酷小薇LOGO体" panose="02010600010101010101" pitchFamily="2" charset="-122"/>
                  <a:sym typeface="+mn-ea"/>
                </a:rPr>
                <a:t>793520224</a:t>
              </a:r>
              <a:endParaRPr lang="en-US" altLang="zh-CN" sz="2400" spc="600" dirty="0">
                <a:solidFill>
                  <a:schemeClr val="bg1"/>
                </a:solidFill>
                <a:latin typeface="站酷小薇LOGO体" panose="02010600010101010101" pitchFamily="2" charset="-122"/>
                <a:ea typeface="站酷小薇LOGO体" panose="02010600010101010101" pitchFamily="2" charset="-122"/>
                <a:cs typeface="+mn-ea"/>
                <a:sym typeface="+mn-ea"/>
              </a:endParaRPr>
            </a:p>
          </p:txBody>
        </p:sp>
        <p:sp>
          <p:nvSpPr>
            <p:cNvPr id="29" name="Rectangle 26"/>
            <p:cNvSpPr/>
            <p:nvPr/>
          </p:nvSpPr>
          <p:spPr>
            <a:xfrm>
              <a:off x="6098114" y="3176581"/>
              <a:ext cx="3988455" cy="1125660"/>
            </a:xfrm>
            <a:prstGeom prst="rect">
              <a:avLst/>
            </a:prstGeom>
          </p:spPr>
          <p:txBody>
            <a:bodyPr wrap="square">
              <a:spAutoFit/>
            </a:bodyPr>
            <a:lstStyle/>
            <a:p>
              <a:pPr algn="just">
                <a:lnSpc>
                  <a:spcPct val="120000"/>
                </a:lnSpc>
              </a:pPr>
              <a:r>
                <a:rPr lang="en-US" altLang="zh-CN" sz="2400" spc="600" dirty="0">
                  <a:solidFill>
                    <a:schemeClr val="bg1"/>
                  </a:solidFill>
                  <a:latin typeface="站酷小薇LOGO体" panose="02010600010101010101" pitchFamily="2" charset="-122"/>
                  <a:ea typeface="站酷小薇LOGO体" panose="02010600010101010101" pitchFamily="2" charset="-122"/>
                  <a:sym typeface="+mn-ea"/>
                </a:rPr>
                <a:t>793520224</a:t>
              </a:r>
              <a:endParaRPr lang="en-US" altLang="zh-CN" sz="2400" spc="600" dirty="0">
                <a:solidFill>
                  <a:schemeClr val="bg1"/>
                </a:solidFill>
                <a:latin typeface="站酷小薇LOGO体" panose="02010600010101010101" pitchFamily="2" charset="-122"/>
                <a:ea typeface="站酷小薇LOGO体" panose="02010600010101010101" pitchFamily="2" charset="-122"/>
                <a:cs typeface="+mn-ea"/>
                <a:sym typeface="+mn-ea"/>
              </a:endParaRPr>
            </a:p>
            <a:p>
              <a:pPr algn="just">
                <a:lnSpc>
                  <a:spcPct val="120000"/>
                </a:lnSpc>
              </a:pPr>
              <a:endParaRPr lang="en-US" altLang="zh-CN" sz="2400" spc="600" dirty="0">
                <a:solidFill>
                  <a:schemeClr val="bg1"/>
                </a:solidFill>
                <a:latin typeface="站酷小薇LOGO体" panose="02010600010101010101" pitchFamily="2" charset="-122"/>
                <a:ea typeface="站酷小薇LOGO体" panose="02010600010101010101" pitchFamily="2" charset="-122"/>
                <a:cs typeface="+mn-ea"/>
                <a:sym typeface="+mn-ea"/>
              </a:endParaRPr>
            </a:p>
          </p:txBody>
        </p:sp>
        <p:sp>
          <p:nvSpPr>
            <p:cNvPr id="30" name="Rectangle 27"/>
            <p:cNvSpPr/>
            <p:nvPr/>
          </p:nvSpPr>
          <p:spPr>
            <a:xfrm>
              <a:off x="6098114" y="4285499"/>
              <a:ext cx="3988455" cy="1380926"/>
            </a:xfrm>
            <a:prstGeom prst="rect">
              <a:avLst/>
            </a:prstGeom>
          </p:spPr>
          <p:txBody>
            <a:bodyPr wrap="square">
              <a:spAutoFit/>
            </a:bodyPr>
            <a:lstStyle/>
            <a:p>
              <a:pPr>
                <a:lnSpc>
                  <a:spcPct val="150000"/>
                </a:lnSpc>
              </a:pPr>
              <a:r>
                <a:rPr lang="en-US" altLang="zh-CN" sz="2400" spc="600" dirty="0">
                  <a:solidFill>
                    <a:schemeClr val="bg1"/>
                  </a:solidFill>
                  <a:latin typeface="站酷小薇LOGO体" panose="02010600010101010101" pitchFamily="2" charset="-122"/>
                  <a:ea typeface="站酷小薇LOGO体" panose="02010600010101010101" pitchFamily="2" charset="-122"/>
                  <a:sym typeface="+mn-ea"/>
                </a:rPr>
                <a:t>793520224</a:t>
              </a:r>
              <a:r>
                <a:rPr lang="en-US" altLang="zh-CN" sz="1600" spc="600" dirty="0">
                  <a:solidFill>
                    <a:schemeClr val="bg1"/>
                  </a:solidFill>
                  <a:latin typeface="站酷小薇LOGO体" panose="02010600010101010101" pitchFamily="2" charset="-122"/>
                  <a:ea typeface="站酷小薇LOGO体" panose="02010600010101010101" pitchFamily="2" charset="-122"/>
                  <a:sym typeface="+mn-ea"/>
                </a:rPr>
                <a:t>@QQ.COM</a:t>
              </a:r>
              <a:endParaRPr lang="en-US" altLang="zh-CN" sz="2400" spc="600" dirty="0">
                <a:solidFill>
                  <a:srgbClr val="C01E5C"/>
                </a:solidFill>
                <a:latin typeface="站酷小薇LOGO体" panose="02010600010101010101" pitchFamily="2" charset="-122"/>
                <a:ea typeface="站酷小薇LOGO体" panose="02010600010101010101" pitchFamily="2" charset="-122"/>
              </a:endParaRPr>
            </a:p>
            <a:p>
              <a:pPr>
                <a:lnSpc>
                  <a:spcPct val="150000"/>
                </a:lnSpc>
              </a:pPr>
              <a:endParaRPr lang="en-US" altLang="zh-CN" sz="2400" spc="600" dirty="0">
                <a:solidFill>
                  <a:schemeClr val="bg1"/>
                </a:solidFill>
                <a:latin typeface="站酷小薇LOGO体" panose="02010600010101010101" pitchFamily="2" charset="-122"/>
                <a:ea typeface="站酷小薇LOGO体" panose="02010600010101010101" pitchFamily="2" charset="-122"/>
                <a:cs typeface="+mn-ea"/>
                <a:sym typeface="+mn-ea"/>
              </a:endParaRPr>
            </a:p>
          </p:txBody>
        </p:sp>
      </p:grpSp>
      <p:sp>
        <p:nvSpPr>
          <p:cNvPr id="36" name="Rectangle 23"/>
          <p:cNvSpPr/>
          <p:nvPr/>
        </p:nvSpPr>
        <p:spPr>
          <a:xfrm>
            <a:off x="4982210" y="749300"/>
            <a:ext cx="4798695" cy="988347"/>
          </a:xfrm>
          <a:prstGeom prst="rect">
            <a:avLst/>
          </a:prstGeom>
          <a:noFill/>
          <a:extLst>
            <a:ext uri="{909E8E84-426E-40DD-AFC4-6F175D3DCCD1}">
              <a14:hiddenFill xmlns:a14="http://schemas.microsoft.com/office/drawing/2010/main">
                <a:grpFill/>
              </a14:hiddenFill>
            </a:ext>
          </a:extLst>
        </p:spPr>
        <p:txBody>
          <a:bodyPr wrap="square">
            <a:spAutoFit/>
          </a:bodyPr>
          <a:lstStyle/>
          <a:p>
            <a:pPr algn="ctr">
              <a:lnSpc>
                <a:spcPct val="150000"/>
              </a:lnSpc>
            </a:pPr>
            <a:r>
              <a:rPr lang="zh-CN" altLang="en-US" sz="4400" b="1" dirty="0">
                <a:solidFill>
                  <a:srgbClr val="C01E5C"/>
                </a:solidFill>
                <a:latin typeface="文鼎新艺体_U" panose="040B0A00000000000000" charset="-122"/>
                <a:ea typeface="文鼎新艺体_U" panose="040B0A00000000000000" charset="-122"/>
                <a:cs typeface="文鼎新艺体_U" panose="040B0A00000000000000" charset="-122"/>
                <a:sym typeface="+mn-ea"/>
              </a:rPr>
              <a:t>报 名 方 式</a:t>
            </a:r>
          </a:p>
        </p:txBody>
      </p:sp>
      <p:pic>
        <p:nvPicPr>
          <p:cNvPr id="40" name="图片 39"/>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765780" y="2339224"/>
            <a:ext cx="400374" cy="328784"/>
          </a:xfrm>
          <a:prstGeom prst="rect">
            <a:avLst/>
          </a:prstGeom>
        </p:spPr>
      </p:pic>
      <p:pic>
        <p:nvPicPr>
          <p:cNvPr id="41" name="图片 4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075650" y="3408560"/>
            <a:ext cx="327421" cy="362175"/>
          </a:xfrm>
          <a:prstGeom prst="rect">
            <a:avLst/>
          </a:prstGeom>
        </p:spPr>
      </p:pic>
      <p:pic>
        <p:nvPicPr>
          <p:cNvPr id="42" name="图片 4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809892" y="4528399"/>
            <a:ext cx="310958" cy="245108"/>
          </a:xfrm>
          <a:prstGeom prst="rect">
            <a:avLst/>
          </a:prstGeom>
        </p:spPr>
      </p:pic>
      <p:pic>
        <p:nvPicPr>
          <p:cNvPr id="31" name="图片 30" descr="undefined"/>
          <p:cNvPicPr>
            <a:picLocks noChangeAspect="1"/>
          </p:cNvPicPr>
          <p:nvPr/>
        </p:nvPicPr>
        <p:blipFill>
          <a:blip r:embed="rId16"/>
          <a:stretch>
            <a:fillRect/>
          </a:stretch>
        </p:blipFill>
        <p:spPr>
          <a:xfrm>
            <a:off x="2773680" y="2847340"/>
            <a:ext cx="1766570" cy="1569085"/>
          </a:xfrm>
          <a:prstGeom prst="rect">
            <a:avLst/>
          </a:prstGeom>
        </p:spPr>
      </p:pic>
    </p:spTree>
  </p:cSld>
  <p:clrMapOvr>
    <a:masterClrMapping/>
  </p:clrMapOvr>
  <p:transition spd="slow" advClick="0" advTm="0">
    <p:comb/>
  </p:transition>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right)">
                                      <p:cBhvr>
                                        <p:cTn id="19" dur="500"/>
                                        <p:tgtEl>
                                          <p:spTgt spid="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500"/>
                                        <p:tgtEl>
                                          <p:spTgt spid="11"/>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up)">
                                      <p:cBhvr>
                                        <p:cTn id="35" dur="500"/>
                                        <p:tgtEl>
                                          <p:spTgt spid="13"/>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down)">
                                      <p:cBhvr>
                                        <p:cTn id="39" dur="500"/>
                                        <p:tgtEl>
                                          <p:spTgt spid="12"/>
                                        </p:tgtEl>
                                      </p:cBhvr>
                                    </p:animEffect>
                                  </p:childTnLst>
                                </p:cTn>
                              </p:par>
                            </p:childTnLst>
                          </p:cTn>
                        </p:par>
                        <p:par>
                          <p:cTn id="40" fill="hold">
                            <p:stCondLst>
                              <p:cond delay="4500"/>
                            </p:stCondLst>
                            <p:childTnLst>
                              <p:par>
                                <p:cTn id="41" presetID="2" presetClass="entr" presetSubtype="8" fill="hold" nodeType="afterEffect">
                                  <p:stCondLst>
                                    <p:cond delay="0"/>
                                  </p:stCondLst>
                                  <p:childTnLst>
                                    <p:set>
                                      <p:cBhvr>
                                        <p:cTn id="42" dur="1" fill="hold">
                                          <p:stCondLst>
                                            <p:cond delay="0"/>
                                          </p:stCondLst>
                                        </p:cTn>
                                        <p:tgtEl>
                                          <p:spTgt spid="2"/>
                                        </p:tgtEl>
                                        <p:attrNameLst>
                                          <p:attrName>style.visibility</p:attrName>
                                        </p:attrNameLst>
                                      </p:cBhvr>
                                      <p:to>
                                        <p:strVal val="visible"/>
                                      </p:to>
                                    </p:set>
                                    <p:anim calcmode="lin" valueType="num">
                                      <p:cBhvr additive="base">
                                        <p:cTn id="43" dur="500" fill="hold"/>
                                        <p:tgtEl>
                                          <p:spTgt spid="2"/>
                                        </p:tgtEl>
                                        <p:attrNameLst>
                                          <p:attrName>ppt_x</p:attrName>
                                        </p:attrNameLst>
                                      </p:cBhvr>
                                      <p:tavLst>
                                        <p:tav tm="0">
                                          <p:val>
                                            <p:strVal val="0-#ppt_w/2"/>
                                          </p:val>
                                        </p:tav>
                                        <p:tav tm="100000">
                                          <p:val>
                                            <p:strVal val="#ppt_x"/>
                                          </p:val>
                                        </p:tav>
                                      </p:tavLst>
                                    </p:anim>
                                    <p:anim calcmode="lin" valueType="num">
                                      <p:cBhvr additive="base">
                                        <p:cTn id="44" dur="500" fill="hold"/>
                                        <p:tgtEl>
                                          <p:spTgt spid="2"/>
                                        </p:tgtEl>
                                        <p:attrNameLst>
                                          <p:attrName>ppt_y</p:attrName>
                                        </p:attrNameLst>
                                      </p:cBhvr>
                                      <p:tavLst>
                                        <p:tav tm="0">
                                          <p:val>
                                            <p:strVal val="#ppt_y"/>
                                          </p:val>
                                        </p:tav>
                                        <p:tav tm="100000">
                                          <p:val>
                                            <p:strVal val="#ppt_y"/>
                                          </p:val>
                                        </p:tav>
                                      </p:tavLst>
                                    </p:anim>
                                  </p:childTnLst>
                                </p:cTn>
                              </p:par>
                              <p:par>
                                <p:cTn id="45" presetID="22" presetClass="entr" presetSubtype="1" fill="hold" nodeType="withEffect">
                                  <p:stCondLst>
                                    <p:cond delay="2800"/>
                                  </p:stCondLst>
                                  <p:childTnLst>
                                    <p:set>
                                      <p:cBhvr>
                                        <p:cTn id="46" dur="1000" fill="hold">
                                          <p:stCondLst>
                                            <p:cond delay="0"/>
                                          </p:stCondLst>
                                        </p:cTn>
                                        <p:tgtEl>
                                          <p:spTgt spid="40"/>
                                        </p:tgtEl>
                                        <p:attrNameLst>
                                          <p:attrName>style.visibility</p:attrName>
                                        </p:attrNameLst>
                                      </p:cBhvr>
                                      <p:to>
                                        <p:strVal val="visible"/>
                                      </p:to>
                                    </p:set>
                                    <p:animEffect transition="in" filter="wipe(up)">
                                      <p:cBhvr>
                                        <p:cTn id="47" dur="1000"/>
                                        <p:tgtEl>
                                          <p:spTgt spid="40"/>
                                        </p:tgtEl>
                                      </p:cBhvr>
                                    </p:animEffect>
                                  </p:childTnLst>
                                </p:cTn>
                              </p:par>
                              <p:par>
                                <p:cTn id="48" presetID="22" presetClass="entr" presetSubtype="1" fill="hold" nodeType="withEffect">
                                  <p:stCondLst>
                                    <p:cond delay="3600"/>
                                  </p:stCondLst>
                                  <p:childTnLst>
                                    <p:set>
                                      <p:cBhvr>
                                        <p:cTn id="49" dur="1000" fill="hold">
                                          <p:stCondLst>
                                            <p:cond delay="0"/>
                                          </p:stCondLst>
                                        </p:cTn>
                                        <p:tgtEl>
                                          <p:spTgt spid="41"/>
                                        </p:tgtEl>
                                        <p:attrNameLst>
                                          <p:attrName>style.visibility</p:attrName>
                                        </p:attrNameLst>
                                      </p:cBhvr>
                                      <p:to>
                                        <p:strVal val="visible"/>
                                      </p:to>
                                    </p:set>
                                    <p:animEffect transition="in" filter="wipe(up)">
                                      <p:cBhvr>
                                        <p:cTn id="50" dur="1000"/>
                                        <p:tgtEl>
                                          <p:spTgt spid="41"/>
                                        </p:tgtEl>
                                      </p:cBhvr>
                                    </p:animEffect>
                                  </p:childTnLst>
                                </p:cTn>
                              </p:par>
                              <p:par>
                                <p:cTn id="51" presetID="22" presetClass="entr" presetSubtype="1" fill="hold" nodeType="withEffect">
                                  <p:stCondLst>
                                    <p:cond delay="4600"/>
                                  </p:stCondLst>
                                  <p:childTnLst>
                                    <p:set>
                                      <p:cBhvr>
                                        <p:cTn id="52" dur="1000" fill="hold">
                                          <p:stCondLst>
                                            <p:cond delay="0"/>
                                          </p:stCondLst>
                                        </p:cTn>
                                        <p:tgtEl>
                                          <p:spTgt spid="42"/>
                                        </p:tgtEl>
                                        <p:attrNameLst>
                                          <p:attrName>style.visibility</p:attrName>
                                        </p:attrNameLst>
                                      </p:cBhvr>
                                      <p:to>
                                        <p:strVal val="visible"/>
                                      </p:to>
                                    </p:set>
                                    <p:animEffect transition="in" filter="wipe(up)">
                                      <p:cBhvr>
                                        <p:cTn id="53"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25"/>
            <a:ext cx="12192000" cy="6838950"/>
          </a:xfrm>
          <a:prstGeom prst="rect">
            <a:avLst/>
          </a:prstGeom>
        </p:spPr>
      </p:pic>
      <p:pic>
        <p:nvPicPr>
          <p:cNvPr id="3" name="图片 2" descr="undefined (4)"/>
          <p:cNvPicPr>
            <a:picLocks noChangeAspect="1"/>
          </p:cNvPicPr>
          <p:nvPr/>
        </p:nvPicPr>
        <p:blipFill>
          <a:blip r:embed="rId4"/>
          <a:stretch>
            <a:fillRect/>
          </a:stretch>
        </p:blipFill>
        <p:spPr>
          <a:xfrm>
            <a:off x="8625840" y="2287270"/>
            <a:ext cx="3268345" cy="4146550"/>
          </a:xfrm>
          <a:prstGeom prst="rect">
            <a:avLst/>
          </a:prstGeom>
        </p:spPr>
      </p:pic>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807182"/>
            <a:ext cx="12192000" cy="1079500"/>
          </a:xfrm>
          <a:prstGeom prst="rect">
            <a:avLst/>
          </a:prstGeom>
        </p:spPr>
      </p:pic>
      <p:pic>
        <p:nvPicPr>
          <p:cNvPr id="5" name="图片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66458" y="5528253"/>
            <a:ext cx="5719306" cy="1248536"/>
          </a:xfrm>
          <a:prstGeom prst="rect">
            <a:avLst/>
          </a:prstGeom>
        </p:spPr>
      </p:pic>
      <p:pic>
        <p:nvPicPr>
          <p:cNvPr id="6" name="图片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73371" y="5601556"/>
            <a:ext cx="5719305" cy="1270957"/>
          </a:xfrm>
          <a:prstGeom prst="rect">
            <a:avLst/>
          </a:prstGeom>
        </p:spPr>
      </p:pic>
      <p:pic>
        <p:nvPicPr>
          <p:cNvPr id="7" name="图片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49929" y="6134682"/>
            <a:ext cx="2801257" cy="737831"/>
          </a:xfrm>
          <a:prstGeom prst="rect">
            <a:avLst/>
          </a:prstGeom>
        </p:spPr>
      </p:pic>
      <p:pic>
        <p:nvPicPr>
          <p:cNvPr id="9" name="图片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3839" y="271462"/>
            <a:ext cx="3238500" cy="6858000"/>
          </a:xfrm>
          <a:prstGeom prst="rect">
            <a:avLst/>
          </a:prstGeom>
        </p:spPr>
      </p:pic>
      <p:pic>
        <p:nvPicPr>
          <p:cNvPr id="10" name="图片 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5721" y="1856422"/>
            <a:ext cx="3404679" cy="5008128"/>
          </a:xfrm>
          <a:prstGeom prst="rect">
            <a:avLst/>
          </a:prstGeom>
        </p:spPr>
      </p:pic>
      <p:pic>
        <p:nvPicPr>
          <p:cNvPr id="11" name="图片 1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5721" y="4546473"/>
            <a:ext cx="2321958" cy="2321958"/>
          </a:xfrm>
          <a:prstGeom prst="rect">
            <a:avLst/>
          </a:prstGeom>
        </p:spPr>
      </p:pic>
      <p:pic>
        <p:nvPicPr>
          <p:cNvPr id="12" name="图片 1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046004" y="2591066"/>
            <a:ext cx="1145996" cy="2517963"/>
          </a:xfrm>
          <a:prstGeom prst="rect">
            <a:avLst/>
          </a:prstGeom>
        </p:spPr>
      </p:pic>
      <p:pic>
        <p:nvPicPr>
          <p:cNvPr id="13" name="图片 1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625838" y="-332"/>
            <a:ext cx="3566161" cy="2971801"/>
          </a:xfrm>
          <a:prstGeom prst="rect">
            <a:avLst/>
          </a:prstGeom>
        </p:spPr>
      </p:pic>
      <p:sp>
        <p:nvSpPr>
          <p:cNvPr id="14" name="矩形 13"/>
          <p:cNvSpPr/>
          <p:nvPr/>
        </p:nvSpPr>
        <p:spPr>
          <a:xfrm>
            <a:off x="3665220" y="1447234"/>
            <a:ext cx="5116830" cy="768350"/>
          </a:xfrm>
          <a:prstGeom prst="rect">
            <a:avLst/>
          </a:prstGeom>
        </p:spPr>
        <p:txBody>
          <a:bodyPr wrap="square">
            <a:spAutoFit/>
          </a:bodyPr>
          <a:lstStyle/>
          <a:p>
            <a:pPr algn="dist"/>
            <a:r>
              <a:rPr lang="zh-CN" altLang="en-US" sz="4400" b="1" dirty="0">
                <a:solidFill>
                  <a:srgbClr val="C01E5C"/>
                </a:solidFill>
                <a:latin typeface="文鼎新艺体_U" panose="040B0A00000000000000" charset="-122"/>
                <a:ea typeface="文鼎新艺体_U" panose="040B0A00000000000000" charset="-122"/>
                <a:sym typeface="+mn-ea"/>
              </a:rPr>
              <a:t>某某某公司企业</a:t>
            </a:r>
          </a:p>
        </p:txBody>
      </p:sp>
      <p:sp>
        <p:nvSpPr>
          <p:cNvPr id="15" name="矩形 14"/>
          <p:cNvSpPr/>
          <p:nvPr/>
        </p:nvSpPr>
        <p:spPr>
          <a:xfrm>
            <a:off x="3901336" y="2583495"/>
            <a:ext cx="4376420" cy="829945"/>
          </a:xfrm>
          <a:prstGeom prst="rect">
            <a:avLst/>
          </a:prstGeom>
        </p:spPr>
        <p:txBody>
          <a:bodyPr wrap="square">
            <a:spAutoFit/>
          </a:bodyPr>
          <a:lstStyle/>
          <a:p>
            <a:pPr>
              <a:lnSpc>
                <a:spcPct val="150000"/>
              </a:lnSpc>
            </a:pPr>
            <a:r>
              <a:rPr lang="zh-CN" altLang="en-US" sz="1600" dirty="0">
                <a:solidFill>
                  <a:srgbClr val="C01E5C"/>
                </a:solidFill>
                <a:latin typeface="站酷小薇LOGO体" panose="02010600010101010101" pitchFamily="2" charset="-122"/>
                <a:ea typeface="站酷小薇LOGO体" panose="02010600010101010101" pitchFamily="2" charset="-122"/>
              </a:rPr>
              <a:t>点击输入相应文本点击输入相应文本点击输入相应文本点击输入相应文本点击输入相应文本</a:t>
            </a:r>
          </a:p>
        </p:txBody>
      </p:sp>
      <p:sp>
        <p:nvSpPr>
          <p:cNvPr id="16" name="矩形 15"/>
          <p:cNvSpPr/>
          <p:nvPr/>
        </p:nvSpPr>
        <p:spPr>
          <a:xfrm>
            <a:off x="3901336" y="3577190"/>
            <a:ext cx="4376420" cy="829945"/>
          </a:xfrm>
          <a:prstGeom prst="rect">
            <a:avLst/>
          </a:prstGeom>
        </p:spPr>
        <p:txBody>
          <a:bodyPr wrap="square">
            <a:spAutoFit/>
          </a:bodyPr>
          <a:lstStyle/>
          <a:p>
            <a:pPr>
              <a:lnSpc>
                <a:spcPct val="150000"/>
              </a:lnSpc>
            </a:pPr>
            <a:r>
              <a:rPr lang="zh-CN" altLang="en-US" sz="1600" dirty="0">
                <a:solidFill>
                  <a:srgbClr val="C01E5C"/>
                </a:solidFill>
                <a:latin typeface="站酷小薇LOGO体" panose="02010600010101010101" pitchFamily="2" charset="-122"/>
                <a:ea typeface="站酷小薇LOGO体" panose="02010600010101010101" pitchFamily="2" charset="-122"/>
              </a:rPr>
              <a:t>点击输入相应文本点击输入相应文本点击输入相应文本点击输入相应文本点击输入相应文本</a:t>
            </a:r>
          </a:p>
        </p:txBody>
      </p:sp>
      <p:sp>
        <p:nvSpPr>
          <p:cNvPr id="18" name="矩形 17"/>
          <p:cNvSpPr/>
          <p:nvPr/>
        </p:nvSpPr>
        <p:spPr>
          <a:xfrm>
            <a:off x="3901336" y="4564867"/>
            <a:ext cx="4376420" cy="829945"/>
          </a:xfrm>
          <a:prstGeom prst="rect">
            <a:avLst/>
          </a:prstGeom>
        </p:spPr>
        <p:txBody>
          <a:bodyPr wrap="square">
            <a:spAutoFit/>
          </a:bodyPr>
          <a:lstStyle/>
          <a:p>
            <a:pPr>
              <a:lnSpc>
                <a:spcPct val="150000"/>
              </a:lnSpc>
            </a:pPr>
            <a:r>
              <a:rPr lang="zh-CN" altLang="en-US" sz="1600" dirty="0">
                <a:solidFill>
                  <a:srgbClr val="C01E5C"/>
                </a:solidFill>
                <a:latin typeface="站酷小薇LOGO体" panose="02010600010101010101" pitchFamily="2" charset="-122"/>
                <a:ea typeface="站酷小薇LOGO体" panose="02010600010101010101" pitchFamily="2" charset="-122"/>
              </a:rPr>
              <a:t>点击输入相应文本点击输入相应文本点击输入相应文本点击输入相应文本点击输入相应文本</a:t>
            </a:r>
          </a:p>
        </p:txBody>
      </p:sp>
    </p:spTree>
  </p:cSld>
  <p:clrMapOvr>
    <a:masterClrMapping/>
  </p:clrMapOvr>
  <p:transition spd="slow" advClick="0" advTm="0">
    <p:comb/>
  </p:transition>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right)">
                                      <p:cBhvr>
                                        <p:cTn id="19" dur="500"/>
                                        <p:tgtEl>
                                          <p:spTgt spid="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500"/>
                                        <p:tgtEl>
                                          <p:spTgt spid="11"/>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up)">
                                      <p:cBhvr>
                                        <p:cTn id="35" dur="500"/>
                                        <p:tgtEl>
                                          <p:spTgt spid="13"/>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down)">
                                      <p:cBhvr>
                                        <p:cTn id="39" dur="500"/>
                                        <p:tgtEl>
                                          <p:spTgt spid="12"/>
                                        </p:tgtEl>
                                      </p:cBhvr>
                                    </p:animEffect>
                                  </p:childTnLst>
                                </p:cTn>
                              </p:par>
                              <p:par>
                                <p:cTn id="40" presetID="22" presetClass="entr" presetSubtype="1" fill="hold" grpId="0" nodeType="withEffect">
                                  <p:stCondLst>
                                    <p:cond delay="800"/>
                                  </p:stCondLst>
                                  <p:childTnLst>
                                    <p:set>
                                      <p:cBhvr>
                                        <p:cTn id="41" dur="1000" fill="hold">
                                          <p:stCondLst>
                                            <p:cond delay="0"/>
                                          </p:stCondLst>
                                        </p:cTn>
                                        <p:tgtEl>
                                          <p:spTgt spid="14"/>
                                        </p:tgtEl>
                                        <p:attrNameLst>
                                          <p:attrName>style.visibility</p:attrName>
                                        </p:attrNameLst>
                                      </p:cBhvr>
                                      <p:to>
                                        <p:strVal val="visible"/>
                                      </p:to>
                                    </p:set>
                                    <p:animEffect transition="in" filter="wipe(up)">
                                      <p:cBhvr>
                                        <p:cTn id="42" dur="1000"/>
                                        <p:tgtEl>
                                          <p:spTgt spid="14"/>
                                        </p:tgtEl>
                                      </p:cBhvr>
                                    </p:animEffect>
                                  </p:childTnLst>
                                </p:cTn>
                              </p:par>
                              <p:par>
                                <p:cTn id="43" presetID="42" presetClass="entr" presetSubtype="0" fill="hold" grpId="0" nodeType="withEffect">
                                  <p:stCondLst>
                                    <p:cond delay="260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1000"/>
                                        <p:tgtEl>
                                          <p:spTgt spid="15"/>
                                        </p:tgtEl>
                                      </p:cBhvr>
                                    </p:animEffect>
                                    <p:anim calcmode="lin" valueType="num">
                                      <p:cBhvr>
                                        <p:cTn id="46" dur="1000" fill="hold"/>
                                        <p:tgtEl>
                                          <p:spTgt spid="15"/>
                                        </p:tgtEl>
                                        <p:attrNameLst>
                                          <p:attrName>ppt_x</p:attrName>
                                        </p:attrNameLst>
                                      </p:cBhvr>
                                      <p:tavLst>
                                        <p:tav tm="0">
                                          <p:val>
                                            <p:strVal val="#ppt_x"/>
                                          </p:val>
                                        </p:tav>
                                        <p:tav tm="100000">
                                          <p:val>
                                            <p:strVal val="#ppt_x"/>
                                          </p:val>
                                        </p:tav>
                                      </p:tavLst>
                                    </p:anim>
                                    <p:anim calcmode="lin" valueType="num">
                                      <p:cBhvr>
                                        <p:cTn id="47" dur="1000" fill="hold"/>
                                        <p:tgtEl>
                                          <p:spTgt spid="15"/>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260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1000" fill="hold"/>
                                        <p:tgtEl>
                                          <p:spTgt spid="16"/>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260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1000"/>
                                        <p:tgtEl>
                                          <p:spTgt spid="18"/>
                                        </p:tgtEl>
                                      </p:cBhvr>
                                    </p:animEffect>
                                    <p:anim calcmode="lin" valueType="num">
                                      <p:cBhvr>
                                        <p:cTn id="56" dur="1000" fill="hold"/>
                                        <p:tgtEl>
                                          <p:spTgt spid="18"/>
                                        </p:tgtEl>
                                        <p:attrNameLst>
                                          <p:attrName>ppt_x</p:attrName>
                                        </p:attrNameLst>
                                      </p:cBhvr>
                                      <p:tavLst>
                                        <p:tav tm="0">
                                          <p:val>
                                            <p:strVal val="#ppt_x"/>
                                          </p:val>
                                        </p:tav>
                                        <p:tav tm="100000">
                                          <p:val>
                                            <p:strVal val="#ppt_x"/>
                                          </p:val>
                                        </p:tav>
                                      </p:tavLst>
                                    </p:anim>
                                    <p:anim calcmode="lin" valueType="num">
                                      <p:cBhvr>
                                        <p:cTn id="5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25"/>
            <a:ext cx="12192000" cy="6838950"/>
          </a:xfrm>
          <a:prstGeom prst="rect">
            <a:avLst/>
          </a:prstGeom>
        </p:spPr>
      </p:pic>
      <p:pic>
        <p:nvPicPr>
          <p:cNvPr id="53" name="图片 5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4071937" cy="6463391"/>
          </a:xfrm>
          <a:prstGeom prst="rect">
            <a:avLst/>
          </a:prstGeom>
        </p:spPr>
      </p:pic>
      <p:pic>
        <p:nvPicPr>
          <p:cNvPr id="54" name="图片 5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875" y="0"/>
            <a:ext cx="3422764" cy="6040171"/>
          </a:xfrm>
          <a:prstGeom prst="rect">
            <a:avLst/>
          </a:prstGeom>
        </p:spPr>
      </p:pic>
      <p:pic>
        <p:nvPicPr>
          <p:cNvPr id="4" name="图片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5807182"/>
            <a:ext cx="12192000" cy="1079500"/>
          </a:xfrm>
          <a:prstGeom prst="rect">
            <a:avLst/>
          </a:prstGeom>
        </p:spPr>
      </p:pic>
      <p:pic>
        <p:nvPicPr>
          <p:cNvPr id="5" name="图片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66458" y="5528253"/>
            <a:ext cx="5719306" cy="1248536"/>
          </a:xfrm>
          <a:prstGeom prst="rect">
            <a:avLst/>
          </a:prstGeom>
        </p:spPr>
      </p:pic>
      <p:pic>
        <p:nvPicPr>
          <p:cNvPr id="6" name="图片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73371" y="5601556"/>
            <a:ext cx="5719305" cy="1270957"/>
          </a:xfrm>
          <a:prstGeom prst="rect">
            <a:avLst/>
          </a:prstGeom>
        </p:spPr>
      </p:pic>
      <p:pic>
        <p:nvPicPr>
          <p:cNvPr id="7" name="图片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149929" y="6134682"/>
            <a:ext cx="2801257" cy="737831"/>
          </a:xfrm>
          <a:prstGeom prst="rect">
            <a:avLst/>
          </a:prstGeom>
        </p:spPr>
      </p:pic>
      <p:pic>
        <p:nvPicPr>
          <p:cNvPr id="10" name="图片 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5721" y="1856422"/>
            <a:ext cx="3404679" cy="5008128"/>
          </a:xfrm>
          <a:prstGeom prst="rect">
            <a:avLst/>
          </a:prstGeom>
        </p:spPr>
      </p:pic>
      <p:pic>
        <p:nvPicPr>
          <p:cNvPr id="11" name="图片 1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5721" y="4546473"/>
            <a:ext cx="2321958" cy="2321958"/>
          </a:xfrm>
          <a:prstGeom prst="rect">
            <a:avLst/>
          </a:prstGeom>
        </p:spPr>
      </p:pic>
      <p:pic>
        <p:nvPicPr>
          <p:cNvPr id="12" name="图片 1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046004" y="2591066"/>
            <a:ext cx="1145996" cy="2517963"/>
          </a:xfrm>
          <a:prstGeom prst="rect">
            <a:avLst/>
          </a:prstGeom>
        </p:spPr>
      </p:pic>
      <p:pic>
        <p:nvPicPr>
          <p:cNvPr id="13" name="图片 1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625838" y="-332"/>
            <a:ext cx="3566161" cy="2971801"/>
          </a:xfrm>
          <a:prstGeom prst="rect">
            <a:avLst/>
          </a:prstGeom>
        </p:spPr>
      </p:pic>
      <p:sp>
        <p:nvSpPr>
          <p:cNvPr id="57" name="文本框 5"/>
          <p:cNvSpPr txBox="1">
            <a:spLocks noChangeArrowheads="1"/>
          </p:cNvSpPr>
          <p:nvPr/>
        </p:nvSpPr>
        <p:spPr bwMode="auto">
          <a:xfrm>
            <a:off x="4038598" y="1968217"/>
            <a:ext cx="597471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685165" fontAlgn="base">
              <a:spcBef>
                <a:spcPct val="0"/>
              </a:spcBef>
              <a:spcAft>
                <a:spcPct val="0"/>
              </a:spcAft>
              <a:defRPr/>
            </a:pPr>
            <a:r>
              <a:rPr lang="zh-CN" altLang="en-US" sz="7200" b="1" spc="300" dirty="0">
                <a:solidFill>
                  <a:srgbClr val="C01E5C"/>
                </a:solidFill>
                <a:latin typeface="方正黑体简体" panose="02010601030101010101" pitchFamily="2" charset="-122"/>
                <a:ea typeface="方正黑体简体" panose="02010601030101010101" pitchFamily="2" charset="-122"/>
                <a:cs typeface="+mn-ea"/>
                <a:sym typeface="+mn-lt"/>
              </a:rPr>
              <a:t>感谢您的欣赏</a:t>
            </a:r>
          </a:p>
        </p:txBody>
      </p:sp>
      <p:sp>
        <p:nvSpPr>
          <p:cNvPr id="3" name="矩形 2"/>
          <p:cNvSpPr/>
          <p:nvPr/>
        </p:nvSpPr>
        <p:spPr>
          <a:xfrm>
            <a:off x="4166551" y="3228981"/>
            <a:ext cx="5333511" cy="400110"/>
          </a:xfrm>
          <a:prstGeom prst="rect">
            <a:avLst/>
          </a:prstGeom>
        </p:spPr>
        <p:txBody>
          <a:bodyPr wrap="none">
            <a:spAutoFit/>
          </a:bodyPr>
          <a:lstStyle/>
          <a:p>
            <a:r>
              <a:rPr lang="zh-CN" altLang="en-US" sz="2000" b="1" spc="300" dirty="0">
                <a:solidFill>
                  <a:srgbClr val="FE545C"/>
                </a:solidFill>
              </a:rPr>
              <a:t>Thank you for your appreciation. </a:t>
            </a:r>
          </a:p>
        </p:txBody>
      </p:sp>
      <p:pic>
        <p:nvPicPr>
          <p:cNvPr id="19" name="图片 18" descr="undefined"/>
          <p:cNvPicPr>
            <a:picLocks noChangeAspect="1"/>
          </p:cNvPicPr>
          <p:nvPr/>
        </p:nvPicPr>
        <p:blipFill>
          <a:blip r:embed="rId14"/>
          <a:stretch>
            <a:fillRect/>
          </a:stretch>
        </p:blipFill>
        <p:spPr>
          <a:xfrm>
            <a:off x="5695872" y="3834717"/>
            <a:ext cx="2031832" cy="180535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right)">
                                      <p:cBhvr>
                                        <p:cTn id="19" dur="500"/>
                                        <p:tgtEl>
                                          <p:spTgt spid="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500"/>
                                        <p:tgtEl>
                                          <p:spTgt spid="13"/>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down)">
                                      <p:cBhvr>
                                        <p:cTn id="35" dur="500"/>
                                        <p:tgtEl>
                                          <p:spTgt spid="12"/>
                                        </p:tgtEl>
                                      </p:cBhvr>
                                    </p:animEffect>
                                  </p:childTnLst>
                                </p:cTn>
                              </p:par>
                            </p:childTnLst>
                          </p:cTn>
                        </p:par>
                        <p:par>
                          <p:cTn id="36" fill="hold">
                            <p:stCondLst>
                              <p:cond delay="4000"/>
                            </p:stCondLst>
                            <p:childTnLst>
                              <p:par>
                                <p:cTn id="37" presetID="2" presetClass="entr" presetSubtype="8" fill="hold" nodeType="afterEffect">
                                  <p:stCondLst>
                                    <p:cond delay="0"/>
                                  </p:stCondLst>
                                  <p:childTnLst>
                                    <p:set>
                                      <p:cBhvr>
                                        <p:cTn id="38" dur="1" fill="hold">
                                          <p:stCondLst>
                                            <p:cond delay="0"/>
                                          </p:stCondLst>
                                        </p:cTn>
                                        <p:tgtEl>
                                          <p:spTgt spid="53"/>
                                        </p:tgtEl>
                                        <p:attrNameLst>
                                          <p:attrName>style.visibility</p:attrName>
                                        </p:attrNameLst>
                                      </p:cBhvr>
                                      <p:to>
                                        <p:strVal val="visible"/>
                                      </p:to>
                                    </p:set>
                                    <p:anim calcmode="lin" valueType="num">
                                      <p:cBhvr additive="base">
                                        <p:cTn id="39" dur="500" fill="hold"/>
                                        <p:tgtEl>
                                          <p:spTgt spid="53"/>
                                        </p:tgtEl>
                                        <p:attrNameLst>
                                          <p:attrName>ppt_x</p:attrName>
                                        </p:attrNameLst>
                                      </p:cBhvr>
                                      <p:tavLst>
                                        <p:tav tm="0">
                                          <p:val>
                                            <p:strVal val="0-#ppt_w/2"/>
                                          </p:val>
                                        </p:tav>
                                        <p:tav tm="100000">
                                          <p:val>
                                            <p:strVal val="#ppt_x"/>
                                          </p:val>
                                        </p:tav>
                                      </p:tavLst>
                                    </p:anim>
                                    <p:anim calcmode="lin" valueType="num">
                                      <p:cBhvr additive="base">
                                        <p:cTn id="40" dur="500" fill="hold"/>
                                        <p:tgtEl>
                                          <p:spTgt spid="53"/>
                                        </p:tgtEl>
                                        <p:attrNameLst>
                                          <p:attrName>ppt_y</p:attrName>
                                        </p:attrNameLst>
                                      </p:cBhvr>
                                      <p:tavLst>
                                        <p:tav tm="0">
                                          <p:val>
                                            <p:strVal val="#ppt_y"/>
                                          </p:val>
                                        </p:tav>
                                        <p:tav tm="100000">
                                          <p:val>
                                            <p:strVal val="#ppt_y"/>
                                          </p:val>
                                        </p:tav>
                                      </p:tavLst>
                                    </p:anim>
                                  </p:childTnLst>
                                </p:cTn>
                              </p:par>
                            </p:childTnLst>
                          </p:cTn>
                        </p:par>
                        <p:par>
                          <p:cTn id="41" fill="hold">
                            <p:stCondLst>
                              <p:cond delay="4500"/>
                            </p:stCondLst>
                            <p:childTnLst>
                              <p:par>
                                <p:cTn id="42" presetID="2" presetClass="entr" presetSubtype="8" fill="hold" nodeType="afterEffect">
                                  <p:stCondLst>
                                    <p:cond delay="0"/>
                                  </p:stCondLst>
                                  <p:childTnLst>
                                    <p:set>
                                      <p:cBhvr>
                                        <p:cTn id="43" dur="1" fill="hold">
                                          <p:stCondLst>
                                            <p:cond delay="0"/>
                                          </p:stCondLst>
                                        </p:cTn>
                                        <p:tgtEl>
                                          <p:spTgt spid="54"/>
                                        </p:tgtEl>
                                        <p:attrNameLst>
                                          <p:attrName>style.visibility</p:attrName>
                                        </p:attrNameLst>
                                      </p:cBhvr>
                                      <p:to>
                                        <p:strVal val="visible"/>
                                      </p:to>
                                    </p:set>
                                    <p:anim calcmode="lin" valueType="num">
                                      <p:cBhvr additive="base">
                                        <p:cTn id="44" dur="500" fill="hold"/>
                                        <p:tgtEl>
                                          <p:spTgt spid="54"/>
                                        </p:tgtEl>
                                        <p:attrNameLst>
                                          <p:attrName>ppt_x</p:attrName>
                                        </p:attrNameLst>
                                      </p:cBhvr>
                                      <p:tavLst>
                                        <p:tav tm="0">
                                          <p:val>
                                            <p:strVal val="0-#ppt_w/2"/>
                                          </p:val>
                                        </p:tav>
                                        <p:tav tm="100000">
                                          <p:val>
                                            <p:strVal val="#ppt_x"/>
                                          </p:val>
                                        </p:tav>
                                      </p:tavLst>
                                    </p:anim>
                                    <p:anim calcmode="lin" valueType="num">
                                      <p:cBhvr additive="base">
                                        <p:cTn id="45" dur="500" fill="hold"/>
                                        <p:tgtEl>
                                          <p:spTgt spid="54"/>
                                        </p:tgtEl>
                                        <p:attrNameLst>
                                          <p:attrName>ppt_y</p:attrName>
                                        </p:attrNameLst>
                                      </p:cBhvr>
                                      <p:tavLst>
                                        <p:tav tm="0">
                                          <p:val>
                                            <p:strVal val="#ppt_y"/>
                                          </p:val>
                                        </p:tav>
                                        <p:tav tm="100000">
                                          <p:val>
                                            <p:strVal val="#ppt_y"/>
                                          </p:val>
                                        </p:tav>
                                      </p:tavLst>
                                    </p:anim>
                                  </p:childTnLst>
                                </p:cTn>
                              </p:par>
                              <p:par>
                                <p:cTn id="46" presetID="41" presetClass="entr" presetSubtype="0" fill="hold" grpId="0" nodeType="withEffect">
                                  <p:stCondLst>
                                    <p:cond delay="0"/>
                                  </p:stCondLst>
                                  <p:iterate type="lt">
                                    <p:tmPct val="10000"/>
                                  </p:iterate>
                                  <p:childTnLst>
                                    <p:set>
                                      <p:cBhvr>
                                        <p:cTn id="47" dur="1" fill="hold">
                                          <p:stCondLst>
                                            <p:cond delay="0"/>
                                          </p:stCondLst>
                                        </p:cTn>
                                        <p:tgtEl>
                                          <p:spTgt spid="57"/>
                                        </p:tgtEl>
                                        <p:attrNameLst>
                                          <p:attrName>style.visibility</p:attrName>
                                        </p:attrNameLst>
                                      </p:cBhvr>
                                      <p:to>
                                        <p:strVal val="visible"/>
                                      </p:to>
                                    </p:set>
                                    <p:anim calcmode="lin" valueType="num">
                                      <p:cBhvr>
                                        <p:cTn id="48" dur="500" fill="hold"/>
                                        <p:tgtEl>
                                          <p:spTgt spid="57"/>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57"/>
                                        </p:tgtEl>
                                        <p:attrNameLst>
                                          <p:attrName>ppt_y</p:attrName>
                                        </p:attrNameLst>
                                      </p:cBhvr>
                                      <p:tavLst>
                                        <p:tav tm="0">
                                          <p:val>
                                            <p:strVal val="#ppt_y"/>
                                          </p:val>
                                        </p:tav>
                                        <p:tav tm="100000">
                                          <p:val>
                                            <p:strVal val="#ppt_y"/>
                                          </p:val>
                                        </p:tav>
                                      </p:tavLst>
                                    </p:anim>
                                    <p:anim calcmode="lin" valueType="num">
                                      <p:cBhvr>
                                        <p:cTn id="50" dur="500" fill="hold"/>
                                        <p:tgtEl>
                                          <p:spTgt spid="57"/>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57"/>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57"/>
                                        </p:tgtEl>
                                      </p:cBhvr>
                                    </p:animEffect>
                                  </p:childTnLst>
                                </p:cTn>
                              </p:par>
                            </p:childTnLst>
                          </p:cTn>
                        </p:par>
                        <p:par>
                          <p:cTn id="53" fill="hold">
                            <p:stCondLst>
                              <p:cond delay="4750"/>
                            </p:stCondLst>
                            <p:childTnLst>
                              <p:par>
                                <p:cTn id="54" presetID="22" presetClass="entr" presetSubtype="8" fill="hold" grpId="0" nodeType="afterEffect">
                                  <p:stCondLst>
                                    <p:cond delay="0"/>
                                  </p:stCondLst>
                                  <p:childTnLst>
                                    <p:set>
                                      <p:cBhvr>
                                        <p:cTn id="55" dur="1" fill="hold">
                                          <p:stCondLst>
                                            <p:cond delay="0"/>
                                          </p:stCondLst>
                                        </p:cTn>
                                        <p:tgtEl>
                                          <p:spTgt spid="3"/>
                                        </p:tgtEl>
                                        <p:attrNameLst>
                                          <p:attrName>style.visibility</p:attrName>
                                        </p:attrNameLst>
                                      </p:cBhvr>
                                      <p:to>
                                        <p:strVal val="visible"/>
                                      </p:to>
                                    </p:set>
                                    <p:animEffect transition="in" filter="wipe(left)">
                                      <p:cBhvr>
                                        <p:cTn id="5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立体剪纸"/>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258</Words>
  <Application>Microsoft Office PowerPoint</Application>
  <PresentationFormat>宽屏</PresentationFormat>
  <Paragraphs>40</Paragraphs>
  <Slides>8</Slides>
  <Notes>8</Notes>
  <HiddenSlides>0</HiddenSlides>
  <MMClips>1</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8</vt:i4>
      </vt:variant>
    </vt:vector>
  </HeadingPairs>
  <TitlesOfParts>
    <vt:vector size="21" baseType="lpstr">
      <vt:lpstr>等线</vt:lpstr>
      <vt:lpstr>等线 Light</vt:lpstr>
      <vt:lpstr>方正粗等线简体</vt:lpstr>
      <vt:lpstr>方正黑体简体</vt:lpstr>
      <vt:lpstr>华康新综艺W7(P)</vt:lpstr>
      <vt:lpstr>微软雅黑</vt:lpstr>
      <vt:lpstr>文鼎新艺体_U</vt:lpstr>
      <vt:lpstr>造字工房悦黑体验版常规体</vt:lpstr>
      <vt:lpstr>站酷小薇LOGO体</vt:lpstr>
      <vt:lpstr>Arial</vt:lpstr>
      <vt:lpstr>Calibri</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立体剪纸</dc:title>
  <dc:creator>张 建春</dc:creator>
  <cp:lastModifiedBy>faith123</cp:lastModifiedBy>
  <cp:revision>38</cp:revision>
  <dcterms:created xsi:type="dcterms:W3CDTF">2018-10-25T00:55:00Z</dcterms:created>
  <dcterms:modified xsi:type="dcterms:W3CDTF">2018-12-19T05:27:12Z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2052-10.1.0.7668</vt:lpwstr>
  </property>
</Properties>
</file>