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charts/chart3.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handoutMasterIdLst>
    <p:handoutMasterId r:id="rId31"/>
  </p:handoutMasterIdLst>
  <p:sldIdLst>
    <p:sldId id="314" r:id="rId2"/>
    <p:sldId id="316" r:id="rId3"/>
    <p:sldId id="289" r:id="rId4"/>
    <p:sldId id="290" r:id="rId5"/>
    <p:sldId id="291" r:id="rId6"/>
    <p:sldId id="292" r:id="rId7"/>
    <p:sldId id="293" r:id="rId8"/>
    <p:sldId id="294" r:id="rId9"/>
    <p:sldId id="295"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5" r:id="rId29"/>
  </p:sldIdLst>
  <p:sldSz cx="12193588"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5D6E"/>
    <a:srgbClr val="15C2FF"/>
    <a:srgbClr val="00BC9D"/>
    <a:srgbClr val="00AA8C"/>
    <a:srgbClr val="FFCB25"/>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09" autoAdjust="0"/>
    <p:restoredTop sz="94646"/>
  </p:normalViewPr>
  <p:slideViewPr>
    <p:cSldViewPr snapToGrid="0" snapToObjects="1">
      <p:cViewPr varScale="1">
        <p:scale>
          <a:sx n="90" d="100"/>
          <a:sy n="90" d="100"/>
        </p:scale>
        <p:origin x="636" y="7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704920208"/>
        <c:axId val="-704937072"/>
      </c:lineChart>
      <c:catAx>
        <c:axId val="-704920208"/>
        <c:scaling>
          <c:orientation val="minMax"/>
        </c:scaling>
        <c:delete val="1"/>
        <c:axPos val="b"/>
        <c:numFmt formatCode="General" sourceLinked="1"/>
        <c:majorTickMark val="none"/>
        <c:minorTickMark val="none"/>
        <c:tickLblPos val="nextTo"/>
        <c:crossAx val="-704937072"/>
        <c:crosses val="autoZero"/>
        <c:auto val="1"/>
        <c:lblAlgn val="ctr"/>
        <c:lblOffset val="100"/>
        <c:noMultiLvlLbl val="0"/>
      </c:catAx>
      <c:valAx>
        <c:axId val="-704937072"/>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7049202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704916400"/>
        <c:axId val="-704930000"/>
      </c:lineChart>
      <c:catAx>
        <c:axId val="-704916400"/>
        <c:scaling>
          <c:orientation val="minMax"/>
        </c:scaling>
        <c:delete val="1"/>
        <c:axPos val="b"/>
        <c:numFmt formatCode="General" sourceLinked="1"/>
        <c:majorTickMark val="none"/>
        <c:minorTickMark val="none"/>
        <c:tickLblPos val="nextTo"/>
        <c:crossAx val="-704930000"/>
        <c:crosses val="autoZero"/>
        <c:auto val="1"/>
        <c:lblAlgn val="ctr"/>
        <c:lblOffset val="100"/>
        <c:noMultiLvlLbl val="0"/>
      </c:catAx>
      <c:valAx>
        <c:axId val="-704930000"/>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70491640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704922384"/>
        <c:axId val="-704914768"/>
      </c:lineChart>
      <c:catAx>
        <c:axId val="-704922384"/>
        <c:scaling>
          <c:orientation val="minMax"/>
        </c:scaling>
        <c:delete val="1"/>
        <c:axPos val="b"/>
        <c:numFmt formatCode="General" sourceLinked="1"/>
        <c:majorTickMark val="none"/>
        <c:minorTickMark val="none"/>
        <c:tickLblPos val="nextTo"/>
        <c:crossAx val="-704914768"/>
        <c:crosses val="autoZero"/>
        <c:auto val="1"/>
        <c:lblAlgn val="ctr"/>
        <c:lblOffset val="100"/>
        <c:noMultiLvlLbl val="0"/>
      </c:catAx>
      <c:valAx>
        <c:axId val="-704914768"/>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7049223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t>2018/5/11</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t>‹#›</a:t>
            </a:fld>
            <a:endParaRPr kumimoji="1" lang="zh-CN" altLang="en-US"/>
          </a:p>
        </p:txBody>
      </p:sp>
    </p:spTree>
    <p:extLst>
      <p:ext uri="{BB962C8B-B14F-4D97-AF65-F5344CB8AC3E}">
        <p14:creationId xmlns:p14="http://schemas.microsoft.com/office/powerpoint/2010/main" val="1011460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t>2018/5/11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t>‹#›</a:t>
            </a:fld>
            <a:endParaRPr lang="zh-CN" altLang="en-US"/>
          </a:p>
        </p:txBody>
      </p:sp>
    </p:spTree>
    <p:extLst>
      <p:ext uri="{BB962C8B-B14F-4D97-AF65-F5344CB8AC3E}">
        <p14:creationId xmlns:p14="http://schemas.microsoft.com/office/powerpoint/2010/main" val="2745103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a:t>
            </a:fld>
            <a:endParaRPr lang="zh-CN" altLang="en-US"/>
          </a:p>
        </p:txBody>
      </p:sp>
    </p:spTree>
    <p:extLst>
      <p:ext uri="{BB962C8B-B14F-4D97-AF65-F5344CB8AC3E}">
        <p14:creationId xmlns:p14="http://schemas.microsoft.com/office/powerpoint/2010/main" val="2421664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a:t>
            </a:fld>
            <a:endParaRPr lang="zh-CN" altLang="en-US"/>
          </a:p>
        </p:txBody>
      </p:sp>
    </p:spTree>
    <p:extLst>
      <p:ext uri="{BB962C8B-B14F-4D97-AF65-F5344CB8AC3E}">
        <p14:creationId xmlns:p14="http://schemas.microsoft.com/office/powerpoint/2010/main" val="4129983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3</a:t>
            </a:fld>
            <a:endParaRPr lang="zh-CN" altLang="en-US"/>
          </a:p>
        </p:txBody>
      </p:sp>
    </p:spTree>
    <p:extLst>
      <p:ext uri="{BB962C8B-B14F-4D97-AF65-F5344CB8AC3E}">
        <p14:creationId xmlns:p14="http://schemas.microsoft.com/office/powerpoint/2010/main" val="2246306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4</a:t>
            </a:fld>
            <a:endParaRPr lang="zh-CN" altLang="en-US"/>
          </a:p>
        </p:txBody>
      </p:sp>
    </p:spTree>
    <p:extLst>
      <p:ext uri="{BB962C8B-B14F-4D97-AF65-F5344CB8AC3E}">
        <p14:creationId xmlns:p14="http://schemas.microsoft.com/office/powerpoint/2010/main" val="1293472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5</a:t>
            </a:fld>
            <a:endParaRPr lang="zh-CN" altLang="en-US"/>
          </a:p>
        </p:txBody>
      </p:sp>
    </p:spTree>
    <p:extLst>
      <p:ext uri="{BB962C8B-B14F-4D97-AF65-F5344CB8AC3E}">
        <p14:creationId xmlns:p14="http://schemas.microsoft.com/office/powerpoint/2010/main" val="1695585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6</a:t>
            </a:fld>
            <a:endParaRPr lang="zh-CN" altLang="en-US"/>
          </a:p>
        </p:txBody>
      </p:sp>
    </p:spTree>
    <p:extLst>
      <p:ext uri="{BB962C8B-B14F-4D97-AF65-F5344CB8AC3E}">
        <p14:creationId xmlns:p14="http://schemas.microsoft.com/office/powerpoint/2010/main" val="208371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7</a:t>
            </a:fld>
            <a:endParaRPr lang="zh-CN" altLang="en-US"/>
          </a:p>
        </p:txBody>
      </p:sp>
    </p:spTree>
    <p:extLst>
      <p:ext uri="{BB962C8B-B14F-4D97-AF65-F5344CB8AC3E}">
        <p14:creationId xmlns:p14="http://schemas.microsoft.com/office/powerpoint/2010/main" val="3322445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8</a:t>
            </a:fld>
            <a:endParaRPr lang="zh-CN" altLang="en-US"/>
          </a:p>
        </p:txBody>
      </p:sp>
    </p:spTree>
    <p:extLst>
      <p:ext uri="{BB962C8B-B14F-4D97-AF65-F5344CB8AC3E}">
        <p14:creationId xmlns:p14="http://schemas.microsoft.com/office/powerpoint/2010/main" val="247060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9</a:t>
            </a:fld>
            <a:endParaRPr lang="zh-CN" altLang="en-US"/>
          </a:p>
        </p:txBody>
      </p:sp>
    </p:spTree>
    <p:extLst>
      <p:ext uri="{BB962C8B-B14F-4D97-AF65-F5344CB8AC3E}">
        <p14:creationId xmlns:p14="http://schemas.microsoft.com/office/powerpoint/2010/main" val="83742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10</a:t>
            </a:fld>
            <a:endParaRPr lang="zh-CN" altLang="en-US"/>
          </a:p>
        </p:txBody>
      </p:sp>
    </p:spTree>
    <p:extLst>
      <p:ext uri="{BB962C8B-B14F-4D97-AF65-F5344CB8AC3E}">
        <p14:creationId xmlns:p14="http://schemas.microsoft.com/office/powerpoint/2010/main" val="302099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11</a:t>
            </a:fld>
            <a:endParaRPr lang="zh-CN" altLang="en-US"/>
          </a:p>
        </p:txBody>
      </p:sp>
    </p:spTree>
    <p:extLst>
      <p:ext uri="{BB962C8B-B14F-4D97-AF65-F5344CB8AC3E}">
        <p14:creationId xmlns:p14="http://schemas.microsoft.com/office/powerpoint/2010/main" val="2306931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12</a:t>
            </a:fld>
            <a:endParaRPr lang="zh-CN" altLang="en-US"/>
          </a:p>
        </p:txBody>
      </p:sp>
    </p:spTree>
    <p:extLst>
      <p:ext uri="{BB962C8B-B14F-4D97-AF65-F5344CB8AC3E}">
        <p14:creationId xmlns:p14="http://schemas.microsoft.com/office/powerpoint/2010/main" val="258116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13</a:t>
            </a:fld>
            <a:endParaRPr lang="zh-CN" altLang="en-US"/>
          </a:p>
        </p:txBody>
      </p:sp>
    </p:spTree>
    <p:extLst>
      <p:ext uri="{BB962C8B-B14F-4D97-AF65-F5344CB8AC3E}">
        <p14:creationId xmlns:p14="http://schemas.microsoft.com/office/powerpoint/2010/main" val="1214659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14</a:t>
            </a:fld>
            <a:endParaRPr lang="zh-CN" altLang="en-US"/>
          </a:p>
        </p:txBody>
      </p:sp>
    </p:spTree>
    <p:extLst>
      <p:ext uri="{BB962C8B-B14F-4D97-AF65-F5344CB8AC3E}">
        <p14:creationId xmlns:p14="http://schemas.microsoft.com/office/powerpoint/2010/main" val="3871261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15</a:t>
            </a:fld>
            <a:endParaRPr lang="zh-CN" altLang="en-US"/>
          </a:p>
        </p:txBody>
      </p:sp>
    </p:spTree>
    <p:extLst>
      <p:ext uri="{BB962C8B-B14F-4D97-AF65-F5344CB8AC3E}">
        <p14:creationId xmlns:p14="http://schemas.microsoft.com/office/powerpoint/2010/main" val="1221780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16</a:t>
            </a:fld>
            <a:endParaRPr lang="zh-CN" altLang="en-US"/>
          </a:p>
        </p:txBody>
      </p:sp>
    </p:spTree>
    <p:extLst>
      <p:ext uri="{BB962C8B-B14F-4D97-AF65-F5344CB8AC3E}">
        <p14:creationId xmlns:p14="http://schemas.microsoft.com/office/powerpoint/2010/main" val="2846331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17</a:t>
            </a:fld>
            <a:endParaRPr lang="zh-CN" altLang="en-US"/>
          </a:p>
        </p:txBody>
      </p:sp>
    </p:spTree>
    <p:extLst>
      <p:ext uri="{BB962C8B-B14F-4D97-AF65-F5344CB8AC3E}">
        <p14:creationId xmlns:p14="http://schemas.microsoft.com/office/powerpoint/2010/main" val="3120299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18</a:t>
            </a:fld>
            <a:endParaRPr lang="zh-CN" altLang="en-US"/>
          </a:p>
        </p:txBody>
      </p:sp>
    </p:spTree>
    <p:extLst>
      <p:ext uri="{BB962C8B-B14F-4D97-AF65-F5344CB8AC3E}">
        <p14:creationId xmlns:p14="http://schemas.microsoft.com/office/powerpoint/2010/main" val="4156814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19</a:t>
            </a:fld>
            <a:endParaRPr lang="zh-CN" altLang="en-US"/>
          </a:p>
        </p:txBody>
      </p:sp>
    </p:spTree>
    <p:extLst>
      <p:ext uri="{BB962C8B-B14F-4D97-AF65-F5344CB8AC3E}">
        <p14:creationId xmlns:p14="http://schemas.microsoft.com/office/powerpoint/2010/main" val="495109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20</a:t>
            </a:fld>
            <a:endParaRPr lang="zh-CN" altLang="en-US"/>
          </a:p>
        </p:txBody>
      </p:sp>
    </p:spTree>
    <p:extLst>
      <p:ext uri="{BB962C8B-B14F-4D97-AF65-F5344CB8AC3E}">
        <p14:creationId xmlns:p14="http://schemas.microsoft.com/office/powerpoint/2010/main" val="2492510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21</a:t>
            </a:fld>
            <a:endParaRPr lang="zh-CN" altLang="en-US"/>
          </a:p>
        </p:txBody>
      </p:sp>
    </p:spTree>
    <p:extLst>
      <p:ext uri="{BB962C8B-B14F-4D97-AF65-F5344CB8AC3E}">
        <p14:creationId xmlns:p14="http://schemas.microsoft.com/office/powerpoint/2010/main" val="1162124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22</a:t>
            </a:fld>
            <a:endParaRPr lang="zh-CN" altLang="en-US"/>
          </a:p>
        </p:txBody>
      </p:sp>
    </p:spTree>
    <p:extLst>
      <p:ext uri="{BB962C8B-B14F-4D97-AF65-F5344CB8AC3E}">
        <p14:creationId xmlns:p14="http://schemas.microsoft.com/office/powerpoint/2010/main" val="2696922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23</a:t>
            </a:fld>
            <a:endParaRPr lang="zh-CN" altLang="en-US"/>
          </a:p>
        </p:txBody>
      </p:sp>
    </p:spTree>
    <p:extLst>
      <p:ext uri="{BB962C8B-B14F-4D97-AF65-F5344CB8AC3E}">
        <p14:creationId xmlns:p14="http://schemas.microsoft.com/office/powerpoint/2010/main" val="863287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24</a:t>
            </a:fld>
            <a:endParaRPr lang="zh-CN" altLang="en-US"/>
          </a:p>
        </p:txBody>
      </p:sp>
    </p:spTree>
    <p:extLst>
      <p:ext uri="{BB962C8B-B14F-4D97-AF65-F5344CB8AC3E}">
        <p14:creationId xmlns:p14="http://schemas.microsoft.com/office/powerpoint/2010/main" val="1213853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25</a:t>
            </a:fld>
            <a:endParaRPr lang="zh-CN" altLang="en-US"/>
          </a:p>
        </p:txBody>
      </p:sp>
    </p:spTree>
    <p:extLst>
      <p:ext uri="{BB962C8B-B14F-4D97-AF65-F5344CB8AC3E}">
        <p14:creationId xmlns:p14="http://schemas.microsoft.com/office/powerpoint/2010/main" val="296542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26</a:t>
            </a:fld>
            <a:endParaRPr lang="zh-CN" altLang="en-US"/>
          </a:p>
        </p:txBody>
      </p:sp>
    </p:spTree>
    <p:extLst>
      <p:ext uri="{BB962C8B-B14F-4D97-AF65-F5344CB8AC3E}">
        <p14:creationId xmlns:p14="http://schemas.microsoft.com/office/powerpoint/2010/main" val="558640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27</a:t>
            </a:fld>
            <a:endParaRPr lang="zh-CN" altLang="en-US"/>
          </a:p>
        </p:txBody>
      </p:sp>
    </p:spTree>
    <p:extLst>
      <p:ext uri="{BB962C8B-B14F-4D97-AF65-F5344CB8AC3E}">
        <p14:creationId xmlns:p14="http://schemas.microsoft.com/office/powerpoint/2010/main" val="4035295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t>28</a:t>
            </a:fld>
            <a:endParaRPr lang="zh-CN" altLang="en-US"/>
          </a:p>
        </p:txBody>
      </p:sp>
    </p:spTree>
    <p:extLst>
      <p:ext uri="{BB962C8B-B14F-4D97-AF65-F5344CB8AC3E}">
        <p14:creationId xmlns:p14="http://schemas.microsoft.com/office/powerpoint/2010/main" val="216220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
        <p:nvSpPr>
          <p:cNvPr id="4" name="loading_white"/>
          <p:cNvSpPr/>
          <p:nvPr userDrawn="1"/>
        </p:nvSpPr>
        <p:spPr>
          <a:xfrm>
            <a:off x="4929430" y="3384550"/>
            <a:ext cx="2334728" cy="8890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oading_green"/>
          <p:cNvSpPr/>
          <p:nvPr userDrawn="1"/>
        </p:nvSpPr>
        <p:spPr>
          <a:xfrm>
            <a:off x="4929430" y="3384550"/>
            <a:ext cx="2334728" cy="88900"/>
          </a:xfrm>
          <a:prstGeom prst="rect">
            <a:avLst/>
          </a:prstGeom>
          <a:solidFill>
            <a:srgbClr val="8EC83E"/>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loading_text"/>
          <p:cNvSpPr txBox="1"/>
          <p:nvPr userDrawn="1"/>
        </p:nvSpPr>
        <p:spPr>
          <a:xfrm>
            <a:off x="4929430" y="3035754"/>
            <a:ext cx="2334728" cy="307777"/>
          </a:xfrm>
          <a:prstGeom prst="rect">
            <a:avLst/>
          </a:prstGeom>
          <a:noFill/>
        </p:spPr>
        <p:txBody>
          <a:bodyPr wrap="square" rtlCol="0">
            <a:spAutoFit/>
          </a:bodyPr>
          <a:lstStyle/>
          <a:p>
            <a:pPr algn="ctr"/>
            <a:r>
              <a:rPr lang="en-US" altLang="zh-CN" sz="1400" dirty="0" smtClean="0">
                <a:solidFill>
                  <a:srgbClr val="30B9EC"/>
                </a:solidFill>
                <a:latin typeface="Arial" panose="020B0604020202020204" pitchFamily="34" charset="0"/>
                <a:cs typeface="Arial" panose="020B0604020202020204" pitchFamily="34" charset="0"/>
              </a:rPr>
              <a:t>Loading …</a:t>
            </a:r>
            <a:endParaRPr lang="zh-CN" altLang="en-US" sz="1400" dirty="0">
              <a:solidFill>
                <a:srgbClr val="30B9EC"/>
              </a:solidFill>
              <a:latin typeface="Arial" panose="020B0604020202020204" pitchFamily="34" charset="0"/>
              <a:cs typeface="Arial" panose="020B0604020202020204" pitchFamily="34" charset="0"/>
            </a:endParaRPr>
          </a:p>
        </p:txBody>
      </p:sp>
      <p:sp>
        <p:nvSpPr>
          <p:cNvPr id="5" name="椭圆 4"/>
          <p:cNvSpPr/>
          <p:nvPr/>
        </p:nvSpPr>
        <p:spPr>
          <a:xfrm>
            <a:off x="4116794" y="3074272"/>
            <a:ext cx="709456" cy="70945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929430" y="3074272"/>
            <a:ext cx="709456" cy="70945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742066" y="3074272"/>
            <a:ext cx="709456" cy="709456"/>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554702" y="3074272"/>
            <a:ext cx="709456" cy="709456"/>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367338" y="3074272"/>
            <a:ext cx="709456" cy="709456"/>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ask"/>
          <p:cNvSpPr/>
          <p:nvPr userDrawn="1"/>
        </p:nvSpPr>
        <p:spPr>
          <a:xfrm>
            <a:off x="0" y="0"/>
            <a:ext cx="12193588" cy="6858000"/>
          </a:xfrm>
          <a:prstGeom prst="rect">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userDrawn="1"/>
        </p:nvSpPr>
        <p:spPr>
          <a:xfrm>
            <a:off x="965200" y="215900"/>
            <a:ext cx="863600" cy="86360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17" name="圆角矩形 16"/>
          <p:cNvSpPr/>
          <p:nvPr userDrawn="1"/>
        </p:nvSpPr>
        <p:spPr>
          <a:xfrm>
            <a:off x="2346325" y="114300"/>
            <a:ext cx="180975" cy="1809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userDrawn="1"/>
        </p:nvSpPr>
        <p:spPr>
          <a:xfrm>
            <a:off x="965200" y="1247775"/>
            <a:ext cx="257175" cy="257175"/>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userDrawn="1"/>
        </p:nvSpPr>
        <p:spPr>
          <a:xfrm>
            <a:off x="1612900" y="1819275"/>
            <a:ext cx="431800" cy="4318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userDrawn="1"/>
        </p:nvSpPr>
        <p:spPr>
          <a:xfrm>
            <a:off x="1397000" y="2828925"/>
            <a:ext cx="210457" cy="210457"/>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userDrawn="1"/>
        </p:nvSpPr>
        <p:spPr>
          <a:xfrm>
            <a:off x="1502228" y="3510297"/>
            <a:ext cx="657225" cy="6572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userDrawn="1"/>
        </p:nvSpPr>
        <p:spPr>
          <a:xfrm>
            <a:off x="1655988" y="4666605"/>
            <a:ext cx="285750" cy="285750"/>
          </a:xfrm>
          <a:prstGeom prst="round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userDrawn="1"/>
        </p:nvSpPr>
        <p:spPr>
          <a:xfrm>
            <a:off x="1936069" y="5174437"/>
            <a:ext cx="207188" cy="207188"/>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userDrawn="1"/>
        </p:nvSpPr>
        <p:spPr>
          <a:xfrm>
            <a:off x="2527300" y="6553200"/>
            <a:ext cx="209550" cy="2095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userDrawn="1"/>
        </p:nvSpPr>
        <p:spPr>
          <a:xfrm>
            <a:off x="1612900" y="6153150"/>
            <a:ext cx="400050" cy="40005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userDrawn="1"/>
        </p:nvSpPr>
        <p:spPr>
          <a:xfrm>
            <a:off x="298450" y="2647950"/>
            <a:ext cx="504825" cy="504825"/>
          </a:xfrm>
          <a:prstGeom prst="round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userDrawn="1"/>
        </p:nvSpPr>
        <p:spPr>
          <a:xfrm>
            <a:off x="-673100" y="1609725"/>
            <a:ext cx="990600" cy="990600"/>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userDrawn="1"/>
        </p:nvSpPr>
        <p:spPr>
          <a:xfrm>
            <a:off x="-368300" y="1079500"/>
            <a:ext cx="1171575" cy="1171575"/>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userDrawn="1"/>
        </p:nvSpPr>
        <p:spPr>
          <a:xfrm>
            <a:off x="288925" y="409575"/>
            <a:ext cx="447675" cy="447675"/>
          </a:xfrm>
          <a:prstGeom prst="round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userDrawn="1"/>
        </p:nvSpPr>
        <p:spPr>
          <a:xfrm>
            <a:off x="-311150" y="-190500"/>
            <a:ext cx="823912" cy="823912"/>
          </a:xfrm>
          <a:prstGeom prst="roundRect">
            <a:avLst/>
          </a:prstGeom>
          <a:solidFill>
            <a:srgbClr val="00AA8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userDrawn="1"/>
        </p:nvSpPr>
        <p:spPr>
          <a:xfrm>
            <a:off x="-504418" y="3667125"/>
            <a:ext cx="1901418" cy="1901418"/>
          </a:xfrm>
          <a:prstGeom prst="round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userDrawn="1"/>
        </p:nvSpPr>
        <p:spPr>
          <a:xfrm>
            <a:off x="-1129406" y="5229200"/>
            <a:ext cx="1988363" cy="1988363"/>
          </a:xfrm>
          <a:prstGeom prst="round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userDrawn="1"/>
        </p:nvSpPr>
        <p:spPr>
          <a:xfrm>
            <a:off x="723994" y="5126812"/>
            <a:ext cx="883463" cy="883463"/>
          </a:xfrm>
          <a:prstGeom prst="roundRect">
            <a:avLst/>
          </a:prstGeom>
          <a:solidFill>
            <a:srgbClr val="30B9EC">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14:presetBounceEnd="80000">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14:bounceEnd="80000">
                                          <p:cBhvr additive="base">
                                            <p:cTn id="37" dur="600" fill="hold"/>
                                            <p:tgtEl>
                                              <p:spTgt spid="7"/>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80000">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14:bounceEnd="80000">
                                          <p:cBhvr additive="base">
                                            <p:cTn id="41" dur="60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80000">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14:bounceEnd="80000">
                                          <p:cBhvr additive="base">
                                            <p:cTn id="45" dur="60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80000">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14:bounceEnd="80000">
                                          <p:cBhvr additive="base">
                                            <p:cTn id="49" dur="6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80000">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14:bounceEnd="80000">
                                          <p:cBhvr additive="base">
                                            <p:cTn id="53" dur="60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 presetClass="exit" presetSubtype="4" fill="hold" grpId="1" nodeType="withEffect">
                                      <p:stCondLst>
                                        <p:cond delay="100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xit" presetSubtype="4" fill="hold" grpId="1" nodeType="withEffect">
                                      <p:stCondLst>
                                        <p:cond delay="1000"/>
                                      </p:stCondLst>
                                      <p:childTnLst>
                                        <p:anim calcmode="lin" valueType="num">
                                          <p:cBhvr additive="base">
                                            <p:cTn id="19" dur="500"/>
                                            <p:tgtEl>
                                              <p:spTgt spid="11"/>
                                            </p:tgtEl>
                                            <p:attrNameLst>
                                              <p:attrName>ppt_x</p:attrName>
                                            </p:attrNameLst>
                                          </p:cBhvr>
                                          <p:tavLst>
                                            <p:tav tm="0">
                                              <p:val>
                                                <p:strVal val="ppt_x"/>
                                              </p:val>
                                            </p:tav>
                                            <p:tav tm="100000">
                                              <p:val>
                                                <p:strVal val="ppt_x"/>
                                              </p:val>
                                            </p:tav>
                                          </p:tavLst>
                                        </p:anim>
                                        <p:anim calcmode="lin" valueType="num">
                                          <p:cBhvr additive="base">
                                            <p:cTn id="20" dur="500"/>
                                            <p:tgtEl>
                                              <p:spTgt spid="11"/>
                                            </p:tgtEl>
                                            <p:attrNameLst>
                                              <p:attrName>ppt_y</p:attrName>
                                            </p:attrNameLst>
                                          </p:cBhvr>
                                          <p:tavLst>
                                            <p:tav tm="0">
                                              <p:val>
                                                <p:strVal val="ppt_y"/>
                                              </p:val>
                                            </p:tav>
                                            <p:tav tm="100000">
                                              <p:val>
                                                <p:strVal val="1+ppt_h/2"/>
                                              </p:val>
                                            </p:tav>
                                          </p:tavLst>
                                        </p:anim>
                                        <p:set>
                                          <p:cBhvr>
                                            <p:cTn id="21" dur="1" fill="hold">
                                              <p:stCondLst>
                                                <p:cond delay="499"/>
                                              </p:stCondLst>
                                            </p:cTn>
                                            <p:tgtEl>
                                              <p:spTgt spid="11"/>
                                            </p:tgtEl>
                                            <p:attrNameLst>
                                              <p:attrName>style.visibility</p:attrName>
                                            </p:attrNameLst>
                                          </p:cBhvr>
                                          <p:to>
                                            <p:strVal val="hidden"/>
                                          </p:to>
                                        </p:set>
                                      </p:childTnLst>
                                    </p:cTn>
                                  </p:par>
                                  <p:par>
                                    <p:cTn id="22" presetID="2" presetClass="exit" presetSubtype="4" fill="hold" grpId="1" nodeType="withEffect">
                                      <p:stCondLst>
                                        <p:cond delay="100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1+ppt_h/2"/>
                                              </p:val>
                                            </p:tav>
                                          </p:tavLst>
                                        </p:anim>
                                        <p:set>
                                          <p:cBhvr>
                                            <p:cTn id="25" dur="1" fill="hold">
                                              <p:stCondLst>
                                                <p:cond delay="499"/>
                                              </p:stCondLst>
                                            </p:cTn>
                                            <p:tgtEl>
                                              <p:spTgt spid="10"/>
                                            </p:tgtEl>
                                            <p:attrNameLst>
                                              <p:attrName>style.visibility</p:attrName>
                                            </p:attrNameLst>
                                          </p:cBhvr>
                                          <p:to>
                                            <p:strVal val="hidden"/>
                                          </p:to>
                                        </p:set>
                                      </p:childTnLst>
                                    </p:cTn>
                                  </p:par>
                                  <p:par>
                                    <p:cTn id="26" presetID="10" presetClass="exit" presetSubtype="0" fill="hold" grpId="2" nodeType="withEffect">
                                      <p:stCondLst>
                                        <p:cond delay="1000"/>
                                      </p:stCondLst>
                                      <p:childTnLst>
                                        <p:animEffect transition="out" filter="fade">
                                          <p:cBhvr>
                                            <p:cTn id="27" dur="250"/>
                                            <p:tgtEl>
                                              <p:spTgt spid="4"/>
                                            </p:tgtEl>
                                          </p:cBhvr>
                                        </p:animEffect>
                                        <p:set>
                                          <p:cBhvr>
                                            <p:cTn id="28" dur="1" fill="hold">
                                              <p:stCondLst>
                                                <p:cond delay="249"/>
                                              </p:stCondLst>
                                            </p:cTn>
                                            <p:tgtEl>
                                              <p:spTgt spid="4"/>
                                            </p:tgtEl>
                                            <p:attrNameLst>
                                              <p:attrName>style.visibility</p:attrName>
                                            </p:attrNameLst>
                                          </p:cBhvr>
                                          <p:to>
                                            <p:strVal val="hidden"/>
                                          </p:to>
                                        </p:set>
                                      </p:childTnLst>
                                    </p:cTn>
                                  </p:par>
                                  <p:par>
                                    <p:cTn id="29" presetID="10" presetClass="exit" presetSubtype="0" fill="hold" grpId="2" nodeType="withEffect">
                                      <p:stCondLst>
                                        <p:cond delay="100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par>
                                    <p:cTn id="32" presetID="10" presetClass="exit" presetSubtype="0" fill="hold" grpId="2" nodeType="withEffect">
                                      <p:stCondLst>
                                        <p:cond delay="1000"/>
                                      </p:stCondLst>
                                      <p:childTnLst>
                                        <p:animEffect transition="out" filter="fade">
                                          <p:cBhvr>
                                            <p:cTn id="33" dur="250"/>
                                            <p:tgtEl>
                                              <p:spTgt spid="10"/>
                                            </p:tgtEl>
                                          </p:cBhvr>
                                        </p:animEffect>
                                        <p:set>
                                          <p:cBhvr>
                                            <p:cTn id="34" dur="1" fill="hold">
                                              <p:stCondLst>
                                                <p:cond delay="249"/>
                                              </p:stCondLst>
                                            </p:cTn>
                                            <p:tgtEl>
                                              <p:spTgt spid="10"/>
                                            </p:tgtEl>
                                            <p:attrNameLst>
                                              <p:attrName>style.visibility</p:attrName>
                                            </p:attrNameLst>
                                          </p:cBhvr>
                                          <p:to>
                                            <p:strVal val="hidden"/>
                                          </p:to>
                                        </p:set>
                                      </p:childTnLst>
                                    </p:cTn>
                                  </p:par>
                                  <p:par>
                                    <p:cTn id="35" presetID="2" presetClass="entr" presetSubtype="1" fill="hold" grpId="0" nodeType="withEffect">
                                      <p:stCondLst>
                                        <p:cond delay="14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600" fill="hold"/>
                                            <p:tgtEl>
                                              <p:spTgt spid="7"/>
                                            </p:tgtEl>
                                            <p:attrNameLst>
                                              <p:attrName>ppt_x</p:attrName>
                                            </p:attrNameLst>
                                          </p:cBhvr>
                                          <p:tavLst>
                                            <p:tav tm="0">
                                              <p:val>
                                                <p:strVal val="#ppt_x"/>
                                              </p:val>
                                            </p:tav>
                                            <p:tav tm="100000">
                                              <p:val>
                                                <p:strVal val="#ppt_x"/>
                                              </p:val>
                                            </p:tav>
                                          </p:tavLst>
                                        </p:anim>
                                        <p:anim calcmode="lin" valueType="num">
                                          <p:cBhvr additive="base">
                                            <p:cTn id="38" dur="600" fill="hold"/>
                                            <p:tgtEl>
                                              <p:spTgt spid="7"/>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50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600" fill="hold"/>
                                            <p:tgtEl>
                                              <p:spTgt spid="6"/>
                                            </p:tgtEl>
                                            <p:attrNameLst>
                                              <p:attrName>ppt_x</p:attrName>
                                            </p:attrNameLst>
                                          </p:cBhvr>
                                          <p:tavLst>
                                            <p:tav tm="0">
                                              <p:val>
                                                <p:strVal val="#ppt_x"/>
                                              </p:val>
                                            </p:tav>
                                            <p:tav tm="100000">
                                              <p:val>
                                                <p:strVal val="#ppt_x"/>
                                              </p:val>
                                            </p:tav>
                                          </p:tavLst>
                                        </p:anim>
                                        <p:anim calcmode="lin" valueType="num">
                                          <p:cBhvr additive="base">
                                            <p:cTn id="42" dur="600" fill="hold"/>
                                            <p:tgtEl>
                                              <p:spTgt spid="6"/>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16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600" fill="hold"/>
                                            <p:tgtEl>
                                              <p:spTgt spid="8"/>
                                            </p:tgtEl>
                                            <p:attrNameLst>
                                              <p:attrName>ppt_x</p:attrName>
                                            </p:attrNameLst>
                                          </p:cBhvr>
                                          <p:tavLst>
                                            <p:tav tm="0">
                                              <p:val>
                                                <p:strVal val="#ppt_x"/>
                                              </p:val>
                                            </p:tav>
                                            <p:tav tm="100000">
                                              <p:val>
                                                <p:strVal val="#ppt_x"/>
                                              </p:val>
                                            </p:tav>
                                          </p:tavLst>
                                        </p:anim>
                                        <p:anim calcmode="lin" valueType="num">
                                          <p:cBhvr additive="base">
                                            <p:cTn id="46" dur="6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170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180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600" fill="hold"/>
                                            <p:tgtEl>
                                              <p:spTgt spid="9"/>
                                            </p:tgtEl>
                                            <p:attrNameLst>
                                              <p:attrName>ppt_x</p:attrName>
                                            </p:attrNameLst>
                                          </p:cBhvr>
                                          <p:tavLst>
                                            <p:tav tm="0">
                                              <p:val>
                                                <p:strVal val="#ppt_x"/>
                                              </p:val>
                                            </p:tav>
                                            <p:tav tm="100000">
                                              <p:val>
                                                <p:strVal val="#ppt_x"/>
                                              </p:val>
                                            </p:tav>
                                          </p:tavLst>
                                        </p:anim>
                                        <p:anim calcmode="lin" valueType="num">
                                          <p:cBhvr additive="base">
                                            <p:cTn id="54" dur="600" fill="hold"/>
                                            <p:tgtEl>
                                              <p:spTgt spid="9"/>
                                            </p:tgtEl>
                                            <p:attrNameLst>
                                              <p:attrName>ppt_y</p:attrName>
                                            </p:attrNameLst>
                                          </p:cBhvr>
                                          <p:tavLst>
                                            <p:tav tm="0">
                                              <p:val>
                                                <p:strVal val="0-#ppt_h/2"/>
                                              </p:val>
                                            </p:tav>
                                            <p:tav tm="100000">
                                              <p:val>
                                                <p:strVal val="#ppt_y"/>
                                              </p:val>
                                            </p:tav>
                                          </p:tavLst>
                                        </p:anim>
                                      </p:childTnLst>
                                    </p:cTn>
                                  </p:par>
                                  <p:par>
                                    <p:cTn id="55" presetID="64" presetClass="path" presetSubtype="0" accel="50000" decel="50000" fill="hold" grpId="1" nodeType="withEffect">
                                      <p:stCondLst>
                                        <p:cond delay="2500"/>
                                      </p:stCondLst>
                                      <p:childTnLst>
                                        <p:animMotion origin="layout" path="M 3.33333E-6 0 L 3.33333E-6 -0.0544 " pathEditMode="relative" rAng="0" ptsTypes="AA">
                                          <p:cBhvr>
                                            <p:cTn id="56" dur="500" fill="hold"/>
                                            <p:tgtEl>
                                              <p:spTgt spid="5"/>
                                            </p:tgtEl>
                                            <p:attrNameLst>
                                              <p:attrName>ppt_x</p:attrName>
                                              <p:attrName>ppt_y</p:attrName>
                                            </p:attrNameLst>
                                          </p:cBhvr>
                                          <p:rCtr x="0" y="-2731"/>
                                        </p:animMotion>
                                      </p:childTnLst>
                                    </p:cTn>
                                  </p:par>
                                  <p:par>
                                    <p:cTn id="57" presetID="42" presetClass="path" presetSubtype="0" accel="50000" decel="50000" fill="hold" grpId="2" nodeType="withEffect">
                                      <p:stCondLst>
                                        <p:cond delay="3000"/>
                                      </p:stCondLst>
                                      <p:childTnLst>
                                        <p:animMotion origin="layout" path="M -1.20542E-6 -0.0544 L -1.20542E-6 -0.00023 " pathEditMode="relative" rAng="0" ptsTypes="AA">
                                          <p:cBhvr>
                                            <p:cTn id="58" dur="500" fill="hold"/>
                                            <p:tgtEl>
                                              <p:spTgt spid="5"/>
                                            </p:tgtEl>
                                            <p:attrNameLst>
                                              <p:attrName>ppt_x</p:attrName>
                                              <p:attrName>ppt_y</p:attrName>
                                            </p:attrNameLst>
                                          </p:cBhvr>
                                          <p:rCtr x="0" y="2708"/>
                                        </p:animMotion>
                                      </p:childTnLst>
                                    </p:cTn>
                                  </p:par>
                                  <p:par>
                                    <p:cTn id="59" presetID="64" presetClass="path" presetSubtype="0" accel="50000" decel="50000" fill="hold" grpId="1" nodeType="withEffect">
                                      <p:stCondLst>
                                        <p:cond delay="2600"/>
                                      </p:stCondLst>
                                      <p:childTnLst>
                                        <p:animMotion origin="layout" path="M 3.33333E-6 0 L 3.33333E-6 -0.0544 " pathEditMode="relative" rAng="0" ptsTypes="AA">
                                          <p:cBhvr>
                                            <p:cTn id="60" dur="500" fill="hold"/>
                                            <p:tgtEl>
                                              <p:spTgt spid="6"/>
                                            </p:tgtEl>
                                            <p:attrNameLst>
                                              <p:attrName>ppt_x</p:attrName>
                                              <p:attrName>ppt_y</p:attrName>
                                            </p:attrNameLst>
                                          </p:cBhvr>
                                          <p:rCtr x="0" y="-2731"/>
                                        </p:animMotion>
                                      </p:childTnLst>
                                    </p:cTn>
                                  </p:par>
                                  <p:par>
                                    <p:cTn id="61" presetID="42" presetClass="path" presetSubtype="0" accel="50000" decel="50000" fill="hold" grpId="2" nodeType="withEffect">
                                      <p:stCondLst>
                                        <p:cond delay="3100"/>
                                      </p:stCondLst>
                                      <p:childTnLst>
                                        <p:animMotion origin="layout" path="M -1.20542E-6 -0.0544 L -1.20542E-6 -0.00023 " pathEditMode="relative" rAng="0" ptsTypes="AA">
                                          <p:cBhvr>
                                            <p:cTn id="62" dur="500" fill="hold"/>
                                            <p:tgtEl>
                                              <p:spTgt spid="6"/>
                                            </p:tgtEl>
                                            <p:attrNameLst>
                                              <p:attrName>ppt_x</p:attrName>
                                              <p:attrName>ppt_y</p:attrName>
                                            </p:attrNameLst>
                                          </p:cBhvr>
                                          <p:rCtr x="0" y="2708"/>
                                        </p:animMotion>
                                      </p:childTnLst>
                                    </p:cTn>
                                  </p:par>
                                  <p:par>
                                    <p:cTn id="63" presetID="64" presetClass="path" presetSubtype="0" accel="50000" decel="50000" fill="hold" grpId="1" nodeType="withEffect">
                                      <p:stCondLst>
                                        <p:cond delay="2700"/>
                                      </p:stCondLst>
                                      <p:childTnLst>
                                        <p:animMotion origin="layout" path="M 3.33333E-6 0 L 3.33333E-6 -0.0544 " pathEditMode="relative" rAng="0" ptsTypes="AA">
                                          <p:cBhvr>
                                            <p:cTn id="64" dur="500" fill="hold"/>
                                            <p:tgtEl>
                                              <p:spTgt spid="7"/>
                                            </p:tgtEl>
                                            <p:attrNameLst>
                                              <p:attrName>ppt_x</p:attrName>
                                              <p:attrName>ppt_y</p:attrName>
                                            </p:attrNameLst>
                                          </p:cBhvr>
                                          <p:rCtr x="0" y="-2731"/>
                                        </p:animMotion>
                                      </p:childTnLst>
                                    </p:cTn>
                                  </p:par>
                                  <p:par>
                                    <p:cTn id="65" presetID="42" presetClass="path" presetSubtype="0" accel="50000" decel="50000" fill="hold" grpId="2" nodeType="withEffect">
                                      <p:stCondLst>
                                        <p:cond delay="3200"/>
                                      </p:stCondLst>
                                      <p:childTnLst>
                                        <p:animMotion origin="layout" path="M -1.20542E-6 -0.0544 L -1.20542E-6 -0.00023 " pathEditMode="relative" rAng="0" ptsTypes="AA">
                                          <p:cBhvr>
                                            <p:cTn id="66" dur="500" fill="hold"/>
                                            <p:tgtEl>
                                              <p:spTgt spid="7"/>
                                            </p:tgtEl>
                                            <p:attrNameLst>
                                              <p:attrName>ppt_x</p:attrName>
                                              <p:attrName>ppt_y</p:attrName>
                                            </p:attrNameLst>
                                          </p:cBhvr>
                                          <p:rCtr x="0" y="2708"/>
                                        </p:animMotion>
                                      </p:childTnLst>
                                    </p:cTn>
                                  </p:par>
                                  <p:par>
                                    <p:cTn id="67" presetID="64" presetClass="path" presetSubtype="0" accel="50000" decel="50000" fill="hold" grpId="1" nodeType="withEffect">
                                      <p:stCondLst>
                                        <p:cond delay="2800"/>
                                      </p:stCondLst>
                                      <p:childTnLst>
                                        <p:animMotion origin="layout" path="M 3.33333E-6 0 L 3.33333E-6 -0.0544 " pathEditMode="relative" rAng="0" ptsTypes="AA">
                                          <p:cBhvr>
                                            <p:cTn id="68" dur="500" fill="hold"/>
                                            <p:tgtEl>
                                              <p:spTgt spid="8"/>
                                            </p:tgtEl>
                                            <p:attrNameLst>
                                              <p:attrName>ppt_x</p:attrName>
                                              <p:attrName>ppt_y</p:attrName>
                                            </p:attrNameLst>
                                          </p:cBhvr>
                                          <p:rCtr x="0" y="-2731"/>
                                        </p:animMotion>
                                      </p:childTnLst>
                                    </p:cTn>
                                  </p:par>
                                  <p:par>
                                    <p:cTn id="69" presetID="42" presetClass="path" presetSubtype="0" accel="50000" decel="50000" fill="hold" grpId="2" nodeType="withEffect">
                                      <p:stCondLst>
                                        <p:cond delay="3300"/>
                                      </p:stCondLst>
                                      <p:childTnLst>
                                        <p:animMotion origin="layout" path="M -1.20542E-6 -0.0544 L -1.20542E-6 -0.00023 " pathEditMode="relative" rAng="0" ptsTypes="AA">
                                          <p:cBhvr>
                                            <p:cTn id="70" dur="500" fill="hold"/>
                                            <p:tgtEl>
                                              <p:spTgt spid="8"/>
                                            </p:tgtEl>
                                            <p:attrNameLst>
                                              <p:attrName>ppt_x</p:attrName>
                                              <p:attrName>ppt_y</p:attrName>
                                            </p:attrNameLst>
                                          </p:cBhvr>
                                          <p:rCtr x="0" y="2708"/>
                                        </p:animMotion>
                                      </p:childTnLst>
                                    </p:cTn>
                                  </p:par>
                                  <p:par>
                                    <p:cTn id="71" presetID="64" presetClass="path" presetSubtype="0" accel="50000" decel="50000" fill="hold" grpId="1" nodeType="withEffect">
                                      <p:stCondLst>
                                        <p:cond delay="2900"/>
                                      </p:stCondLst>
                                      <p:childTnLst>
                                        <p:animMotion origin="layout" path="M 3.33333E-6 0 L 3.33333E-6 -0.0544 " pathEditMode="relative" rAng="0" ptsTypes="AA">
                                          <p:cBhvr>
                                            <p:cTn id="72" dur="500" fill="hold"/>
                                            <p:tgtEl>
                                              <p:spTgt spid="9"/>
                                            </p:tgtEl>
                                            <p:attrNameLst>
                                              <p:attrName>ppt_x</p:attrName>
                                              <p:attrName>ppt_y</p:attrName>
                                            </p:attrNameLst>
                                          </p:cBhvr>
                                          <p:rCtr x="0" y="-2731"/>
                                        </p:animMotion>
                                      </p:childTnLst>
                                    </p:cTn>
                                  </p:par>
                                  <p:par>
                                    <p:cTn id="73" presetID="42" presetClass="path" presetSubtype="0" accel="50000" decel="50000" fill="hold" grpId="2" nodeType="withEffect">
                                      <p:stCondLst>
                                        <p:cond delay="3400"/>
                                      </p:stCondLst>
                                      <p:childTnLst>
                                        <p:animMotion origin="layout" path="M -1.20542E-6 -0.0544 L -1.20542E-6 -0.00023 " pathEditMode="relative" rAng="0" ptsTypes="AA">
                                          <p:cBhvr>
                                            <p:cTn id="74" dur="500" fill="hold"/>
                                            <p:tgtEl>
                                              <p:spTgt spid="9"/>
                                            </p:tgtEl>
                                            <p:attrNameLst>
                                              <p:attrName>ppt_x</p:attrName>
                                              <p:attrName>ppt_y</p:attrName>
                                            </p:attrNameLst>
                                          </p:cBhvr>
                                          <p:rCtr x="0" y="2708"/>
                                        </p:animMotion>
                                      </p:childTnLst>
                                    </p:cTn>
                                  </p:par>
                                  <p:par>
                                    <p:cTn id="75" presetID="0" presetClass="path" presetSubtype="0" accel="100000" fill="hold" grpId="3" nodeType="withEffect">
                                      <p:stCondLst>
                                        <p:cond delay="4100"/>
                                      </p:stCondLst>
                                      <p:childTnLst>
                                        <p:animMotion origin="layout" path="M 3.33333E-6 1.48148E-6 C -0.00157 -0.02454 -0.0069 -0.04861 -0.01771 -0.06667 C -0.02331 -0.09005 -0.04323 -0.1206 -0.05404 -0.13889 C -0.06081 -0.15 -0.06667 -0.16875 -0.07604 -0.17408 C -0.08151 -0.18333 -0.08841 -0.19769 -0.09584 -0.20185 C -0.10222 -0.2125 -0.10521 -0.21945 -0.11341 -0.22408 C -0.12487 -0.24329 -0.10274 -0.20695 -0.12552 -0.23889 C -0.13776 -0.25602 -0.14401 -0.26296 -0.15743 -0.27593 C -0.16446 -0.28264 -0.17149 -0.29468 -0.17943 -0.29815 C -0.18581 -0.30602 -0.19128 -0.30949 -0.19831 -0.31482 C -0.21315 -0.32616 -0.225 -0.34028 -0.24115 -0.3463 C -0.24662 -0.35093 -0.25183 -0.35185 -0.25769 -0.35556 C -0.27722 -0.36829 -0.29883 -0.37454 -0.31927 -0.38148 C -0.32761 -0.38843 -0.32084 -0.3838 -0.33477 -0.38704 C -0.35209 -0.39097 -0.36901 -0.39445 -0.38633 -0.39815 C -0.39623 -0.40371 -0.40417 -0.40417 -0.41498 -0.40556 C -0.43451 -0.41366 -0.44297 -0.41296 -0.46563 -0.41296 " pathEditMode="relative" rAng="0" ptsTypes="ffffffffffffffffA">
                                          <p:cBhvr>
                                            <p:cTn id="76" dur="1000" fill="hold"/>
                                            <p:tgtEl>
                                              <p:spTgt spid="5"/>
                                            </p:tgtEl>
                                            <p:attrNameLst>
                                              <p:attrName>ppt_x</p:attrName>
                                              <p:attrName>ppt_y</p:attrName>
                                            </p:attrNameLst>
                                          </p:cBhvr>
                                          <p:rCtr x="-23281" y="-20694"/>
                                        </p:animMotion>
                                      </p:childTnLst>
                                    </p:cTn>
                                  </p:par>
                                  <p:par>
                                    <p:cTn id="77" presetID="0" presetClass="path" presetSubtype="0" accel="100000" fill="hold" grpId="3" nodeType="withEffect">
                                      <p:stCondLst>
                                        <p:cond delay="4050"/>
                                      </p:stCondLst>
                                      <p:childTnLst>
                                        <p:animMotion origin="layout" path="M 0 0 C -0.00781 -0.00463 0.00182 0.00162 -0.00625 -0.00555 C -0.00977 -0.00879 -0.01419 -0.00787 -0.01771 -0.01111 C -0.02292 -0.01574 -0.02774 -0.01828 -0.03333 -0.02037 C -0.03958 -0.02777 -0.04583 -0.03125 -0.05326 -0.03333 C -0.06328 -0.04537 -0.07617 -0.04884 -0.0875 -0.0574 C -0.09336 -0.0618 -0.09818 -0.06875 -0.10417 -0.07222 C -0.10781 -0.08194 -0.11016 -0.07777 -0.11576 -0.08148 C -0.12123 -0.08518 -0.12539 -0.0905 -0.13125 -0.09259 C -0.13828 -0.09884 -0.14597 -0.10185 -0.15313 -0.1074 C -0.15847 -0.11157 -0.16341 -0.11759 -0.16888 -0.12222 C -0.1737 -0.12662 -0.1793 -0.12615 -0.18438 -0.12963 C -0.20143 -0.14097 -0.22344 -0.15393 -0.24167 -0.15925 C -0.24935 -0.16504 -0.25638 -0.17013 -0.26472 -0.17222 C -0.2681 -0.17407 -0.27149 -0.17638 -0.275 -0.17777 C -0.28034 -0.18009 -0.29063 -0.18333 -0.29063 -0.18333 C -0.2931 -0.18518 -0.29531 -0.18773 -0.29805 -0.18888 C -0.30287 -0.19097 -0.3125 -0.19259 -0.3125 -0.19259 C -0.32201 -0.19814 -0.33177 -0.19976 -0.3418 -0.20185 C -0.36016 -0.21134 -0.37826 -0.2081 -0.39792 -0.20925 C -0.47396 -0.21342 -0.36862 -0.21111 -0.53229 -0.21111 " pathEditMode="relative" ptsTypes="ffffffffffffffffffffA">
                                          <p:cBhvr>
                                            <p:cTn id="78" dur="1000" fill="hold"/>
                                            <p:tgtEl>
                                              <p:spTgt spid="6"/>
                                            </p:tgtEl>
                                            <p:attrNameLst>
                                              <p:attrName>ppt_x</p:attrName>
                                              <p:attrName>ppt_y</p:attrName>
                                            </p:attrNameLst>
                                          </p:cBhvr>
                                        </p:animMotion>
                                      </p:childTnLst>
                                    </p:cTn>
                                  </p:par>
                                  <p:par>
                                    <p:cTn id="79" presetID="42" presetClass="path" presetSubtype="0" accel="100000" fill="hold" grpId="3" nodeType="withEffect">
                                      <p:stCondLst>
                                        <p:cond delay="4000"/>
                                      </p:stCondLst>
                                      <p:childTnLst>
                                        <p:animMotion origin="layout" path="M 0 1.48148E-6 L -0.59896 -0.00023 " pathEditMode="relative" rAng="0" ptsTypes="AA">
                                          <p:cBhvr>
                                            <p:cTn id="80" dur="1000" fill="hold"/>
                                            <p:tgtEl>
                                              <p:spTgt spid="7"/>
                                            </p:tgtEl>
                                            <p:attrNameLst>
                                              <p:attrName>ppt_x</p:attrName>
                                              <p:attrName>ppt_y</p:attrName>
                                            </p:attrNameLst>
                                          </p:cBhvr>
                                          <p:rCtr x="-29948" y="-23"/>
                                        </p:animMotion>
                                      </p:childTnLst>
                                    </p:cTn>
                                  </p:par>
                                  <p:par>
                                    <p:cTn id="81" presetID="0" presetClass="path" presetSubtype="0" accel="100000" fill="hold" grpId="3" nodeType="withEffect">
                                      <p:stCondLst>
                                        <p:cond delay="3950"/>
                                      </p:stCondLst>
                                      <p:childTnLst>
                                        <p:animMotion origin="layout" path="M 0 0 C -0.00729 -0.0044 -0.0207 0.00948 -0.02969 0.01271 C -0.03333 0.01872 -0.04258 0.02543 -0.04753 0.02751 C -0.05378 0.03468 -0.06068 0.0393 -0.06784 0.04231 C -0.07591 0.05179 -0.08516 0.05664 -0.09401 0.06358 C -0.10234 0.07005 -0.11016 0.07861 -0.11901 0.08254 C -0.12891 0.09294 -0.13893 0.09872 -0.15 0.10358 C -0.15664 0.10982 -0.16289 0.11375 -0.17018 0.1163 C -0.17825 0.12554 -0.18724 0.12763 -0.19635 0.13109 C -0.20026 0.13248 -0.20325 0.13826 -0.20716 0.13965 C -0.21458 0.14219 -0.22969 0.14381 -0.22969 0.14381 C -0.24805 0.15653 -0.26849 0.16161 -0.28802 0.16485 C -0.30117 0.17179 -0.31367 0.17133 -0.32734 0.17341 C -0.34479 0.17595 -0.36068 0.18034 -0.37852 0.18196 C -0.47318 0.20554 -0.57422 0.19445 -0.67018 0.19445 " pathEditMode="relative" ptsTypes="ffffffffffffffA">
                                          <p:cBhvr>
                                            <p:cTn id="82" dur="1000" fill="hold"/>
                                            <p:tgtEl>
                                              <p:spTgt spid="8"/>
                                            </p:tgtEl>
                                            <p:attrNameLst>
                                              <p:attrName>ppt_x</p:attrName>
                                              <p:attrName>ppt_y</p:attrName>
                                            </p:attrNameLst>
                                          </p:cBhvr>
                                        </p:animMotion>
                                      </p:childTnLst>
                                    </p:cTn>
                                  </p:par>
                                  <p:par>
                                    <p:cTn id="83" presetID="0" presetClass="path" presetSubtype="0" accel="100000" fill="hold" grpId="3" nodeType="withEffect">
                                      <p:stCondLst>
                                        <p:cond delay="3900"/>
                                      </p:stCondLst>
                                      <p:childTnLst>
                                        <p:animMotion origin="layout" path="M -3.33333E-6 -1.85185E-6 C -0.00377 0.00394 -0.00651 0.00903 -0.01015 0.0132 C -0.01406 0.02315 -0.02005 0.02593 -0.02474 0.03403 C -0.03828 0.05671 -0.0539 0.07292 -0.06979 0.09074 C -0.07825 0.10023 -0.08802 0.11296 -0.09791 0.11713 C -0.10442 0.12408 -0.1108 0.13773 -0.11823 0.14167 C -0.13177 0.1588 -0.14518 0.17616 -0.15976 0.19074 C -0.17448 0.20533 -0.1608 0.19722 -0.16979 0.20209 C -0.17851 0.21227 -0.19179 0.23403 -0.2013 0.23796 C -0.2056 0.24514 -0.21237 0.25255 -0.21823 0.25509 C -0.21966 0.25695 -0.22109 0.25926 -0.22278 0.26088 C -0.2263 0.26435 -0.23047 0.26621 -0.23398 0.27014 C -0.23906 0.27616 -0.24231 0.28125 -0.24856 0.28334 C -0.26185 0.29468 -0.275 0.30486 -0.28906 0.31366 C -0.30494 0.32384 -0.31927 0.33866 -0.33632 0.34213 C -0.34453 0.34699 -0.35247 0.35509 -0.36119 0.35718 C -0.37174 0.35972 -0.3664 0.35787 -0.37695 0.36273 C -0.3927 0.37801 -0.37578 0.36412 -0.39935 0.37222 C -0.40208 0.37338 -0.40429 0.37685 -0.40716 0.37801 C -0.41054 0.3794 -0.41393 0.3794 -0.41744 0.37986 C -0.42942 0.38542 -0.44088 0.38704 -0.45325 0.38912 C -0.47005 0.3919 -0.48437 0.39722 -0.50169 0.39884 C -0.57734 0.41435 -0.65507 0.41019 -0.73229 0.41019 " pathEditMode="relative" rAng="0" ptsTypes="ffffffffffffffffffffffA">
                                          <p:cBhvr>
                                            <p:cTn id="84" dur="1000" fill="hold"/>
                                            <p:tgtEl>
                                              <p:spTgt spid="9"/>
                                            </p:tgtEl>
                                            <p:attrNameLst>
                                              <p:attrName>ppt_x</p:attrName>
                                              <p:attrName>ppt_y</p:attrName>
                                            </p:attrNameLst>
                                          </p:cBhvr>
                                          <p:rCtr x="-36615" y="20718"/>
                                        </p:animMotion>
                                      </p:childTnLst>
                                    </p:cTn>
                                  </p:par>
                                  <p:par>
                                    <p:cTn id="85" presetID="1" presetClass="entr" presetSubtype="0" fill="hold" grpId="1" nodeType="withEffect">
                                      <p:stCondLst>
                                        <p:cond delay="4900"/>
                                      </p:stCondLst>
                                      <p:childTnLst>
                                        <p:set>
                                          <p:cBhvr>
                                            <p:cTn id="86" dur="1" fill="hold">
                                              <p:stCondLst>
                                                <p:cond delay="0"/>
                                              </p:stCondLst>
                                            </p:cTn>
                                            <p:tgtEl>
                                              <p:spTgt spid="3"/>
                                            </p:tgtEl>
                                            <p:attrNameLst>
                                              <p:attrName>style.visibility</p:attrName>
                                            </p:attrNameLst>
                                          </p:cBhvr>
                                          <p:to>
                                            <p:strVal val="visible"/>
                                          </p:to>
                                        </p:set>
                                      </p:childTnLst>
                                    </p:cTn>
                                  </p:par>
                                  <p:par>
                                    <p:cTn id="87" presetID="53" presetClass="entr" presetSubtype="16" fill="hold" grpId="0" nodeType="withEffect">
                                      <p:stCondLst>
                                        <p:cond delay="4900"/>
                                      </p:stCondLst>
                                      <p:childTnLst>
                                        <p:set>
                                          <p:cBhvr>
                                            <p:cTn id="88" dur="1" fill="hold">
                                              <p:stCondLst>
                                                <p:cond delay="0"/>
                                              </p:stCondLst>
                                            </p:cTn>
                                            <p:tgtEl>
                                              <p:spTgt spid="32"/>
                                            </p:tgtEl>
                                            <p:attrNameLst>
                                              <p:attrName>style.visibility</p:attrName>
                                            </p:attrNameLst>
                                          </p:cBhvr>
                                          <p:to>
                                            <p:strVal val="visible"/>
                                          </p:to>
                                        </p:set>
                                        <p:anim calcmode="lin" valueType="num">
                                          <p:cBhvr>
                                            <p:cTn id="89" dur="400" fill="hold"/>
                                            <p:tgtEl>
                                              <p:spTgt spid="32"/>
                                            </p:tgtEl>
                                            <p:attrNameLst>
                                              <p:attrName>ppt_w</p:attrName>
                                            </p:attrNameLst>
                                          </p:cBhvr>
                                          <p:tavLst>
                                            <p:tav tm="0">
                                              <p:val>
                                                <p:fltVal val="0"/>
                                              </p:val>
                                            </p:tav>
                                            <p:tav tm="100000">
                                              <p:val>
                                                <p:strVal val="#ppt_w"/>
                                              </p:val>
                                            </p:tav>
                                          </p:tavLst>
                                        </p:anim>
                                        <p:anim calcmode="lin" valueType="num">
                                          <p:cBhvr>
                                            <p:cTn id="90" dur="400" fill="hold"/>
                                            <p:tgtEl>
                                              <p:spTgt spid="32"/>
                                            </p:tgtEl>
                                            <p:attrNameLst>
                                              <p:attrName>ppt_h</p:attrName>
                                            </p:attrNameLst>
                                          </p:cBhvr>
                                          <p:tavLst>
                                            <p:tav tm="0">
                                              <p:val>
                                                <p:fltVal val="0"/>
                                              </p:val>
                                            </p:tav>
                                            <p:tav tm="100000">
                                              <p:val>
                                                <p:strVal val="#ppt_h"/>
                                              </p:val>
                                            </p:tav>
                                          </p:tavLst>
                                        </p:anim>
                                        <p:animEffect transition="in" filter="fade">
                                          <p:cBhvr>
                                            <p:cTn id="91" dur="400"/>
                                            <p:tgtEl>
                                              <p:spTgt spid="32"/>
                                            </p:tgtEl>
                                          </p:cBhvr>
                                        </p:animEffect>
                                      </p:childTnLst>
                                    </p:cTn>
                                  </p:par>
                                  <p:par>
                                    <p:cTn id="92" presetID="53" presetClass="entr" presetSubtype="16" fill="hold" grpId="0" nodeType="withEffect">
                                      <p:stCondLst>
                                        <p:cond delay="492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par>
                                    <p:cTn id="97" presetID="53" presetClass="entr" presetSubtype="16" fill="hold" grpId="0" nodeType="withEffect">
                                      <p:stCondLst>
                                        <p:cond delay="4940"/>
                                      </p:stCondLst>
                                      <p:childTnLst>
                                        <p:set>
                                          <p:cBhvr>
                                            <p:cTn id="98" dur="1" fill="hold">
                                              <p:stCondLst>
                                                <p:cond delay="0"/>
                                              </p:stCondLst>
                                            </p:cTn>
                                            <p:tgtEl>
                                              <p:spTgt spid="28"/>
                                            </p:tgtEl>
                                            <p:attrNameLst>
                                              <p:attrName>style.visibility</p:attrName>
                                            </p:attrNameLst>
                                          </p:cBhvr>
                                          <p:to>
                                            <p:strVal val="visible"/>
                                          </p:to>
                                        </p:set>
                                        <p:anim calcmode="lin" valueType="num">
                                          <p:cBhvr>
                                            <p:cTn id="99" dur="600" fill="hold"/>
                                            <p:tgtEl>
                                              <p:spTgt spid="28"/>
                                            </p:tgtEl>
                                            <p:attrNameLst>
                                              <p:attrName>ppt_w</p:attrName>
                                            </p:attrNameLst>
                                          </p:cBhvr>
                                          <p:tavLst>
                                            <p:tav tm="0">
                                              <p:val>
                                                <p:fltVal val="0"/>
                                              </p:val>
                                            </p:tav>
                                            <p:tav tm="100000">
                                              <p:val>
                                                <p:strVal val="#ppt_w"/>
                                              </p:val>
                                            </p:tav>
                                          </p:tavLst>
                                        </p:anim>
                                        <p:anim calcmode="lin" valueType="num">
                                          <p:cBhvr>
                                            <p:cTn id="100" dur="600" fill="hold"/>
                                            <p:tgtEl>
                                              <p:spTgt spid="28"/>
                                            </p:tgtEl>
                                            <p:attrNameLst>
                                              <p:attrName>ppt_h</p:attrName>
                                            </p:attrNameLst>
                                          </p:cBhvr>
                                          <p:tavLst>
                                            <p:tav tm="0">
                                              <p:val>
                                                <p:fltVal val="0"/>
                                              </p:val>
                                            </p:tav>
                                            <p:tav tm="100000">
                                              <p:val>
                                                <p:strVal val="#ppt_h"/>
                                              </p:val>
                                            </p:tav>
                                          </p:tavLst>
                                        </p:anim>
                                        <p:animEffect transition="in" filter="fade">
                                          <p:cBhvr>
                                            <p:cTn id="101" dur="600"/>
                                            <p:tgtEl>
                                              <p:spTgt spid="28"/>
                                            </p:tgtEl>
                                          </p:cBhvr>
                                        </p:animEffect>
                                      </p:childTnLst>
                                    </p:cTn>
                                  </p:par>
                                  <p:par>
                                    <p:cTn id="102" presetID="53" presetClass="entr" presetSubtype="16" fill="hold" grpId="0" nodeType="withEffect">
                                      <p:stCondLst>
                                        <p:cond delay="4960"/>
                                      </p:stCondLst>
                                      <p:childTnLst>
                                        <p:set>
                                          <p:cBhvr>
                                            <p:cTn id="103" dur="1" fill="hold">
                                              <p:stCondLst>
                                                <p:cond delay="0"/>
                                              </p:stCondLst>
                                            </p:cTn>
                                            <p:tgtEl>
                                              <p:spTgt spid="27"/>
                                            </p:tgtEl>
                                            <p:attrNameLst>
                                              <p:attrName>style.visibility</p:attrName>
                                            </p:attrNameLst>
                                          </p:cBhvr>
                                          <p:to>
                                            <p:strVal val="visible"/>
                                          </p:to>
                                        </p:set>
                                        <p:anim calcmode="lin" valueType="num">
                                          <p:cBhvr>
                                            <p:cTn id="104" dur="700" fill="hold"/>
                                            <p:tgtEl>
                                              <p:spTgt spid="27"/>
                                            </p:tgtEl>
                                            <p:attrNameLst>
                                              <p:attrName>ppt_w</p:attrName>
                                            </p:attrNameLst>
                                          </p:cBhvr>
                                          <p:tavLst>
                                            <p:tav tm="0">
                                              <p:val>
                                                <p:fltVal val="0"/>
                                              </p:val>
                                            </p:tav>
                                            <p:tav tm="100000">
                                              <p:val>
                                                <p:strVal val="#ppt_w"/>
                                              </p:val>
                                            </p:tav>
                                          </p:tavLst>
                                        </p:anim>
                                        <p:anim calcmode="lin" valueType="num">
                                          <p:cBhvr>
                                            <p:cTn id="105" dur="700" fill="hold"/>
                                            <p:tgtEl>
                                              <p:spTgt spid="27"/>
                                            </p:tgtEl>
                                            <p:attrNameLst>
                                              <p:attrName>ppt_h</p:attrName>
                                            </p:attrNameLst>
                                          </p:cBhvr>
                                          <p:tavLst>
                                            <p:tav tm="0">
                                              <p:val>
                                                <p:fltVal val="0"/>
                                              </p:val>
                                            </p:tav>
                                            <p:tav tm="100000">
                                              <p:val>
                                                <p:strVal val="#ppt_h"/>
                                              </p:val>
                                            </p:tav>
                                          </p:tavLst>
                                        </p:anim>
                                        <p:animEffect transition="in" filter="fade">
                                          <p:cBhvr>
                                            <p:cTn id="106" dur="700"/>
                                            <p:tgtEl>
                                              <p:spTgt spid="27"/>
                                            </p:tgtEl>
                                          </p:cBhvr>
                                        </p:animEffect>
                                      </p:childTnLst>
                                    </p:cTn>
                                  </p:par>
                                  <p:par>
                                    <p:cTn id="107" presetID="53" presetClass="entr" presetSubtype="16" fill="hold" grpId="0" nodeType="withEffect">
                                      <p:stCondLst>
                                        <p:cond delay="498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800" fill="hold"/>
                                            <p:tgtEl>
                                              <p:spTgt spid="16"/>
                                            </p:tgtEl>
                                            <p:attrNameLst>
                                              <p:attrName>ppt_w</p:attrName>
                                            </p:attrNameLst>
                                          </p:cBhvr>
                                          <p:tavLst>
                                            <p:tav tm="0">
                                              <p:val>
                                                <p:fltVal val="0"/>
                                              </p:val>
                                            </p:tav>
                                            <p:tav tm="100000">
                                              <p:val>
                                                <p:strVal val="#ppt_w"/>
                                              </p:val>
                                            </p:tav>
                                          </p:tavLst>
                                        </p:anim>
                                        <p:anim calcmode="lin" valueType="num">
                                          <p:cBhvr>
                                            <p:cTn id="110" dur="800" fill="hold"/>
                                            <p:tgtEl>
                                              <p:spTgt spid="16"/>
                                            </p:tgtEl>
                                            <p:attrNameLst>
                                              <p:attrName>ppt_h</p:attrName>
                                            </p:attrNameLst>
                                          </p:cBhvr>
                                          <p:tavLst>
                                            <p:tav tm="0">
                                              <p:val>
                                                <p:fltVal val="0"/>
                                              </p:val>
                                            </p:tav>
                                            <p:tav tm="100000">
                                              <p:val>
                                                <p:strVal val="#ppt_h"/>
                                              </p:val>
                                            </p:tav>
                                          </p:tavLst>
                                        </p:anim>
                                        <p:animEffect transition="in" filter="fade">
                                          <p:cBhvr>
                                            <p:cTn id="111" dur="800"/>
                                            <p:tgtEl>
                                              <p:spTgt spid="16"/>
                                            </p:tgtEl>
                                          </p:cBhvr>
                                        </p:animEffect>
                                      </p:childTnLst>
                                    </p:cTn>
                                  </p:par>
                                  <p:par>
                                    <p:cTn id="112" presetID="53" presetClass="entr" presetSubtype="16" fill="hold" grpId="0" nodeType="withEffect">
                                      <p:stCondLst>
                                        <p:cond delay="50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400" fill="hold"/>
                                            <p:tgtEl>
                                              <p:spTgt spid="33"/>
                                            </p:tgtEl>
                                            <p:attrNameLst>
                                              <p:attrName>ppt_w</p:attrName>
                                            </p:attrNameLst>
                                          </p:cBhvr>
                                          <p:tavLst>
                                            <p:tav tm="0">
                                              <p:val>
                                                <p:fltVal val="0"/>
                                              </p:val>
                                            </p:tav>
                                            <p:tav tm="100000">
                                              <p:val>
                                                <p:strVal val="#ppt_w"/>
                                              </p:val>
                                            </p:tav>
                                          </p:tavLst>
                                        </p:anim>
                                        <p:anim calcmode="lin" valueType="num">
                                          <p:cBhvr>
                                            <p:cTn id="115" dur="400" fill="hold"/>
                                            <p:tgtEl>
                                              <p:spTgt spid="33"/>
                                            </p:tgtEl>
                                            <p:attrNameLst>
                                              <p:attrName>ppt_h</p:attrName>
                                            </p:attrNameLst>
                                          </p:cBhvr>
                                          <p:tavLst>
                                            <p:tav tm="0">
                                              <p:val>
                                                <p:fltVal val="0"/>
                                              </p:val>
                                            </p:tav>
                                            <p:tav tm="100000">
                                              <p:val>
                                                <p:strVal val="#ppt_h"/>
                                              </p:val>
                                            </p:tav>
                                          </p:tavLst>
                                        </p:anim>
                                        <p:animEffect transition="in" filter="fade">
                                          <p:cBhvr>
                                            <p:cTn id="116" dur="400"/>
                                            <p:tgtEl>
                                              <p:spTgt spid="33"/>
                                            </p:tgtEl>
                                          </p:cBhvr>
                                        </p:animEffect>
                                      </p:childTnLst>
                                    </p:cTn>
                                  </p:par>
                                  <p:par>
                                    <p:cTn id="117" presetID="53" presetClass="entr" presetSubtype="16" fill="hold" grpId="0" nodeType="withEffect">
                                      <p:stCondLst>
                                        <p:cond delay="5020"/>
                                      </p:stCondLst>
                                      <p:childTnLst>
                                        <p:set>
                                          <p:cBhvr>
                                            <p:cTn id="118" dur="1" fill="hold">
                                              <p:stCondLst>
                                                <p:cond delay="0"/>
                                              </p:stCondLst>
                                            </p:cTn>
                                            <p:tgtEl>
                                              <p:spTgt spid="30"/>
                                            </p:tgtEl>
                                            <p:attrNameLst>
                                              <p:attrName>style.visibility</p:attrName>
                                            </p:attrNameLst>
                                          </p:cBhvr>
                                          <p:to>
                                            <p:strVal val="visible"/>
                                          </p:to>
                                        </p:set>
                                        <p:anim calcmode="lin" valueType="num">
                                          <p:cBhvr>
                                            <p:cTn id="119" dur="500" fill="hold"/>
                                            <p:tgtEl>
                                              <p:spTgt spid="30"/>
                                            </p:tgtEl>
                                            <p:attrNameLst>
                                              <p:attrName>ppt_w</p:attrName>
                                            </p:attrNameLst>
                                          </p:cBhvr>
                                          <p:tavLst>
                                            <p:tav tm="0">
                                              <p:val>
                                                <p:fltVal val="0"/>
                                              </p:val>
                                            </p:tav>
                                            <p:tav tm="100000">
                                              <p:val>
                                                <p:strVal val="#ppt_w"/>
                                              </p:val>
                                            </p:tav>
                                          </p:tavLst>
                                        </p:anim>
                                        <p:anim calcmode="lin" valueType="num">
                                          <p:cBhvr>
                                            <p:cTn id="120" dur="500" fill="hold"/>
                                            <p:tgtEl>
                                              <p:spTgt spid="30"/>
                                            </p:tgtEl>
                                            <p:attrNameLst>
                                              <p:attrName>ppt_h</p:attrName>
                                            </p:attrNameLst>
                                          </p:cBhvr>
                                          <p:tavLst>
                                            <p:tav tm="0">
                                              <p:val>
                                                <p:fltVal val="0"/>
                                              </p:val>
                                            </p:tav>
                                            <p:tav tm="100000">
                                              <p:val>
                                                <p:strVal val="#ppt_h"/>
                                              </p:val>
                                            </p:tav>
                                          </p:tavLst>
                                        </p:anim>
                                        <p:animEffect transition="in" filter="fade">
                                          <p:cBhvr>
                                            <p:cTn id="121" dur="500"/>
                                            <p:tgtEl>
                                              <p:spTgt spid="30"/>
                                            </p:tgtEl>
                                          </p:cBhvr>
                                        </p:animEffect>
                                      </p:childTnLst>
                                    </p:cTn>
                                  </p:par>
                                  <p:par>
                                    <p:cTn id="122" presetID="53" presetClass="entr" presetSubtype="16" fill="hold" grpId="0" nodeType="withEffect">
                                      <p:stCondLst>
                                        <p:cond delay="504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600" fill="hold"/>
                                            <p:tgtEl>
                                              <p:spTgt spid="29"/>
                                            </p:tgtEl>
                                            <p:attrNameLst>
                                              <p:attrName>ppt_w</p:attrName>
                                            </p:attrNameLst>
                                          </p:cBhvr>
                                          <p:tavLst>
                                            <p:tav tm="0">
                                              <p:val>
                                                <p:fltVal val="0"/>
                                              </p:val>
                                            </p:tav>
                                            <p:tav tm="100000">
                                              <p:val>
                                                <p:strVal val="#ppt_w"/>
                                              </p:val>
                                            </p:tav>
                                          </p:tavLst>
                                        </p:anim>
                                        <p:anim calcmode="lin" valueType="num">
                                          <p:cBhvr>
                                            <p:cTn id="125" dur="600" fill="hold"/>
                                            <p:tgtEl>
                                              <p:spTgt spid="29"/>
                                            </p:tgtEl>
                                            <p:attrNameLst>
                                              <p:attrName>ppt_h</p:attrName>
                                            </p:attrNameLst>
                                          </p:cBhvr>
                                          <p:tavLst>
                                            <p:tav tm="0">
                                              <p:val>
                                                <p:fltVal val="0"/>
                                              </p:val>
                                            </p:tav>
                                            <p:tav tm="100000">
                                              <p:val>
                                                <p:strVal val="#ppt_h"/>
                                              </p:val>
                                            </p:tav>
                                          </p:tavLst>
                                        </p:anim>
                                        <p:animEffect transition="in" filter="fade">
                                          <p:cBhvr>
                                            <p:cTn id="126" dur="600"/>
                                            <p:tgtEl>
                                              <p:spTgt spid="29"/>
                                            </p:tgtEl>
                                          </p:cBhvr>
                                        </p:animEffect>
                                      </p:childTnLst>
                                    </p:cTn>
                                  </p:par>
                                  <p:par>
                                    <p:cTn id="127" presetID="53" presetClass="entr" presetSubtype="16" fill="hold" grpId="0" nodeType="withEffect">
                                      <p:stCondLst>
                                        <p:cond delay="506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700" fill="hold"/>
                                            <p:tgtEl>
                                              <p:spTgt spid="26"/>
                                            </p:tgtEl>
                                            <p:attrNameLst>
                                              <p:attrName>ppt_w</p:attrName>
                                            </p:attrNameLst>
                                          </p:cBhvr>
                                          <p:tavLst>
                                            <p:tav tm="0">
                                              <p:val>
                                                <p:fltVal val="0"/>
                                              </p:val>
                                            </p:tav>
                                            <p:tav tm="100000">
                                              <p:val>
                                                <p:strVal val="#ppt_w"/>
                                              </p:val>
                                            </p:tav>
                                          </p:tavLst>
                                        </p:anim>
                                        <p:anim calcmode="lin" valueType="num">
                                          <p:cBhvr>
                                            <p:cTn id="130" dur="700" fill="hold"/>
                                            <p:tgtEl>
                                              <p:spTgt spid="26"/>
                                            </p:tgtEl>
                                            <p:attrNameLst>
                                              <p:attrName>ppt_h</p:attrName>
                                            </p:attrNameLst>
                                          </p:cBhvr>
                                          <p:tavLst>
                                            <p:tav tm="0">
                                              <p:val>
                                                <p:fltVal val="0"/>
                                              </p:val>
                                            </p:tav>
                                            <p:tav tm="100000">
                                              <p:val>
                                                <p:strVal val="#ppt_h"/>
                                              </p:val>
                                            </p:tav>
                                          </p:tavLst>
                                        </p:anim>
                                        <p:animEffect transition="in" filter="fade">
                                          <p:cBhvr>
                                            <p:cTn id="131" dur="700"/>
                                            <p:tgtEl>
                                              <p:spTgt spid="26"/>
                                            </p:tgtEl>
                                          </p:cBhvr>
                                        </p:animEffect>
                                      </p:childTnLst>
                                    </p:cTn>
                                  </p:par>
                                  <p:par>
                                    <p:cTn id="132" presetID="53" presetClass="entr" presetSubtype="16" fill="hold" grpId="0" nodeType="withEffect">
                                      <p:stCondLst>
                                        <p:cond delay="5080"/>
                                      </p:stCondLst>
                                      <p:childTnLst>
                                        <p:set>
                                          <p:cBhvr>
                                            <p:cTn id="133" dur="1" fill="hold">
                                              <p:stCondLst>
                                                <p:cond delay="0"/>
                                              </p:stCondLst>
                                            </p:cTn>
                                            <p:tgtEl>
                                              <p:spTgt spid="25"/>
                                            </p:tgtEl>
                                            <p:attrNameLst>
                                              <p:attrName>style.visibility</p:attrName>
                                            </p:attrNameLst>
                                          </p:cBhvr>
                                          <p:to>
                                            <p:strVal val="visible"/>
                                          </p:to>
                                        </p:set>
                                        <p:anim calcmode="lin" valueType="num">
                                          <p:cBhvr>
                                            <p:cTn id="134" dur="800" fill="hold"/>
                                            <p:tgtEl>
                                              <p:spTgt spid="25"/>
                                            </p:tgtEl>
                                            <p:attrNameLst>
                                              <p:attrName>ppt_w</p:attrName>
                                            </p:attrNameLst>
                                          </p:cBhvr>
                                          <p:tavLst>
                                            <p:tav tm="0">
                                              <p:val>
                                                <p:fltVal val="0"/>
                                              </p:val>
                                            </p:tav>
                                            <p:tav tm="100000">
                                              <p:val>
                                                <p:strVal val="#ppt_w"/>
                                              </p:val>
                                            </p:tav>
                                          </p:tavLst>
                                        </p:anim>
                                        <p:anim calcmode="lin" valueType="num">
                                          <p:cBhvr>
                                            <p:cTn id="135" dur="800" fill="hold"/>
                                            <p:tgtEl>
                                              <p:spTgt spid="25"/>
                                            </p:tgtEl>
                                            <p:attrNameLst>
                                              <p:attrName>ppt_h</p:attrName>
                                            </p:attrNameLst>
                                          </p:cBhvr>
                                          <p:tavLst>
                                            <p:tav tm="0">
                                              <p:val>
                                                <p:fltVal val="0"/>
                                              </p:val>
                                            </p:tav>
                                            <p:tav tm="100000">
                                              <p:val>
                                                <p:strVal val="#ppt_h"/>
                                              </p:val>
                                            </p:tav>
                                          </p:tavLst>
                                        </p:anim>
                                        <p:animEffect transition="in" filter="fade">
                                          <p:cBhvr>
                                            <p:cTn id="136" dur="800"/>
                                            <p:tgtEl>
                                              <p:spTgt spid="25"/>
                                            </p:tgtEl>
                                          </p:cBhvr>
                                        </p:animEffect>
                                      </p:childTnLst>
                                    </p:cTn>
                                  </p:par>
                                  <p:par>
                                    <p:cTn id="137" presetID="53" presetClass="entr" presetSubtype="16" fill="hold" grpId="0" nodeType="withEffect">
                                      <p:stCondLst>
                                        <p:cond delay="5100"/>
                                      </p:stCondLst>
                                      <p:childTnLst>
                                        <p:set>
                                          <p:cBhvr>
                                            <p:cTn id="138" dur="1" fill="hold">
                                              <p:stCondLst>
                                                <p:cond delay="0"/>
                                              </p:stCondLst>
                                            </p:cTn>
                                            <p:tgtEl>
                                              <p:spTgt spid="21"/>
                                            </p:tgtEl>
                                            <p:attrNameLst>
                                              <p:attrName>style.visibility</p:attrName>
                                            </p:attrNameLst>
                                          </p:cBhvr>
                                          <p:to>
                                            <p:strVal val="visible"/>
                                          </p:to>
                                        </p:set>
                                        <p:anim calcmode="lin" valueType="num">
                                          <p:cBhvr>
                                            <p:cTn id="139" dur="400" fill="hold"/>
                                            <p:tgtEl>
                                              <p:spTgt spid="21"/>
                                            </p:tgtEl>
                                            <p:attrNameLst>
                                              <p:attrName>ppt_w</p:attrName>
                                            </p:attrNameLst>
                                          </p:cBhvr>
                                          <p:tavLst>
                                            <p:tav tm="0">
                                              <p:val>
                                                <p:fltVal val="0"/>
                                              </p:val>
                                            </p:tav>
                                            <p:tav tm="100000">
                                              <p:val>
                                                <p:strVal val="#ppt_w"/>
                                              </p:val>
                                            </p:tav>
                                          </p:tavLst>
                                        </p:anim>
                                        <p:anim calcmode="lin" valueType="num">
                                          <p:cBhvr>
                                            <p:cTn id="140" dur="400" fill="hold"/>
                                            <p:tgtEl>
                                              <p:spTgt spid="21"/>
                                            </p:tgtEl>
                                            <p:attrNameLst>
                                              <p:attrName>ppt_h</p:attrName>
                                            </p:attrNameLst>
                                          </p:cBhvr>
                                          <p:tavLst>
                                            <p:tav tm="0">
                                              <p:val>
                                                <p:fltVal val="0"/>
                                              </p:val>
                                            </p:tav>
                                            <p:tav tm="100000">
                                              <p:val>
                                                <p:strVal val="#ppt_h"/>
                                              </p:val>
                                            </p:tav>
                                          </p:tavLst>
                                        </p:anim>
                                        <p:animEffect transition="in" filter="fade">
                                          <p:cBhvr>
                                            <p:cTn id="141" dur="400"/>
                                            <p:tgtEl>
                                              <p:spTgt spid="21"/>
                                            </p:tgtEl>
                                          </p:cBhvr>
                                        </p:animEffect>
                                      </p:childTnLst>
                                    </p:cTn>
                                  </p:par>
                                  <p:par>
                                    <p:cTn id="142" presetID="53" presetClass="entr" presetSubtype="16" fill="hold" grpId="0" nodeType="withEffect">
                                      <p:stCondLst>
                                        <p:cond delay="5120"/>
                                      </p:stCondLst>
                                      <p:childTnLst>
                                        <p:set>
                                          <p:cBhvr>
                                            <p:cTn id="143" dur="1" fill="hold">
                                              <p:stCondLst>
                                                <p:cond delay="0"/>
                                              </p:stCondLst>
                                            </p:cTn>
                                            <p:tgtEl>
                                              <p:spTgt spid="19"/>
                                            </p:tgtEl>
                                            <p:attrNameLst>
                                              <p:attrName>style.visibility</p:attrName>
                                            </p:attrNameLst>
                                          </p:cBhvr>
                                          <p:to>
                                            <p:strVal val="visible"/>
                                          </p:to>
                                        </p:set>
                                        <p:anim calcmode="lin" valueType="num">
                                          <p:cBhvr>
                                            <p:cTn id="144" dur="500" fill="hold"/>
                                            <p:tgtEl>
                                              <p:spTgt spid="19"/>
                                            </p:tgtEl>
                                            <p:attrNameLst>
                                              <p:attrName>ppt_w</p:attrName>
                                            </p:attrNameLst>
                                          </p:cBhvr>
                                          <p:tavLst>
                                            <p:tav tm="0">
                                              <p:val>
                                                <p:fltVal val="0"/>
                                              </p:val>
                                            </p:tav>
                                            <p:tav tm="100000">
                                              <p:val>
                                                <p:strVal val="#ppt_w"/>
                                              </p:val>
                                            </p:tav>
                                          </p:tavLst>
                                        </p:anim>
                                        <p:anim calcmode="lin" valueType="num">
                                          <p:cBhvr>
                                            <p:cTn id="145" dur="500" fill="hold"/>
                                            <p:tgtEl>
                                              <p:spTgt spid="19"/>
                                            </p:tgtEl>
                                            <p:attrNameLst>
                                              <p:attrName>ppt_h</p:attrName>
                                            </p:attrNameLst>
                                          </p:cBhvr>
                                          <p:tavLst>
                                            <p:tav tm="0">
                                              <p:val>
                                                <p:fltVal val="0"/>
                                              </p:val>
                                            </p:tav>
                                            <p:tav tm="100000">
                                              <p:val>
                                                <p:strVal val="#ppt_h"/>
                                              </p:val>
                                            </p:tav>
                                          </p:tavLst>
                                        </p:anim>
                                        <p:animEffect transition="in" filter="fade">
                                          <p:cBhvr>
                                            <p:cTn id="146" dur="500"/>
                                            <p:tgtEl>
                                              <p:spTgt spid="19"/>
                                            </p:tgtEl>
                                          </p:cBhvr>
                                        </p:animEffect>
                                      </p:childTnLst>
                                    </p:cTn>
                                  </p:par>
                                  <p:par>
                                    <p:cTn id="147" presetID="53" presetClass="entr" presetSubtype="16" fill="hold" grpId="0" nodeType="withEffect">
                                      <p:stCondLst>
                                        <p:cond delay="5140"/>
                                      </p:stCondLst>
                                      <p:childTnLst>
                                        <p:set>
                                          <p:cBhvr>
                                            <p:cTn id="148" dur="1" fill="hold">
                                              <p:stCondLst>
                                                <p:cond delay="0"/>
                                              </p:stCondLst>
                                            </p:cTn>
                                            <p:tgtEl>
                                              <p:spTgt spid="18"/>
                                            </p:tgtEl>
                                            <p:attrNameLst>
                                              <p:attrName>style.visibility</p:attrName>
                                            </p:attrNameLst>
                                          </p:cBhvr>
                                          <p:to>
                                            <p:strVal val="visible"/>
                                          </p:to>
                                        </p:set>
                                        <p:anim calcmode="lin" valueType="num">
                                          <p:cBhvr>
                                            <p:cTn id="149" dur="600" fill="hold"/>
                                            <p:tgtEl>
                                              <p:spTgt spid="18"/>
                                            </p:tgtEl>
                                            <p:attrNameLst>
                                              <p:attrName>ppt_w</p:attrName>
                                            </p:attrNameLst>
                                          </p:cBhvr>
                                          <p:tavLst>
                                            <p:tav tm="0">
                                              <p:val>
                                                <p:fltVal val="0"/>
                                              </p:val>
                                            </p:tav>
                                            <p:tav tm="100000">
                                              <p:val>
                                                <p:strVal val="#ppt_w"/>
                                              </p:val>
                                            </p:tav>
                                          </p:tavLst>
                                        </p:anim>
                                        <p:anim calcmode="lin" valueType="num">
                                          <p:cBhvr>
                                            <p:cTn id="150" dur="600" fill="hold"/>
                                            <p:tgtEl>
                                              <p:spTgt spid="18"/>
                                            </p:tgtEl>
                                            <p:attrNameLst>
                                              <p:attrName>ppt_h</p:attrName>
                                            </p:attrNameLst>
                                          </p:cBhvr>
                                          <p:tavLst>
                                            <p:tav tm="0">
                                              <p:val>
                                                <p:fltVal val="0"/>
                                              </p:val>
                                            </p:tav>
                                            <p:tav tm="100000">
                                              <p:val>
                                                <p:strVal val="#ppt_h"/>
                                              </p:val>
                                            </p:tav>
                                          </p:tavLst>
                                        </p:anim>
                                        <p:animEffect transition="in" filter="fade">
                                          <p:cBhvr>
                                            <p:cTn id="151" dur="600"/>
                                            <p:tgtEl>
                                              <p:spTgt spid="18"/>
                                            </p:tgtEl>
                                          </p:cBhvr>
                                        </p:animEffect>
                                      </p:childTnLst>
                                    </p:cTn>
                                  </p:par>
                                  <p:par>
                                    <p:cTn id="152" presetID="53" presetClass="entr" presetSubtype="16" fill="hold" grpId="0" nodeType="withEffect">
                                      <p:stCondLst>
                                        <p:cond delay="5160"/>
                                      </p:stCondLst>
                                      <p:childTnLst>
                                        <p:set>
                                          <p:cBhvr>
                                            <p:cTn id="153" dur="1" fill="hold">
                                              <p:stCondLst>
                                                <p:cond delay="0"/>
                                              </p:stCondLst>
                                            </p:cTn>
                                            <p:tgtEl>
                                              <p:spTgt spid="22"/>
                                            </p:tgtEl>
                                            <p:attrNameLst>
                                              <p:attrName>style.visibility</p:attrName>
                                            </p:attrNameLst>
                                          </p:cBhvr>
                                          <p:to>
                                            <p:strVal val="visible"/>
                                          </p:to>
                                        </p:set>
                                        <p:anim calcmode="lin" valueType="num">
                                          <p:cBhvr>
                                            <p:cTn id="154" dur="700" fill="hold"/>
                                            <p:tgtEl>
                                              <p:spTgt spid="22"/>
                                            </p:tgtEl>
                                            <p:attrNameLst>
                                              <p:attrName>ppt_w</p:attrName>
                                            </p:attrNameLst>
                                          </p:cBhvr>
                                          <p:tavLst>
                                            <p:tav tm="0">
                                              <p:val>
                                                <p:fltVal val="0"/>
                                              </p:val>
                                            </p:tav>
                                            <p:tav tm="100000">
                                              <p:val>
                                                <p:strVal val="#ppt_w"/>
                                              </p:val>
                                            </p:tav>
                                          </p:tavLst>
                                        </p:anim>
                                        <p:anim calcmode="lin" valueType="num">
                                          <p:cBhvr>
                                            <p:cTn id="155" dur="700" fill="hold"/>
                                            <p:tgtEl>
                                              <p:spTgt spid="22"/>
                                            </p:tgtEl>
                                            <p:attrNameLst>
                                              <p:attrName>ppt_h</p:attrName>
                                            </p:attrNameLst>
                                          </p:cBhvr>
                                          <p:tavLst>
                                            <p:tav tm="0">
                                              <p:val>
                                                <p:fltVal val="0"/>
                                              </p:val>
                                            </p:tav>
                                            <p:tav tm="100000">
                                              <p:val>
                                                <p:strVal val="#ppt_h"/>
                                              </p:val>
                                            </p:tav>
                                          </p:tavLst>
                                        </p:anim>
                                        <p:animEffect transition="in" filter="fade">
                                          <p:cBhvr>
                                            <p:cTn id="156" dur="700"/>
                                            <p:tgtEl>
                                              <p:spTgt spid="22"/>
                                            </p:tgtEl>
                                          </p:cBhvr>
                                        </p:animEffect>
                                      </p:childTnLst>
                                    </p:cTn>
                                  </p:par>
                                  <p:par>
                                    <p:cTn id="157" presetID="53" presetClass="entr" presetSubtype="16" fill="hold" grpId="0" nodeType="withEffect">
                                      <p:stCondLst>
                                        <p:cond delay="5180"/>
                                      </p:stCondLst>
                                      <p:childTnLst>
                                        <p:set>
                                          <p:cBhvr>
                                            <p:cTn id="158" dur="1" fill="hold">
                                              <p:stCondLst>
                                                <p:cond delay="0"/>
                                              </p:stCondLst>
                                            </p:cTn>
                                            <p:tgtEl>
                                              <p:spTgt spid="24"/>
                                            </p:tgtEl>
                                            <p:attrNameLst>
                                              <p:attrName>style.visibility</p:attrName>
                                            </p:attrNameLst>
                                          </p:cBhvr>
                                          <p:to>
                                            <p:strVal val="visible"/>
                                          </p:to>
                                        </p:set>
                                        <p:anim calcmode="lin" valueType="num">
                                          <p:cBhvr>
                                            <p:cTn id="159" dur="800" fill="hold"/>
                                            <p:tgtEl>
                                              <p:spTgt spid="24"/>
                                            </p:tgtEl>
                                            <p:attrNameLst>
                                              <p:attrName>ppt_w</p:attrName>
                                            </p:attrNameLst>
                                          </p:cBhvr>
                                          <p:tavLst>
                                            <p:tav tm="0">
                                              <p:val>
                                                <p:fltVal val="0"/>
                                              </p:val>
                                            </p:tav>
                                            <p:tav tm="100000">
                                              <p:val>
                                                <p:strVal val="#ppt_w"/>
                                              </p:val>
                                            </p:tav>
                                          </p:tavLst>
                                        </p:anim>
                                        <p:anim calcmode="lin" valueType="num">
                                          <p:cBhvr>
                                            <p:cTn id="160" dur="800" fill="hold"/>
                                            <p:tgtEl>
                                              <p:spTgt spid="24"/>
                                            </p:tgtEl>
                                            <p:attrNameLst>
                                              <p:attrName>ppt_h</p:attrName>
                                            </p:attrNameLst>
                                          </p:cBhvr>
                                          <p:tavLst>
                                            <p:tav tm="0">
                                              <p:val>
                                                <p:fltVal val="0"/>
                                              </p:val>
                                            </p:tav>
                                            <p:tav tm="100000">
                                              <p:val>
                                                <p:strVal val="#ppt_h"/>
                                              </p:val>
                                            </p:tav>
                                          </p:tavLst>
                                        </p:anim>
                                        <p:animEffect transition="in" filter="fade">
                                          <p:cBhvr>
                                            <p:cTn id="161" dur="800"/>
                                            <p:tgtEl>
                                              <p:spTgt spid="24"/>
                                            </p:tgtEl>
                                          </p:cBhvr>
                                        </p:animEffect>
                                      </p:childTnLst>
                                    </p:cTn>
                                  </p:par>
                                  <p:par>
                                    <p:cTn id="162" presetID="53" presetClass="entr" presetSubtype="16" fill="hold" grpId="0" nodeType="withEffect">
                                      <p:stCondLst>
                                        <p:cond delay="5200"/>
                                      </p:stCondLst>
                                      <p:childTnLst>
                                        <p:set>
                                          <p:cBhvr>
                                            <p:cTn id="163" dur="1" fill="hold">
                                              <p:stCondLst>
                                                <p:cond delay="0"/>
                                              </p:stCondLst>
                                            </p:cTn>
                                            <p:tgtEl>
                                              <p:spTgt spid="23"/>
                                            </p:tgtEl>
                                            <p:attrNameLst>
                                              <p:attrName>style.visibility</p:attrName>
                                            </p:attrNameLst>
                                          </p:cBhvr>
                                          <p:to>
                                            <p:strVal val="visible"/>
                                          </p:to>
                                        </p:set>
                                        <p:anim calcmode="lin" valueType="num">
                                          <p:cBhvr>
                                            <p:cTn id="164" dur="400" fill="hold"/>
                                            <p:tgtEl>
                                              <p:spTgt spid="23"/>
                                            </p:tgtEl>
                                            <p:attrNameLst>
                                              <p:attrName>ppt_w</p:attrName>
                                            </p:attrNameLst>
                                          </p:cBhvr>
                                          <p:tavLst>
                                            <p:tav tm="0">
                                              <p:val>
                                                <p:fltVal val="0"/>
                                              </p:val>
                                            </p:tav>
                                            <p:tav tm="100000">
                                              <p:val>
                                                <p:strVal val="#ppt_w"/>
                                              </p:val>
                                            </p:tav>
                                          </p:tavLst>
                                        </p:anim>
                                        <p:anim calcmode="lin" valueType="num">
                                          <p:cBhvr>
                                            <p:cTn id="165" dur="400" fill="hold"/>
                                            <p:tgtEl>
                                              <p:spTgt spid="23"/>
                                            </p:tgtEl>
                                            <p:attrNameLst>
                                              <p:attrName>ppt_h</p:attrName>
                                            </p:attrNameLst>
                                          </p:cBhvr>
                                          <p:tavLst>
                                            <p:tav tm="0">
                                              <p:val>
                                                <p:fltVal val="0"/>
                                              </p:val>
                                            </p:tav>
                                            <p:tav tm="100000">
                                              <p:val>
                                                <p:strVal val="#ppt_h"/>
                                              </p:val>
                                            </p:tav>
                                          </p:tavLst>
                                        </p:anim>
                                        <p:animEffect transition="in" filter="fade">
                                          <p:cBhvr>
                                            <p:cTn id="166" dur="400"/>
                                            <p:tgtEl>
                                              <p:spTgt spid="23"/>
                                            </p:tgtEl>
                                          </p:cBhvr>
                                        </p:animEffect>
                                      </p:childTnLst>
                                    </p:cTn>
                                  </p:par>
                                  <p:par>
                                    <p:cTn id="167" presetID="53" presetClass="entr" presetSubtype="16" fill="hold" grpId="0" nodeType="withEffect">
                                      <p:stCondLst>
                                        <p:cond delay="522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500" fill="hold"/>
                                            <p:tgtEl>
                                              <p:spTgt spid="20"/>
                                            </p:tgtEl>
                                            <p:attrNameLst>
                                              <p:attrName>ppt_w</p:attrName>
                                            </p:attrNameLst>
                                          </p:cBhvr>
                                          <p:tavLst>
                                            <p:tav tm="0">
                                              <p:val>
                                                <p:fltVal val="0"/>
                                              </p:val>
                                            </p:tav>
                                            <p:tav tm="100000">
                                              <p:val>
                                                <p:strVal val="#ppt_w"/>
                                              </p:val>
                                            </p:tav>
                                          </p:tavLst>
                                        </p:anim>
                                        <p:anim calcmode="lin" valueType="num">
                                          <p:cBhvr>
                                            <p:cTn id="170" dur="500" fill="hold"/>
                                            <p:tgtEl>
                                              <p:spTgt spid="20"/>
                                            </p:tgtEl>
                                            <p:attrNameLst>
                                              <p:attrName>ppt_h</p:attrName>
                                            </p:attrNameLst>
                                          </p:cBhvr>
                                          <p:tavLst>
                                            <p:tav tm="0">
                                              <p:val>
                                                <p:fltVal val="0"/>
                                              </p:val>
                                            </p:tav>
                                            <p:tav tm="100000">
                                              <p:val>
                                                <p:strVal val="#ppt_h"/>
                                              </p:val>
                                            </p:tav>
                                          </p:tavLst>
                                        </p:anim>
                                        <p:animEffect transition="in" filter="fade">
                                          <p:cBhvr>
                                            <p:cTn id="171" dur="500"/>
                                            <p:tgtEl>
                                              <p:spTgt spid="20"/>
                                            </p:tgtEl>
                                          </p:cBhvr>
                                        </p:animEffect>
                                      </p:childTnLst>
                                    </p:cTn>
                                  </p:par>
                                  <p:par>
                                    <p:cTn id="172" presetID="53" presetClass="entr" presetSubtype="16" fill="hold" grpId="0" nodeType="withEffect">
                                      <p:stCondLst>
                                        <p:cond delay="5240"/>
                                      </p:stCondLst>
                                      <p:childTnLst>
                                        <p:set>
                                          <p:cBhvr>
                                            <p:cTn id="173" dur="1" fill="hold">
                                              <p:stCondLst>
                                                <p:cond delay="0"/>
                                              </p:stCondLst>
                                            </p:cTn>
                                            <p:tgtEl>
                                              <p:spTgt spid="17"/>
                                            </p:tgtEl>
                                            <p:attrNameLst>
                                              <p:attrName>style.visibility</p:attrName>
                                            </p:attrNameLst>
                                          </p:cBhvr>
                                          <p:to>
                                            <p:strVal val="visible"/>
                                          </p:to>
                                        </p:set>
                                        <p:anim calcmode="lin" valueType="num">
                                          <p:cBhvr>
                                            <p:cTn id="174" dur="700" fill="hold"/>
                                            <p:tgtEl>
                                              <p:spTgt spid="17"/>
                                            </p:tgtEl>
                                            <p:attrNameLst>
                                              <p:attrName>ppt_w</p:attrName>
                                            </p:attrNameLst>
                                          </p:cBhvr>
                                          <p:tavLst>
                                            <p:tav tm="0">
                                              <p:val>
                                                <p:fltVal val="0"/>
                                              </p:val>
                                            </p:tav>
                                            <p:tav tm="100000">
                                              <p:val>
                                                <p:strVal val="#ppt_w"/>
                                              </p:val>
                                            </p:tav>
                                          </p:tavLst>
                                        </p:anim>
                                        <p:anim calcmode="lin" valueType="num">
                                          <p:cBhvr>
                                            <p:cTn id="175" dur="700" fill="hold"/>
                                            <p:tgtEl>
                                              <p:spTgt spid="17"/>
                                            </p:tgtEl>
                                            <p:attrNameLst>
                                              <p:attrName>ppt_h</p:attrName>
                                            </p:attrNameLst>
                                          </p:cBhvr>
                                          <p:tavLst>
                                            <p:tav tm="0">
                                              <p:val>
                                                <p:fltVal val="0"/>
                                              </p:val>
                                            </p:tav>
                                            <p:tav tm="100000">
                                              <p:val>
                                                <p:strVal val="#ppt_h"/>
                                              </p:val>
                                            </p:tav>
                                          </p:tavLst>
                                        </p:anim>
                                        <p:animEffect transition="in" filter="fade">
                                          <p:cBhvr>
                                            <p:cTn id="176" dur="7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0" grpId="0" animBg="1"/>
          <p:bldP spid="10" grpId="1" animBg="1"/>
          <p:bldP spid="10" grpId="2" animBg="1"/>
          <p:bldP spid="11" grpId="0"/>
          <p:bldP spid="11" grpId="1"/>
          <p:bldP spid="11" grpId="2"/>
          <p:bldP spid="5" grpId="0" animBg="1"/>
          <p:bldP spid="5" grpId="1" animBg="1"/>
          <p:bldP spid="5" grpId="2" animBg="1"/>
          <p:bldP spid="5" grpId="3" animBg="1"/>
          <p:bldP spid="6" grpId="0" animBg="1"/>
          <p:bldP spid="6" grpId="1" animBg="1"/>
          <p:bldP spid="6" grpId="2" animBg="1"/>
          <p:bldP spid="6" grpId="3" animBg="1"/>
          <p:bldP spid="7" grpId="0" animBg="1"/>
          <p:bldP spid="7" grpId="1" animBg="1"/>
          <p:bldP spid="7" grpId="2" animBg="1"/>
          <p:bldP spid="7" grpId="3" animBg="1"/>
          <p:bldP spid="8" grpId="0" animBg="1"/>
          <p:bldP spid="8" grpId="1" animBg="1"/>
          <p:bldP spid="8" grpId="2" animBg="1"/>
          <p:bldP spid="8" grpId="3" animBg="1"/>
          <p:bldP spid="9" grpId="0" animBg="1"/>
          <p:bldP spid="9" grpId="1" animBg="1"/>
          <p:bldP spid="9" grpId="2" animBg="1"/>
          <p:bldP spid="9" grpId="3" animBg="1"/>
          <p:bldP spid="3" grpId="1"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bg>
      <p:bgPr>
        <a:pattFill prst="shingle">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audio" Target="../media/audio1.wav"/><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wav"/><Relationship Id="rId5" Type="http://schemas.microsoft.com/office/2007/relationships/media" Target="../media/media3.wav"/><Relationship Id="rId10" Type="http://schemas.openxmlformats.org/officeDocument/2006/relationships/notesSlide" Target="../notesSlides/notesSlide1.xml"/><Relationship Id="rId4" Type="http://schemas.openxmlformats.org/officeDocument/2006/relationships/audio" Target="../media/media2.wav"/><Relationship Id="rId9"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13" Type="http://schemas.openxmlformats.org/officeDocument/2006/relationships/audio" Target="../media/audio1.wav"/><Relationship Id="rId3" Type="http://schemas.microsoft.com/office/2007/relationships/media" Target="../media/media2.wav"/><Relationship Id="rId7" Type="http://schemas.openxmlformats.org/officeDocument/2006/relationships/slideLayout" Target="../slideLayouts/slideLayout1.xml"/><Relationship Id="rId12" Type="http://schemas.openxmlformats.org/officeDocument/2006/relationships/image" Target="../media/image2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hyperlink" Target="http://www.vvvpic.com/" TargetMode="External"/><Relationship Id="rId5" Type="http://schemas.microsoft.com/office/2007/relationships/media" Target="../media/media3.wav"/><Relationship Id="rId10" Type="http://schemas.openxmlformats.org/officeDocument/2006/relationships/image" Target="../media/image2.png"/><Relationship Id="rId4" Type="http://schemas.openxmlformats.org/officeDocument/2006/relationships/audio" Target="../media/media2.wav"/><Relationship Id="rId9"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536306"/>
            <a:ext cx="7954419" cy="2306955"/>
          </a:xfrm>
          <a:prstGeom prst="rect">
            <a:avLst/>
          </a:prstGeom>
          <a:noFill/>
        </p:spPr>
        <p:txBody>
          <a:bodyPr wrap="square" rtlCol="0">
            <a:spAutoFit/>
          </a:bodyPr>
          <a:lstStyle/>
          <a:p>
            <a:pPr lvl="0" algn="r"/>
            <a:r>
              <a:rPr kumimoji="1" lang="zh-CN" altLang="en-US" sz="7200" b="1" dirty="0">
                <a:solidFill>
                  <a:srgbClr val="00AA8C"/>
                </a:solidFill>
                <a:latin typeface="微软雅黑" panose="020B0503020204020204" charset="-122"/>
                <a:ea typeface="微软雅黑" panose="020B0503020204020204" charset="-122"/>
                <a:cs typeface="微软雅黑" panose="020B0503020204020204" charset="-122"/>
              </a:rPr>
              <a:t>艺术设计开题报告</a:t>
            </a:r>
            <a:r>
              <a:rPr kumimoji="1" lang="en-US" altLang="zh-CN" sz="7200" b="1" dirty="0" err="1">
                <a:solidFill>
                  <a:srgbClr val="00AA8C"/>
                </a:solidFill>
                <a:latin typeface="微软雅黑" panose="020B0503020204020204" charset="-122"/>
                <a:ea typeface="微软雅黑" panose="020B0503020204020204" charset="-122"/>
                <a:cs typeface="微软雅黑" panose="020B0503020204020204" charset="-122"/>
              </a:rPr>
              <a:t>ppt</a:t>
            </a:r>
            <a:r>
              <a:rPr kumimoji="1" lang="zh-CN" altLang="en-US" sz="7200" b="1" dirty="0">
                <a:solidFill>
                  <a:srgbClr val="00AA8C"/>
                </a:solidFill>
                <a:latin typeface="微软雅黑" panose="020B0503020204020204" charset="-122"/>
                <a:ea typeface="微软雅黑" panose="020B0503020204020204" charset="-122"/>
                <a:cs typeface="微软雅黑" panose="020B0503020204020204" charset="-122"/>
              </a:rPr>
              <a:t>模板</a:t>
            </a:r>
            <a:endParaRPr kumimoji="1" lang="zh-CN" altLang="en-US" sz="7200" b="1" dirty="0">
              <a:solidFill>
                <a:srgbClr val="EB475B"/>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3755229" y="4907935"/>
            <a:ext cx="7954418" cy="1015663"/>
          </a:xfrm>
          <a:prstGeom prst="rect">
            <a:avLst/>
          </a:prstGeom>
          <a:noFill/>
        </p:spPr>
        <p:txBody>
          <a:bodyPr wrap="square" rtlCol="0">
            <a:spAutoFit/>
          </a:bodyPr>
          <a:lstStyle/>
          <a:p>
            <a:pPr lvl="0" algn="r"/>
            <a:r>
              <a:rPr kumimoji="1" lang="en-US" altLang="zh-CN" sz="6000" dirty="0" smtClean="0">
                <a:solidFill>
                  <a:schemeClr val="bg1">
                    <a:lumMod val="50000"/>
                  </a:schemeClr>
                </a:solidFill>
                <a:latin typeface="+mj-lt"/>
                <a:ea typeface="+mj-ea"/>
                <a:cs typeface="Arial Black" panose="020B0A04020102020204"/>
              </a:rPr>
              <a:t>CAREER PLAN</a:t>
            </a:r>
            <a:endParaRPr kumimoji="1" lang="zh-CN" altLang="en-US" sz="6000" dirty="0">
              <a:solidFill>
                <a:schemeClr val="bg1">
                  <a:lumMod val="50000"/>
                </a:schemeClr>
              </a:solidFill>
              <a:latin typeface="+mj-lt"/>
              <a:ea typeface="+mj-ea"/>
              <a:cs typeface="Arial Black" panose="020B0A04020102020204"/>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panose="020B0A04020102020204"/>
              </a:rPr>
              <a:t>规划精彩</a:t>
            </a:r>
            <a:r>
              <a:rPr kumimoji="1" lang="zh-CN" altLang="en-US" sz="3000" dirty="0" smtClean="0">
                <a:solidFill>
                  <a:schemeClr val="bg1">
                    <a:lumMod val="50000"/>
                  </a:schemeClr>
                </a:solidFill>
                <a:latin typeface="+mj-ea"/>
                <a:ea typeface="+mj-ea"/>
                <a:cs typeface="Arial Black" panose="020B0A04020102020204"/>
              </a:rPr>
              <a:t>人生   打造锦绣前程 </a:t>
            </a:r>
            <a:endParaRPr kumimoji="1" lang="en-US" altLang="zh-CN" sz="3000" dirty="0">
              <a:solidFill>
                <a:schemeClr val="bg1">
                  <a:lumMod val="50000"/>
                </a:schemeClr>
              </a:solidFill>
              <a:latin typeface="+mj-ea"/>
              <a:ea typeface="+mj-ea"/>
              <a:cs typeface="Arial Black" panose="020B0A04020102020204"/>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3034207" y="-1522186"/>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252439" y="-1522186"/>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3815975" y="-1522186"/>
            <a:ext cx="609600" cy="609600"/>
          </a:xfrm>
          <a:prstGeom prst="rect">
            <a:avLst/>
          </a:prstGeom>
        </p:spPr>
      </p:pic>
      <p:pic>
        <p:nvPicPr>
          <p:cNvPr id="4" name="背景音乐54_欢快.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4597744" y="-15221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14:presetBounceEnd="62000">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14:bounceEnd="62000">
                                          <p:cBhvr additive="base">
                                            <p:cTn id="15"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1"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710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3" name="嘀3.wav"/>
                                            </p:tgtEl>
                                          </p:cMediaNode>
                                        </p:audio>
                                      </p:subTnLst>
                                    </p:cTn>
                                  </p:par>
                                  <p:par>
                                    <p:cTn id="17" presetID="22" presetClass="entr" presetSubtype="8" fill="hold" grpId="0" nodeType="withEffect">
                                      <p:stCondLst>
                                        <p:cond delay="500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5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34" presetClass="emph" presetSubtype="0" fill="hold" grpId="1" nodeType="withEffect">
                                      <p:stCondLst>
                                        <p:cond delay="6000"/>
                                      </p:stCondLst>
                                      <p:iterate type="lt">
                                        <p:tmPct val="10000"/>
                                      </p:iterate>
                                      <p:childTnLst>
                                        <p:animMotion origin="layout" path="M 0.0 0.0 L 0.0 -0.07213" pathEditMode="relative" ptsTypes="">
                                          <p:cBhvr>
                                            <p:cTn id="24" dur="250" accel="50000" decel="50000" autoRev="1" fill="hold">
                                              <p:stCondLst>
                                                <p:cond delay="0"/>
                                              </p:stCondLst>
                                            </p:cTn>
                                            <p:tgtEl>
                                              <p:spTgt spid="8"/>
                                            </p:tgtEl>
                                            <p:attrNameLst>
                                              <p:attrName>ppt_x</p:attrName>
                                              <p:attrName>ppt_y</p:attrName>
                                            </p:attrNameLst>
                                          </p:cBhvr>
                                        </p:animMotion>
                                        <p:animRot by="1500000">
                                          <p:cBhvr>
                                            <p:cTn id="25" dur="125" fill="hold">
                                              <p:stCondLst>
                                                <p:cond delay="0"/>
                                              </p:stCondLst>
                                            </p:cTn>
                                            <p:tgtEl>
                                              <p:spTgt spid="8"/>
                                            </p:tgtEl>
                                            <p:attrNameLst>
                                              <p:attrName>r</p:attrName>
                                            </p:attrNameLst>
                                          </p:cBhvr>
                                        </p:animRot>
                                        <p:animRot by="-1500000">
                                          <p:cBhvr>
                                            <p:cTn id="26" dur="125" fill="hold">
                                              <p:stCondLst>
                                                <p:cond delay="125"/>
                                              </p:stCondLst>
                                            </p:cTn>
                                            <p:tgtEl>
                                              <p:spTgt spid="8"/>
                                            </p:tgtEl>
                                            <p:attrNameLst>
                                              <p:attrName>r</p:attrName>
                                            </p:attrNameLst>
                                          </p:cBhvr>
                                        </p:animRot>
                                        <p:animRot by="-1500000">
                                          <p:cBhvr>
                                            <p:cTn id="27" dur="125" fill="hold">
                                              <p:stCondLst>
                                                <p:cond delay="250"/>
                                              </p:stCondLst>
                                            </p:cTn>
                                            <p:tgtEl>
                                              <p:spTgt spid="8"/>
                                            </p:tgtEl>
                                            <p:attrNameLst>
                                              <p:attrName>r</p:attrName>
                                            </p:attrNameLst>
                                          </p:cBhvr>
                                        </p:animRot>
                                        <p:animRot by="1500000">
                                          <p:cBhvr>
                                            <p:cTn id="28" dur="125" fill="hold">
                                              <p:stCondLst>
                                                <p:cond delay="375"/>
                                              </p:stCondLst>
                                            </p:cTn>
                                            <p:tgtEl>
                                              <p:spTgt spid="8"/>
                                            </p:tgtEl>
                                            <p:attrNameLst>
                                              <p:attrName>r</p:attrName>
                                            </p:attrNameLst>
                                          </p:cBhvr>
                                        </p:animRot>
                                      </p:childTnLst>
                                    </p:cTn>
                                  </p:par>
                                </p:childTnLst>
                              </p:cTn>
                            </p:par>
                            <p:par>
                              <p:cTn id="29" fill="hold">
                                <p:stCondLst>
                                  <p:cond delay="710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4"/>
                    </p:tgtEl>
                  </p:cMediaNode>
                </p:audio>
                <p:audio>
                  <p:cMediaNode vol="80000">
                    <p:cTn id="34" fill="hold" display="0">
                      <p:stCondLst>
                        <p:cond delay="indefinite"/>
                      </p:stCondLst>
                      <p:endCondLst>
                        <p:cond evt="onStopAudio" delay="0">
                          <p:tgtEl>
                            <p:sldTgt/>
                          </p:tgtEl>
                        </p:cond>
                      </p:endCondLst>
                    </p:cTn>
                    <p:tgtEl>
                      <p:spTgt spid="32"/>
                    </p:tgtEl>
                  </p:cMediaNode>
                </p:audio>
                <p:audio>
                  <p:cMediaNode vol="80000">
                    <p:cTn id="35" fill="hold" display="0">
                      <p:stCondLst>
                        <p:cond delay="indefinite"/>
                      </p:stCondLst>
                      <p:endCondLst>
                        <p:cond evt="onStopAudio" delay="0">
                          <p:tgtEl>
                            <p:sldTgt/>
                          </p:tgtEl>
                        </p:cond>
                      </p:endCondLst>
                    </p:cTn>
                    <p:tgtEl>
                      <p:spTgt spid="33"/>
                    </p:tgtEl>
                  </p:cMediaNode>
                </p:audio>
                <p:audio>
                  <p:cMediaNode vol="80000" numSld="999">
                    <p:cTn id="36"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9" grpId="0"/>
          <p:bldP spid="10" grpId="0"/>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2854395" y="1334420"/>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057400" y="873992"/>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2928442" y="1703648"/>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4716328" y="5172299"/>
            <a:ext cx="4397192" cy="12087001"/>
            <a:chOff x="4716328" y="5172299"/>
            <a:chExt cx="4397192" cy="12087001"/>
          </a:xfrm>
        </p:grpSpPr>
        <p:cxnSp>
          <p:nvCxnSpPr>
            <p:cNvPr id="53" name="直接连接符 52"/>
            <p:cNvCxnSpPr>
              <a:stCxn id="13" idx="12"/>
            </p:cNvCxnSpPr>
            <p:nvPr/>
          </p:nvCxnSpPr>
          <p:spPr>
            <a:xfrm flipH="1">
              <a:off x="4716328" y="5861433"/>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4984697" y="4601490"/>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3984330" y="3311901"/>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689176" y="2567710"/>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1"/>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微软雅黑" panose="020B0503020204020204" charset="-122"/>
                <a:ea typeface="微软雅黑" panose="020B0503020204020204" charset="-122"/>
                <a:cs typeface="微软雅黑" panose="020B0503020204020204" charset="-122"/>
              </a:rPr>
              <a:t>职</a:t>
            </a:r>
            <a:r>
              <a:rPr kumimoji="1" lang="zh-CN" altLang="en-US" sz="2400" dirty="0">
                <a:solidFill>
                  <a:srgbClr val="EB475B"/>
                </a:solidFill>
                <a:latin typeface="微软雅黑" panose="020B0503020204020204" charset="-122"/>
                <a:ea typeface="微软雅黑" panose="020B0503020204020204" charset="-122"/>
                <a:cs typeface="微软雅黑" panose="020B0503020204020204" charset="-122"/>
              </a:rPr>
              <a:t>业</a:t>
            </a:r>
            <a:r>
              <a:rPr kumimoji="1" lang="zh-CN" altLang="en-US" sz="2400" dirty="0">
                <a:solidFill>
                  <a:srgbClr val="30B9EC"/>
                </a:solidFill>
                <a:latin typeface="微软雅黑" panose="020B0503020204020204" charset="-122"/>
                <a:ea typeface="微软雅黑" panose="020B0503020204020204" charset="-122"/>
                <a:cs typeface="微软雅黑" panose="020B0503020204020204" charset="-122"/>
              </a:rPr>
              <a:t>生</a:t>
            </a:r>
            <a:r>
              <a:rPr kumimoji="1" lang="zh-CN" altLang="en-US" sz="2400" dirty="0">
                <a:solidFill>
                  <a:srgbClr val="8EC83E"/>
                </a:solidFill>
                <a:latin typeface="微软雅黑" panose="020B0503020204020204" charset="-122"/>
                <a:ea typeface="微软雅黑" panose="020B0503020204020204" charset="-122"/>
                <a:cs typeface="微软雅黑" panose="020B0503020204020204" charset="-122"/>
              </a:rPr>
              <a:t>涯</a:t>
            </a:r>
            <a:r>
              <a:rPr kumimoji="1" lang="zh-CN" altLang="en-US" sz="2400" dirty="0" smtClean="0">
                <a:solidFill>
                  <a:srgbClr val="00AA8C"/>
                </a:solidFill>
                <a:latin typeface="微软雅黑" panose="020B0503020204020204" charset="-122"/>
                <a:ea typeface="微软雅黑" panose="020B0503020204020204" charset="-122"/>
                <a:cs typeface="微软雅黑" panose="020B0503020204020204" charset="-122"/>
              </a:rPr>
              <a:t>规</a:t>
            </a:r>
            <a:r>
              <a:rPr kumimoji="1" lang="zh-CN" altLang="en-US" sz="2400" dirty="0" smtClean="0">
                <a:solidFill>
                  <a:srgbClr val="EB475B"/>
                </a:solidFill>
                <a:latin typeface="微软雅黑" panose="020B0503020204020204" charset="-122"/>
                <a:ea typeface="微软雅黑" panose="020B0503020204020204" charset="-122"/>
                <a:cs typeface="微软雅黑" panose="020B0503020204020204" charset="-122"/>
              </a:rPr>
              <a:t>划</a:t>
            </a:r>
            <a:endParaRPr kumimoji="1" lang="en-US" altLang="zh-CN" sz="2400" dirty="0" smtClean="0">
              <a:solidFill>
                <a:srgbClr val="EB475B"/>
              </a:solidFill>
              <a:latin typeface="微软雅黑" panose="020B0503020204020204" charset="-122"/>
              <a:ea typeface="微软雅黑" panose="020B0503020204020204" charset="-122"/>
              <a:cs typeface="微软雅黑" panose="020B0503020204020204" charset="-122"/>
            </a:endParaRPr>
          </a:p>
          <a:p>
            <a:pPr lvl="0" algn="ctr"/>
            <a:r>
              <a:rPr kumimoji="1" lang="zh-CN" altLang="en-US"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目  录</a:t>
            </a:r>
            <a:endParaRPr kumimoji="1" lang="en-US" altLang="zh-CN"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lvl="0" algn="ctr"/>
            <a:r>
              <a:rPr kumimoji="1" lang="en-US" altLang="zh-CN" sz="26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187400" y="149191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7670373" y="3447173"/>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657978" y="1309267"/>
            <a:ext cx="3535365" cy="16742629"/>
            <a:chOff x="657978" y="1309267"/>
            <a:chExt cx="3535365" cy="16742629"/>
          </a:xfrm>
        </p:grpSpPr>
        <p:sp>
          <p:nvSpPr>
            <p:cNvPr id="42" name="任意多边形 41"/>
            <p:cNvSpPr/>
            <p:nvPr/>
          </p:nvSpPr>
          <p:spPr>
            <a:xfrm rot="21230784">
              <a:off x="657978" y="1309267"/>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806083" y="3243319"/>
            <a:ext cx="1337265" cy="15701906"/>
            <a:chOff x="1806083" y="3243319"/>
            <a:chExt cx="1337265" cy="15701906"/>
          </a:xfrm>
        </p:grpSpPr>
        <p:sp>
          <p:nvSpPr>
            <p:cNvPr id="43"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116314" y="3986572"/>
              <a:ext cx="1027034" cy="149586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664469" y="1114864"/>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797331" y="4798687"/>
            <a:ext cx="1318983" cy="13673088"/>
            <a:chOff x="1063659" y="4824462"/>
            <a:chExt cx="1318983" cy="13673088"/>
          </a:xfrm>
        </p:grpSpPr>
        <p:sp>
          <p:nvSpPr>
            <p:cNvPr id="45"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361043" y="5524179"/>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01160" y="4752420"/>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3058305" y="3167246"/>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7753243" y="2153824"/>
            <a:ext cx="2424361" cy="16317951"/>
            <a:chOff x="7881689" y="2179599"/>
            <a:chExt cx="2424361" cy="16317951"/>
          </a:xfrm>
        </p:grpSpPr>
        <p:cxnSp>
          <p:nvCxnSpPr>
            <p:cNvPr id="1030" name="直接连接符 1029"/>
            <p:cNvCxnSpPr>
              <a:stCxn id="18" idx="13"/>
            </p:cNvCxnSpPr>
            <p:nvPr/>
          </p:nvCxnSpPr>
          <p:spPr>
            <a:xfrm>
              <a:off x="8510114" y="3679965"/>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15696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4800" b="0"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rPr>
              <a:t>WHO AM I </a:t>
            </a:r>
          </a:p>
          <a:p>
            <a:pPr marL="0" marR="0" lvl="0" indent="0" defTabSz="914400" eaLnBrk="1" fontAlgn="auto" latinLnBrk="0" hangingPunct="1">
              <a:lnSpc>
                <a:spcPct val="100000"/>
              </a:lnSpc>
              <a:spcBef>
                <a:spcPts val="0"/>
              </a:spcBef>
              <a:spcAft>
                <a:spcPts val="0"/>
              </a:spcAft>
              <a:buClrTx/>
              <a:buSzTx/>
              <a:buFontTx/>
              <a:buNone/>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rPr>
              <a:t>我是</a:t>
            </a:r>
            <a:r>
              <a:rPr kumimoji="1" lang="zh-CN" altLang="en-US" sz="4800" b="1" i="0" u="none" strike="noStrike" kern="0" cap="none" spc="0" normalizeH="0" baseline="0" noProof="0" dirty="0">
                <a:ln>
                  <a:noFill/>
                </a:ln>
                <a:solidFill>
                  <a:srgbClr val="30B9EC"/>
                </a:solidFill>
                <a:effectLst/>
                <a:uLnTx/>
                <a:uFillTx/>
                <a:latin typeface="+mj-lt"/>
                <a:ea typeface="微软雅黑" panose="020B0503020204020204" charset="-122"/>
                <a:cs typeface="Impact" panose="020B0806030902050204"/>
              </a:rPr>
              <a:t>谁</a:t>
            </a:r>
          </a:p>
        </p:txBody>
      </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pattFill prst="shingle">
            <a:fgClr>
              <a:srgbClr val="9ED05C"/>
            </a:fgClr>
            <a:bgClr>
              <a:srgbClr val="8EC83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712069" y="5011870"/>
            <a:ext cx="3046678" cy="1620658"/>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itchFamily="2" charset="-79"/>
              </a:rPr>
              <a:t>职业目标</a:t>
            </a:r>
          </a:p>
        </p:txBody>
      </p:sp>
      <p:sp>
        <p:nvSpPr>
          <p:cNvPr id="7" name="TextBox 18"/>
          <p:cNvSpPr txBox="1"/>
          <p:nvPr/>
        </p:nvSpPr>
        <p:spPr>
          <a:xfrm>
            <a:off x="7425999" y="2639481"/>
            <a:ext cx="3638775" cy="525657"/>
          </a:xfrm>
          <a:prstGeom prst="rect">
            <a:avLst/>
          </a:prstGeom>
          <a:noFill/>
        </p:spPr>
        <p:txBody>
          <a:bodyPr wrap="square" rtlCol="0">
            <a:spAutoFit/>
          </a:bodyPr>
          <a:lstStyle/>
          <a:p>
            <a:pPr defTabSz="914400">
              <a:lnSpc>
                <a:spcPct val="130000"/>
              </a:lnSpc>
            </a:pPr>
            <a:r>
              <a:rPr lang="zh-CN" altLang="en-US" sz="2400" dirty="0">
                <a:solidFill>
                  <a:schemeClr val="bg1"/>
                </a:solidFill>
                <a:latin typeface="微软雅黑" panose="020B0503020204020204" charset="-122"/>
                <a:ea typeface="微软雅黑" panose="020B0503020204020204" charset="-122"/>
                <a:cs typeface="Levenim MT" pitchFamily="2" charset="-79"/>
              </a:rPr>
              <a:t>高级技术管理人员</a:t>
            </a:r>
          </a:p>
        </p:txBody>
      </p:sp>
      <p:sp>
        <p:nvSpPr>
          <p:cNvPr id="8" name="TextBox 18"/>
          <p:cNvSpPr txBox="1"/>
          <p:nvPr/>
        </p:nvSpPr>
        <p:spPr>
          <a:xfrm>
            <a:off x="7425999" y="3289548"/>
            <a:ext cx="3638775" cy="1532727"/>
          </a:xfrm>
          <a:prstGeom prst="rect">
            <a:avLst/>
          </a:prstGeom>
          <a:noFill/>
        </p:spPr>
        <p:txBody>
          <a:bodyPr wrap="square" rtlCol="0">
            <a:spAutoFit/>
          </a:bodyPr>
          <a:lstStyle/>
          <a:p>
            <a:pPr defTabSz="914400">
              <a:lnSpc>
                <a:spcPct val="130000"/>
              </a:lnSpc>
            </a:pPr>
            <a:r>
              <a:rPr lang="zh-CN" altLang="en-US" b="1" dirty="0">
                <a:solidFill>
                  <a:schemeClr val="bg1"/>
                </a:solidFill>
                <a:latin typeface="微软雅黑" panose="020B0503020204020204" charset="-122"/>
                <a:ea typeface="微软雅黑" panose="020B0503020204020204" charset="-122"/>
                <a:cs typeface="Levenim MT" pitchFamily="2" charset="-79"/>
              </a:rPr>
              <a:t>岗位</a:t>
            </a:r>
            <a:r>
              <a:rPr lang="zh-CN" altLang="en-US" b="1" dirty="0" smtClean="0">
                <a:solidFill>
                  <a:schemeClr val="bg1"/>
                </a:solidFill>
                <a:latin typeface="微软雅黑" panose="020B0503020204020204" charset="-122"/>
                <a:ea typeface="微软雅黑" panose="020B0503020204020204" charset="-122"/>
                <a:cs typeface="Levenim MT" pitchFamily="2" charset="-79"/>
              </a:rPr>
              <a:t>说明：</a:t>
            </a:r>
            <a:r>
              <a:rPr lang="zh-CN" altLang="en-US" dirty="0" smtClean="0">
                <a:solidFill>
                  <a:schemeClr val="bg1"/>
                </a:solidFill>
                <a:latin typeface="微软雅黑" panose="020B0503020204020204" charset="-122"/>
                <a:ea typeface="微软雅黑" panose="020B0503020204020204" charset="-122"/>
                <a:cs typeface="Levenim MT" pitchFamily="2" charset="-79"/>
              </a:rPr>
              <a:t>高级</a:t>
            </a:r>
            <a:r>
              <a:rPr lang="zh-CN" altLang="en-US" dirty="0">
                <a:solidFill>
                  <a:schemeClr val="bg1"/>
                </a:solidFill>
                <a:latin typeface="微软雅黑" panose="020B0503020204020204" charset="-122"/>
                <a:ea typeface="微软雅黑" panose="020B0503020204020204" charset="-122"/>
                <a:cs typeface="Levenim MT" pitchFamily="2" charset="-79"/>
              </a:rPr>
              <a:t>技术管理人员是掌握专业技术的管理能手，是从基层做，从一般技术人员过渡到中高层管理人员，要求有很强的工作能力。</a:t>
            </a:r>
          </a:p>
        </p:txBody>
      </p:sp>
      <p:pic>
        <p:nvPicPr>
          <p:cNvPr id="1026" name="Picture 2" descr="F:\1-原创素材\1_mm1102\PPT\PPT_018\materials\2457331_090427098352_2.png"/>
          <p:cNvPicPr>
            <a:picLocks noChangeAspect="1" noChangeArrowheads="1"/>
          </p:cNvPicPr>
          <p:nvPr/>
        </p:nvPicPr>
        <p:blipFill>
          <a:blip r:embed="rId3"/>
          <a:srcRect/>
          <a:stretch>
            <a:fillRect/>
          </a:stretch>
        </p:blipFill>
        <p:spPr bwMode="auto">
          <a:xfrm rot="21438819">
            <a:off x="517227" y="494272"/>
            <a:ext cx="6143625" cy="6143626"/>
          </a:xfrm>
          <a:prstGeom prst="rect">
            <a:avLst/>
          </a:prstGeom>
          <a:noFill/>
          <a:extLst>
            <a:ext uri="{909E8E84-426E-40DD-AFC4-6F175D3DCCD1}">
              <a14:hiddenFill xmlns:a14="http://schemas.microsoft.com/office/drawing/2010/main">
                <a:solidFill>
                  <a:srgbClr val="FFFFFF"/>
                </a:solidFill>
              </a14:hiddenFill>
            </a:ext>
          </a:extLst>
        </p:spPr>
      </p:pic>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Effect transition="in" filter="fade">
                                      <p:cBhvr>
                                        <p:cTn id="9" dur="1000"/>
                                        <p:tgtEl>
                                          <p:spTgt spid="1026"/>
                                        </p:tgtEl>
                                      </p:cBhvr>
                                    </p:animEffect>
                                  </p:childTnLst>
                                </p:cTn>
                              </p:par>
                              <p:par>
                                <p:cTn id="10" presetID="8" presetClass="emph" presetSubtype="0" fill="hold" nodeType="withEffect">
                                  <p:stCondLst>
                                    <p:cond delay="0"/>
                                  </p:stCondLst>
                                  <p:childTnLst>
                                    <p:animRot by="43200000">
                                      <p:cBhvr>
                                        <p:cTn id="11" dur="1500" fill="hold"/>
                                        <p:tgtEl>
                                          <p:spTgt spid="1026"/>
                                        </p:tgtEl>
                                        <p:attrNameLst>
                                          <p:attrName>r</p:attrName>
                                        </p:attrNameLst>
                                      </p:cBhvr>
                                    </p:animRot>
                                  </p:childTnLst>
                                </p:cTn>
                              </p:par>
                              <p:par>
                                <p:cTn id="12" presetID="10" presetClass="entr" presetSubtype="0" fill="hold" grpId="0" nodeType="withEffect">
                                  <p:stCondLst>
                                    <p:cond delay="1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2" presetClass="entr" presetSubtype="2" fill="hold" grpId="0" nodeType="withEffect">
                                  <p:stCondLst>
                                    <p:cond delay="200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职业兴趣</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57584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2348306"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269075" y="1838621"/>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600361"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2917930" y="5434382"/>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职业能力</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10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职业价值观</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5" y="4809834"/>
            <a:ext cx="269626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373937"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3</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实践</a:t>
            </a:r>
            <a:r>
              <a:rPr lang="zh-CN" altLang="en-US" sz="5000" b="1" dirty="0">
                <a:solidFill>
                  <a:schemeClr val="tx1">
                    <a:lumMod val="75000"/>
                    <a:lumOff val="25000"/>
                  </a:schemeClr>
                </a:solidFill>
                <a:latin typeface="微软雅黑" panose="020B0503020204020204" charset="-122"/>
                <a:ea typeface="微软雅黑" panose="020B050302020402020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1-原创素材\1_mm1102\PPT\PPT_018\materials\f095f6b458e9694134951f20b667736b[1]_2.jpg"/>
          <p:cNvPicPr>
            <a:picLocks noChangeAspect="1" noChangeArrowheads="1"/>
          </p:cNvPicPr>
          <p:nvPr/>
        </p:nvPicPr>
        <p:blipFill>
          <a:blip r:embed="rId3"/>
          <a:srcRect/>
          <a:stretch>
            <a:fillRect/>
          </a:stretch>
        </p:blipFill>
        <p:spPr bwMode="auto">
          <a:xfrm>
            <a:off x="7088679" y="0"/>
            <a:ext cx="51049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某某市鑫</a:t>
            </a:r>
            <a:r>
              <a:rPr lang="zh-CN" altLang="en-US" sz="2000" dirty="0">
                <a:solidFill>
                  <a:schemeClr val="bg1"/>
                </a:solidFill>
                <a:latin typeface="+mj-lt"/>
              </a:rPr>
              <a:t>石墙体材料公司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某某市建材有限公司 </a:t>
            </a:r>
            <a:endParaRPr lang="zh-CN" altLang="en-US" sz="2000" dirty="0">
              <a:solidFill>
                <a:schemeClr val="bg1"/>
              </a:solidFill>
              <a:latin typeface="+mj-lt"/>
            </a:endParaRPr>
          </a:p>
        </p:txBody>
      </p:sp>
      <p:grpSp>
        <p:nvGrpSpPr>
          <p:cNvPr id="7" name="组合 6"/>
          <p:cNvGrpSpPr/>
          <p:nvPr/>
        </p:nvGrpSpPr>
        <p:grpSpPr>
          <a:xfrm>
            <a:off x="4727915" y="2101587"/>
            <a:ext cx="4721528" cy="3937028"/>
            <a:chOff x="857521" y="1675031"/>
            <a:chExt cx="4725413" cy="3940268"/>
          </a:xfrm>
        </p:grpSpPr>
        <p:pic>
          <p:nvPicPr>
            <p:cNvPr id="8" name="Picture 2"/>
            <p:cNvPicPr>
              <a:picLocks noChangeAspect="1"/>
            </p:cNvPicPr>
            <p:nvPr/>
          </p:nvPicPr>
          <p:blipFill>
            <a:blip r:embed="rId4" cstate="screen"/>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社会实践</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院级才艺</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特等奖</a:t>
              </a:r>
              <a:endParaRPr lang="zh-CN" altLang="en-US" sz="1600" dirty="0">
                <a:latin typeface="微软雅黑" panose="020B0503020204020204" charset="-122"/>
                <a:ea typeface="微软雅黑" panose="020B050302020402020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校级原创视频</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一等奖</a:t>
              </a:r>
              <a:endParaRPr lang="zh-CN" altLang="en-US" sz="1600" dirty="0">
                <a:latin typeface="微软雅黑" panose="020B0503020204020204" charset="-122"/>
                <a:ea typeface="微软雅黑" panose="020B050302020402020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1"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校级乐器</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三等奖</a:t>
              </a:r>
              <a:endParaRPr lang="zh-CN" altLang="en-US" sz="1600" dirty="0">
                <a:latin typeface="微软雅黑" panose="020B0503020204020204" charset="-122"/>
                <a:ea typeface="微软雅黑" panose="020B050302020402020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院级科技</a:t>
              </a:r>
              <a:r>
                <a:rPr lang="zh-CN" altLang="en-US" sz="1600" dirty="0" smtClean="0">
                  <a:latin typeface="微软雅黑" panose="020B0503020204020204" charset="-122"/>
                  <a:ea typeface="微软雅黑" panose="020B0503020204020204" charset="-122"/>
                </a:rPr>
                <a:t>创新</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大赛二等奖</a:t>
              </a:r>
              <a:endParaRPr lang="zh-CN" altLang="en-US" sz="1600" dirty="0">
                <a:latin typeface="微软雅黑" panose="020B0503020204020204" charset="-122"/>
                <a:ea typeface="微软雅黑" panose="020B050302020402020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a:t>
              </a:r>
              <a:r>
                <a:rPr lang="zh-CN" altLang="en-US" sz="1600" dirty="0" smtClean="0">
                  <a:latin typeface="微软雅黑" panose="020B0503020204020204" charset="-122"/>
                  <a:ea typeface="微软雅黑" panose="020B0503020204020204" charset="-122"/>
                </a:rPr>
                <a:t>大学生</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创业</a:t>
              </a:r>
              <a:r>
                <a:rPr lang="zh-CN" altLang="en-US" sz="1600" dirty="0">
                  <a:latin typeface="微软雅黑" panose="020B0503020204020204" charset="-122"/>
                  <a:ea typeface="微软雅黑" panose="020B050302020402020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荣誉</a:t>
            </a:r>
            <a:r>
              <a:rPr lang="zh-CN" altLang="en-US" sz="5000" b="1" dirty="0">
                <a:solidFill>
                  <a:schemeClr val="tx1">
                    <a:lumMod val="75000"/>
                    <a:lumOff val="25000"/>
                  </a:schemeClr>
                </a:solidFill>
                <a:latin typeface="微软雅黑" panose="020B0503020204020204" charset="-122"/>
                <a:ea typeface="微软雅黑" panose="020B050302020402020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 y="4648200"/>
            <a:ext cx="12193589" cy="2209800"/>
            <a:chOff x="-2" y="4648200"/>
            <a:chExt cx="12193589" cy="2209800"/>
          </a:xfrm>
        </p:grpSpPr>
        <p:pic>
          <p:nvPicPr>
            <p:cNvPr id="2054" name="Picture 6" descr="http://pic.97uimg.com/back_pic/00/01/88/75/b0e67af2f6c398978f42207e16d2517b.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PastelsSmooth/>
                      </a14:imgEffect>
                      <a14:imgEffect>
                        <a14:saturation sat="33000"/>
                      </a14:imgEffect>
                    </a14:imgLayer>
                  </a14:imgProps>
                </a:ext>
              </a:extLst>
            </a:blip>
            <a:srcRect t="11560" b="17708"/>
            <a:stretch>
              <a:fillRect/>
            </a:stretch>
          </p:blipFill>
          <p:spPr bwMode="auto">
            <a:xfrm>
              <a:off x="-2" y="4648200"/>
              <a:ext cx="12193589" cy="22098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4648200"/>
              <a:ext cx="12193587" cy="1557439"/>
            </a:xfrm>
            <a:prstGeom prst="rect">
              <a:avLst/>
            </a:prstGeom>
            <a:gradFill>
              <a:gsLst>
                <a:gs pos="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文学</a:t>
              </a:r>
              <a:r>
                <a:rPr lang="zh-CN" altLang="en-US" sz="1300" dirty="0">
                  <a:solidFill>
                    <a:schemeClr val="bg1"/>
                  </a:solidFill>
                  <a:latin typeface="微软雅黑" panose="020B0503020204020204" charset="-122"/>
                  <a:ea typeface="微软雅黑" panose="020B050302020402020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善于</a:t>
              </a:r>
              <a:r>
                <a:rPr lang="zh-CN" altLang="en-US" sz="1300" dirty="0">
                  <a:solidFill>
                    <a:schemeClr val="bg1"/>
                  </a:solidFill>
                  <a:latin typeface="微软雅黑" panose="020B0503020204020204" charset="-122"/>
                  <a:ea typeface="微软雅黑" panose="020B050302020402020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心理素质好</a:t>
              </a:r>
            </a:p>
          </p:txBody>
        </p:sp>
        <p:sp>
          <p:nvSpPr>
            <p:cNvPr id="16" name="Freeform 174"/>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自我认知</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14:presetBounceEnd="62000">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62000">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14:bounceEnd="6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10" presetClass="entr" presetSubtype="0" fill="hold"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2" presetClass="entr" presetSubtype="8"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1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p:grpSpPr>
        <p:grpSp>
          <p:nvGrpSpPr>
            <p:cNvPr id="3" name="组 2"/>
            <p:cNvGrpSpPr/>
            <p:nvPr/>
          </p:nvGrpSpPr>
          <p:grpSpPr>
            <a:xfrm>
              <a:off x="2150023" y="1352417"/>
              <a:ext cx="10042769" cy="2635383"/>
              <a:chOff x="4743860" y="461861"/>
              <a:chExt cx="4400139" cy="1154667"/>
            </a:xfrm>
          </p:grpSpPr>
          <p:sp>
            <p:nvSpPr>
              <p:cNvPr id="4" name="剪去单角的矩形 3"/>
              <p:cNvSpPr/>
              <p:nvPr/>
            </p:nvSpPr>
            <p:spPr>
              <a:xfrm flipH="1" flipV="1">
                <a:off x="4754355" y="461861"/>
                <a:ext cx="4389644" cy="1144170"/>
              </a:xfrm>
              <a:prstGeom prst="snip1Rect">
                <a:avLst>
                  <a:gd name="adj" fmla="val 26757"/>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p:grpSpPr>
        <p:sp>
          <p:nvSpPr>
            <p:cNvPr id="3"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lstStyle/>
            <a:p>
              <a:endParaRPr lang="zh-CN" altLang="en-US" sz="2400"/>
            </a:p>
          </p:txBody>
        </p:sp>
        <p:sp>
          <p:nvSpPr>
            <p:cNvPr id="4"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lstStyle/>
            <a:p>
              <a:endParaRPr lang="zh-CN" altLang="en-US" sz="2400"/>
            </a:p>
          </p:txBody>
        </p:sp>
        <p:sp>
          <p:nvSpPr>
            <p:cNvPr id="5"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solidFill>
              <a:schemeClr val="tx1">
                <a:lumMod val="75000"/>
                <a:lumOff val="25000"/>
              </a:schemeClr>
            </a:solidFill>
            <a:ln>
              <a:noFill/>
            </a:ln>
          </p:spPr>
          <p:txBody>
            <a:bodyPr vert="horz" wrap="square" lIns="121920" tIns="60960" rIns="121920" bIns="60960" numCol="1" anchor="t" anchorCtr="0" compatLnSpc="1"/>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solidFill>
              <a:schemeClr val="bg1">
                <a:lumMod val="65000"/>
              </a:schemeClr>
            </a:solidFill>
            <a:ln>
              <a:noFill/>
            </a:ln>
          </p:spPr>
          <p:txBody>
            <a:bodyPr vert="horz" wrap="square" lIns="121920" tIns="60960" rIns="121920" bIns="60960" numCol="1" anchor="t" anchorCtr="0" compatLnSpc="1"/>
            <a:lstStyle/>
            <a:p>
              <a:endParaRPr lang="zh-CN" altLang="en-US" sz="2400"/>
            </a:p>
          </p:txBody>
        </p:sp>
        <p:sp>
          <p:nvSpPr>
            <p:cNvPr id="15"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6"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7"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chemeClr val="bg1">
                <a:lumMod val="75000"/>
              </a:schemeClr>
            </a:solidFill>
            <a:ln>
              <a:noFill/>
            </a:ln>
          </p:spPr>
          <p:txBody>
            <a:bodyPr vert="horz" wrap="square" lIns="121920" tIns="60960" rIns="121920" bIns="60960" numCol="1" anchor="t" anchorCtr="0" compatLnSpc="1"/>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chemeClr val="accent2">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1</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8EC83E"/>
                  </a:solidFill>
                  <a:latin typeface="Arial" panose="020B0604020202020204"/>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2</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30B9EC"/>
                  </a:solidFill>
                  <a:latin typeface="Arial" panose="020B0604020202020204"/>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3</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FFC000"/>
                  </a:solidFill>
                  <a:latin typeface="Arial" panose="020B0604020202020204"/>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4</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ED5D6E"/>
                  </a:solidFill>
                  <a:latin typeface="Arial" panose="020B0604020202020204"/>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家庭</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学校环境分析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51662"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2011</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0442"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2012</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29222"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2013</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68001" y="1965064"/>
              <a:ext cx="1531188" cy="861774"/>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2014</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社会环境分析</a:t>
            </a:r>
          </a:p>
        </p:txBody>
      </p:sp>
      <p:grpSp>
        <p:nvGrpSpPr>
          <p:cNvPr id="15" name="组合 14"/>
          <p:cNvGrpSpPr/>
          <p:nvPr/>
        </p:nvGrpSpPr>
        <p:grpSpPr>
          <a:xfrm>
            <a:off x="1027083" y="4202478"/>
            <a:ext cx="3107318" cy="1709805"/>
            <a:chOff x="1027083" y="4202478"/>
            <a:chExt cx="3107318" cy="1709805"/>
          </a:xfrm>
        </p:grpSpPr>
        <p:sp>
          <p:nvSpPr>
            <p:cNvPr id="3" name="矩形 2"/>
            <p:cNvSpPr/>
            <p:nvPr/>
          </p:nvSpPr>
          <p:spPr>
            <a:xfrm>
              <a:off x="1027083"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553745" y="4202478"/>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8136451" y="4202478"/>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grpSp>
      <p:sp>
        <p:nvSpPr>
          <p:cNvPr id="12" name="矩形 11"/>
          <p:cNvSpPr/>
          <p:nvPr/>
        </p:nvSpPr>
        <p:spPr>
          <a:xfrm>
            <a:off x="1104390" y="2197509"/>
            <a:ext cx="3028137" cy="1641684"/>
          </a:xfrm>
          <a:prstGeom prst="rect">
            <a:avLst/>
          </a:prstGeom>
          <a:blipFill rotWithShape="1">
            <a:blip r:embed="rId3"/>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3" name="矩形 12"/>
          <p:cNvSpPr/>
          <p:nvPr/>
        </p:nvSpPr>
        <p:spPr>
          <a:xfrm>
            <a:off x="4631054" y="2197509"/>
            <a:ext cx="3028137" cy="1641684"/>
          </a:xfrm>
          <a:prstGeom prst="rect">
            <a:avLst/>
          </a:prstGeom>
          <a:blipFill rotWithShape="1">
            <a:blip r:embed="rId4"/>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4" name="矩形 13"/>
          <p:cNvSpPr/>
          <p:nvPr/>
        </p:nvSpPr>
        <p:spPr>
          <a:xfrm>
            <a:off x="8213760" y="2197509"/>
            <a:ext cx="3028137" cy="1641684"/>
          </a:xfrm>
          <a:prstGeom prst="rect">
            <a:avLst/>
          </a:prstGeom>
          <a:blipFill rotWithShape="1">
            <a:blip r:embed="rId5"/>
            <a:stretch>
              <a:fillRect/>
            </a:stretch>
          </a:bli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p>
        </p:txBody>
      </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charset="-122"/>
                <a:ea typeface="微软雅黑" panose="020B0503020204020204" charset="-122"/>
              </a:rPr>
              <a:t>需求未饱和</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职业环境分析</a:t>
            </a:r>
          </a:p>
        </p:txBody>
      </p:sp>
      <p:grpSp>
        <p:nvGrpSpPr>
          <p:cNvPr id="4" name="组合 3"/>
          <p:cNvGrpSpPr/>
          <p:nvPr/>
        </p:nvGrpSpPr>
        <p:grpSpPr>
          <a:xfrm>
            <a:off x="1202734" y="1195135"/>
            <a:ext cx="4927906" cy="4927906"/>
            <a:chOff x="1202734" y="1195135"/>
            <a:chExt cx="4927906" cy="4927906"/>
          </a:xfrm>
        </p:grpSpPr>
        <p:sp>
          <p:nvSpPr>
            <p:cNvPr id="14" name="椭圆 13"/>
            <p:cNvSpPr/>
            <p:nvPr/>
          </p:nvSpPr>
          <p:spPr>
            <a:xfrm>
              <a:off x="1202734" y="1195135"/>
              <a:ext cx="4927906" cy="4927906"/>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no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006107"/>
            </a:xfrm>
            <a:prstGeom prst="rect">
              <a:avLst/>
            </a:prstGeom>
          </p:spPr>
          <p:txBody>
            <a:bodyPr wrap="square" lIns="68570" tIns="34289" rIns="68570" bIns="34289">
              <a:spAutoFit/>
            </a:bodyPr>
            <a:lstStyle/>
            <a:p>
              <a:pPr algn="ctr" defTabSz="685165">
                <a:lnSpc>
                  <a:spcPct val="130000"/>
                </a:lnSpc>
              </a:pPr>
              <a:r>
                <a:rPr lang="zh-CN" altLang="en-US" sz="12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1200" dirty="0" smtClean="0">
                  <a:solidFill>
                    <a:schemeClr val="bg1"/>
                  </a:solidFill>
                  <a:latin typeface="微软雅黑" panose="020B0503020204020204" charset="-122"/>
                  <a:ea typeface="微软雅黑" panose="020B0503020204020204" charset="-122"/>
                </a:rPr>
                <a:t>12</a:t>
              </a:r>
              <a:r>
                <a:rPr lang="zh-CN" altLang="en-US" sz="1200" dirty="0" smtClean="0">
                  <a:solidFill>
                    <a:schemeClr val="bg1"/>
                  </a:solidFill>
                  <a:latin typeface="微软雅黑" panose="020B0503020204020204" charset="-122"/>
                  <a:ea typeface="微软雅黑" panose="020B0503020204020204" charset="-122"/>
                </a:rPr>
                <a:t>号字，</a:t>
              </a:r>
              <a:r>
                <a:rPr lang="en-US" altLang="zh-CN" sz="1200" dirty="0" smtClean="0">
                  <a:solidFill>
                    <a:schemeClr val="bg1"/>
                  </a:solidFill>
                  <a:latin typeface="微软雅黑" panose="020B0503020204020204" charset="-122"/>
                  <a:ea typeface="微软雅黑" panose="020B0503020204020204" charset="-122"/>
                </a:rPr>
                <a:t>1.3</a:t>
              </a:r>
              <a:r>
                <a:rPr lang="zh-CN" altLang="en-US" sz="1200" dirty="0" smtClean="0">
                  <a:solidFill>
                    <a:schemeClr val="bg1"/>
                  </a:solidFill>
                  <a:latin typeface="微软雅黑" panose="020B0503020204020204" charset="-122"/>
                  <a:ea typeface="微软雅黑" panose="020B0503020204020204" charset="-122"/>
                </a:rPr>
                <a:t>倍字间距。</a:t>
              </a:r>
              <a:endParaRPr lang="zh-CN" altLang="en-US" sz="1200" dirty="0">
                <a:solidFill>
                  <a:schemeClr val="bg1"/>
                </a:solidFill>
                <a:latin typeface="微软雅黑" panose="020B0503020204020204" charset="-122"/>
                <a:ea typeface="微软雅黑" panose="020B0503020204020204" charset="-122"/>
              </a:endParaRPr>
            </a:p>
          </p:txBody>
        </p:sp>
        <p:sp>
          <p:nvSpPr>
            <p:cNvPr id="23" name="TextBox 22"/>
            <p:cNvSpPr txBox="1"/>
            <p:nvPr/>
          </p:nvSpPr>
          <p:spPr>
            <a:xfrm>
              <a:off x="2248426" y="3135207"/>
              <a:ext cx="2749471" cy="861774"/>
            </a:xfrm>
            <a:prstGeom prst="rect">
              <a:avLst/>
            </a:prstGeom>
            <a:no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p:grpSpPr>
        <p:sp>
          <p:nvSpPr>
            <p:cNvPr id="6" name="椭圆 5"/>
            <p:cNvSpPr/>
            <p:nvPr/>
          </p:nvSpPr>
          <p:spPr>
            <a:xfrm>
              <a:off x="5120121" y="2747883"/>
              <a:ext cx="3886200" cy="3886200"/>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no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p:spPr>
          <p:txBody>
            <a:bodyPr wrap="square" lIns="68570" tIns="34289" rIns="68570" bIns="34289">
              <a:spAutoFit/>
            </a:bodyPr>
            <a:lstStyle/>
            <a:p>
              <a:pPr defTabSz="685165">
                <a:lnSpc>
                  <a:spcPct val="130000"/>
                </a:lnSpc>
              </a:pPr>
              <a:r>
                <a:rPr lang="zh-CN" altLang="en-US" sz="9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charset="-122"/>
                  <a:ea typeface="微软雅黑" panose="020B0503020204020204" charset="-122"/>
                </a:rPr>
                <a:t>12</a:t>
              </a:r>
              <a:r>
                <a:rPr lang="zh-CN" altLang="en-US" sz="900" dirty="0" smtClean="0">
                  <a:solidFill>
                    <a:schemeClr val="bg1"/>
                  </a:solidFill>
                  <a:latin typeface="微软雅黑" panose="020B0503020204020204" charset="-122"/>
                  <a:ea typeface="微软雅黑" panose="020B0503020204020204" charset="-122"/>
                </a:rPr>
                <a:t>号字，</a:t>
              </a:r>
              <a:r>
                <a:rPr lang="en-US" altLang="zh-CN" sz="900" dirty="0" smtClean="0">
                  <a:solidFill>
                    <a:schemeClr val="bg1"/>
                  </a:solidFill>
                  <a:latin typeface="微软雅黑" panose="020B0503020204020204" charset="-122"/>
                  <a:ea typeface="微软雅黑" panose="020B0503020204020204" charset="-122"/>
                </a:rPr>
                <a:t>1.3</a:t>
              </a:r>
              <a:r>
                <a:rPr lang="zh-CN" altLang="en-US" sz="900" dirty="0" smtClean="0">
                  <a:solidFill>
                    <a:schemeClr val="bg1"/>
                  </a:solidFill>
                  <a:latin typeface="微软雅黑" panose="020B0503020204020204" charset="-122"/>
                  <a:ea typeface="微软雅黑" panose="020B0503020204020204" charset="-122"/>
                </a:rPr>
                <a:t>倍字间距。</a:t>
              </a:r>
              <a:endParaRPr lang="zh-CN" altLang="en-US" sz="900" dirty="0">
                <a:solidFill>
                  <a:schemeClr val="bg1"/>
                </a:solidFill>
                <a:latin typeface="微软雅黑" panose="020B0503020204020204" charset="-122"/>
                <a:ea typeface="微软雅黑" panose="020B0503020204020204" charset="-122"/>
              </a:endParaRPr>
            </a:p>
          </p:txBody>
        </p:sp>
        <p:sp>
          <p:nvSpPr>
            <p:cNvPr id="24" name="TextBox 23"/>
            <p:cNvSpPr txBox="1"/>
            <p:nvPr/>
          </p:nvSpPr>
          <p:spPr>
            <a:xfrm>
              <a:off x="6051239" y="4337784"/>
              <a:ext cx="2236510" cy="707886"/>
            </a:xfrm>
            <a:prstGeom prst="rect">
              <a:avLst/>
            </a:prstGeom>
            <a:no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2" name="椭圆 1"/>
          <p:cNvSpPr/>
          <p:nvPr/>
        </p:nvSpPr>
        <p:spPr>
          <a:xfrm>
            <a:off x="8439374" y="2395259"/>
            <a:ext cx="2033895" cy="2033895"/>
          </a:xfrm>
          <a:prstGeom prst="ellipse">
            <a:avLst/>
          </a:prstGeom>
          <a:blipFill rotWithShape="1">
            <a:blip r:embed="rId3" cstate="screen"/>
            <a:stretch>
              <a:fillRect/>
            </a:stretch>
          </a:blipFill>
          <a:ln w="28575">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fltVal val="0"/>
                                              </p:val>
                                            </p:tav>
                                            <p:tav tm="100000">
                                              <p:val>
                                                <p:strVal val="#ppt_w"/>
                                              </p:val>
                                            </p:tav>
                                          </p:tavLst>
                                        </p:anim>
                                        <p:anim calcmode="lin" valueType="num">
                                          <p:cBhvr>
                                            <p:cTn id="29" dur="1000" fill="hold"/>
                                            <p:tgtEl>
                                              <p:spTgt spid="2"/>
                                            </p:tgtEl>
                                            <p:attrNameLst>
                                              <p:attrName>ppt_h</p:attrName>
                                            </p:attrNameLst>
                                          </p:cBhvr>
                                          <p:tavLst>
                                            <p:tav tm="0">
                                              <p:val>
                                                <p:fltVal val="0"/>
                                              </p:val>
                                            </p:tav>
                                            <p:tav tm="100000">
                                              <p:val>
                                                <p:strVal val="#ppt_h"/>
                                              </p:val>
                                            </p:tav>
                                          </p:tavLst>
                                        </p:anim>
                                        <p:animEffect transition="in" filter="fade">
                                          <p:cBhvr>
                                            <p:cTn id="30" dur="1000"/>
                                            <p:tgtEl>
                                              <p:spTgt spid="2"/>
                                            </p:tgtEl>
                                          </p:cBhvr>
                                        </p:animEffect>
                                      </p:childTnLst>
                                    </p:cTn>
                                  </p:par>
                                  <p:par>
                                    <p:cTn id="31" presetID="8" presetClass="emph" presetSubtype="0" fill="hold" grpId="1" nodeType="withEffect">
                                      <p:stCondLst>
                                        <p:cond delay="0"/>
                                      </p:stCondLst>
                                      <p:childTnLst>
                                        <p:animRot by="21600000">
                                          <p:cBhvr>
                                            <p:cTn id="32" dur="1000" fill="hold"/>
                                            <p:tgtEl>
                                              <p:spTgt spid="2"/>
                                            </p:tgtEl>
                                            <p:attrNameLst>
                                              <p:attrName>r</p:attrName>
                                            </p:attrNameLst>
                                          </p:cBhvr>
                                        </p:animRo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animBg="1"/>
          <p:bldP spid="2" grpId="1" animBg="1"/>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charset="-122"/>
                <a:ea typeface="微软雅黑" panose="020B0503020204020204" charset="-122"/>
              </a:rPr>
              <a:t>SWOT</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r>
                <a:rPr lang="zh-CN" altLang="en-US" sz="1865" b="1" dirty="0">
                  <a:solidFill>
                    <a:srgbClr val="EB475B"/>
                  </a:solidFill>
                </a:rPr>
                <a:t>强势</a:t>
              </a:r>
              <a:r>
                <a:rPr lang="en-US" altLang="zh-CN" sz="1865"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善于交际，人际关系好，语言表达能力优秀</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组织、管理、策划能力好</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心里素质较强，能够承受得起</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挫折 </a:t>
              </a:r>
              <a:r>
                <a:rPr lang="zh-CN" altLang="en-US" sz="1100" dirty="0">
                  <a:solidFill>
                    <a:schemeClr val="tx1">
                      <a:lumMod val="75000"/>
                      <a:lumOff val="25000"/>
                    </a:schemeClr>
                  </a:solidFill>
                  <a:latin typeface="微软雅黑" panose="020B0503020204020204" charset="-122"/>
                  <a:ea typeface="微软雅黑" panose="020B0503020204020204" charset="-122"/>
                </a:rPr>
                <a:t>失败</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和</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工作积极认真，有热情，有</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创新 意识</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00AA8C"/>
                  </a:solidFill>
                </a:rPr>
                <a:t>弱势</a:t>
              </a:r>
              <a:r>
                <a:rPr lang="en-US" altLang="zh-CN" sz="1865"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做事有时缺乏稳重，易于急躁</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某些方面自制力较差，不能</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按照计划</a:t>
              </a:r>
              <a:r>
                <a:rPr lang="zh-CN" altLang="en-US" sz="1100" dirty="0">
                  <a:solidFill>
                    <a:schemeClr val="tx1">
                      <a:lumMod val="75000"/>
                      <a:lumOff val="25000"/>
                    </a:schemeClr>
                  </a:solidFill>
                  <a:latin typeface="微软雅黑" panose="020B0503020204020204" charset="-122"/>
                  <a:ea typeface="微软雅黑" panose="020B0503020204020204" charset="-122"/>
                </a:rPr>
                <a:t>行事</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8EC83E"/>
                  </a:solidFill>
                </a:rPr>
                <a:t>机会</a:t>
              </a:r>
              <a:r>
                <a:rPr lang="en-US" altLang="zh-CN" sz="1865"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在校担任班长和学生会</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副主席有</a:t>
              </a:r>
              <a:r>
                <a:rPr lang="zh-CN" altLang="en-US" sz="1100" dirty="0">
                  <a:solidFill>
                    <a:schemeClr val="tx1">
                      <a:lumMod val="75000"/>
                      <a:lumOff val="25000"/>
                    </a:schemeClr>
                  </a:solidFill>
                  <a:latin typeface="微软雅黑" panose="020B0503020204020204" charset="-122"/>
                  <a:ea typeface="微软雅黑" panose="020B0503020204020204" charset="-122"/>
                </a:rPr>
                <a:t>工作经验</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拥有一定数量证书，体现</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自身 价值</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所学专业就业前景明朗</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30B9EC"/>
                  </a:solidFill>
                </a:rPr>
                <a:t>威胁</a:t>
              </a:r>
              <a:r>
                <a:rPr lang="en-US" altLang="zh-CN" sz="1865"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英语六级还没有通过（未考）</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面试时的各种刁难与挑战</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工作提升较慢，工作压力大 </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S</a:t>
                </a:r>
                <a:endParaRPr lang="zh-CN" altLang="en-US" sz="5000" b="1" dirty="0">
                  <a:solidFill>
                    <a:schemeClr val="bg1"/>
                  </a:solidFill>
                  <a:ea typeface="微软雅黑" panose="020B050302020402020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W</a:t>
                </a:r>
                <a:endParaRPr lang="zh-CN" altLang="en-US" sz="5000" b="1" dirty="0">
                  <a:solidFill>
                    <a:schemeClr val="bg1"/>
                  </a:solidFill>
                  <a:ea typeface="微软雅黑" panose="020B050302020402020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O</a:t>
                </a:r>
                <a:endParaRPr lang="zh-CN" altLang="en-US" sz="5000" b="1" dirty="0">
                  <a:solidFill>
                    <a:schemeClr val="bg1"/>
                  </a:solidFill>
                  <a:ea typeface="微软雅黑" panose="020B050302020402020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T</a:t>
                </a:r>
                <a:endParaRPr lang="zh-CN" altLang="en-US" sz="5000" b="1" dirty="0">
                  <a:solidFill>
                    <a:schemeClr val="bg1"/>
                  </a:solidFill>
                  <a:ea typeface="微软雅黑" panose="020B050302020402020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5200" y="2000250"/>
            <a:ext cx="8686800" cy="3181350"/>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nvGrpSpPr>
          <p:cNvPr id="8" name="组合 7"/>
          <p:cNvGrpSpPr/>
          <p:nvPr/>
        </p:nvGrpSpPr>
        <p:grpSpPr>
          <a:xfrm>
            <a:off x="-35832" y="2000250"/>
            <a:ext cx="354330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charset="-122"/>
                  <a:ea typeface="微软雅黑" panose="020B0503020204020204" charset="-122"/>
                </a:rPr>
                <a:t>某某公司公司简介</a:t>
              </a:r>
              <a:r>
                <a:rPr lang="zh-CN" altLang="en-US" sz="1200" dirty="0">
                  <a:solidFill>
                    <a:schemeClr val="bg1"/>
                  </a:solidFill>
                  <a:latin typeface="微软雅黑" panose="020B0503020204020204" charset="-122"/>
                  <a:ea typeface="微软雅黑" panose="020B0503020204020204" charset="-122"/>
                </a:rPr>
                <a:t>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a:t>
              </a:r>
              <a:r>
                <a:rPr lang="zh-CN" altLang="en-US" sz="1200" dirty="0">
                  <a:solidFill>
                    <a:schemeClr val="bg1"/>
                  </a:solidFill>
                  <a:latin typeface="微软雅黑" panose="020B0503020204020204" charset="-122"/>
                  <a:ea typeface="微软雅黑" panose="020B050302020402020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a:t>
              </a:r>
              <a:endParaRPr lang="en-US" altLang="zh-CN" sz="1200" dirty="0">
                <a:solidFill>
                  <a:schemeClr val="bg1"/>
                </a:solidFill>
                <a:latin typeface="微软雅黑" panose="020B0503020204020204" charset="-122"/>
                <a:ea typeface="微软雅黑" panose="020B050302020402020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4"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目标企业</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选择原因</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394163" y="2016041"/>
            <a:ext cx="9600151" cy="980479"/>
            <a:chOff x="1394163" y="2016041"/>
            <a:chExt cx="9600151" cy="980479"/>
          </a:xfrm>
        </p:grpSpPr>
        <p:sp>
          <p:nvSpPr>
            <p:cNvPr id="15" name="椭圆 14"/>
            <p:cNvSpPr/>
            <p:nvPr/>
          </p:nvSpPr>
          <p:spPr>
            <a:xfrm>
              <a:off x="1394163" y="2202200"/>
              <a:ext cx="608160" cy="608160"/>
            </a:xfrm>
            <a:prstGeom prst="ellipse">
              <a:avLst/>
            </a:prstGeom>
            <a:no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cxnSp>
          <p:nvCxnSpPr>
            <p:cNvPr id="18" name="直接连接符 12"/>
            <p:cNvCxnSpPr>
              <a:stCxn id="15" idx="6"/>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sp>
          <p:nvSpPr>
            <p:cNvPr id="24" name="椭圆 23"/>
            <p:cNvSpPr/>
            <p:nvPr/>
          </p:nvSpPr>
          <p:spPr>
            <a:xfrm>
              <a:off x="10013835" y="2016041"/>
              <a:ext cx="980479" cy="980479"/>
            </a:xfrm>
            <a:prstGeom prst="ellipse">
              <a:avLst/>
            </a:prstGeom>
            <a:blipFill>
              <a:blip r:embed="rId3" cstate="screen"/>
              <a:stretch>
                <a:fillRect/>
              </a:stretch>
            </a:blipFill>
            <a:ln w="76200">
              <a:solidFill>
                <a:srgbClr val="30B9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3" name="组合 2"/>
          <p:cNvGrpSpPr/>
          <p:nvPr/>
        </p:nvGrpSpPr>
        <p:grpSpPr>
          <a:xfrm>
            <a:off x="1394165" y="3270162"/>
            <a:ext cx="9600153" cy="980479"/>
            <a:chOff x="1394165" y="3270162"/>
            <a:chExt cx="9600153" cy="980479"/>
          </a:xfrm>
        </p:grpSpPr>
        <p:sp>
          <p:nvSpPr>
            <p:cNvPr id="16" name="椭圆 15"/>
            <p:cNvSpPr/>
            <p:nvPr/>
          </p:nvSpPr>
          <p:spPr>
            <a:xfrm>
              <a:off x="1394165" y="3442060"/>
              <a:ext cx="608160" cy="608160"/>
            </a:xfrm>
            <a:prstGeom prst="ellipse">
              <a:avLst/>
            </a:prstGeom>
            <a:no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cxnSp>
          <p:nvCxnSpPr>
            <p:cNvPr id="19" name="直接连接符 13"/>
            <p:cNvCxnSpPr>
              <a:stCxn id="16" idx="6"/>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sp>
          <p:nvSpPr>
            <p:cNvPr id="25" name="椭圆 24"/>
            <p:cNvSpPr/>
            <p:nvPr/>
          </p:nvSpPr>
          <p:spPr>
            <a:xfrm>
              <a:off x="10013839" y="3270162"/>
              <a:ext cx="980479" cy="980479"/>
            </a:xfrm>
            <a:prstGeom prst="ellipse">
              <a:avLst/>
            </a:prstGeom>
            <a:blipFill>
              <a:blip r:embed="rId4" cstate="screen"/>
              <a:stretch>
                <a:fillRect/>
              </a:stretch>
            </a:blipFill>
            <a:ln w="76200">
              <a:solidFill>
                <a:srgbClr val="ED5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grpSp>
        <p:nvGrpSpPr>
          <p:cNvPr id="4" name="组合 3"/>
          <p:cNvGrpSpPr/>
          <p:nvPr/>
        </p:nvGrpSpPr>
        <p:grpSpPr>
          <a:xfrm>
            <a:off x="1394165" y="4495761"/>
            <a:ext cx="9600151" cy="980479"/>
            <a:chOff x="1394165" y="4495761"/>
            <a:chExt cx="9600151" cy="980479"/>
          </a:xfrm>
        </p:grpSpPr>
        <p:sp>
          <p:nvSpPr>
            <p:cNvPr id="17" name="椭圆 16"/>
            <p:cNvSpPr/>
            <p:nvPr/>
          </p:nvSpPr>
          <p:spPr>
            <a:xfrm>
              <a:off x="1394165" y="4681919"/>
              <a:ext cx="608160" cy="608160"/>
            </a:xfrm>
            <a:prstGeom prst="ellipse">
              <a:avLst/>
            </a:prstGeom>
            <a:no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cxnSp>
          <p:nvCxnSpPr>
            <p:cNvPr id="20" name="直接连接符 17"/>
            <p:cNvCxnSpPr>
              <a:stCxn id="17" idx="6"/>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sp>
          <p:nvSpPr>
            <p:cNvPr id="26" name="椭圆 25"/>
            <p:cNvSpPr/>
            <p:nvPr/>
          </p:nvSpPr>
          <p:spPr>
            <a:xfrm>
              <a:off x="10013837" y="4495761"/>
              <a:ext cx="980479" cy="980479"/>
            </a:xfrm>
            <a:prstGeom prst="ellipse">
              <a:avLst/>
            </a:prstGeom>
            <a:blipFill>
              <a:blip r:embed="rId5" cstate="screen"/>
              <a:stretch>
                <a:fillRect/>
              </a:stretch>
            </a:blipFill>
            <a:ln w="76200">
              <a:solidFill>
                <a:srgbClr val="00AA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确定路径</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p:nvGrpSpPr>
        <p:grpSpPr>
          <a:xfrm>
            <a:off x="1116565" y="1744049"/>
            <a:ext cx="3072755" cy="4223188"/>
            <a:chOff x="1116565" y="1744049"/>
            <a:chExt cx="3072755" cy="4223188"/>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8" name="椭圆 7"/>
              <p:cNvSpPr/>
              <p:nvPr/>
            </p:nvSpPr>
            <p:spPr>
              <a:xfrm>
                <a:off x="1349746" y="1497884"/>
                <a:ext cx="2446113" cy="2446113"/>
              </a:xfrm>
              <a:prstGeom prst="ellipse">
                <a:avLst/>
              </a:prstGeom>
              <a:blipFill rotWithShape="1">
                <a:blip r:embed="rId3"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anose="020B0604030504040204" pitchFamily="34" charset="0"/>
                </a:rPr>
                <a:t>助理工程师</a:t>
              </a:r>
              <a:endParaRPr lang="en-US" altLang="zh-CN" sz="1400" dirty="0" smtClean="0">
                <a:solidFill>
                  <a:srgbClr val="8EC83E"/>
                </a:solidFill>
                <a:latin typeface="Verdana" panose="020B0604030504040204" pitchFamily="34" charset="0"/>
              </a:endParaRPr>
            </a:p>
            <a:p>
              <a:pPr eaLnBrk="0" hangingPunct="0"/>
              <a:r>
                <a:rPr lang="zh-CN" altLang="en-US" sz="1400" dirty="0">
                  <a:solidFill>
                    <a:srgbClr val="8EC83E"/>
                  </a:solidFill>
                  <a:latin typeface="Arial" panose="020B0604020202020204" pitchFamily="34" charset="0"/>
                </a:rPr>
                <a:t>一般</a:t>
              </a:r>
              <a:r>
                <a:rPr lang="zh-CN" altLang="en-US" sz="1400" dirty="0" smtClean="0">
                  <a:solidFill>
                    <a:srgbClr val="8EC83E"/>
                  </a:solidFill>
                  <a:latin typeface="Arial" panose="020B0604020202020204" pitchFamily="34" charset="0"/>
                </a:rPr>
                <a:t>技术人员</a:t>
              </a:r>
              <a:endParaRPr lang="zh-CN" altLang="en-US" sz="1400" dirty="0">
                <a:solidFill>
                  <a:srgbClr val="8EC83E"/>
                </a:solidFill>
                <a:latin typeface="Arial" panose="020B0604020202020204" pitchFamily="34" charset="0"/>
              </a:endParaRPr>
            </a:p>
          </p:txBody>
        </p:sp>
        <p:sp>
          <p:nvSpPr>
            <p:cNvPr id="10" name="文本框 45"/>
            <p:cNvSpPr txBox="1"/>
            <p:nvPr/>
          </p:nvSpPr>
          <p:spPr>
            <a:xfrm>
              <a:off x="1116565"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微软雅黑" panose="020B0503020204020204" charset="-122"/>
                  <a:ea typeface="微软雅黑" panose="020B0503020204020204" charset="-122"/>
                  <a:cs typeface="微软雅黑" panose="020B0503020204020204" charset="-122"/>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微软雅黑" panose="020B0503020204020204" charset="-122"/>
                  <a:ea typeface="微软雅黑" panose="020B0503020204020204" charset="-122"/>
                  <a:cs typeface="微软雅黑" panose="020B0503020204020204" charset="-122"/>
                </a:rPr>
                <a:t>工程师</a:t>
              </a:r>
              <a:endParaRPr kumimoji="1" lang="zh-CN" altLang="en-US" sz="1600" dirty="0">
                <a:solidFill>
                  <a:srgbClr val="30B9EC"/>
                </a:solidFill>
                <a:latin typeface="微软雅黑" panose="020B0503020204020204" charset="-122"/>
                <a:ea typeface="微软雅黑" panose="020B0503020204020204" charset="-122"/>
                <a:cs typeface="微软雅黑" panose="020B0503020204020204" charset="-122"/>
              </a:endParaRPr>
            </a:p>
            <a:p>
              <a:r>
                <a:rPr lang="zh-CN" altLang="en-US" sz="1600" dirty="0">
                  <a:solidFill>
                    <a:srgbClr val="30B9EC"/>
                  </a:solidFill>
                  <a:latin typeface="Arial" panose="020B0604020202020204" pitchFamily="34" charset="0"/>
                </a:rPr>
                <a:t>中级技术管理</a:t>
              </a:r>
              <a:r>
                <a:rPr lang="zh-CN" altLang="en-US" sz="1600" dirty="0" smtClean="0">
                  <a:solidFill>
                    <a:srgbClr val="30B9EC"/>
                  </a:solidFill>
                  <a:latin typeface="Arial" panose="020B0604020202020204" pitchFamily="34" charset="0"/>
                </a:rPr>
                <a:t>人员</a:t>
              </a:r>
              <a:endParaRPr lang="zh-CN" altLang="en-US" sz="1600" dirty="0">
                <a:solidFill>
                  <a:srgbClr val="30B9EC"/>
                </a:solidFill>
                <a:latin typeface="Arial" panose="020B0604020202020204" pitchFamily="34"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0" name="椭圆 19"/>
              <p:cNvSpPr/>
              <p:nvPr/>
            </p:nvSpPr>
            <p:spPr>
              <a:xfrm>
                <a:off x="1349746" y="1497884"/>
                <a:ext cx="2446113" cy="2446113"/>
              </a:xfrm>
              <a:prstGeom prst="ellipse">
                <a:avLst/>
              </a:prstGeom>
              <a:blipFill rotWithShape="1">
                <a:blip r:embed="rId4"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微软雅黑" panose="020B0503020204020204" charset="-122"/>
                  <a:ea typeface="微软雅黑" panose="020B0503020204020204" charset="-122"/>
                  <a:cs typeface="微软雅黑" panose="020B0503020204020204" charset="-122"/>
                </a:rPr>
                <a:t>中期</a:t>
              </a:r>
              <a:endParaRPr kumimoji="1" lang="en-US" altLang="zh-CN" sz="3000" b="1" dirty="0">
                <a:solidFill>
                  <a:srgbClr val="30B9EC"/>
                </a:solidFill>
                <a:latin typeface="微软雅黑" panose="020B0503020204020204" charset="-122"/>
                <a:ea typeface="微软雅黑" panose="020B0503020204020204" charset="-122"/>
                <a:cs typeface="微软雅黑" panose="020B0503020204020204" charset="-122"/>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anose="020B0604030504040204" pitchFamily="34" charset="0"/>
                </a:rPr>
                <a:t>高级工程师</a:t>
              </a:r>
              <a:endParaRPr lang="zh-CN" altLang="en-US" sz="1600" dirty="0">
                <a:solidFill>
                  <a:srgbClr val="ED5D6E"/>
                </a:solidFill>
                <a:latin typeface="Verdana" panose="020B0604030504040204" pitchFamily="34" charset="0"/>
              </a:endParaRPr>
            </a:p>
            <a:p>
              <a:r>
                <a:rPr lang="zh-CN" altLang="en-US" sz="1600" dirty="0">
                  <a:solidFill>
                    <a:srgbClr val="ED5D6E"/>
                  </a:solidFill>
                  <a:latin typeface="Arial" panose="020B0604020202020204" pitchFamily="34" charset="0"/>
                </a:rPr>
                <a:t>高级技术管理</a:t>
              </a:r>
              <a:r>
                <a:rPr lang="zh-CN" altLang="en-US" sz="1600" dirty="0" smtClean="0">
                  <a:solidFill>
                    <a:srgbClr val="ED5D6E"/>
                  </a:solidFill>
                  <a:latin typeface="Arial" panose="020B0604020202020204" pitchFamily="34" charset="0"/>
                </a:rPr>
                <a:t>人员</a:t>
              </a:r>
              <a:endParaRPr lang="zh-CN" altLang="en-US" sz="1600" dirty="0">
                <a:solidFill>
                  <a:srgbClr val="ED5D6E"/>
                </a:solidFill>
                <a:latin typeface="Arial" panose="020B0604020202020204" pitchFamily="34"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6" name="椭圆 25"/>
              <p:cNvSpPr/>
              <p:nvPr/>
            </p:nvSpPr>
            <p:spPr>
              <a:xfrm>
                <a:off x="1349746" y="1497884"/>
                <a:ext cx="2446113" cy="2446113"/>
              </a:xfrm>
              <a:prstGeom prst="ellipse">
                <a:avLst/>
              </a:prstGeom>
              <a:blipFill rotWithShape="1">
                <a:blip r:embed="rId5" cstate="screen"/>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white"/>
                  </a:solidFill>
                  <a:ea typeface="宋体" panose="02010600030101010101" pitchFamily="2" charset="-122"/>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微软雅黑" panose="020B0503020204020204" charset="-122"/>
                  <a:ea typeface="微软雅黑" panose="020B0503020204020204" charset="-122"/>
                  <a:cs typeface="微软雅黑" panose="020B0503020204020204" charset="-122"/>
                </a:rPr>
                <a:t>长期</a:t>
              </a:r>
              <a:endParaRPr kumimoji="1" lang="en-US" altLang="zh-CN" sz="3000" b="1" dirty="0">
                <a:solidFill>
                  <a:srgbClr val="ED5D6E"/>
                </a:solidFill>
                <a:latin typeface="微软雅黑" panose="020B0503020204020204" charset="-122"/>
                <a:ea typeface="微软雅黑" panose="020B0503020204020204" charset="-122"/>
                <a:cs typeface="微软雅黑" panose="020B0503020204020204" charset="-122"/>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2015-2017</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p:grpSpPr>
        <p:sp>
          <p:nvSpPr>
            <p:cNvPr id="99" name="矩形 98"/>
            <p:cNvSpPr/>
            <p:nvPr/>
          </p:nvSpPr>
          <p:spPr>
            <a:xfrm>
              <a:off x="5811838" y="0"/>
              <a:ext cx="5170487" cy="6858000"/>
            </a:xfrm>
            <a:prstGeom prst="rect">
              <a:avLst/>
            </a:prstGeom>
            <a:pattFill prst="shingle">
              <a:fgClr>
                <a:srgbClr val="15C2FF"/>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64009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64009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64009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7373396" y="1150505"/>
              <a:ext cx="3199039" cy="807911"/>
            </a:xfrm>
            <a:prstGeom prst="rect">
              <a:avLst/>
            </a:prstGeom>
          </p:spPr>
          <p:txBody>
            <a:bodyPr wrap="square" lIns="68570" tIns="34289" rIns="68570" bIns="34289">
              <a:spAutoFit/>
            </a:bodyPr>
            <a:lstStyle/>
            <a:p>
              <a:pPr defTabSz="685165"/>
              <a:r>
                <a:rPr lang="zh-CN" altLang="en-US" sz="2400" dirty="0" smtClean="0">
                  <a:solidFill>
                    <a:schemeClr val="bg1"/>
                  </a:solidFill>
                  <a:latin typeface="微软雅黑" panose="020B0503020204020204" charset="-122"/>
                  <a:ea typeface="微软雅黑" panose="020B0503020204020204" charset="-122"/>
                </a:rPr>
                <a:t>顺利进入某某集团</a:t>
              </a:r>
              <a:r>
                <a:rPr lang="zh-CN" altLang="en-US" sz="2400" dirty="0">
                  <a:solidFill>
                    <a:schemeClr val="bg1"/>
                  </a:solidFill>
                  <a:latin typeface="微软雅黑" panose="020B0503020204020204" charset="-122"/>
                  <a:ea typeface="微软雅黑" panose="020B0503020204020204" charset="-122"/>
                </a:rPr>
                <a:t>有限公司</a:t>
              </a:r>
            </a:p>
          </p:txBody>
        </p:sp>
        <p:sp>
          <p:nvSpPr>
            <p:cNvPr id="93" name="矩形 92"/>
            <p:cNvSpPr/>
            <p:nvPr/>
          </p:nvSpPr>
          <p:spPr>
            <a:xfrm>
              <a:off x="737339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在工作中不断学习，掌握技能</a:t>
              </a:r>
            </a:p>
          </p:txBody>
        </p:sp>
        <p:sp>
          <p:nvSpPr>
            <p:cNvPr id="94" name="矩形 93"/>
            <p:cNvSpPr/>
            <p:nvPr/>
          </p:nvSpPr>
          <p:spPr>
            <a:xfrm>
              <a:off x="737339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成为公司的骨干力量，搞好人脉关系</a:t>
              </a:r>
            </a:p>
          </p:txBody>
        </p:sp>
        <p:sp>
          <p:nvSpPr>
            <p:cNvPr id="95" name="矩形 94"/>
            <p:cNvSpPr/>
            <p:nvPr/>
          </p:nvSpPr>
          <p:spPr>
            <a:xfrm>
              <a:off x="737339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2018-2023</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endParaRPr lang="zh-CN" altLang="en-US" sz="3000" dirty="0">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EF7584"/>
              </a:fgClr>
              <a:bgClr>
                <a:srgbClr val="ED5D6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72117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72117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72117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93636" y="1150505"/>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结合所学知识和实际经验，不断摸索创新</a:t>
              </a:r>
            </a:p>
          </p:txBody>
        </p:sp>
        <p:sp>
          <p:nvSpPr>
            <p:cNvPr id="93" name="矩形 92"/>
            <p:cNvSpPr/>
            <p:nvPr/>
          </p:nvSpPr>
          <p:spPr>
            <a:xfrm>
              <a:off x="269363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总结经验，形成独特有效的工作方式</a:t>
              </a:r>
            </a:p>
          </p:txBody>
        </p:sp>
        <p:sp>
          <p:nvSpPr>
            <p:cNvPr id="94" name="矩形 93"/>
            <p:cNvSpPr/>
            <p:nvPr/>
          </p:nvSpPr>
          <p:spPr>
            <a:xfrm>
              <a:off x="269363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工作受到领导和员工的</a:t>
              </a:r>
              <a:r>
                <a:rPr lang="zh-CN" altLang="en-US" sz="2400" dirty="0" smtClean="0">
                  <a:solidFill>
                    <a:schemeClr val="bg1"/>
                  </a:solidFill>
                  <a:latin typeface="微软雅黑" panose="020B0503020204020204" charset="-122"/>
                  <a:ea typeface="微软雅黑" panose="020B0503020204020204" charset="-122"/>
                </a:rPr>
                <a:t>肯定</a:t>
              </a:r>
              <a:endParaRPr lang="zh-CN" altLang="en-US" sz="2400" dirty="0">
                <a:solidFill>
                  <a:schemeClr val="bg1"/>
                </a:solidFill>
                <a:latin typeface="微软雅黑" panose="020B0503020204020204" charset="-122"/>
                <a:ea typeface="微软雅黑" panose="020B0503020204020204" charset="-122"/>
              </a:endParaRPr>
            </a:p>
          </p:txBody>
        </p:sp>
        <p:sp>
          <p:nvSpPr>
            <p:cNvPr id="95" name="矩形 94"/>
            <p:cNvSpPr/>
            <p:nvPr/>
          </p:nvSpPr>
          <p:spPr>
            <a:xfrm>
              <a:off x="269363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长</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2024-20XX</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096649" y="2004969"/>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165"/>
              <a:r>
                <a:rPr lang="zh-CN" altLang="en-US" sz="2000" dirty="0">
                  <a:solidFill>
                    <a:srgbClr val="ED5D6E"/>
                  </a:solidFill>
                  <a:latin typeface="微软雅黑" panose="020B0503020204020204" charset="-122"/>
                  <a:ea typeface="微软雅黑" panose="020B0503020204020204" charset="-122"/>
                </a:rPr>
                <a:t>根本</a:t>
              </a:r>
              <a:r>
                <a:rPr lang="zh-CN" altLang="en-US" sz="2000" dirty="0" smtClean="0">
                  <a:solidFill>
                    <a:srgbClr val="ED5D6E"/>
                  </a:solidFill>
                  <a:latin typeface="微软雅黑" panose="020B0503020204020204" charset="-122"/>
                  <a:ea typeface="微软雅黑" panose="020B0503020204020204" charset="-122"/>
                </a:rPr>
                <a:t>依据，是否</a:t>
              </a:r>
              <a:r>
                <a:rPr lang="zh-CN" altLang="en-US" sz="2000" dirty="0">
                  <a:solidFill>
                    <a:srgbClr val="ED5D6E"/>
                  </a:solidFill>
                  <a:latin typeface="微软雅黑" panose="020B0503020204020204" charset="-122"/>
                  <a:ea typeface="微软雅黑" panose="020B050302020402020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96649" y="3423123"/>
            <a:ext cx="3818705"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165"/>
              <a:r>
                <a:rPr lang="zh-CN" altLang="en-US" sz="2000" dirty="0">
                  <a:solidFill>
                    <a:srgbClr val="FFC000"/>
                  </a:solidFill>
                  <a:latin typeface="微软雅黑" panose="020B0503020204020204" charset="-122"/>
                  <a:ea typeface="微软雅黑" panose="020B050302020402020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096649" y="4841277"/>
            <a:ext cx="3818705"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165"/>
              <a:r>
                <a:rPr lang="zh-CN" altLang="en-US" sz="2000" dirty="0">
                  <a:solidFill>
                    <a:srgbClr val="00AA8C"/>
                  </a:solidFill>
                  <a:latin typeface="微软雅黑" panose="020B0503020204020204" charset="-122"/>
                  <a:ea typeface="微软雅黑" panose="020B050302020402020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grpSp>
        <p:nvGrpSpPr>
          <p:cNvPr id="10" name="组合 9"/>
          <p:cNvGrpSpPr/>
          <p:nvPr/>
        </p:nvGrpSpPr>
        <p:grpSpPr>
          <a:xfrm>
            <a:off x="5156834" y="1871619"/>
            <a:ext cx="6085387" cy="3896836"/>
            <a:chOff x="5156834" y="1871619"/>
            <a:chExt cx="6085387" cy="3896836"/>
          </a:xfrm>
        </p:grpSpPr>
        <p:sp>
          <p:nvSpPr>
            <p:cNvPr id="2" name="矩形 1"/>
            <p:cNvSpPr/>
            <p:nvPr/>
          </p:nvSpPr>
          <p:spPr>
            <a:xfrm>
              <a:off x="5156834" y="1871619"/>
              <a:ext cx="6085387" cy="3153398"/>
            </a:xfrm>
            <a:prstGeom prst="rect">
              <a:avLst/>
            </a:prstGeom>
            <a:blipFill dpi="0" rotWithShape="1">
              <a:blip r:embed="rId3" cstate="screen"/>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156834" y="4976769"/>
              <a:ext cx="6085387" cy="791686"/>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lnSpc>
                  <a:spcPct val="130000"/>
                </a:lnSpc>
              </a:pPr>
              <a:r>
                <a:rPr lang="zh-CN" altLang="en-US" sz="1200" kern="0" dirty="0">
                  <a:solidFill>
                    <a:schemeClr val="bg1"/>
                  </a:solidFill>
                  <a:ea typeface="微软雅黑" panose="020B0503020204020204" charset="-122"/>
                </a:rPr>
                <a:t>顶部“开始”面板中可以对字体、字号、颜色、行距等进行修改</a:t>
              </a:r>
              <a:r>
                <a:rPr lang="zh-CN" altLang="en-US" sz="1200" kern="0" dirty="0" smtClean="0">
                  <a:solidFill>
                    <a:schemeClr val="bg1"/>
                  </a:solidFill>
                  <a:ea typeface="微软雅黑" panose="020B0503020204020204" charset="-122"/>
                </a:rPr>
                <a:t>。</a:t>
              </a:r>
              <a:endParaRPr lang="en-US" altLang="zh-CN" sz="1200" kern="0" dirty="0" smtClean="0">
                <a:solidFill>
                  <a:schemeClr val="bg1"/>
                </a:solidFill>
                <a:ea typeface="微软雅黑" panose="020B0503020204020204" charset="-122"/>
              </a:endParaRPr>
            </a:p>
            <a:p>
              <a:pPr algn="ctr" defTabSz="685165">
                <a:lnSpc>
                  <a:spcPct val="130000"/>
                </a:lnSpc>
              </a:pPr>
              <a:r>
                <a:rPr lang="zh-CN" altLang="en-US" sz="1200" kern="0" dirty="0" smtClean="0">
                  <a:solidFill>
                    <a:schemeClr val="bg1"/>
                  </a:solidFill>
                  <a:ea typeface="微软雅黑" panose="020B0503020204020204" charset="-122"/>
                </a:rPr>
                <a:t>顶部</a:t>
              </a:r>
              <a:r>
                <a:rPr lang="zh-CN" altLang="en-US" sz="1200" kern="0" dirty="0">
                  <a:solidFill>
                    <a:schemeClr val="bg1"/>
                  </a:solidFill>
                  <a:ea typeface="微软雅黑" panose="020B0503020204020204" charset="-122"/>
                </a:rPr>
                <a:t>“开始”面板中可以对字体、字号、颜色、行距等进行修改</a:t>
              </a:r>
              <a:r>
                <a:rPr lang="zh-CN" altLang="en-US" sz="1200" kern="0" dirty="0" smtClean="0">
                  <a:solidFill>
                    <a:schemeClr val="bg1"/>
                  </a:solidFill>
                  <a:ea typeface="微软雅黑" panose="020B0503020204020204" charset="-122"/>
                </a:rPr>
                <a:t>。</a:t>
              </a:r>
              <a:endParaRPr lang="zh-CN" altLang="en-US" sz="1200" kern="0" dirty="0">
                <a:solidFill>
                  <a:schemeClr val="bg1"/>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全面评估</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076559" y="1629362"/>
            <a:ext cx="2492188" cy="4464699"/>
            <a:chOff x="1076559" y="1629362"/>
            <a:chExt cx="2492188" cy="4464699"/>
          </a:xfrm>
        </p:grpSpPr>
        <p:sp>
          <p:nvSpPr>
            <p:cNvPr id="61" name="矩形 60"/>
            <p:cNvSpPr/>
            <p:nvPr/>
          </p:nvSpPr>
          <p:spPr>
            <a:xfrm>
              <a:off x="1076559" y="1629362"/>
              <a:ext cx="2492188" cy="4464699"/>
            </a:xfrm>
            <a:prstGeom prst="rect">
              <a:avLst/>
            </a:prstGeom>
            <a:solidFill>
              <a:srgbClr val="FFC0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29361"/>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p:grpSpPr>
        <p:sp>
          <p:nvSpPr>
            <p:cNvPr id="63" name="矩形 62"/>
            <p:cNvSpPr/>
            <p:nvPr/>
          </p:nvSpPr>
          <p:spPr>
            <a:xfrm>
              <a:off x="6060935" y="1629359"/>
              <a:ext cx="2492188" cy="4464699"/>
            </a:xfrm>
            <a:prstGeom prst="rect">
              <a:avLst/>
            </a:prstGeom>
            <a:solidFill>
              <a:srgbClr val="8EC83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gradFill>
            <a:gsLst>
              <a:gs pos="0">
                <a:schemeClr val="tx1">
                  <a:lumMod val="75000"/>
                  <a:lumOff val="25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招聘</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受阻，无法进入目标</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公司</a:t>
              </a:r>
              <a:endPar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提拔</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寻找其他合适的工程施工单位，比如中铁集团</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从事</a:t>
              </a: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与混凝土添加剂有关的销售工作，成为一名成功的商人</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zh-CN" altLang="en-US" sz="1465" dirty="0">
                <a:solidFill>
                  <a:srgbClr val="00AA8C"/>
                </a:solidFill>
                <a:latin typeface="微软雅黑" panose="020B0503020204020204" charset="-122"/>
                <a:ea typeface="微软雅黑" panose="020B0503020204020204" charset="-122"/>
                <a:cs typeface="微软雅黑" panose="020B0503020204020204" charset="-122"/>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bg1"/>
            </a:solidFill>
            <a:ln w="57150">
              <a:solidFill>
                <a:srgbClr val="ED5D6E"/>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p:spPr>
          <p:txBody>
            <a:bodyPr wrap="square">
              <a:spAutoFit/>
            </a:bodyPr>
            <a:lstStyle/>
            <a:p>
              <a:pPr algn="ctr"/>
              <a:r>
                <a:rPr lang="zh-CN" altLang="en-US" sz="4000" b="1" dirty="0" smtClean="0">
                  <a:solidFill>
                    <a:srgbClr val="ED5D6E"/>
                  </a:solidFill>
                  <a:latin typeface="Calibri" panose="020F0502020204030204" charset="0"/>
                </a:rPr>
                <a:t>备选</a:t>
              </a:r>
              <a:endParaRPr lang="en-US" altLang="zh-CN" sz="4000" b="1" dirty="0" smtClean="0">
                <a:solidFill>
                  <a:srgbClr val="ED5D6E"/>
                </a:solidFill>
                <a:latin typeface="Calibri" panose="020F0502020204030204" charset="0"/>
              </a:endParaRPr>
            </a:p>
            <a:p>
              <a:pPr algn="ctr"/>
              <a:r>
                <a:rPr lang="zh-CN" altLang="en-US" sz="4000" b="1" dirty="0" smtClean="0">
                  <a:solidFill>
                    <a:srgbClr val="ED5D6E"/>
                  </a:solidFill>
                  <a:latin typeface="Calibri" panose="020F0502020204030204" charset="0"/>
                </a:rPr>
                <a:t>职业</a:t>
              </a:r>
              <a:r>
                <a:rPr lang="zh-CN" altLang="en-US" sz="4000" b="1" dirty="0">
                  <a:solidFill>
                    <a:srgbClr val="ED5D6E"/>
                  </a:solidFill>
                  <a:latin typeface="Calibri" panose="020F0502020204030204" charset="0"/>
                </a:rPr>
                <a:t>规划</a:t>
              </a:r>
              <a:endParaRPr lang="en-US" altLang="zh-CN" sz="4000" b="1" dirty="0">
                <a:solidFill>
                  <a:srgbClr val="ED5D6E"/>
                </a:solidFill>
                <a:latin typeface="Calibri" panose="020F0502020204030204" charset="0"/>
              </a:endParaRPr>
            </a:p>
            <a:p>
              <a:pPr algn="ctr"/>
              <a:r>
                <a:rPr lang="zh-CN" altLang="en-US" sz="4000" b="1" dirty="0">
                  <a:solidFill>
                    <a:srgbClr val="ED5D6E"/>
                  </a:solidFill>
                  <a:latin typeface="Calibri" panose="020F0502020204030204" charset="0"/>
                </a:rPr>
                <a:t>方案</a:t>
              </a:r>
              <a:endParaRPr lang="en-US" altLang="zh-CN" sz="4000" b="1" dirty="0">
                <a:solidFill>
                  <a:srgbClr val="ED5D6E"/>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59392" y="2479156"/>
            <a:ext cx="7954419" cy="1938992"/>
          </a:xfrm>
          <a:prstGeom prst="rect">
            <a:avLst/>
          </a:prstGeom>
          <a:noFill/>
        </p:spPr>
        <p:txBody>
          <a:bodyPr wrap="square" rtlCol="0">
            <a:spAutoFit/>
          </a:bodyPr>
          <a:lstStyle/>
          <a:p>
            <a:pPr lvl="0" algn="r"/>
            <a:r>
              <a:rPr kumimoji="1" lang="en-US" altLang="zh-CN" sz="12000" b="1" dirty="0" smtClean="0">
                <a:solidFill>
                  <a:srgbClr val="00AA8C"/>
                </a:solidFill>
                <a:latin typeface="微软雅黑" panose="020B0503020204020204" charset="-122"/>
                <a:ea typeface="微软雅黑" panose="020B0503020204020204" charset="-122"/>
                <a:cs typeface="微软雅黑" panose="020B0503020204020204" charset="-122"/>
              </a:rPr>
              <a:t>T</a:t>
            </a:r>
            <a:r>
              <a:rPr kumimoji="1" lang="en-US" altLang="zh-CN" sz="12000" b="1" dirty="0" smtClean="0">
                <a:solidFill>
                  <a:srgbClr val="EB475B"/>
                </a:solidFill>
                <a:latin typeface="微软雅黑" panose="020B0503020204020204" charset="-122"/>
                <a:ea typeface="微软雅黑" panose="020B0503020204020204" charset="-122"/>
                <a:cs typeface="微软雅黑" panose="020B0503020204020204" charset="-122"/>
              </a:rPr>
              <a:t>H</a:t>
            </a:r>
            <a:r>
              <a:rPr kumimoji="1" lang="en-US" altLang="zh-CN" sz="12000" b="1" dirty="0" smtClean="0">
                <a:solidFill>
                  <a:srgbClr val="30B9EC"/>
                </a:solidFill>
                <a:latin typeface="微软雅黑" panose="020B0503020204020204" charset="-122"/>
                <a:ea typeface="微软雅黑" panose="020B0503020204020204" charset="-122"/>
                <a:cs typeface="微软雅黑" panose="020B0503020204020204" charset="-122"/>
              </a:rPr>
              <a:t>A</a:t>
            </a:r>
            <a:r>
              <a:rPr kumimoji="1" lang="en-US" altLang="zh-CN" sz="12000" b="1" dirty="0" smtClean="0">
                <a:solidFill>
                  <a:srgbClr val="8EC83E"/>
                </a:solidFill>
                <a:latin typeface="微软雅黑" panose="020B0503020204020204" charset="-122"/>
                <a:ea typeface="微软雅黑" panose="020B0503020204020204" charset="-122"/>
                <a:cs typeface="微软雅黑" panose="020B0503020204020204" charset="-122"/>
              </a:rPr>
              <a:t>N</a:t>
            </a:r>
            <a:r>
              <a:rPr kumimoji="1" lang="en-US" altLang="zh-CN" sz="12000" b="1" dirty="0" smtClean="0">
                <a:solidFill>
                  <a:srgbClr val="00AA8C"/>
                </a:solidFill>
                <a:latin typeface="微软雅黑" panose="020B0503020204020204" charset="-122"/>
                <a:ea typeface="微软雅黑" panose="020B0503020204020204" charset="-122"/>
                <a:cs typeface="微软雅黑" panose="020B0503020204020204" charset="-122"/>
              </a:rPr>
              <a:t>K</a:t>
            </a:r>
            <a:r>
              <a:rPr kumimoji="1" lang="en-US" altLang="zh-CN" sz="12000" b="1" dirty="0" smtClean="0">
                <a:solidFill>
                  <a:srgbClr val="EB475B"/>
                </a:solidFill>
                <a:latin typeface="微软雅黑" panose="020B0503020204020204" charset="-122"/>
                <a:ea typeface="微软雅黑" panose="020B0503020204020204" charset="-122"/>
                <a:cs typeface="微软雅黑" panose="020B0503020204020204" charset="-122"/>
              </a:rPr>
              <a:t>S</a:t>
            </a:r>
            <a:endParaRPr kumimoji="1" lang="zh-CN" altLang="en-US" sz="12000" b="1" dirty="0">
              <a:solidFill>
                <a:srgbClr val="EB475B"/>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3459394" y="4158774"/>
            <a:ext cx="7954418"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panose="020B0A04020102020204"/>
              </a:rPr>
              <a:t>谢谢观看</a:t>
            </a:r>
            <a:endParaRPr kumimoji="1" lang="zh-CN" altLang="en-US" sz="6000" dirty="0">
              <a:solidFill>
                <a:schemeClr val="bg1">
                  <a:lumMod val="50000"/>
                </a:schemeClr>
              </a:solidFill>
              <a:latin typeface="+mj-lt"/>
              <a:ea typeface="+mj-ea"/>
              <a:cs typeface="Arial Black" panose="020B0A04020102020204"/>
            </a:endParaRPr>
          </a:p>
        </p:txBody>
      </p:sp>
      <p:sp>
        <p:nvSpPr>
          <p:cNvPr id="10" name="文本框 9"/>
          <p:cNvSpPr txBox="1"/>
          <p:nvPr/>
        </p:nvSpPr>
        <p:spPr>
          <a:xfrm>
            <a:off x="3459393" y="1919003"/>
            <a:ext cx="7954418" cy="553998"/>
          </a:xfrm>
          <a:prstGeom prst="rect">
            <a:avLst/>
          </a:prstGeom>
          <a:noFill/>
        </p:spPr>
        <p:txBody>
          <a:bodyPr wrap="square" rtlCol="0">
            <a:spAutoFit/>
          </a:bodyPr>
          <a:lstStyle/>
          <a:p>
            <a:pPr algn="r"/>
            <a:r>
              <a:rPr kumimoji="1" lang="zh-CN" altLang="en-US" sz="3000" dirty="0">
                <a:solidFill>
                  <a:schemeClr val="bg1">
                    <a:lumMod val="50000"/>
                  </a:schemeClr>
                </a:solidFill>
                <a:latin typeface="+mj-ea"/>
                <a:ea typeface="+mj-ea"/>
                <a:cs typeface="Arial Black" panose="020B0A04020102020204"/>
              </a:rPr>
              <a:t>规划精彩</a:t>
            </a:r>
            <a:r>
              <a:rPr kumimoji="1" lang="zh-CN" altLang="en-US" sz="3000" dirty="0" smtClean="0">
                <a:solidFill>
                  <a:schemeClr val="bg1">
                    <a:lumMod val="50000"/>
                  </a:schemeClr>
                </a:solidFill>
                <a:latin typeface="+mj-ea"/>
                <a:ea typeface="+mj-ea"/>
                <a:cs typeface="Arial Black" panose="020B0A04020102020204"/>
              </a:rPr>
              <a:t>人生   打造锦绣前程 </a:t>
            </a:r>
            <a:endParaRPr kumimoji="1" lang="en-US" altLang="zh-CN" sz="3000" dirty="0">
              <a:solidFill>
                <a:schemeClr val="bg1">
                  <a:lumMod val="50000"/>
                </a:schemeClr>
              </a:solidFill>
              <a:latin typeface="+mj-ea"/>
              <a:ea typeface="+mj-ea"/>
              <a:cs typeface="Arial Black" panose="020B0A04020102020204"/>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971980" y="-1502229"/>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2252439" y="-1502229"/>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3691521" y="-1502229"/>
            <a:ext cx="609600" cy="609600"/>
          </a:xfrm>
          <a:prstGeom prst="rect">
            <a:avLst/>
          </a:prstGeom>
        </p:spPr>
      </p:pic>
      <p:pic>
        <p:nvPicPr>
          <p:cNvPr id="11" name="图片 10">
            <a:hlinkClick r:id="rId11"/>
          </p:cNvPr>
          <p:cNvPicPr>
            <a:picLocks noChangeAspect="1"/>
          </p:cNvPicPr>
          <p:nvPr/>
        </p:nvPicPr>
        <p:blipFill>
          <a:blip r:embed="rId12"/>
          <a:stretch>
            <a:fillRect/>
          </a:stretch>
        </p:blipFill>
        <p:spPr>
          <a:xfrm>
            <a:off x="-4850" y="-3175"/>
            <a:ext cx="12203288" cy="686435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14:presetBounceEnd="62000">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14:bounceEnd="62000">
                                          <p:cBhvr additive="base">
                                            <p:cTn id="13"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9"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4"/>
                    </p:tgtEl>
                  </p:cMediaNode>
                </p:audio>
                <p:audio>
                  <p:cMediaNode vol="80000">
                    <p:cTn id="32" fill="hold" display="0">
                      <p:stCondLst>
                        <p:cond delay="indefinite"/>
                      </p:stCondLst>
                      <p:endCondLst>
                        <p:cond evt="onStopAudio" delay="0">
                          <p:tgtEl>
                            <p:sldTgt/>
                          </p:tgtEl>
                        </p:cond>
                      </p:endCondLst>
                    </p:cTn>
                    <p:tgtEl>
                      <p:spTgt spid="32"/>
                    </p:tgtEl>
                  </p:cMediaNode>
                </p:audio>
                <p:audio>
                  <p:cMediaNode vol="80000">
                    <p:cTn id="33"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1+#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13" name="嘀3.wav"/>
                                            </p:tgtEl>
                                          </p:cMediaNode>
                                        </p:audio>
                                      </p:subTnLst>
                                    </p:cTn>
                                  </p:par>
                                  <p:par>
                                    <p:cTn id="15" presetID="22" presetClass="entr" presetSubtype="8" fill="hold" grpId="0" nodeType="withEffect">
                                      <p:stCondLst>
                                        <p:cond delay="5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525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34" presetClass="emph" presetSubtype="0" fill="hold" grpId="1" nodeType="withEffect">
                                      <p:stCondLst>
                                        <p:cond delay="6000"/>
                                      </p:stCondLst>
                                      <p:iterate type="lt">
                                        <p:tmPct val="10000"/>
                                      </p:iterate>
                                      <p:childTnLst>
                                        <p:animMotion origin="layout" path="M 0.0 0.0 L 0.0 -0.07213" pathEditMode="relative" ptsTypes="">
                                          <p:cBhvr>
                                            <p:cTn id="22" dur="250" accel="50000" decel="50000" autoRev="1" fill="hold">
                                              <p:stCondLst>
                                                <p:cond delay="0"/>
                                              </p:stCondLst>
                                            </p:cTn>
                                            <p:tgtEl>
                                              <p:spTgt spid="8"/>
                                            </p:tgtEl>
                                            <p:attrNameLst>
                                              <p:attrName>ppt_x</p:attrName>
                                              <p:attrName>ppt_y</p:attrName>
                                            </p:attrNameLst>
                                          </p:cBhvr>
                                        </p:animMotion>
                                        <p:animRot by="1500000">
                                          <p:cBhvr>
                                            <p:cTn id="23" dur="125" fill="hold">
                                              <p:stCondLst>
                                                <p:cond delay="0"/>
                                              </p:stCondLst>
                                            </p:cTn>
                                            <p:tgtEl>
                                              <p:spTgt spid="8"/>
                                            </p:tgtEl>
                                            <p:attrNameLst>
                                              <p:attrName>r</p:attrName>
                                            </p:attrNameLst>
                                          </p:cBhvr>
                                        </p:animRot>
                                        <p:animRot by="-1500000">
                                          <p:cBhvr>
                                            <p:cTn id="24" dur="125" fill="hold">
                                              <p:stCondLst>
                                                <p:cond delay="125"/>
                                              </p:stCondLst>
                                            </p:cTn>
                                            <p:tgtEl>
                                              <p:spTgt spid="8"/>
                                            </p:tgtEl>
                                            <p:attrNameLst>
                                              <p:attrName>r</p:attrName>
                                            </p:attrNameLst>
                                          </p:cBhvr>
                                        </p:animRot>
                                        <p:animRot by="-1500000">
                                          <p:cBhvr>
                                            <p:cTn id="25" dur="125" fill="hold">
                                              <p:stCondLst>
                                                <p:cond delay="250"/>
                                              </p:stCondLst>
                                            </p:cTn>
                                            <p:tgtEl>
                                              <p:spTgt spid="8"/>
                                            </p:tgtEl>
                                            <p:attrNameLst>
                                              <p:attrName>r</p:attrName>
                                            </p:attrNameLst>
                                          </p:cBhvr>
                                        </p:animRot>
                                        <p:animRot by="1500000">
                                          <p:cBhvr>
                                            <p:cTn id="26" dur="125" fill="hold">
                                              <p:stCondLst>
                                                <p:cond delay="375"/>
                                              </p:stCondLst>
                                            </p:cTn>
                                            <p:tgtEl>
                                              <p:spTgt spid="8"/>
                                            </p:tgtEl>
                                            <p:attrNameLst>
                                              <p:attrName>r</p:attrName>
                                            </p:attrNameLst>
                                          </p:cBhvr>
                                        </p:animRot>
                                      </p:childTnLst>
                                    </p:cTn>
                                  </p:par>
                                </p:childTnLst>
                              </p:cTn>
                            </p:par>
                            <p:par>
                              <p:cTn id="27" fill="hold">
                                <p:stCondLst>
                                  <p:cond delay="0"/>
                                </p:stCondLst>
                                <p:childTnLst>
                                  <p:par>
                                    <p:cTn id="28" presetID="10"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4"/>
                    </p:tgtEl>
                  </p:cMediaNode>
                </p:audio>
                <p:audio>
                  <p:cMediaNode vol="80000">
                    <p:cTn id="32" fill="hold" display="0">
                      <p:stCondLst>
                        <p:cond delay="indefinite"/>
                      </p:stCondLst>
                      <p:endCondLst>
                        <p:cond evt="onStopAudio" delay="0">
                          <p:tgtEl>
                            <p:sldTgt/>
                          </p:tgtEl>
                        </p:cond>
                      </p:endCondLst>
                    </p:cTn>
                    <p:tgtEl>
                      <p:spTgt spid="32"/>
                    </p:tgtEl>
                  </p:cMediaNode>
                </p:audio>
                <p:audio>
                  <p:cMediaNode vol="80000">
                    <p:cTn id="33"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10" grpId="0"/>
          <p:bldP spid="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TotalTime>
  <Words>1966</Words>
  <Application>Microsoft Office PowerPoint</Application>
  <PresentationFormat>自定义</PresentationFormat>
  <Paragraphs>370</Paragraphs>
  <Slides>28</Slides>
  <Notes>28</Notes>
  <HiddenSlides>0</HiddenSlides>
  <MMClips>7</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Levenim MT</vt:lpstr>
      <vt:lpstr>宋体</vt:lpstr>
      <vt:lpstr>微软雅黑</vt:lpstr>
      <vt:lpstr>Arial</vt:lpstr>
      <vt:lpstr>Arial Black</vt:lpstr>
      <vt:lpstr>Calibri</vt:lpstr>
      <vt:lpstr>Century Gothic</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212</cp:revision>
  <dcterms:created xsi:type="dcterms:W3CDTF">2015-08-05T10:00:00Z</dcterms:created>
  <dcterms:modified xsi:type="dcterms:W3CDTF">2018-05-11T02:00:55Z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