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3"/>
    <p:sldId id="262" r:id="rId4"/>
    <p:sldId id="257" r:id="rId5"/>
    <p:sldId id="264" r:id="rId6"/>
    <p:sldId id="263" r:id="rId7"/>
    <p:sldId id="266" r:id="rId8"/>
    <p:sldId id="261" r:id="rId9"/>
    <p:sldId id="265" r:id="rId10"/>
    <p:sldId id="260" r:id="rId11"/>
    <p:sldId id="267" r:id="rId12"/>
    <p:sldId id="268" r:id="rId13"/>
    <p:sldId id="270" r:id="rId14"/>
    <p:sldId id="274" r:id="rId15"/>
    <p:sldId id="272" r:id="rId16"/>
    <p:sldId id="273" r:id="rId17"/>
    <p:sldId id="269" r:id="rId18"/>
    <p:sldId id="271" r:id="rId19"/>
    <p:sldId id="259"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EEDA"/>
    <a:srgbClr val="728DB8"/>
    <a:srgbClr val="94B2D6"/>
    <a:srgbClr val="B8D6DE"/>
    <a:srgbClr val="77B8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72" d="100"/>
          <a:sy n="72"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36D47D-B165-4E45-9826-1790C8041B8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6493C9-8A25-40AC-98F7-9F0C2A9614F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9BD6912-BE02-4BB3-B218-B8313C28E3D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46EE1FC-913D-48C7-9A47-1A4089FBE0D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BD6912-BE02-4BB3-B218-B8313C28E3D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6EE1FC-913D-48C7-9A47-1A4089FBE0D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xml"/><Relationship Id="rId2" Type="http://schemas.openxmlformats.org/officeDocument/2006/relationships/image" Target="../media/image8.jpe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jpeg"/><Relationship Id="rId2" Type="http://schemas.openxmlformats.org/officeDocument/2006/relationships/tags" Target="../tags/tag8.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xml"/><Relationship Id="rId2" Type="http://schemas.openxmlformats.org/officeDocument/2006/relationships/image" Target="../media/image15.jpeg"/><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xml"/><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18.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xml"/><Relationship Id="rId2" Type="http://schemas.openxmlformats.org/officeDocument/2006/relationships/image" Target="../media/image11.jpe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23355" y="859530"/>
            <a:ext cx="5648946" cy="5648946"/>
          </a:xfrm>
          <a:prstGeom prst="ellipse">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583532" y="1119707"/>
            <a:ext cx="5128591" cy="5128591"/>
          </a:xfrm>
          <a:prstGeom prst="ellipse">
            <a:avLst/>
          </a:pr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1900238" y="714376"/>
            <a:ext cx="5686425" cy="4514850"/>
          </a:xfrm>
          <a:prstGeom prst="line">
            <a:avLst/>
          </a:prstGeom>
          <a:ln w="12700">
            <a:solidFill>
              <a:srgbClr val="728DB8"/>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3919227" y="219595"/>
            <a:ext cx="457200" cy="457200"/>
          </a:xfrm>
          <a:prstGeom prst="ellipse">
            <a:avLst/>
          </a:prstGeom>
          <a:solidFill>
            <a:srgbClr val="94B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a:off x="1084660" y="3768589"/>
            <a:ext cx="1631156" cy="1400175"/>
          </a:xfrm>
          <a:prstGeom prst="triangle">
            <a:avLst/>
          </a:prstGeom>
          <a:solidFill>
            <a:srgbClr val="DBEEDA">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219015" y="385248"/>
            <a:ext cx="1928812" cy="1928812"/>
          </a:xfrm>
          <a:prstGeom prst="ellipse">
            <a:avLst/>
          </a:prstGeom>
          <a:blipFill dpi="0" rotWithShape="1">
            <a:blip r:embed="rId2"/>
            <a:srcRect/>
            <a:stretch>
              <a:fillRect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289007" y="2728912"/>
            <a:ext cx="4902994" cy="1228725"/>
          </a:xfrm>
          <a:prstGeom prst="rect">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chemeClr val="bg2">
                    <a:lumMod val="50000"/>
                  </a:schemeClr>
                </a:solidFill>
              </a:rPr>
              <a:t>纯洁婚礼主题画册</a:t>
            </a:r>
            <a:endParaRPr lang="zh-CN" altLang="en-US" sz="4400" dirty="0">
              <a:solidFill>
                <a:schemeClr val="bg2">
                  <a:lumMod val="50000"/>
                </a:schemeClr>
              </a:solidFill>
            </a:endParaRPr>
          </a:p>
        </p:txBody>
      </p:sp>
      <p:sp>
        <p:nvSpPr>
          <p:cNvPr id="14" name="文本框 13"/>
          <p:cNvSpPr txBox="1"/>
          <p:nvPr/>
        </p:nvSpPr>
        <p:spPr>
          <a:xfrm>
            <a:off x="7549184" y="2204150"/>
            <a:ext cx="6162343" cy="5059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2400" b="1" dirty="0">
                <a:solidFill>
                  <a:srgbClr val="77B8B0"/>
                </a:solidFill>
                <a:latin typeface="Poppins SemiBold" panose="02000000000000000000" charset="0"/>
                <a:ea typeface="华文细黑" panose="02010600040101010101" charset="-122"/>
                <a:sym typeface="+mn-ea"/>
              </a:rPr>
              <a:t>ALL OR NOTHING NOW OR NEVER</a:t>
            </a:r>
            <a:endParaRPr lang="zh-CN" altLang="en-US" sz="2400" b="1" dirty="0">
              <a:solidFill>
                <a:srgbClr val="77B8B0"/>
              </a:solidFill>
              <a:latin typeface="Poppins SemiBold" panose="02000000000000000000" charset="0"/>
              <a:ea typeface="华文细黑" panose="0201060004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0"/>
                            </p:stCondLst>
                            <p:childTnLst>
                              <p:par>
                                <p:cTn id="27" presetID="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_矩形 23"/>
          <p:cNvSpPr/>
          <p:nvPr>
            <p:custDataLst>
              <p:tags r:id="rId1"/>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657225" y="728663"/>
            <a:ext cx="9058275" cy="5086350"/>
          </a:xfrm>
          <a:prstGeom prst="rect">
            <a:avLst/>
          </a:prstGeom>
          <a:noFill/>
          <a:ln w="38100">
            <a:solidFill>
              <a:srgbClr val="DBEE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rot="19652923">
            <a:off x="7324304" y="575265"/>
            <a:ext cx="4782392" cy="4852106"/>
          </a:xfrm>
          <a:custGeom>
            <a:avLst/>
            <a:gdLst>
              <a:gd name="connsiteX0" fmla="*/ 810301 w 4782392"/>
              <a:gd name="connsiteY0" fmla="*/ 1239248 h 4852106"/>
              <a:gd name="connsiteX1" fmla="*/ 3610651 w 4782392"/>
              <a:gd name="connsiteY1" fmla="*/ 110536 h 4852106"/>
              <a:gd name="connsiteX2" fmla="*/ 4610776 w 4782392"/>
              <a:gd name="connsiteY2" fmla="*/ 3639548 h 4852106"/>
              <a:gd name="connsiteX3" fmla="*/ 267376 w 4782392"/>
              <a:gd name="connsiteY3" fmla="*/ 4739686 h 4852106"/>
              <a:gd name="connsiteX4" fmla="*/ 810301 w 4782392"/>
              <a:gd name="connsiteY4" fmla="*/ 1239248 h 4852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2392" h="4852106">
                <a:moveTo>
                  <a:pt x="810301" y="1239248"/>
                </a:moveTo>
                <a:cubicBezTo>
                  <a:pt x="1367514" y="467723"/>
                  <a:pt x="2977239" y="-289514"/>
                  <a:pt x="3610651" y="110536"/>
                </a:cubicBezTo>
                <a:cubicBezTo>
                  <a:pt x="4244064" y="510586"/>
                  <a:pt x="5167989" y="2868023"/>
                  <a:pt x="4610776" y="3639548"/>
                </a:cubicBezTo>
                <a:cubicBezTo>
                  <a:pt x="4053563" y="4411073"/>
                  <a:pt x="900788" y="5137355"/>
                  <a:pt x="267376" y="4739686"/>
                </a:cubicBezTo>
                <a:cubicBezTo>
                  <a:pt x="-366036" y="4342017"/>
                  <a:pt x="253088" y="2010773"/>
                  <a:pt x="810301" y="1239248"/>
                </a:cubicBezTo>
                <a:close/>
              </a:path>
            </a:pathLst>
          </a:cu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902146" y="1580488"/>
            <a:ext cx="6162343" cy="5059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2400" b="1" dirty="0">
                <a:solidFill>
                  <a:srgbClr val="77B8B0"/>
                </a:solidFill>
                <a:latin typeface="Poppins SemiBold" panose="02000000000000000000" charset="0"/>
                <a:ea typeface="华文细黑" panose="02010600040101010101" charset="-122"/>
                <a:sym typeface="+mn-ea"/>
              </a:rPr>
              <a:t>ALL OR NOTHING NOW OR NEVER</a:t>
            </a:r>
            <a:endParaRPr lang="zh-CN" altLang="en-US" sz="2400" b="1" dirty="0">
              <a:solidFill>
                <a:srgbClr val="77B8B0"/>
              </a:solidFill>
              <a:latin typeface="Poppins SemiBold" panose="02000000000000000000" charset="0"/>
              <a:ea typeface="华文细黑" panose="02010600040101010101" charset="-122"/>
              <a:sym typeface="+mn-ea"/>
            </a:endParaRPr>
          </a:p>
        </p:txBody>
      </p:sp>
      <p:sp>
        <p:nvSpPr>
          <p:cNvPr id="11" name="文本框 10"/>
          <p:cNvSpPr txBox="1"/>
          <p:nvPr/>
        </p:nvSpPr>
        <p:spPr>
          <a:xfrm>
            <a:off x="959093" y="2966195"/>
            <a:ext cx="4894020" cy="2031325"/>
          </a:xfrm>
          <a:prstGeom prst="rect">
            <a:avLst/>
          </a:prstGeom>
          <a:noFill/>
        </p:spPr>
        <p:txBody>
          <a:bodyPr wrap="square" rtlCol="0">
            <a:spAutoFit/>
          </a:bodyPr>
          <a:lstStyle/>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Lora" panose="02000503000000020004" charset="0"/>
              <a:ea typeface="华文细黑" panose="02010600040101010101" charset="-122"/>
              <a:sym typeface="+mn-ea"/>
            </a:endParaRPr>
          </a:p>
          <a:p>
            <a:pPr algn="l" fontAlgn="auto">
              <a:lnSpc>
                <a:spcPct val="180000"/>
              </a:lnSpc>
            </a:pPr>
            <a:endParaRPr lang="zh-CN" altLang="en-US" sz="1000" dirty="0">
              <a:solidFill>
                <a:schemeClr val="tx1"/>
              </a:solidFill>
              <a:latin typeface="Lora" panose="02000503000000020004" charset="0"/>
              <a:ea typeface="华文细黑" panose="02010600040101010101" charset="-122"/>
              <a:sym typeface="+mn-ea"/>
            </a:endParaRPr>
          </a:p>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Lora" panose="02000503000000020004" charset="0"/>
              <a:ea typeface="华文细黑" panose="02010600040101010101" charset="-122"/>
              <a:sym typeface="+mn-ea"/>
            </a:endParaRPr>
          </a:p>
        </p:txBody>
      </p:sp>
      <p:cxnSp>
        <p:nvCxnSpPr>
          <p:cNvPr id="12" name="直接连接符 11"/>
          <p:cNvCxnSpPr/>
          <p:nvPr/>
        </p:nvCxnSpPr>
        <p:spPr>
          <a:xfrm>
            <a:off x="959092" y="2394670"/>
            <a:ext cx="822960" cy="0"/>
          </a:xfrm>
          <a:prstGeom prst="line">
            <a:avLst/>
          </a:prstGeom>
          <a:ln w="57150" cmpd="sng">
            <a:solidFill>
              <a:srgbClr val="728DB8"/>
            </a:solidFill>
            <a:prstDash val="soli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902146" y="2558343"/>
            <a:ext cx="2802890" cy="3680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77B8B0"/>
                </a:solidFill>
                <a:latin typeface="Lora" panose="02000503000000020004" charset="0"/>
                <a:ea typeface="华文细黑" panose="02010600040101010101" charset="-122"/>
                <a:sym typeface="+mn-ea"/>
              </a:rPr>
              <a:t>Click here to add your title</a:t>
            </a:r>
            <a:endParaRPr lang="zh-CN" altLang="en-US" sz="1600" b="1" dirty="0">
              <a:solidFill>
                <a:srgbClr val="77B8B0"/>
              </a:solidFill>
              <a:latin typeface="Lora" panose="02000503000000020004" charset="0"/>
              <a:ea typeface="华文细黑" panose="0201060004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500"/>
                            </p:stCondLst>
                            <p:childTnLst>
                              <p:par>
                                <p:cTn id="17" presetID="14" presetClass="entr" presetSubtype="5" fill="hold" grpId="1"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vertical)">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1" grpId="0"/>
      <p:bldP spid="11" grpId="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23"/>
          <p:cNvSpPr/>
          <p:nvPr>
            <p:custDataLst>
              <p:tags r:id="rId1"/>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pic>
        <p:nvPicPr>
          <p:cNvPr id="8" name="图片 7" descr="图片包含 树, 草, 户外, 服装&#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l="7813" r="8125" b="10190"/>
          <a:stretch>
            <a:fillRect/>
          </a:stretch>
        </p:blipFill>
        <p:spPr>
          <a:xfrm>
            <a:off x="-3809" y="0"/>
            <a:ext cx="3632834" cy="6858000"/>
          </a:xfrm>
          <a:prstGeom prst="rect">
            <a:avLst/>
          </a:prstGeom>
        </p:spPr>
      </p:pic>
      <p:pic>
        <p:nvPicPr>
          <p:cNvPr id="10" name="图片 9" descr="图片包含 植物, 鲜花, 户外&#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2190" y="-2540"/>
            <a:ext cx="6099810" cy="3674428"/>
          </a:xfrm>
          <a:prstGeom prst="rect">
            <a:avLst/>
          </a:prstGeom>
        </p:spPr>
      </p:pic>
      <p:sp>
        <p:nvSpPr>
          <p:cNvPr id="11" name="文本框 10"/>
          <p:cNvSpPr txBox="1"/>
          <p:nvPr/>
        </p:nvSpPr>
        <p:spPr>
          <a:xfrm>
            <a:off x="4205792" y="1921940"/>
            <a:ext cx="369332" cy="3499896"/>
          </a:xfrm>
          <a:prstGeom prst="rect">
            <a:avLst/>
          </a:prstGeom>
          <a:noFill/>
        </p:spPr>
        <p:txBody>
          <a:bodyPr vert="eaVert" wrap="square" rtlCol="0">
            <a:spAutoFit/>
          </a:bodyPr>
          <a:lstStyle/>
          <a:p>
            <a:r>
              <a:rPr lang="en-US" altLang="zh-CN" sz="1200" dirty="0">
                <a:solidFill>
                  <a:schemeClr val="bg2">
                    <a:lumMod val="50000"/>
                  </a:schemeClr>
                </a:solidFill>
              </a:rPr>
              <a:t>You ask me if I love you And </a:t>
            </a:r>
            <a:r>
              <a:rPr lang="en-US" altLang="zh-CN" sz="1200" dirty="0" err="1">
                <a:solidFill>
                  <a:schemeClr val="bg2">
                    <a:lumMod val="50000"/>
                  </a:schemeClr>
                </a:solidFill>
              </a:rPr>
              <a:t>Ioke</a:t>
            </a:r>
            <a:r>
              <a:rPr lang="en-US" altLang="zh-CN" sz="1200" dirty="0">
                <a:solidFill>
                  <a:schemeClr val="bg2">
                    <a:lumMod val="50000"/>
                  </a:schemeClr>
                </a:solidFill>
              </a:rPr>
              <a:t> on my reply </a:t>
            </a:r>
            <a:endParaRPr lang="en-US" altLang="zh-CN" sz="1200" dirty="0">
              <a:solidFill>
                <a:schemeClr val="bg2">
                  <a:lumMod val="50000"/>
                </a:schemeClr>
              </a:solidFill>
            </a:endParaRPr>
          </a:p>
        </p:txBody>
      </p:sp>
      <p:sp>
        <p:nvSpPr>
          <p:cNvPr id="12" name="文本框 11"/>
          <p:cNvSpPr txBox="1"/>
          <p:nvPr/>
        </p:nvSpPr>
        <p:spPr>
          <a:xfrm>
            <a:off x="4460822" y="2438941"/>
            <a:ext cx="461665" cy="4742367"/>
          </a:xfrm>
          <a:prstGeom prst="rect">
            <a:avLst/>
          </a:prstGeom>
          <a:noFill/>
        </p:spPr>
        <p:txBody>
          <a:bodyPr vert="eaVert" wrap="square" rtlCol="0">
            <a:spAutoFit/>
          </a:bodyPr>
          <a:lstStyle/>
          <a:p>
            <a:r>
              <a:rPr lang="en-US" altLang="zh-CN" dirty="0">
                <a:solidFill>
                  <a:srgbClr val="77B8B0"/>
                </a:solidFill>
              </a:rPr>
              <a:t>You ask me if I</a:t>
            </a:r>
            <a:endParaRPr lang="en-US" altLang="zh-CN" dirty="0">
              <a:solidFill>
                <a:srgbClr val="77B8B0"/>
              </a:solidFill>
            </a:endParaRPr>
          </a:p>
        </p:txBody>
      </p:sp>
      <p:sp>
        <p:nvSpPr>
          <p:cNvPr id="13" name="文本框 12"/>
          <p:cNvSpPr txBox="1"/>
          <p:nvPr/>
        </p:nvSpPr>
        <p:spPr>
          <a:xfrm>
            <a:off x="7170326" y="3814163"/>
            <a:ext cx="923330" cy="3367145"/>
          </a:xfrm>
          <a:prstGeom prst="rect">
            <a:avLst/>
          </a:prstGeom>
          <a:noFill/>
        </p:spPr>
        <p:txBody>
          <a:bodyPr vert="eaVert" wrap="square" rtlCol="0">
            <a:spAutoFit/>
          </a:bodyPr>
          <a:lstStyle/>
          <a:p>
            <a:r>
              <a:rPr lang="en-US" altLang="zh-CN" sz="1200" dirty="0">
                <a:solidFill>
                  <a:schemeClr val="bg2">
                    <a:lumMod val="50000"/>
                  </a:schemeClr>
                </a:solidFill>
              </a:rPr>
              <a:t>You ask me if I love you </a:t>
            </a:r>
            <a:endParaRPr lang="en-US" altLang="zh-CN" sz="1200" dirty="0">
              <a:solidFill>
                <a:schemeClr val="bg2">
                  <a:lumMod val="50000"/>
                </a:schemeClr>
              </a:solidFill>
            </a:endParaRPr>
          </a:p>
          <a:p>
            <a:r>
              <a:rPr lang="en-US" altLang="zh-CN" sz="1200" dirty="0">
                <a:solidFill>
                  <a:schemeClr val="bg2">
                    <a:lumMod val="50000"/>
                  </a:schemeClr>
                </a:solidFill>
              </a:rPr>
              <a:t>And I choke on my reply d rather hurt you honestly Than mislead you with a lie </a:t>
            </a:r>
            <a:endParaRPr lang="en-US" altLang="zh-CN" sz="1200" dirty="0">
              <a:solidFill>
                <a:schemeClr val="bg2">
                  <a:lumMod val="50000"/>
                </a:schemeClr>
              </a:solidFill>
            </a:endParaRPr>
          </a:p>
          <a:p>
            <a:r>
              <a:rPr lang="en-US" altLang="zh-CN" sz="1200" dirty="0">
                <a:solidFill>
                  <a:schemeClr val="bg2">
                    <a:lumMod val="50000"/>
                  </a:schemeClr>
                </a:solidFill>
              </a:rPr>
              <a:t>For who am I to judge you </a:t>
            </a:r>
            <a:endParaRPr lang="zh-CN" altLang="en-US" sz="1200" dirty="0">
              <a:solidFill>
                <a:schemeClr val="bg2">
                  <a:lumMod val="50000"/>
                </a:schemeClr>
              </a:solidFill>
            </a:endParaRPr>
          </a:p>
        </p:txBody>
      </p:sp>
      <p:sp>
        <p:nvSpPr>
          <p:cNvPr id="14" name="文本框 13"/>
          <p:cNvSpPr txBox="1"/>
          <p:nvPr/>
        </p:nvSpPr>
        <p:spPr>
          <a:xfrm>
            <a:off x="8463788" y="3799276"/>
            <a:ext cx="923330" cy="3367145"/>
          </a:xfrm>
          <a:prstGeom prst="rect">
            <a:avLst/>
          </a:prstGeom>
          <a:noFill/>
        </p:spPr>
        <p:txBody>
          <a:bodyPr vert="eaVert" wrap="square" rtlCol="0">
            <a:spAutoFit/>
          </a:bodyPr>
          <a:lstStyle/>
          <a:p>
            <a:r>
              <a:rPr lang="en-US" altLang="zh-CN" sz="1200" dirty="0">
                <a:solidFill>
                  <a:schemeClr val="bg2">
                    <a:lumMod val="50000"/>
                  </a:schemeClr>
                </a:solidFill>
              </a:rPr>
              <a:t>You ask me if I love you </a:t>
            </a:r>
            <a:endParaRPr lang="en-US" altLang="zh-CN" sz="1200" dirty="0">
              <a:solidFill>
                <a:schemeClr val="bg2">
                  <a:lumMod val="50000"/>
                </a:schemeClr>
              </a:solidFill>
            </a:endParaRPr>
          </a:p>
          <a:p>
            <a:r>
              <a:rPr lang="en-US" altLang="zh-CN" sz="1200" dirty="0">
                <a:solidFill>
                  <a:schemeClr val="bg2">
                    <a:lumMod val="50000"/>
                  </a:schemeClr>
                </a:solidFill>
              </a:rPr>
              <a:t>And I choke on my reply d rather hurt you honestly Than mislead you with a lie </a:t>
            </a:r>
            <a:endParaRPr lang="en-US" altLang="zh-CN" sz="1200" dirty="0">
              <a:solidFill>
                <a:schemeClr val="bg2">
                  <a:lumMod val="50000"/>
                </a:schemeClr>
              </a:solidFill>
            </a:endParaRPr>
          </a:p>
          <a:p>
            <a:r>
              <a:rPr lang="en-US" altLang="zh-CN" sz="1200" dirty="0">
                <a:solidFill>
                  <a:schemeClr val="bg2">
                    <a:lumMod val="50000"/>
                  </a:schemeClr>
                </a:solidFill>
              </a:rPr>
              <a:t>For who am I to judge you </a:t>
            </a:r>
            <a:endParaRPr lang="zh-CN" altLang="en-US" sz="1200" dirty="0">
              <a:solidFill>
                <a:schemeClr val="bg2">
                  <a:lumMod val="50000"/>
                </a:schemeClr>
              </a:solidFill>
            </a:endParaRPr>
          </a:p>
        </p:txBody>
      </p:sp>
      <p:sp>
        <p:nvSpPr>
          <p:cNvPr id="15" name="文本框 14"/>
          <p:cNvSpPr txBox="1"/>
          <p:nvPr/>
        </p:nvSpPr>
        <p:spPr>
          <a:xfrm>
            <a:off x="9879830" y="3814163"/>
            <a:ext cx="923330" cy="3367145"/>
          </a:xfrm>
          <a:prstGeom prst="rect">
            <a:avLst/>
          </a:prstGeom>
          <a:noFill/>
        </p:spPr>
        <p:txBody>
          <a:bodyPr vert="eaVert" wrap="square" rtlCol="0">
            <a:spAutoFit/>
          </a:bodyPr>
          <a:lstStyle/>
          <a:p>
            <a:r>
              <a:rPr lang="en-US" altLang="zh-CN" sz="1200" dirty="0">
                <a:solidFill>
                  <a:schemeClr val="bg2">
                    <a:lumMod val="50000"/>
                  </a:schemeClr>
                </a:solidFill>
              </a:rPr>
              <a:t>You ask me if I love you </a:t>
            </a:r>
            <a:endParaRPr lang="en-US" altLang="zh-CN" sz="1200" dirty="0">
              <a:solidFill>
                <a:schemeClr val="bg2">
                  <a:lumMod val="50000"/>
                </a:schemeClr>
              </a:solidFill>
            </a:endParaRPr>
          </a:p>
          <a:p>
            <a:r>
              <a:rPr lang="en-US" altLang="zh-CN" sz="1200" dirty="0">
                <a:solidFill>
                  <a:schemeClr val="bg2">
                    <a:lumMod val="50000"/>
                  </a:schemeClr>
                </a:solidFill>
              </a:rPr>
              <a:t>And I choke on my reply d rather hurt you honestly Than mislead you with a lie </a:t>
            </a:r>
            <a:endParaRPr lang="en-US" altLang="zh-CN" sz="1200" dirty="0">
              <a:solidFill>
                <a:schemeClr val="bg2">
                  <a:lumMod val="50000"/>
                </a:schemeClr>
              </a:solidFill>
            </a:endParaRPr>
          </a:p>
          <a:p>
            <a:r>
              <a:rPr lang="en-US" altLang="zh-CN" sz="1200" dirty="0">
                <a:solidFill>
                  <a:schemeClr val="bg2">
                    <a:lumMod val="50000"/>
                  </a:schemeClr>
                </a:solidFill>
              </a:rPr>
              <a:t>For who am I to judge you </a:t>
            </a:r>
            <a:endParaRPr lang="zh-CN" altLang="en-US" sz="1200" dirty="0">
              <a:solidFill>
                <a:schemeClr val="bg2">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人员, 墙壁, 室内, 服装&#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61597" y="236272"/>
            <a:ext cx="3245032" cy="3694700"/>
          </a:xfrm>
          <a:prstGeom prst="rect">
            <a:avLst/>
          </a:prstGeom>
        </p:spPr>
      </p:pic>
      <p:pic>
        <p:nvPicPr>
          <p:cNvPr id="6" name="图片 5" descr="图片包含 墙壁, 室内, 人员&#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17306" y="2906125"/>
            <a:ext cx="3240965" cy="3694700"/>
          </a:xfrm>
          <a:prstGeom prst="rect">
            <a:avLst/>
          </a:prstGeom>
        </p:spPr>
      </p:pic>
      <p:sp>
        <p:nvSpPr>
          <p:cNvPr id="7" name="矩形 6"/>
          <p:cNvSpPr/>
          <p:nvPr/>
        </p:nvSpPr>
        <p:spPr>
          <a:xfrm>
            <a:off x="5286375" y="757238"/>
            <a:ext cx="6071896" cy="1528762"/>
          </a:xfrm>
          <a:prstGeom prst="rect">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61597" y="4638675"/>
            <a:ext cx="6071896" cy="1528762"/>
          </a:xfrm>
          <a:prstGeom prst="rect">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561694" y="1059954"/>
            <a:ext cx="5521258" cy="923330"/>
          </a:xfrm>
          <a:prstGeom prst="rect">
            <a:avLst/>
          </a:prstGeom>
          <a:noFill/>
        </p:spPr>
        <p:txBody>
          <a:bodyPr wrap="square" rtlCol="0">
            <a:spAutoFit/>
          </a:bodyPr>
          <a:lstStyle/>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t>
            </a:r>
            <a:r>
              <a:rPr lang="zh-CN" altLang="en-US" sz="1000" dirty="0">
                <a:latin typeface="Lora" panose="02000503000000020004" charset="0"/>
                <a:ea typeface="华文细黑" panose="02010600040101010101" charset="-122"/>
                <a:sym typeface="+mn-ea"/>
              </a:rPr>
              <a:t>And I've waited longer for you than I've waited for</a:t>
            </a:r>
            <a:endParaRPr lang="zh-CN" altLang="en-US" sz="1000" dirty="0">
              <a:latin typeface="Lora" panose="02000503000000020004" charset="0"/>
              <a:ea typeface="华文细黑" panose="02010600040101010101" charset="-122"/>
              <a:sym typeface="+mn-ea"/>
            </a:endParaRPr>
          </a:p>
        </p:txBody>
      </p:sp>
      <p:sp>
        <p:nvSpPr>
          <p:cNvPr id="16" name="文本框 15"/>
          <p:cNvSpPr txBox="1"/>
          <p:nvPr/>
        </p:nvSpPr>
        <p:spPr>
          <a:xfrm>
            <a:off x="1136916" y="4941391"/>
            <a:ext cx="5521258" cy="923330"/>
          </a:xfrm>
          <a:prstGeom prst="rect">
            <a:avLst/>
          </a:prstGeom>
          <a:noFill/>
        </p:spPr>
        <p:txBody>
          <a:bodyPr wrap="square" rtlCol="0">
            <a:spAutoFit/>
          </a:bodyPr>
          <a:lstStyle/>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t>
            </a:r>
            <a:r>
              <a:rPr lang="zh-CN" altLang="en-US" sz="1000" dirty="0">
                <a:latin typeface="Lora" panose="02000503000000020004" charset="0"/>
                <a:ea typeface="华文细黑" panose="02010600040101010101" charset="-122"/>
                <a:sym typeface="+mn-ea"/>
              </a:rPr>
              <a:t>And I've waited longer for you than I've waited for</a:t>
            </a:r>
            <a:endParaRPr lang="zh-CN" altLang="en-US" sz="1000" dirty="0">
              <a:latin typeface="Lora" panose="02000503000000020004" charset="0"/>
              <a:ea typeface="华文细黑" panose="02010600040101010101" charset="-122"/>
              <a:sym typeface="+mn-ea"/>
            </a:endParaRPr>
          </a:p>
        </p:txBody>
      </p:sp>
      <p:sp>
        <p:nvSpPr>
          <p:cNvPr id="17" name="文本框 16"/>
          <p:cNvSpPr txBox="1"/>
          <p:nvPr/>
        </p:nvSpPr>
        <p:spPr>
          <a:xfrm>
            <a:off x="3476558" y="50534"/>
            <a:ext cx="553998" cy="2171159"/>
          </a:xfrm>
          <a:prstGeom prst="rect">
            <a:avLst/>
          </a:prstGeom>
          <a:noFill/>
        </p:spPr>
        <p:txBody>
          <a:bodyPr vert="eaVert" wrap="square" rtlCol="0">
            <a:spAutoFit/>
          </a:bodyPr>
          <a:lstStyle/>
          <a:p>
            <a:r>
              <a:rPr lang="en-US" altLang="zh-CN" sz="2400" dirty="0">
                <a:solidFill>
                  <a:srgbClr val="728DB8"/>
                </a:solidFill>
              </a:rPr>
              <a:t>You ask me if </a:t>
            </a:r>
            <a:r>
              <a:rPr lang="en-US" altLang="zh-CN" dirty="0">
                <a:solidFill>
                  <a:srgbClr val="728DB8"/>
                </a:solidFill>
              </a:rPr>
              <a:t>I</a:t>
            </a:r>
            <a:endParaRPr lang="en-US" altLang="zh-CN" dirty="0">
              <a:solidFill>
                <a:srgbClr val="728DB8"/>
              </a:solidFill>
            </a:endParaRPr>
          </a:p>
        </p:txBody>
      </p:sp>
      <p:sp>
        <p:nvSpPr>
          <p:cNvPr id="19" name="文本框 18"/>
          <p:cNvSpPr txBox="1"/>
          <p:nvPr/>
        </p:nvSpPr>
        <p:spPr>
          <a:xfrm>
            <a:off x="8117306" y="2398717"/>
            <a:ext cx="553998" cy="2171159"/>
          </a:xfrm>
          <a:prstGeom prst="rect">
            <a:avLst/>
          </a:prstGeom>
          <a:noFill/>
        </p:spPr>
        <p:txBody>
          <a:bodyPr vert="eaVert" wrap="square" rtlCol="0">
            <a:spAutoFit/>
          </a:bodyPr>
          <a:lstStyle/>
          <a:p>
            <a:r>
              <a:rPr lang="en-US" altLang="zh-CN" sz="2400" dirty="0">
                <a:solidFill>
                  <a:srgbClr val="728DB8"/>
                </a:solidFill>
              </a:rPr>
              <a:t>You ask me if </a:t>
            </a:r>
            <a:r>
              <a:rPr lang="en-US" altLang="zh-CN" dirty="0">
                <a:solidFill>
                  <a:srgbClr val="728DB8"/>
                </a:solidFill>
              </a:rPr>
              <a:t>I</a:t>
            </a:r>
            <a:endParaRPr lang="en-US" altLang="zh-CN" dirty="0">
              <a:solidFill>
                <a:srgbClr val="728DB8"/>
              </a:solidFill>
            </a:endParaRPr>
          </a:p>
        </p:txBody>
      </p:sp>
      <p:sp>
        <p:nvSpPr>
          <p:cNvPr id="20" name="PA_矩形 23"/>
          <p:cNvSpPr/>
          <p:nvPr>
            <p:custDataLst>
              <p:tags r:id="rId3"/>
            </p:custDataLst>
          </p:nvPr>
        </p:nvSpPr>
        <p:spPr>
          <a:xfrm flipV="1">
            <a:off x="15968" y="-2474"/>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anim calcmode="lin" valueType="num">
                                      <p:cBhvr>
                                        <p:cTn id="14" dur="500" fill="hold"/>
                                        <p:tgtEl>
                                          <p:spTgt spid="16"/>
                                        </p:tgtEl>
                                        <p:attrNameLst>
                                          <p:attrName>ppt_x</p:attrName>
                                        </p:attrNameLst>
                                      </p:cBhvr>
                                      <p:tavLst>
                                        <p:tav tm="0">
                                          <p:val>
                                            <p:strVal val="#ppt_x"/>
                                          </p:val>
                                        </p:tav>
                                        <p:tav tm="100000">
                                          <p:val>
                                            <p:strVal val="#ppt_x"/>
                                          </p:val>
                                        </p:tav>
                                      </p:tavLst>
                                    </p:anim>
                                    <p:anim calcmode="lin" valueType="num">
                                      <p:cBhvr>
                                        <p:cTn id="15" dur="500" fill="hold"/>
                                        <p:tgtEl>
                                          <p:spTgt spid="16"/>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a:off x="-679677" y="449993"/>
            <a:ext cx="4880201" cy="5896427"/>
          </a:xfrm>
          <a:custGeom>
            <a:avLst/>
            <a:gdLst>
              <a:gd name="connsiteX0" fmla="*/ 368664 w 4219408"/>
              <a:gd name="connsiteY0" fmla="*/ 1384604 h 5098034"/>
              <a:gd name="connsiteX1" fmla="*/ 1985429 w 4219408"/>
              <a:gd name="connsiteY1" fmla="*/ 46134 h 5098034"/>
              <a:gd name="connsiteX2" fmla="*/ 4211794 w 4219408"/>
              <a:gd name="connsiteY2" fmla="*/ 2921856 h 5098034"/>
              <a:gd name="connsiteX3" fmla="*/ 2621534 w 4219408"/>
              <a:gd name="connsiteY3" fmla="*/ 4989195 h 5098034"/>
              <a:gd name="connsiteX4" fmla="*/ 183134 w 4219408"/>
              <a:gd name="connsiteY4" fmla="*/ 4445856 h 5098034"/>
              <a:gd name="connsiteX5" fmla="*/ 368664 w 4219408"/>
              <a:gd name="connsiteY5" fmla="*/ 1384604 h 509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9408" h="5098034">
                <a:moveTo>
                  <a:pt x="368664" y="1384604"/>
                </a:moveTo>
                <a:cubicBezTo>
                  <a:pt x="669047" y="651317"/>
                  <a:pt x="1344907" y="-210075"/>
                  <a:pt x="1985429" y="46134"/>
                </a:cubicBezTo>
                <a:cubicBezTo>
                  <a:pt x="2625951" y="302343"/>
                  <a:pt x="4105777" y="2098013"/>
                  <a:pt x="4211794" y="2921856"/>
                </a:cubicBezTo>
                <a:cubicBezTo>
                  <a:pt x="4317811" y="3745699"/>
                  <a:pt x="3292977" y="4735195"/>
                  <a:pt x="2621534" y="4989195"/>
                </a:cubicBezTo>
                <a:cubicBezTo>
                  <a:pt x="1950091" y="5243195"/>
                  <a:pt x="551986" y="5048830"/>
                  <a:pt x="183134" y="4445856"/>
                </a:cubicBezTo>
                <a:cubicBezTo>
                  <a:pt x="-185718" y="3842882"/>
                  <a:pt x="68281" y="2117891"/>
                  <a:pt x="368664" y="1384604"/>
                </a:cubicBezTo>
                <a:close/>
              </a:path>
            </a:pathLst>
          </a:cu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579666" y="639878"/>
            <a:ext cx="4623029" cy="5585703"/>
          </a:xfrm>
          <a:custGeom>
            <a:avLst/>
            <a:gdLst>
              <a:gd name="connsiteX0" fmla="*/ 368664 w 4219408"/>
              <a:gd name="connsiteY0" fmla="*/ 1384604 h 5098034"/>
              <a:gd name="connsiteX1" fmla="*/ 1985429 w 4219408"/>
              <a:gd name="connsiteY1" fmla="*/ 46134 h 5098034"/>
              <a:gd name="connsiteX2" fmla="*/ 4211794 w 4219408"/>
              <a:gd name="connsiteY2" fmla="*/ 2921856 h 5098034"/>
              <a:gd name="connsiteX3" fmla="*/ 2621534 w 4219408"/>
              <a:gd name="connsiteY3" fmla="*/ 4989195 h 5098034"/>
              <a:gd name="connsiteX4" fmla="*/ 183134 w 4219408"/>
              <a:gd name="connsiteY4" fmla="*/ 4445856 h 5098034"/>
              <a:gd name="connsiteX5" fmla="*/ 368664 w 4219408"/>
              <a:gd name="connsiteY5" fmla="*/ 1384604 h 509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19408" h="5098034">
                <a:moveTo>
                  <a:pt x="368664" y="1384604"/>
                </a:moveTo>
                <a:cubicBezTo>
                  <a:pt x="669047" y="651317"/>
                  <a:pt x="1344907" y="-210075"/>
                  <a:pt x="1985429" y="46134"/>
                </a:cubicBezTo>
                <a:cubicBezTo>
                  <a:pt x="2625951" y="302343"/>
                  <a:pt x="4105777" y="2098013"/>
                  <a:pt x="4211794" y="2921856"/>
                </a:cubicBezTo>
                <a:cubicBezTo>
                  <a:pt x="4317811" y="3745699"/>
                  <a:pt x="3292977" y="4735195"/>
                  <a:pt x="2621534" y="4989195"/>
                </a:cubicBezTo>
                <a:cubicBezTo>
                  <a:pt x="1950091" y="5243195"/>
                  <a:pt x="551986" y="5048830"/>
                  <a:pt x="183134" y="4445856"/>
                </a:cubicBezTo>
                <a:cubicBezTo>
                  <a:pt x="-185718" y="3842882"/>
                  <a:pt x="68281" y="2117891"/>
                  <a:pt x="368664" y="1384604"/>
                </a:cubicBez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10800000">
            <a:off x="3499009" y="0"/>
            <a:ext cx="5186362" cy="1635982"/>
          </a:xfrm>
          <a:prstGeom prst="triangle">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23"/>
          <p:cNvSpPr/>
          <p:nvPr>
            <p:custDataLst>
              <p:tags r:id="rId2"/>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p:cNvSpPr txBox="1"/>
          <p:nvPr/>
        </p:nvSpPr>
        <p:spPr>
          <a:xfrm>
            <a:off x="6668047" y="2676319"/>
            <a:ext cx="5085715" cy="2861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a:p>
            <a:pPr algn="l" fontAlgn="auto">
              <a:lnSpc>
                <a:spcPct val="200000"/>
              </a:lnSpc>
            </a:pP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a:p>
            <a:pPr algn="l" fontAlgn="auto">
              <a:lnSpc>
                <a:spcPct val="200000"/>
              </a:lnSpc>
            </a:pP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7" name="文本框 16"/>
          <p:cNvSpPr txBox="1"/>
          <p:nvPr/>
        </p:nvSpPr>
        <p:spPr>
          <a:xfrm>
            <a:off x="6668047" y="2034334"/>
            <a:ext cx="367728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2000" dirty="0">
                <a:solidFill>
                  <a:schemeClr val="tx1"/>
                </a:solidFill>
                <a:latin typeface="华文细黑" panose="02010600040101010101" charset="-122"/>
                <a:ea typeface="华文细黑" panose="02010600040101010101" charset="-122"/>
                <a:sym typeface="+mn-ea"/>
              </a:rPr>
              <a:t>Click here to add your title</a:t>
            </a:r>
            <a:endParaRPr lang="zh-CN" altLang="en-US" sz="2000" dirty="0">
              <a:solidFill>
                <a:schemeClr val="tx1"/>
              </a:solidFill>
              <a:latin typeface="华文细黑" panose="02010600040101010101" charset="-122"/>
              <a:ea typeface="华文细黑" panose="0201060004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vertic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descr="图片包含 墙壁, 室内, 餐桌, 鲜花&#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t="8250" b="25332"/>
          <a:stretch>
            <a:fillRect/>
          </a:stretch>
        </p:blipFill>
        <p:spPr>
          <a:xfrm>
            <a:off x="4654296" y="10"/>
            <a:ext cx="7537704" cy="6857990"/>
          </a:xfrm>
          <a:prstGeom prst="rect">
            <a:avLst/>
          </a:prstGeom>
        </p:spPr>
      </p:pic>
      <p:pic>
        <p:nvPicPr>
          <p:cNvPr id="4" name="图片 3" descr="图片包含 植物, 花束, 鲜花, 餐桌&#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r="1" b="1647"/>
          <a:stretch>
            <a:fillRect/>
          </a:stretch>
        </p:blipFill>
        <p:spPr>
          <a:xfrm>
            <a:off x="20" y="10"/>
            <a:ext cx="4654276" cy="6857990"/>
          </a:xfrm>
          <a:prstGeom prst="rect">
            <a:avLst/>
          </a:prstGeom>
        </p:spPr>
      </p:pic>
      <p:sp>
        <p:nvSpPr>
          <p:cNvPr id="7" name="矩形 6"/>
          <p:cNvSpPr/>
          <p:nvPr/>
        </p:nvSpPr>
        <p:spPr>
          <a:xfrm>
            <a:off x="2601686" y="1084948"/>
            <a:ext cx="7358743" cy="4688114"/>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614990" y="1740098"/>
            <a:ext cx="5332133" cy="584775"/>
          </a:xfrm>
          <a:prstGeom prst="rect">
            <a:avLst/>
          </a:prstGeom>
          <a:noFill/>
        </p:spPr>
        <p:txBody>
          <a:bodyPr wrap="square" rtlCol="0">
            <a:spAutoFit/>
          </a:bodyPr>
          <a:lstStyle/>
          <a:p>
            <a:r>
              <a:rPr lang="en-US" altLang="zh-CN" sz="3200" b="1" dirty="0">
                <a:solidFill>
                  <a:srgbClr val="728DB8"/>
                </a:solidFill>
              </a:rPr>
              <a:t>Sometimes when we touch</a:t>
            </a:r>
            <a:endParaRPr lang="zh-CN" altLang="en-US" sz="3200" b="1" dirty="0">
              <a:solidFill>
                <a:srgbClr val="728DB8"/>
              </a:solidFill>
            </a:endParaRPr>
          </a:p>
        </p:txBody>
      </p:sp>
      <p:sp>
        <p:nvSpPr>
          <p:cNvPr id="17" name="文本框 16"/>
          <p:cNvSpPr txBox="1"/>
          <p:nvPr/>
        </p:nvSpPr>
        <p:spPr>
          <a:xfrm>
            <a:off x="3614990" y="2743120"/>
            <a:ext cx="4908022" cy="1754326"/>
          </a:xfrm>
          <a:prstGeom prst="rect">
            <a:avLst/>
          </a:prstGeom>
          <a:noFill/>
        </p:spPr>
        <p:txBody>
          <a:bodyPr wrap="square" rtlCol="0">
            <a:spAutoFit/>
          </a:bodyPr>
          <a:lstStyle/>
          <a:p>
            <a:pPr algn="just"/>
            <a:r>
              <a:rPr lang="en-US" altLang="zh-CN" sz="1200" dirty="0"/>
              <a:t>You ask me if I love you ,And I choke on my reply ,I'd rather hurt you honestly ,Than mislead you with a lie ,For who am I to judge you ,In what you say or do ,I'm only just beginning ,To see the real you ,And sometimes when we touch ,The honesty's too much ,And I have to close my eyes ,And hide ,I </a:t>
            </a:r>
            <a:r>
              <a:rPr lang="en-US" altLang="zh-CN" sz="1200" dirty="0" err="1"/>
              <a:t>wanna</a:t>
            </a:r>
            <a:r>
              <a:rPr lang="en-US" altLang="zh-CN" sz="1200" dirty="0"/>
              <a:t> hold you till I die ,Till we both break down and cry ,I </a:t>
            </a:r>
            <a:r>
              <a:rPr lang="en-US" altLang="zh-CN" sz="1200" dirty="0" err="1"/>
              <a:t>wanna</a:t>
            </a:r>
            <a:r>
              <a:rPr lang="en-US" altLang="zh-CN" sz="1200" dirty="0"/>
              <a:t> hold you till the fear in me subsides ,Romance's an honest strategy ,Leaves me grappling with my pride ,But through the years of maturity ,Some tenderness survives ,I'm just another writer ,Still trapped within my truth </a:t>
            </a:r>
            <a:endParaRPr lang="zh-CN" altLang="en-US" sz="1200" dirty="0"/>
          </a:p>
        </p:txBody>
      </p:sp>
      <p:sp>
        <p:nvSpPr>
          <p:cNvPr id="18" name="PA_矩形 23"/>
          <p:cNvSpPr/>
          <p:nvPr>
            <p:custDataLst>
              <p:tags r:id="rId3"/>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7951252" y="1187792"/>
            <a:ext cx="738664" cy="4455770"/>
          </a:xfrm>
          <a:prstGeom prst="rect">
            <a:avLst/>
          </a:prstGeom>
          <a:noFill/>
        </p:spPr>
        <p:txBody>
          <a:bodyPr vert="eaVert" wrap="square" rtlCol="0">
            <a:spAutoFit/>
          </a:bodyPr>
          <a:lstStyle/>
          <a:p>
            <a:r>
              <a:rPr lang="en-US" altLang="zh-CN" sz="1200" dirty="0">
                <a:solidFill>
                  <a:schemeClr val="bg2">
                    <a:lumMod val="50000"/>
                  </a:schemeClr>
                </a:solidFill>
              </a:rPr>
              <a:t>You ask me if I love you </a:t>
            </a:r>
            <a:endParaRPr lang="en-US" altLang="zh-CN" sz="1200" dirty="0">
              <a:solidFill>
                <a:schemeClr val="bg2">
                  <a:lumMod val="50000"/>
                </a:schemeClr>
              </a:solidFill>
            </a:endParaRPr>
          </a:p>
          <a:p>
            <a:r>
              <a:rPr lang="en-US" altLang="zh-CN" sz="1200" dirty="0">
                <a:solidFill>
                  <a:schemeClr val="bg2">
                    <a:lumMod val="50000"/>
                  </a:schemeClr>
                </a:solidFill>
              </a:rPr>
              <a:t>And I choke on my reply d rather hurt you honestly Than mislead you with a lie For who am I to judge you </a:t>
            </a:r>
            <a:endParaRPr lang="zh-CN" altLang="en-US" sz="1200" dirty="0">
              <a:solidFill>
                <a:schemeClr val="bg2">
                  <a:lumMod val="50000"/>
                </a:schemeClr>
              </a:solidFill>
            </a:endParaRPr>
          </a:p>
        </p:txBody>
      </p:sp>
      <p:sp>
        <p:nvSpPr>
          <p:cNvPr id="9" name="文本框 8"/>
          <p:cNvSpPr txBox="1"/>
          <p:nvPr/>
        </p:nvSpPr>
        <p:spPr>
          <a:xfrm>
            <a:off x="8689916" y="1189721"/>
            <a:ext cx="461665" cy="1898307"/>
          </a:xfrm>
          <a:prstGeom prst="rect">
            <a:avLst/>
          </a:prstGeom>
          <a:noFill/>
        </p:spPr>
        <p:txBody>
          <a:bodyPr vert="eaVert" wrap="square" rtlCol="0">
            <a:spAutoFit/>
          </a:bodyPr>
          <a:lstStyle/>
          <a:p>
            <a:r>
              <a:rPr lang="zh-CN" altLang="en-US" dirty="0">
                <a:solidFill>
                  <a:srgbClr val="728DB8"/>
                </a:solidFill>
              </a:rPr>
              <a:t>添加标题</a:t>
            </a:r>
            <a:endParaRPr lang="zh-CN" altLang="en-US" dirty="0">
              <a:solidFill>
                <a:srgbClr val="728DB8"/>
              </a:solidFill>
            </a:endParaRPr>
          </a:p>
        </p:txBody>
      </p:sp>
      <p:pic>
        <p:nvPicPr>
          <p:cNvPr id="14" name="图片 13" descr="图片包含 树, 服装, 户外&#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14337" y="-13323"/>
            <a:ext cx="4567650" cy="6858000"/>
          </a:xfrm>
          <a:prstGeom prst="rect">
            <a:avLst/>
          </a:prstGeom>
        </p:spPr>
      </p:pic>
      <p:sp>
        <p:nvSpPr>
          <p:cNvPr id="2" name="直角三角形 1"/>
          <p:cNvSpPr/>
          <p:nvPr/>
        </p:nvSpPr>
        <p:spPr>
          <a:xfrm>
            <a:off x="0" y="4429125"/>
            <a:ext cx="9015413" cy="2428875"/>
          </a:xfrm>
          <a:prstGeom prst="rtTriangle">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矩形 23"/>
          <p:cNvSpPr/>
          <p:nvPr>
            <p:custDataLst>
              <p:tags r:id="rId2"/>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61597" y="4638675"/>
            <a:ext cx="6071896" cy="1528762"/>
          </a:xfrm>
          <a:prstGeom prst="rect">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136916" y="4941391"/>
            <a:ext cx="5521258" cy="923330"/>
          </a:xfrm>
          <a:prstGeom prst="rect">
            <a:avLst/>
          </a:prstGeom>
          <a:noFill/>
        </p:spPr>
        <p:txBody>
          <a:bodyPr wrap="square" rtlCol="0">
            <a:spAutoFit/>
          </a:bodyPr>
          <a:lstStyle/>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t>
            </a:r>
            <a:r>
              <a:rPr lang="zh-CN" altLang="en-US" sz="1000" dirty="0">
                <a:latin typeface="Lora" panose="02000503000000020004" charset="0"/>
                <a:ea typeface="华文细黑" panose="02010600040101010101" charset="-122"/>
                <a:sym typeface="+mn-ea"/>
              </a:rPr>
              <a:t>And I've waited longer for you than I've waited for</a:t>
            </a:r>
            <a:endParaRPr lang="zh-CN" altLang="en-US" sz="1000" dirty="0">
              <a:latin typeface="Lora" panose="02000503000000020004" charset="0"/>
              <a:ea typeface="华文细黑" panose="02010600040101010101" charset="-122"/>
              <a:sym typeface="+mn-ea"/>
            </a:endParaRPr>
          </a:p>
        </p:txBody>
      </p:sp>
      <p:sp>
        <p:nvSpPr>
          <p:cNvPr id="19" name="文本框 18"/>
          <p:cNvSpPr txBox="1"/>
          <p:nvPr/>
        </p:nvSpPr>
        <p:spPr>
          <a:xfrm rot="16200000">
            <a:off x="1670176" y="3250379"/>
            <a:ext cx="553998" cy="2171159"/>
          </a:xfrm>
          <a:prstGeom prst="rect">
            <a:avLst/>
          </a:prstGeom>
          <a:noFill/>
        </p:spPr>
        <p:txBody>
          <a:bodyPr vert="eaVert" wrap="square" rtlCol="0">
            <a:spAutoFit/>
          </a:bodyPr>
          <a:lstStyle/>
          <a:p>
            <a:r>
              <a:rPr lang="en-US" altLang="zh-CN" sz="2400" dirty="0">
                <a:solidFill>
                  <a:srgbClr val="728DB8"/>
                </a:solidFill>
              </a:rPr>
              <a:t>You ask me if </a:t>
            </a:r>
            <a:r>
              <a:rPr lang="en-US" altLang="zh-CN" dirty="0">
                <a:solidFill>
                  <a:srgbClr val="728DB8"/>
                </a:solidFill>
              </a:rPr>
              <a:t>I</a:t>
            </a:r>
            <a:endParaRPr lang="en-US" altLang="zh-CN" dirty="0">
              <a:solidFill>
                <a:srgbClr val="728DB8"/>
              </a:solidFill>
            </a:endParaRPr>
          </a:p>
        </p:txBody>
      </p:sp>
      <p:sp>
        <p:nvSpPr>
          <p:cNvPr id="3" name="任意多边形: 形状 2"/>
          <p:cNvSpPr/>
          <p:nvPr/>
        </p:nvSpPr>
        <p:spPr>
          <a:xfrm>
            <a:off x="3962400" y="-426751"/>
            <a:ext cx="9272445" cy="5971635"/>
          </a:xfrm>
          <a:custGeom>
            <a:avLst/>
            <a:gdLst>
              <a:gd name="connsiteX0" fmla="*/ 592099 w 8671848"/>
              <a:gd name="connsiteY0" fmla="*/ 333986 h 5971635"/>
              <a:gd name="connsiteX1" fmla="*/ 737873 w 8671848"/>
              <a:gd name="connsiteY1" fmla="*/ 1433916 h 5971635"/>
              <a:gd name="connsiteX2" fmla="*/ 3043751 w 8671848"/>
              <a:gd name="connsiteY2" fmla="*/ 2109777 h 5971635"/>
              <a:gd name="connsiteX3" fmla="*/ 3732864 w 8671848"/>
              <a:gd name="connsiteY3" fmla="*/ 4813221 h 5971635"/>
              <a:gd name="connsiteX4" fmla="*/ 6992899 w 8671848"/>
              <a:gd name="connsiteY4" fmla="*/ 5899899 h 5971635"/>
              <a:gd name="connsiteX5" fmla="*/ 8251855 w 8671848"/>
              <a:gd name="connsiteY5" fmla="*/ 5263794 h 5971635"/>
              <a:gd name="connsiteX6" fmla="*/ 7973560 w 8671848"/>
              <a:gd name="connsiteY6" fmla="*/ 440003 h 5971635"/>
              <a:gd name="connsiteX7" fmla="*/ 592099 w 8671848"/>
              <a:gd name="connsiteY7" fmla="*/ 333986 h 597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1848" h="5971635">
                <a:moveTo>
                  <a:pt x="592099" y="333986"/>
                </a:moveTo>
                <a:cubicBezTo>
                  <a:pt x="-613849" y="499638"/>
                  <a:pt x="329264" y="1137951"/>
                  <a:pt x="737873" y="1433916"/>
                </a:cubicBezTo>
                <a:cubicBezTo>
                  <a:pt x="1146482" y="1729881"/>
                  <a:pt x="2544586" y="1546560"/>
                  <a:pt x="3043751" y="2109777"/>
                </a:cubicBezTo>
                <a:cubicBezTo>
                  <a:pt x="3542916" y="2672994"/>
                  <a:pt x="3074673" y="4181534"/>
                  <a:pt x="3732864" y="4813221"/>
                </a:cubicBezTo>
                <a:cubicBezTo>
                  <a:pt x="4391055" y="5444908"/>
                  <a:pt x="6239734" y="5824804"/>
                  <a:pt x="6992899" y="5899899"/>
                </a:cubicBezTo>
                <a:cubicBezTo>
                  <a:pt x="7746064" y="5974994"/>
                  <a:pt x="8088412" y="6173777"/>
                  <a:pt x="8251855" y="5263794"/>
                </a:cubicBezTo>
                <a:cubicBezTo>
                  <a:pt x="8415298" y="4353811"/>
                  <a:pt x="9252395" y="1261638"/>
                  <a:pt x="7973560" y="440003"/>
                </a:cubicBezTo>
                <a:cubicBezTo>
                  <a:pt x="6694725" y="-381632"/>
                  <a:pt x="1798047" y="168334"/>
                  <a:pt x="592099" y="333986"/>
                </a:cubicBezTo>
                <a:close/>
              </a:path>
            </a:pathLst>
          </a:custGeom>
          <a:solidFill>
            <a:srgbClr val="DBEED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a:off x="4688892" y="-426751"/>
            <a:ext cx="8671848" cy="5971635"/>
          </a:xfrm>
          <a:custGeom>
            <a:avLst/>
            <a:gdLst>
              <a:gd name="connsiteX0" fmla="*/ 592099 w 8671848"/>
              <a:gd name="connsiteY0" fmla="*/ 333986 h 5971635"/>
              <a:gd name="connsiteX1" fmla="*/ 737873 w 8671848"/>
              <a:gd name="connsiteY1" fmla="*/ 1433916 h 5971635"/>
              <a:gd name="connsiteX2" fmla="*/ 3043751 w 8671848"/>
              <a:gd name="connsiteY2" fmla="*/ 2109777 h 5971635"/>
              <a:gd name="connsiteX3" fmla="*/ 3732864 w 8671848"/>
              <a:gd name="connsiteY3" fmla="*/ 4813221 h 5971635"/>
              <a:gd name="connsiteX4" fmla="*/ 6992899 w 8671848"/>
              <a:gd name="connsiteY4" fmla="*/ 5899899 h 5971635"/>
              <a:gd name="connsiteX5" fmla="*/ 8251855 w 8671848"/>
              <a:gd name="connsiteY5" fmla="*/ 5263794 h 5971635"/>
              <a:gd name="connsiteX6" fmla="*/ 7973560 w 8671848"/>
              <a:gd name="connsiteY6" fmla="*/ 440003 h 5971635"/>
              <a:gd name="connsiteX7" fmla="*/ 592099 w 8671848"/>
              <a:gd name="connsiteY7" fmla="*/ 333986 h 597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1848" h="5971635">
                <a:moveTo>
                  <a:pt x="592099" y="333986"/>
                </a:moveTo>
                <a:cubicBezTo>
                  <a:pt x="-613849" y="499638"/>
                  <a:pt x="329264" y="1137951"/>
                  <a:pt x="737873" y="1433916"/>
                </a:cubicBezTo>
                <a:cubicBezTo>
                  <a:pt x="1146482" y="1729881"/>
                  <a:pt x="2544586" y="1546560"/>
                  <a:pt x="3043751" y="2109777"/>
                </a:cubicBezTo>
                <a:cubicBezTo>
                  <a:pt x="3542916" y="2672994"/>
                  <a:pt x="3074673" y="4181534"/>
                  <a:pt x="3732864" y="4813221"/>
                </a:cubicBezTo>
                <a:cubicBezTo>
                  <a:pt x="4391055" y="5444908"/>
                  <a:pt x="6239734" y="5824804"/>
                  <a:pt x="6992899" y="5899899"/>
                </a:cubicBezTo>
                <a:cubicBezTo>
                  <a:pt x="7746064" y="5974994"/>
                  <a:pt x="8088412" y="6173777"/>
                  <a:pt x="8251855" y="5263794"/>
                </a:cubicBezTo>
                <a:cubicBezTo>
                  <a:pt x="8415298" y="4353811"/>
                  <a:pt x="9252395" y="1261638"/>
                  <a:pt x="7973560" y="440003"/>
                </a:cubicBezTo>
                <a:cubicBezTo>
                  <a:pt x="6694725" y="-381632"/>
                  <a:pt x="1798047" y="168334"/>
                  <a:pt x="592099" y="333986"/>
                </a:cubicBez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23"/>
          <p:cNvSpPr/>
          <p:nvPr>
            <p:custDataLst>
              <p:tags r:id="rId2"/>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室内, 服装, 窗户, 植物&#10;&#10;已生成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716" y="-1270"/>
            <a:ext cx="6085473" cy="6858000"/>
          </a:xfrm>
          <a:prstGeom prst="rect">
            <a:avLst/>
          </a:prstGeom>
        </p:spPr>
      </p:pic>
      <p:sp>
        <p:nvSpPr>
          <p:cNvPr id="4" name="PA_矩形 23"/>
          <p:cNvSpPr/>
          <p:nvPr>
            <p:custDataLst>
              <p:tags r:id="rId2"/>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3" name="文本框 12"/>
          <p:cNvSpPr txBox="1"/>
          <p:nvPr/>
        </p:nvSpPr>
        <p:spPr>
          <a:xfrm>
            <a:off x="7509411" y="1187793"/>
            <a:ext cx="923330" cy="3367145"/>
          </a:xfrm>
          <a:prstGeom prst="rect">
            <a:avLst/>
          </a:prstGeom>
          <a:noFill/>
        </p:spPr>
        <p:txBody>
          <a:bodyPr vert="eaVert" wrap="square" rtlCol="0">
            <a:spAutoFit/>
          </a:bodyPr>
          <a:lstStyle/>
          <a:p>
            <a:r>
              <a:rPr lang="en-US" altLang="zh-CN" sz="1200" dirty="0">
                <a:solidFill>
                  <a:schemeClr val="bg2">
                    <a:lumMod val="50000"/>
                  </a:schemeClr>
                </a:solidFill>
              </a:rPr>
              <a:t>You ask me if I love you </a:t>
            </a:r>
            <a:endParaRPr lang="en-US" altLang="zh-CN" sz="1200" dirty="0">
              <a:solidFill>
                <a:schemeClr val="bg2">
                  <a:lumMod val="50000"/>
                </a:schemeClr>
              </a:solidFill>
            </a:endParaRPr>
          </a:p>
          <a:p>
            <a:r>
              <a:rPr lang="en-US" altLang="zh-CN" sz="1200" dirty="0">
                <a:solidFill>
                  <a:schemeClr val="bg2">
                    <a:lumMod val="50000"/>
                  </a:schemeClr>
                </a:solidFill>
              </a:rPr>
              <a:t>And I choke on my reply d rather hurt you honestly Than mislead you with a lie </a:t>
            </a:r>
            <a:endParaRPr lang="en-US" altLang="zh-CN" sz="1200" dirty="0">
              <a:solidFill>
                <a:schemeClr val="bg2">
                  <a:lumMod val="50000"/>
                </a:schemeClr>
              </a:solidFill>
            </a:endParaRPr>
          </a:p>
          <a:p>
            <a:r>
              <a:rPr lang="en-US" altLang="zh-CN" sz="1200" dirty="0">
                <a:solidFill>
                  <a:schemeClr val="bg2">
                    <a:lumMod val="50000"/>
                  </a:schemeClr>
                </a:solidFill>
              </a:rPr>
              <a:t>For who am I to judge you </a:t>
            </a:r>
            <a:endParaRPr lang="zh-CN" altLang="en-US" sz="1200" dirty="0">
              <a:solidFill>
                <a:schemeClr val="bg2">
                  <a:lumMod val="50000"/>
                </a:schemeClr>
              </a:solidFill>
            </a:endParaRPr>
          </a:p>
        </p:txBody>
      </p:sp>
      <p:sp>
        <p:nvSpPr>
          <p:cNvPr id="15" name="文本框 14"/>
          <p:cNvSpPr txBox="1"/>
          <p:nvPr/>
        </p:nvSpPr>
        <p:spPr>
          <a:xfrm>
            <a:off x="8593017" y="1202680"/>
            <a:ext cx="923330" cy="3367145"/>
          </a:xfrm>
          <a:prstGeom prst="rect">
            <a:avLst/>
          </a:prstGeom>
          <a:noFill/>
        </p:spPr>
        <p:txBody>
          <a:bodyPr vert="eaVert" wrap="square" rtlCol="0">
            <a:spAutoFit/>
          </a:bodyPr>
          <a:lstStyle/>
          <a:p>
            <a:r>
              <a:rPr lang="en-US" altLang="zh-CN" sz="1200" dirty="0">
                <a:solidFill>
                  <a:schemeClr val="bg2">
                    <a:lumMod val="50000"/>
                  </a:schemeClr>
                </a:solidFill>
              </a:rPr>
              <a:t>You ask me if I love you </a:t>
            </a:r>
            <a:endParaRPr lang="en-US" altLang="zh-CN" sz="1200" dirty="0">
              <a:solidFill>
                <a:schemeClr val="bg2">
                  <a:lumMod val="50000"/>
                </a:schemeClr>
              </a:solidFill>
            </a:endParaRPr>
          </a:p>
          <a:p>
            <a:r>
              <a:rPr lang="en-US" altLang="zh-CN" sz="1200" dirty="0">
                <a:solidFill>
                  <a:schemeClr val="bg2">
                    <a:lumMod val="50000"/>
                  </a:schemeClr>
                </a:solidFill>
              </a:rPr>
              <a:t>And I choke on my reply d rather hurt you honestly Than mislead you with a lie </a:t>
            </a:r>
            <a:endParaRPr lang="en-US" altLang="zh-CN" sz="1200" dirty="0">
              <a:solidFill>
                <a:schemeClr val="bg2">
                  <a:lumMod val="50000"/>
                </a:schemeClr>
              </a:solidFill>
            </a:endParaRPr>
          </a:p>
          <a:p>
            <a:r>
              <a:rPr lang="en-US" altLang="zh-CN" sz="1200" dirty="0">
                <a:solidFill>
                  <a:schemeClr val="bg2">
                    <a:lumMod val="50000"/>
                  </a:schemeClr>
                </a:solidFill>
              </a:rPr>
              <a:t>For who am I to judge you </a:t>
            </a:r>
            <a:endParaRPr lang="zh-CN" altLang="en-US" sz="1200" dirty="0">
              <a:solidFill>
                <a:schemeClr val="bg2">
                  <a:lumMod val="50000"/>
                </a:schemeClr>
              </a:solidFill>
            </a:endParaRPr>
          </a:p>
        </p:txBody>
      </p:sp>
      <p:sp>
        <p:nvSpPr>
          <p:cNvPr id="5" name="矩形 4"/>
          <p:cNvSpPr/>
          <p:nvPr/>
        </p:nvSpPr>
        <p:spPr>
          <a:xfrm>
            <a:off x="2522095" y="1202680"/>
            <a:ext cx="328612" cy="4271962"/>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07544" y="1504650"/>
            <a:ext cx="400110" cy="3993085"/>
          </a:xfrm>
          <a:prstGeom prst="rect">
            <a:avLst/>
          </a:prstGeom>
          <a:noFill/>
        </p:spPr>
        <p:txBody>
          <a:bodyPr vert="eaVert" wrap="square" rtlCol="0">
            <a:spAutoFit/>
          </a:bodyPr>
          <a:lstStyle/>
          <a:p>
            <a:r>
              <a:rPr lang="en-US" altLang="zh-CN" sz="1400" dirty="0">
                <a:solidFill>
                  <a:srgbClr val="728DB8"/>
                </a:solidFill>
              </a:rPr>
              <a:t>You ask me if I love you And </a:t>
            </a:r>
            <a:r>
              <a:rPr lang="en-US" altLang="zh-CN" sz="1400" dirty="0" err="1">
                <a:solidFill>
                  <a:srgbClr val="728DB8"/>
                </a:solidFill>
              </a:rPr>
              <a:t>Ioke</a:t>
            </a:r>
            <a:r>
              <a:rPr lang="en-US" altLang="zh-CN" sz="1400" dirty="0">
                <a:solidFill>
                  <a:srgbClr val="728DB8"/>
                </a:solidFill>
              </a:rPr>
              <a:t> on my reply </a:t>
            </a:r>
            <a:endParaRPr lang="en-US" altLang="zh-CN" sz="1400" dirty="0">
              <a:solidFill>
                <a:srgbClr val="728DB8"/>
              </a:solidFill>
            </a:endParaRPr>
          </a:p>
        </p:txBody>
      </p:sp>
      <p:pic>
        <p:nvPicPr>
          <p:cNvPr id="7" name="图片 6" descr="图片包含 植物, 花束, 鲜花, 餐桌&#10;&#10;已生成极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3137" y="4602862"/>
            <a:ext cx="1924050" cy="1924050"/>
          </a:xfrm>
          <a:prstGeom prst="rect">
            <a:avLst/>
          </a:prstGeom>
        </p:spPr>
      </p:pic>
      <p:sp>
        <p:nvSpPr>
          <p:cNvPr id="9" name="文本框 8"/>
          <p:cNvSpPr txBox="1"/>
          <p:nvPr/>
        </p:nvSpPr>
        <p:spPr>
          <a:xfrm>
            <a:off x="9619129" y="1187793"/>
            <a:ext cx="461665" cy="1898307"/>
          </a:xfrm>
          <a:prstGeom prst="rect">
            <a:avLst/>
          </a:prstGeom>
          <a:noFill/>
        </p:spPr>
        <p:txBody>
          <a:bodyPr vert="eaVert" wrap="square" rtlCol="0">
            <a:spAutoFit/>
          </a:bodyPr>
          <a:lstStyle/>
          <a:p>
            <a:r>
              <a:rPr lang="zh-CN" altLang="en-US" dirty="0">
                <a:solidFill>
                  <a:srgbClr val="728DB8"/>
                </a:solidFill>
              </a:rPr>
              <a:t>添加标题</a:t>
            </a:r>
            <a:endParaRPr lang="zh-CN" altLang="en-US" dirty="0">
              <a:solidFill>
                <a:srgbClr val="728DB8"/>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68832" y="2664619"/>
            <a:ext cx="10323238" cy="1642338"/>
          </a:xfrm>
          <a:prstGeom prst="rect">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图片包含 服装, 裙子, 人员, 室内&#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66975" y="0"/>
            <a:ext cx="5258050" cy="6858000"/>
          </a:xfrm>
          <a:prstGeom prst="rect">
            <a:avLst/>
          </a:prstGeom>
        </p:spPr>
      </p:pic>
      <p:sp>
        <p:nvSpPr>
          <p:cNvPr id="14" name="文本框 13"/>
          <p:cNvSpPr txBox="1"/>
          <p:nvPr/>
        </p:nvSpPr>
        <p:spPr>
          <a:xfrm>
            <a:off x="208295" y="695210"/>
            <a:ext cx="2422704" cy="2554545"/>
          </a:xfrm>
          <a:prstGeom prst="rect">
            <a:avLst/>
          </a:prstGeom>
          <a:noFill/>
        </p:spPr>
        <p:txBody>
          <a:bodyPr wrap="square" rtlCol="0">
            <a:spAutoFit/>
          </a:bodyPr>
          <a:lstStyle/>
          <a:p>
            <a:pPr algn="just"/>
            <a:r>
              <a:rPr lang="en-US" altLang="zh-CN" sz="1000" dirty="0"/>
              <a:t>You ask me if I love you ,And I choke on my reply ,I'd rather hurt you honestly ,Than mislead you with a lie ,For who am I to judge you ,In what you say or do ,I'm only just beginning ,To see the real you ,And sometimes when we touch ,The honesty's too much ,And I have to close my eyes ,And hide ,I </a:t>
            </a:r>
            <a:r>
              <a:rPr lang="en-US" altLang="zh-CN" sz="1000" dirty="0" err="1"/>
              <a:t>wanna</a:t>
            </a:r>
            <a:r>
              <a:rPr lang="en-US" altLang="zh-CN" sz="1000" dirty="0"/>
              <a:t> hold you till I die ,Till we both break down and cry ,I </a:t>
            </a:r>
            <a:r>
              <a:rPr lang="en-US" altLang="zh-CN" sz="1000" dirty="0" err="1"/>
              <a:t>wanna</a:t>
            </a:r>
            <a:r>
              <a:rPr lang="en-US" altLang="zh-CN" sz="1000" dirty="0"/>
              <a:t> hold you till the fear in me subsides ,Romance's an honest strategy ,Leaves me grappling with my pride ,But through the years of maturity ,Some tenderness survives ,I'm just another writer ,Still trapped within my truth </a:t>
            </a:r>
            <a:endParaRPr lang="zh-CN" altLang="en-US" sz="1000" dirty="0"/>
          </a:p>
        </p:txBody>
      </p:sp>
      <p:sp>
        <p:nvSpPr>
          <p:cNvPr id="16" name="文本框 15"/>
          <p:cNvSpPr txBox="1"/>
          <p:nvPr/>
        </p:nvSpPr>
        <p:spPr>
          <a:xfrm>
            <a:off x="9505342" y="3895610"/>
            <a:ext cx="2422704" cy="2554545"/>
          </a:xfrm>
          <a:prstGeom prst="rect">
            <a:avLst/>
          </a:prstGeom>
          <a:noFill/>
        </p:spPr>
        <p:txBody>
          <a:bodyPr wrap="square" rtlCol="0">
            <a:spAutoFit/>
          </a:bodyPr>
          <a:lstStyle/>
          <a:p>
            <a:pPr algn="just"/>
            <a:r>
              <a:rPr lang="en-US" altLang="zh-CN" sz="1000" dirty="0"/>
              <a:t>You ask me if I love you ,And I choke on my reply ,I'd rather hurt you honestly ,Than mislead you with a lie ,For who am I to judge you ,In what you say or do ,I'm only just beginning ,To see the real you ,And sometimes when we touch ,The honesty's too much ,And I have to close my eyes ,And hide ,I </a:t>
            </a:r>
            <a:r>
              <a:rPr lang="en-US" altLang="zh-CN" sz="1000" dirty="0" err="1"/>
              <a:t>wanna</a:t>
            </a:r>
            <a:r>
              <a:rPr lang="en-US" altLang="zh-CN" sz="1000" dirty="0"/>
              <a:t> hold you till I die ,Till we both break down and cry ,I </a:t>
            </a:r>
            <a:r>
              <a:rPr lang="en-US" altLang="zh-CN" sz="1000" dirty="0" err="1"/>
              <a:t>wanna</a:t>
            </a:r>
            <a:r>
              <a:rPr lang="en-US" altLang="zh-CN" sz="1000" dirty="0"/>
              <a:t> hold you till the fear in me subsides ,Romance's an honest strategy ,Leaves me grappling with my pride ,But through the years of maturity ,Some tenderness survives ,I'm just another writer ,Still trapped within my truth </a:t>
            </a:r>
            <a:endParaRPr lang="zh-CN" altLang="en-US" sz="1000" dirty="0"/>
          </a:p>
        </p:txBody>
      </p:sp>
      <p:sp>
        <p:nvSpPr>
          <p:cNvPr id="19" name="PA_矩形 23"/>
          <p:cNvSpPr/>
          <p:nvPr>
            <p:custDataLst>
              <p:tags r:id="rId2"/>
            </p:custDataLst>
          </p:nvPr>
        </p:nvSpPr>
        <p:spPr>
          <a:xfrm flipV="1">
            <a:off x="-3809" y="-127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417575" y="3811585"/>
            <a:ext cx="5216051" cy="3452889"/>
          </a:xfrm>
          <a:custGeom>
            <a:avLst/>
            <a:gdLst>
              <a:gd name="connsiteX0" fmla="*/ 2426920 w 5216051"/>
              <a:gd name="connsiteY0" fmla="*/ 1186 h 3452889"/>
              <a:gd name="connsiteX1" fmla="*/ 68033 w 5216051"/>
              <a:gd name="connsiteY1" fmla="*/ 2850403 h 3452889"/>
              <a:gd name="connsiteX2" fmla="*/ 5170120 w 5216051"/>
              <a:gd name="connsiteY2" fmla="*/ 3221464 h 3452889"/>
              <a:gd name="connsiteX3" fmla="*/ 2426920 w 5216051"/>
              <a:gd name="connsiteY3" fmla="*/ 1186 h 3452889"/>
            </a:gdLst>
            <a:ahLst/>
            <a:cxnLst>
              <a:cxn ang="0">
                <a:pos x="connsiteX0" y="connsiteY0"/>
              </a:cxn>
              <a:cxn ang="0">
                <a:pos x="connsiteX1" y="connsiteY1"/>
              </a:cxn>
              <a:cxn ang="0">
                <a:pos x="connsiteX2" y="connsiteY2"/>
              </a:cxn>
              <a:cxn ang="0">
                <a:pos x="connsiteX3" y="connsiteY3"/>
              </a:cxn>
            </a:cxnLst>
            <a:rect l="l" t="t" r="r" b="b"/>
            <a:pathLst>
              <a:path w="5216051" h="3452889">
                <a:moveTo>
                  <a:pt x="2426920" y="1186"/>
                </a:moveTo>
                <a:cubicBezTo>
                  <a:pt x="1576572" y="-60657"/>
                  <a:pt x="-389167" y="2313690"/>
                  <a:pt x="68033" y="2850403"/>
                </a:cubicBezTo>
                <a:cubicBezTo>
                  <a:pt x="525233" y="3387116"/>
                  <a:pt x="4772555" y="3689708"/>
                  <a:pt x="5170120" y="3221464"/>
                </a:cubicBezTo>
                <a:cubicBezTo>
                  <a:pt x="5567685" y="2753220"/>
                  <a:pt x="3277268" y="63029"/>
                  <a:pt x="2426920" y="1186"/>
                </a:cubicBezTo>
                <a:close/>
              </a:path>
            </a:pathLst>
          </a:cu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a:off x="8084447" y="-554072"/>
            <a:ext cx="4895246" cy="3357506"/>
          </a:xfrm>
          <a:custGeom>
            <a:avLst/>
            <a:gdLst>
              <a:gd name="connsiteX0" fmla="*/ 95487 w 4315597"/>
              <a:gd name="connsiteY0" fmla="*/ 309508 h 2959942"/>
              <a:gd name="connsiteX1" fmla="*/ 4296426 w 4315597"/>
              <a:gd name="connsiteY1" fmla="*/ 349264 h 2959942"/>
              <a:gd name="connsiteX2" fmla="*/ 1592983 w 4315597"/>
              <a:gd name="connsiteY2" fmla="*/ 2959942 h 2959942"/>
              <a:gd name="connsiteX3" fmla="*/ 95487 w 4315597"/>
              <a:gd name="connsiteY3" fmla="*/ 309508 h 2959942"/>
            </a:gdLst>
            <a:ahLst/>
            <a:cxnLst>
              <a:cxn ang="0">
                <a:pos x="connsiteX0" y="connsiteY0"/>
              </a:cxn>
              <a:cxn ang="0">
                <a:pos x="connsiteX1" y="connsiteY1"/>
              </a:cxn>
              <a:cxn ang="0">
                <a:pos x="connsiteX2" y="connsiteY2"/>
              </a:cxn>
              <a:cxn ang="0">
                <a:pos x="connsiteX3" y="connsiteY3"/>
              </a:cxn>
            </a:cxnLst>
            <a:rect l="l" t="t" r="r" b="b"/>
            <a:pathLst>
              <a:path w="4315597" h="2959942">
                <a:moveTo>
                  <a:pt x="95487" y="309508"/>
                </a:moveTo>
                <a:cubicBezTo>
                  <a:pt x="546061" y="-125605"/>
                  <a:pt x="4046843" y="-92475"/>
                  <a:pt x="4296426" y="349264"/>
                </a:cubicBezTo>
                <a:cubicBezTo>
                  <a:pt x="4546009" y="791003"/>
                  <a:pt x="2288722" y="2959942"/>
                  <a:pt x="1592983" y="2959942"/>
                </a:cubicBezTo>
                <a:cubicBezTo>
                  <a:pt x="897244" y="2959942"/>
                  <a:pt x="-355087" y="744621"/>
                  <a:pt x="95487" y="309508"/>
                </a:cubicBezTo>
                <a:close/>
              </a:path>
            </a:pathLst>
          </a:cu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a:off x="-101163" y="3811584"/>
            <a:ext cx="5216051" cy="3452889"/>
          </a:xfrm>
          <a:custGeom>
            <a:avLst/>
            <a:gdLst>
              <a:gd name="connsiteX0" fmla="*/ 2426920 w 5216051"/>
              <a:gd name="connsiteY0" fmla="*/ 1186 h 3452889"/>
              <a:gd name="connsiteX1" fmla="*/ 68033 w 5216051"/>
              <a:gd name="connsiteY1" fmla="*/ 2850403 h 3452889"/>
              <a:gd name="connsiteX2" fmla="*/ 5170120 w 5216051"/>
              <a:gd name="connsiteY2" fmla="*/ 3221464 h 3452889"/>
              <a:gd name="connsiteX3" fmla="*/ 2426920 w 5216051"/>
              <a:gd name="connsiteY3" fmla="*/ 1186 h 3452889"/>
            </a:gdLst>
            <a:ahLst/>
            <a:cxnLst>
              <a:cxn ang="0">
                <a:pos x="connsiteX0" y="connsiteY0"/>
              </a:cxn>
              <a:cxn ang="0">
                <a:pos x="connsiteX1" y="connsiteY1"/>
              </a:cxn>
              <a:cxn ang="0">
                <a:pos x="connsiteX2" y="connsiteY2"/>
              </a:cxn>
              <a:cxn ang="0">
                <a:pos x="connsiteX3" y="connsiteY3"/>
              </a:cxn>
            </a:cxnLst>
            <a:rect l="l" t="t" r="r" b="b"/>
            <a:pathLst>
              <a:path w="5216051" h="3452889">
                <a:moveTo>
                  <a:pt x="2426920" y="1186"/>
                </a:moveTo>
                <a:cubicBezTo>
                  <a:pt x="1576572" y="-60657"/>
                  <a:pt x="-389167" y="2313690"/>
                  <a:pt x="68033" y="2850403"/>
                </a:cubicBezTo>
                <a:cubicBezTo>
                  <a:pt x="525233" y="3387116"/>
                  <a:pt x="4772555" y="3689708"/>
                  <a:pt x="5170120" y="3221464"/>
                </a:cubicBezTo>
                <a:cubicBezTo>
                  <a:pt x="5567685" y="2753220"/>
                  <a:pt x="3277268" y="63029"/>
                  <a:pt x="2426920" y="1186"/>
                </a:cubicBez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p:nvSpPr>
        <p:spPr>
          <a:xfrm>
            <a:off x="8189843" y="-751404"/>
            <a:ext cx="4895246" cy="3357506"/>
          </a:xfrm>
          <a:custGeom>
            <a:avLst/>
            <a:gdLst>
              <a:gd name="connsiteX0" fmla="*/ 95487 w 4315597"/>
              <a:gd name="connsiteY0" fmla="*/ 309508 h 2959942"/>
              <a:gd name="connsiteX1" fmla="*/ 4296426 w 4315597"/>
              <a:gd name="connsiteY1" fmla="*/ 349264 h 2959942"/>
              <a:gd name="connsiteX2" fmla="*/ 1592983 w 4315597"/>
              <a:gd name="connsiteY2" fmla="*/ 2959942 h 2959942"/>
              <a:gd name="connsiteX3" fmla="*/ 95487 w 4315597"/>
              <a:gd name="connsiteY3" fmla="*/ 309508 h 2959942"/>
            </a:gdLst>
            <a:ahLst/>
            <a:cxnLst>
              <a:cxn ang="0">
                <a:pos x="connsiteX0" y="connsiteY0"/>
              </a:cxn>
              <a:cxn ang="0">
                <a:pos x="connsiteX1" y="connsiteY1"/>
              </a:cxn>
              <a:cxn ang="0">
                <a:pos x="connsiteX2" y="connsiteY2"/>
              </a:cxn>
              <a:cxn ang="0">
                <a:pos x="connsiteX3" y="connsiteY3"/>
              </a:cxn>
            </a:cxnLst>
            <a:rect l="l" t="t" r="r" b="b"/>
            <a:pathLst>
              <a:path w="4315597" h="2959942">
                <a:moveTo>
                  <a:pt x="95487" y="309508"/>
                </a:moveTo>
                <a:cubicBezTo>
                  <a:pt x="546061" y="-125605"/>
                  <a:pt x="4046843" y="-92475"/>
                  <a:pt x="4296426" y="349264"/>
                </a:cubicBezTo>
                <a:cubicBezTo>
                  <a:pt x="4546009" y="791003"/>
                  <a:pt x="2288722" y="2959942"/>
                  <a:pt x="1592983" y="2959942"/>
                </a:cubicBezTo>
                <a:cubicBezTo>
                  <a:pt x="897244" y="2959942"/>
                  <a:pt x="-355087" y="744621"/>
                  <a:pt x="95487" y="309508"/>
                </a:cubicBez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658598" y="2461071"/>
            <a:ext cx="6162343" cy="5059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2400" b="1" dirty="0">
                <a:solidFill>
                  <a:srgbClr val="77B8B0"/>
                </a:solidFill>
                <a:latin typeface="Poppins SemiBold" panose="02000000000000000000" charset="0"/>
                <a:ea typeface="华文细黑" panose="02010600040101010101" charset="-122"/>
                <a:sym typeface="+mn-ea"/>
              </a:rPr>
              <a:t>ALL OR NOTHING NOW OR NEVER</a:t>
            </a:r>
            <a:endParaRPr lang="zh-CN" altLang="en-US" sz="2400" b="1" dirty="0">
              <a:solidFill>
                <a:srgbClr val="77B8B0"/>
              </a:solidFill>
              <a:latin typeface="Poppins SemiBold" panose="02000000000000000000" charset="0"/>
              <a:ea typeface="华文细黑" panose="02010600040101010101" charset="-122"/>
              <a:sym typeface="+mn-ea"/>
            </a:endParaRPr>
          </a:p>
        </p:txBody>
      </p:sp>
      <p:sp>
        <p:nvSpPr>
          <p:cNvPr id="17" name="PA_矩形 23"/>
          <p:cNvSpPr/>
          <p:nvPr>
            <p:custDataLst>
              <p:tags r:id="rId3"/>
            </p:custDataLst>
          </p:nvPr>
        </p:nvSpPr>
        <p:spPr>
          <a:xfrm flipV="1">
            <a:off x="0" y="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cxnSp>
        <p:nvCxnSpPr>
          <p:cNvPr id="8" name="连接符: 肘形 7"/>
          <p:cNvCxnSpPr/>
          <p:nvPr/>
        </p:nvCxnSpPr>
        <p:spPr>
          <a:xfrm>
            <a:off x="0" y="543339"/>
            <a:ext cx="3379304" cy="901148"/>
          </a:xfrm>
          <a:prstGeom prst="bentConnector3">
            <a:avLst/>
          </a:prstGeom>
          <a:ln>
            <a:solidFill>
              <a:srgbClr val="728DB8"/>
            </a:solidFill>
          </a:ln>
        </p:spPr>
        <p:style>
          <a:lnRef idx="1">
            <a:schemeClr val="accent1"/>
          </a:lnRef>
          <a:fillRef idx="0">
            <a:schemeClr val="accent1"/>
          </a:fillRef>
          <a:effectRef idx="0">
            <a:schemeClr val="accent1"/>
          </a:effectRef>
          <a:fontRef idx="minor">
            <a:schemeClr val="tx1"/>
          </a:fontRef>
        </p:style>
      </p:cxnSp>
      <p:cxnSp>
        <p:nvCxnSpPr>
          <p:cNvPr id="18" name="连接符: 肘形 17"/>
          <p:cNvCxnSpPr/>
          <p:nvPr/>
        </p:nvCxnSpPr>
        <p:spPr>
          <a:xfrm rot="10800000">
            <a:off x="8189843" y="5153717"/>
            <a:ext cx="4002157" cy="768626"/>
          </a:xfrm>
          <a:prstGeom prst="bentConnector3">
            <a:avLst/>
          </a:prstGeom>
          <a:ln>
            <a:solidFill>
              <a:srgbClr val="728DB8"/>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379304" y="3005850"/>
            <a:ext cx="5521258" cy="923330"/>
          </a:xfrm>
          <a:prstGeom prst="rect">
            <a:avLst/>
          </a:prstGeom>
          <a:noFill/>
        </p:spPr>
        <p:txBody>
          <a:bodyPr wrap="square" rtlCol="0">
            <a:spAutoFit/>
          </a:bodyPr>
          <a:lstStyle/>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t>
            </a:r>
            <a:r>
              <a:rPr lang="zh-CN" altLang="en-US" sz="1000" dirty="0">
                <a:latin typeface="Lora" panose="02000503000000020004" charset="0"/>
                <a:ea typeface="华文细黑" panose="02010600040101010101" charset="-122"/>
                <a:sym typeface="+mn-ea"/>
              </a:rPr>
              <a:t>And I've waited longer for you than I've waited for</a:t>
            </a:r>
            <a:endParaRPr lang="zh-CN" altLang="en-US" sz="1000" dirty="0">
              <a:latin typeface="Lora" panose="02000503000000020004" charset="0"/>
              <a:ea typeface="华文细黑" panose="0201060004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anim calcmode="lin" valueType="num">
                                      <p:cBhvr>
                                        <p:cTn id="12" dur="500" fill="hold"/>
                                        <p:tgtEl>
                                          <p:spTgt spid="20"/>
                                        </p:tgtEl>
                                        <p:attrNameLst>
                                          <p:attrName>ppt_x</p:attrName>
                                        </p:attrNameLst>
                                      </p:cBhvr>
                                      <p:tavLst>
                                        <p:tav tm="0">
                                          <p:val>
                                            <p:strVal val="#ppt_x"/>
                                          </p:val>
                                        </p:tav>
                                        <p:tav tm="100000">
                                          <p:val>
                                            <p:strVal val="#ppt_x"/>
                                          </p:val>
                                        </p:tav>
                                      </p:tavLst>
                                    </p:anim>
                                    <p:anim calcmode="lin" valueType="num">
                                      <p:cBhvr>
                                        <p:cTn id="1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7166568" y="3755096"/>
            <a:ext cx="4212039" cy="22467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p:txBody>
      </p:sp>
      <p:pic>
        <p:nvPicPr>
          <p:cNvPr id="6" name="图片 5" descr="图片包含 服装, 人员, 婚礼, 蛋糕&#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7188" y="271462"/>
            <a:ext cx="6257925" cy="3686176"/>
          </a:xfrm>
          <a:prstGeom prst="rect">
            <a:avLst/>
          </a:prstGeom>
        </p:spPr>
      </p:pic>
      <p:sp>
        <p:nvSpPr>
          <p:cNvPr id="4" name="矩形 3"/>
          <p:cNvSpPr/>
          <p:nvPr/>
        </p:nvSpPr>
        <p:spPr>
          <a:xfrm>
            <a:off x="6072189" y="3143250"/>
            <a:ext cx="5857874" cy="3386137"/>
          </a:xfrm>
          <a:prstGeom prst="rect">
            <a:avLst/>
          </a:prstGeom>
          <a:noFill/>
          <a:ln w="25400">
            <a:solidFill>
              <a:srgbClr val="728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23"/>
          <p:cNvSpPr/>
          <p:nvPr>
            <p:custDataLst>
              <p:tags r:id="rId2"/>
            </p:custDataLst>
          </p:nvPr>
        </p:nvSpPr>
        <p:spPr>
          <a:xfrm flipV="1">
            <a:off x="0" y="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7" name="等腰三角形 6"/>
          <p:cNvSpPr/>
          <p:nvPr/>
        </p:nvSpPr>
        <p:spPr>
          <a:xfrm>
            <a:off x="2728913" y="3543300"/>
            <a:ext cx="1328737" cy="900113"/>
          </a:xfrm>
          <a:prstGeom prst="triangle">
            <a:avLst/>
          </a:prstGeom>
          <a:solidFill>
            <a:srgbClr val="DBEEDA">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6572251" y="828676"/>
            <a:ext cx="4786312" cy="4786312"/>
          </a:xfrm>
          <a:prstGeom prst="ellipse">
            <a:avLst/>
          </a:prstGeom>
          <a:pattFill prst="pct90">
            <a:fgClr>
              <a:srgbClr val="DBEEDA"/>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786563" y="1185861"/>
            <a:ext cx="4357687" cy="4357687"/>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等腰三角形 10"/>
          <p:cNvSpPr/>
          <p:nvPr/>
        </p:nvSpPr>
        <p:spPr>
          <a:xfrm rot="5400000">
            <a:off x="6343419" y="2871786"/>
            <a:ext cx="1314911" cy="1128712"/>
          </a:xfrm>
          <a:prstGeom prst="triangle">
            <a:avLst/>
          </a:prstGeom>
          <a:solidFill>
            <a:srgbClr val="DBEED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H="1">
            <a:off x="7429500" y="1185861"/>
            <a:ext cx="3729038" cy="4500563"/>
          </a:xfrm>
          <a:prstGeom prst="line">
            <a:avLst/>
          </a:prstGeom>
          <a:ln w="12700">
            <a:solidFill>
              <a:srgbClr val="728DB8"/>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2328545"/>
            <a:ext cx="5887085" cy="2399665"/>
          </a:xfrm>
          <a:prstGeom prst="rect">
            <a:avLst/>
          </a:prstGeom>
        </p:spPr>
        <p:txBody>
          <a:bodyPr wrap="square">
            <a:spAutoFit/>
          </a:bodyPr>
          <a:lstStyle/>
          <a:p>
            <a:pPr algn="r" fontAlgn="auto">
              <a:lnSpc>
                <a:spcPct val="150000"/>
              </a:lnSpc>
            </a:pPr>
            <a:r>
              <a:rPr lang="zh-CN" altLang="en-US" sz="1000" dirty="0">
                <a:solidFill>
                  <a:schemeClr val="tx1"/>
                </a:solidFill>
                <a:latin typeface="Lora" panose="02000503000000020004" charset="0"/>
                <a:ea typeface="微软雅黑" panose="020B0503020204020204" charset="-122"/>
                <a:sym typeface="+mn-ea"/>
              </a:rPr>
              <a:t>I love you more than I've ever loved any woman. And I've waited longer for you than I've waited for any woman.</a:t>
            </a:r>
            <a:endParaRPr lang="zh-CN" altLang="en-US" sz="1000" dirty="0">
              <a:solidFill>
                <a:schemeClr val="tx1"/>
              </a:solidFill>
              <a:latin typeface="Lora" panose="02000503000000020004" charset="0"/>
              <a:ea typeface="微软雅黑" panose="020B0503020204020204" charset="-122"/>
              <a:sym typeface="+mn-ea"/>
            </a:endParaRPr>
          </a:p>
          <a:p>
            <a:pPr algn="r" fontAlgn="auto">
              <a:lnSpc>
                <a:spcPct val="150000"/>
              </a:lnSpc>
            </a:pPr>
            <a:endParaRPr lang="zh-CN" altLang="en-US" sz="1000" dirty="0">
              <a:solidFill>
                <a:schemeClr val="tx1"/>
              </a:solidFill>
              <a:latin typeface="Lora" panose="02000503000000020004" charset="0"/>
              <a:ea typeface="微软雅黑" panose="020B0503020204020204" charset="-122"/>
              <a:sym typeface="+mn-ea"/>
            </a:endParaRPr>
          </a:p>
          <a:p>
            <a:pPr algn="r" fontAlgn="auto">
              <a:lnSpc>
                <a:spcPct val="150000"/>
              </a:lnSpc>
            </a:pPr>
            <a:r>
              <a:rPr lang="zh-CN" altLang="en-US" sz="1000" dirty="0">
                <a:solidFill>
                  <a:schemeClr val="tx1"/>
                </a:solidFill>
                <a:latin typeface="Lora" panose="02000503000000020004" charset="0"/>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Lora" panose="02000503000000020004" charset="0"/>
              <a:ea typeface="微软雅黑" panose="020B0503020204020204" charset="-122"/>
              <a:sym typeface="+mn-ea"/>
            </a:endParaRPr>
          </a:p>
          <a:p>
            <a:pPr algn="r" fontAlgn="auto">
              <a:lnSpc>
                <a:spcPct val="150000"/>
              </a:lnSpc>
            </a:pPr>
            <a:endParaRPr lang="zh-CN" altLang="en-US" sz="1000" dirty="0">
              <a:solidFill>
                <a:schemeClr val="tx1"/>
              </a:solidFill>
              <a:latin typeface="Lora" panose="02000503000000020004" charset="0"/>
              <a:ea typeface="微软雅黑" panose="020B0503020204020204" charset="-122"/>
              <a:sym typeface="+mn-ea"/>
            </a:endParaRPr>
          </a:p>
          <a:p>
            <a:pPr algn="r" fontAlgn="auto">
              <a:lnSpc>
                <a:spcPct val="150000"/>
              </a:lnSpc>
            </a:pPr>
            <a:r>
              <a:rPr lang="zh-CN" altLang="en-US" sz="1000" dirty="0">
                <a:solidFill>
                  <a:schemeClr val="tx1"/>
                </a:solidFill>
                <a:latin typeface="Lora" panose="02000503000000020004" charset="0"/>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Lora" panose="02000503000000020004" charset="0"/>
              <a:ea typeface="微软雅黑" panose="020B0503020204020204" charset="-122"/>
              <a:sym typeface="+mn-ea"/>
            </a:endParaRPr>
          </a:p>
        </p:txBody>
      </p:sp>
      <p:sp>
        <p:nvSpPr>
          <p:cNvPr id="16" name="文本框 15"/>
          <p:cNvSpPr txBox="1"/>
          <p:nvPr/>
        </p:nvSpPr>
        <p:spPr>
          <a:xfrm>
            <a:off x="1962400" y="1633220"/>
            <a:ext cx="3924685" cy="5355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2400" b="1" dirty="0">
                <a:solidFill>
                  <a:srgbClr val="049373"/>
                </a:solidFill>
                <a:latin typeface="Lora" panose="02000503000000020004" charset="0"/>
                <a:ea typeface="华文细黑" panose="02010600040101010101" charset="-122"/>
                <a:sym typeface="+mn-ea"/>
              </a:rPr>
              <a:t>Click here to add your title</a:t>
            </a:r>
            <a:endParaRPr lang="zh-CN" altLang="en-US" sz="2400" b="1" dirty="0">
              <a:solidFill>
                <a:srgbClr val="049373"/>
              </a:solidFill>
              <a:latin typeface="Lora" panose="02000503000000020004" charset="0"/>
              <a:ea typeface="华文细黑" panose="02010600040101010101" charset="-122"/>
              <a:sym typeface="+mn-ea"/>
            </a:endParaRPr>
          </a:p>
        </p:txBody>
      </p:sp>
      <p:sp>
        <p:nvSpPr>
          <p:cNvPr id="17" name="PA_矩形 23"/>
          <p:cNvSpPr/>
          <p:nvPr>
            <p:custDataLst>
              <p:tags r:id="rId2"/>
            </p:custDataLst>
          </p:nvPr>
        </p:nvSpPr>
        <p:spPr>
          <a:xfrm flipV="1">
            <a:off x="0" y="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p:stCondLst>
                              <p:cond delay="500"/>
                            </p:stCondLst>
                            <p:childTnLst>
                              <p:par>
                                <p:cTn id="9" presetID="22" presetClass="entr" presetSubtype="2" fill="hold" grpId="1"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514980" y="1795187"/>
            <a:ext cx="5800722" cy="4484873"/>
          </a:xfrm>
          <a:prstGeom prst="rect">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27149" y="861198"/>
            <a:ext cx="4212039" cy="22467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p:txBody>
      </p:sp>
      <p:grpSp>
        <p:nvGrpSpPr>
          <p:cNvPr id="8" name="组合 7"/>
          <p:cNvGrpSpPr/>
          <p:nvPr/>
        </p:nvGrpSpPr>
        <p:grpSpPr>
          <a:xfrm>
            <a:off x="5789211" y="2051792"/>
            <a:ext cx="5282791" cy="3980380"/>
            <a:chOff x="895452" y="3334330"/>
            <a:chExt cx="4194839" cy="3160650"/>
          </a:xfrm>
          <a:blipFill>
            <a:blip r:embed="rId1"/>
            <a:stretch>
              <a:fillRect/>
            </a:stretch>
          </a:blipFill>
        </p:grpSpPr>
        <p:sp>
          <p:nvSpPr>
            <p:cNvPr id="9" name="矩形 8"/>
            <p:cNvSpPr/>
            <p:nvPr/>
          </p:nvSpPr>
          <p:spPr>
            <a:xfrm>
              <a:off x="895452" y="3334330"/>
              <a:ext cx="2824531" cy="20394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895452" y="5450897"/>
              <a:ext cx="1289051" cy="104408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67051" y="5450896"/>
              <a:ext cx="1455593" cy="104408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770863" y="3334330"/>
              <a:ext cx="1319428" cy="315372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527149" y="493149"/>
            <a:ext cx="2802890" cy="36804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1600" b="1" dirty="0">
                <a:solidFill>
                  <a:srgbClr val="77B8B0"/>
                </a:solidFill>
                <a:latin typeface="Lora" panose="02000503000000020004" charset="0"/>
                <a:ea typeface="华文细黑" panose="02010600040101010101" charset="-122"/>
                <a:sym typeface="+mn-ea"/>
              </a:rPr>
              <a:t>Click here to add your title</a:t>
            </a:r>
            <a:endParaRPr lang="zh-CN" altLang="en-US" sz="1600" b="1" dirty="0">
              <a:solidFill>
                <a:srgbClr val="77B8B0"/>
              </a:solidFill>
              <a:latin typeface="Lora" panose="02000503000000020004" charset="0"/>
              <a:ea typeface="华文细黑" panose="02010600040101010101" charset="-122"/>
              <a:sym typeface="+mn-ea"/>
            </a:endParaRPr>
          </a:p>
        </p:txBody>
      </p:sp>
      <p:sp>
        <p:nvSpPr>
          <p:cNvPr id="17" name="PA_矩形 23"/>
          <p:cNvSpPr/>
          <p:nvPr>
            <p:custDataLst>
              <p:tags r:id="rId2"/>
            </p:custDataLst>
          </p:nvPr>
        </p:nvSpPr>
        <p:spPr>
          <a:xfrm flipV="1">
            <a:off x="0" y="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1644132" y="-404551"/>
            <a:ext cx="15384590" cy="5033701"/>
          </a:xfrm>
          <a:custGeom>
            <a:avLst/>
            <a:gdLst>
              <a:gd name="connsiteX0" fmla="*/ 1167054 w 15384590"/>
              <a:gd name="connsiteY0" fmla="*/ 868377 h 4516017"/>
              <a:gd name="connsiteX1" fmla="*/ 5460758 w 15384590"/>
              <a:gd name="connsiteY1" fmla="*/ 2856203 h 4516017"/>
              <a:gd name="connsiteX2" fmla="*/ 9727958 w 15384590"/>
              <a:gd name="connsiteY2" fmla="*/ 1822534 h 4516017"/>
              <a:gd name="connsiteX3" fmla="*/ 14167436 w 15384590"/>
              <a:gd name="connsiteY3" fmla="*/ 4499473 h 4516017"/>
              <a:gd name="connsiteX4" fmla="*/ 14260202 w 15384590"/>
              <a:gd name="connsiteY4" fmla="*/ 325038 h 4516017"/>
              <a:gd name="connsiteX5" fmla="*/ 1140549 w 15384590"/>
              <a:gd name="connsiteY5" fmla="*/ 338290 h 4516017"/>
              <a:gd name="connsiteX6" fmla="*/ 1167054 w 15384590"/>
              <a:gd name="connsiteY6" fmla="*/ 868377 h 451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84590" h="4516017">
                <a:moveTo>
                  <a:pt x="1167054" y="868377"/>
                </a:moveTo>
                <a:cubicBezTo>
                  <a:pt x="1887089" y="1288029"/>
                  <a:pt x="4033941" y="2697177"/>
                  <a:pt x="5460758" y="2856203"/>
                </a:cubicBezTo>
                <a:cubicBezTo>
                  <a:pt x="6887575" y="3015229"/>
                  <a:pt x="8276845" y="1548656"/>
                  <a:pt x="9727958" y="1822534"/>
                </a:cubicBezTo>
                <a:cubicBezTo>
                  <a:pt x="11179071" y="2096412"/>
                  <a:pt x="13412062" y="4749056"/>
                  <a:pt x="14167436" y="4499473"/>
                </a:cubicBezTo>
                <a:cubicBezTo>
                  <a:pt x="14922810" y="4249890"/>
                  <a:pt x="16431350" y="1018568"/>
                  <a:pt x="14260202" y="325038"/>
                </a:cubicBezTo>
                <a:cubicBezTo>
                  <a:pt x="12089054" y="-368492"/>
                  <a:pt x="3320532" y="249942"/>
                  <a:pt x="1140549" y="338290"/>
                </a:cubicBezTo>
                <a:cubicBezTo>
                  <a:pt x="-1039434" y="426638"/>
                  <a:pt x="447019" y="448725"/>
                  <a:pt x="1167054" y="868377"/>
                </a:cubicBezTo>
                <a:close/>
              </a:path>
            </a:pathLst>
          </a:cu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50930" y="4393230"/>
            <a:ext cx="7775439" cy="1753235"/>
          </a:xfrm>
          <a:prstGeom prst="rect">
            <a:avLst/>
          </a:prstGeom>
          <a:noFill/>
        </p:spPr>
        <p:txBody>
          <a:bodyPr wrap="square" rtlCol="0">
            <a:spAutoFit/>
          </a:bodyPr>
          <a:lstStyle/>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t>
            </a:r>
            <a:r>
              <a:rPr lang="zh-CN" altLang="en-US" sz="1000" dirty="0">
                <a:latin typeface="Lora" panose="02000503000000020004" charset="0"/>
                <a:ea typeface="华文细黑" panose="02010600040101010101" charset="-122"/>
                <a:sym typeface="+mn-ea"/>
              </a:rPr>
              <a:t>And I've waited longer for you than I've waited for any woman.I love you more than I've ever loved any woman. And I've waited longer for you than I've waited for any woman.</a:t>
            </a:r>
            <a:endParaRPr lang="zh-CN" altLang="en-US" sz="1000" dirty="0">
              <a:latin typeface="Lora" panose="02000503000000020004" charset="0"/>
              <a:ea typeface="华文细黑" panose="02010600040101010101" charset="-122"/>
              <a:sym typeface="+mn-ea"/>
            </a:endParaRPr>
          </a:p>
          <a:p>
            <a:pPr algn="l" fontAlgn="auto">
              <a:lnSpc>
                <a:spcPct val="180000"/>
              </a:lnSpc>
            </a:pPr>
            <a:endParaRPr lang="zh-CN" altLang="en-US" sz="1000" dirty="0">
              <a:solidFill>
                <a:schemeClr val="tx1"/>
              </a:solidFill>
              <a:latin typeface="Lora" panose="02000503000000020004" charset="0"/>
              <a:ea typeface="华文细黑" panose="02010600040101010101" charset="-122"/>
              <a:sym typeface="+mn-ea"/>
            </a:endParaRPr>
          </a:p>
          <a:p>
            <a:pPr algn="l" fontAlgn="auto">
              <a:lnSpc>
                <a:spcPct val="180000"/>
              </a:lnSpc>
            </a:pPr>
            <a:r>
              <a:rPr lang="zh-CN" altLang="en-US" sz="1000" dirty="0">
                <a:solidFill>
                  <a:schemeClr val="tx1"/>
                </a:solidFill>
                <a:latin typeface="Lora" panose="02000503000000020004" charset="0"/>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Lora" panose="02000503000000020004" charset="0"/>
              <a:ea typeface="华文细黑" panose="02010600040101010101" charset="-122"/>
              <a:sym typeface="+mn-ea"/>
            </a:endParaRPr>
          </a:p>
        </p:txBody>
      </p:sp>
      <p:sp>
        <p:nvSpPr>
          <p:cNvPr id="10" name="矩形 9"/>
          <p:cNvSpPr/>
          <p:nvPr/>
        </p:nvSpPr>
        <p:spPr>
          <a:xfrm>
            <a:off x="550930" y="4025181"/>
            <a:ext cx="3481705" cy="368049"/>
          </a:xfrm>
          <a:prstGeom prst="rect">
            <a:avLst/>
          </a:prstGeom>
          <a:noFill/>
        </p:spPr>
        <p:txBody>
          <a:bodyPr wrap="square" rtlCol="0">
            <a:spAutoFit/>
          </a:bodyPr>
          <a:lstStyle/>
          <a:p>
            <a:pPr algn="l">
              <a:lnSpc>
                <a:spcPct val="120000"/>
              </a:lnSpc>
            </a:pPr>
            <a:r>
              <a:rPr lang="zh-CN" altLang="en-US" sz="1600" dirty="0">
                <a:solidFill>
                  <a:srgbClr val="728DB8"/>
                </a:solidFill>
                <a:latin typeface="Lora" panose="02000503000000020004" charset="0"/>
                <a:ea typeface="华文细黑" panose="02010600040101010101" charset="-122"/>
                <a:sym typeface="+mn-ea"/>
              </a:rPr>
              <a:t>Click here to add your title</a:t>
            </a:r>
            <a:endParaRPr lang="zh-CN" altLang="en-US" sz="1600" dirty="0">
              <a:solidFill>
                <a:srgbClr val="728DB8"/>
              </a:solidFill>
              <a:latin typeface="Lora" panose="02000503000000020004" charset="0"/>
              <a:ea typeface="华文细黑" panose="02010600040101010101" charset="-122"/>
              <a:sym typeface="+mn-ea"/>
            </a:endParaRPr>
          </a:p>
        </p:txBody>
      </p:sp>
      <p:sp>
        <p:nvSpPr>
          <p:cNvPr id="12" name="任意多边形: 形状 11"/>
          <p:cNvSpPr/>
          <p:nvPr/>
        </p:nvSpPr>
        <p:spPr>
          <a:xfrm>
            <a:off x="-1320281" y="-358707"/>
            <a:ext cx="15384590" cy="4516017"/>
          </a:xfrm>
          <a:custGeom>
            <a:avLst/>
            <a:gdLst>
              <a:gd name="connsiteX0" fmla="*/ 1167054 w 15384590"/>
              <a:gd name="connsiteY0" fmla="*/ 868377 h 4516017"/>
              <a:gd name="connsiteX1" fmla="*/ 5460758 w 15384590"/>
              <a:gd name="connsiteY1" fmla="*/ 2856203 h 4516017"/>
              <a:gd name="connsiteX2" fmla="*/ 9727958 w 15384590"/>
              <a:gd name="connsiteY2" fmla="*/ 1822534 h 4516017"/>
              <a:gd name="connsiteX3" fmla="*/ 14167436 w 15384590"/>
              <a:gd name="connsiteY3" fmla="*/ 4499473 h 4516017"/>
              <a:gd name="connsiteX4" fmla="*/ 14260202 w 15384590"/>
              <a:gd name="connsiteY4" fmla="*/ 325038 h 4516017"/>
              <a:gd name="connsiteX5" fmla="*/ 1140549 w 15384590"/>
              <a:gd name="connsiteY5" fmla="*/ 338290 h 4516017"/>
              <a:gd name="connsiteX6" fmla="*/ 1167054 w 15384590"/>
              <a:gd name="connsiteY6" fmla="*/ 868377 h 451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84590" h="4516017">
                <a:moveTo>
                  <a:pt x="1167054" y="868377"/>
                </a:moveTo>
                <a:cubicBezTo>
                  <a:pt x="1887089" y="1288029"/>
                  <a:pt x="4033941" y="2697177"/>
                  <a:pt x="5460758" y="2856203"/>
                </a:cubicBezTo>
                <a:cubicBezTo>
                  <a:pt x="6887575" y="3015229"/>
                  <a:pt x="8276845" y="1548656"/>
                  <a:pt x="9727958" y="1822534"/>
                </a:cubicBezTo>
                <a:cubicBezTo>
                  <a:pt x="11179071" y="2096412"/>
                  <a:pt x="13412062" y="4749056"/>
                  <a:pt x="14167436" y="4499473"/>
                </a:cubicBezTo>
                <a:cubicBezTo>
                  <a:pt x="14922810" y="4249890"/>
                  <a:pt x="16431350" y="1018568"/>
                  <a:pt x="14260202" y="325038"/>
                </a:cubicBezTo>
                <a:cubicBezTo>
                  <a:pt x="12089054" y="-368492"/>
                  <a:pt x="3320532" y="249942"/>
                  <a:pt x="1140549" y="338290"/>
                </a:cubicBezTo>
                <a:cubicBezTo>
                  <a:pt x="-1039434" y="426638"/>
                  <a:pt x="447019" y="448725"/>
                  <a:pt x="1167054" y="868377"/>
                </a:cubicBezTo>
                <a:close/>
              </a:path>
            </a:pathLst>
          </a:custGeom>
          <a:blipFill dpi="0" rotWithShape="1">
            <a:blip r:embed="rId1"/>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矩形 23"/>
          <p:cNvSpPr/>
          <p:nvPr>
            <p:custDataLst>
              <p:tags r:id="rId2"/>
            </p:custDataLst>
          </p:nvPr>
        </p:nvSpPr>
        <p:spPr>
          <a:xfrm flipV="1">
            <a:off x="0" y="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心形 1"/>
          <p:cNvSpPr/>
          <p:nvPr/>
        </p:nvSpPr>
        <p:spPr>
          <a:xfrm>
            <a:off x="5154888" y="552241"/>
            <a:ext cx="6046512" cy="5681385"/>
          </a:xfrm>
          <a:prstGeom prst="heart">
            <a:avLst/>
          </a:prstGeom>
          <a:pattFill prst="wdDnDiag">
            <a:fgClr>
              <a:srgbClr val="DBEEDA"/>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心形 8"/>
          <p:cNvSpPr/>
          <p:nvPr/>
        </p:nvSpPr>
        <p:spPr>
          <a:xfrm>
            <a:off x="5493026" y="761790"/>
            <a:ext cx="6046512" cy="5681385"/>
          </a:xfrm>
          <a:prstGeom prst="hear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5400000">
            <a:off x="-85725" y="637966"/>
            <a:ext cx="1243013" cy="1071563"/>
          </a:xfrm>
          <a:prstGeom prst="triangle">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71563" y="1173747"/>
            <a:ext cx="2571750" cy="4655553"/>
          </a:xfrm>
          <a:prstGeom prst="rect">
            <a:avLst/>
          </a:prstGeom>
          <a:noFill/>
          <a:ln>
            <a:solidFill>
              <a:srgbClr val="728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360086" y="1454809"/>
            <a:ext cx="2026010" cy="409342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2" name="PA_矩形 23"/>
          <p:cNvSpPr/>
          <p:nvPr>
            <p:custDataLst>
              <p:tags r:id="rId2"/>
            </p:custDataLst>
          </p:nvPr>
        </p:nvSpPr>
        <p:spPr>
          <a:xfrm flipV="1">
            <a:off x="0" y="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a:off x="4707447" y="5467037"/>
            <a:ext cx="2934688" cy="1390962"/>
          </a:xfrm>
          <a:prstGeom prst="triangle">
            <a:avLst/>
          </a:prstGeom>
          <a:solidFill>
            <a:srgbClr val="DBEEDA">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图片包含 服装, 室内, 鲜花, 墙壁&#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5145338" cy="6858000"/>
          </a:xfrm>
          <a:prstGeom prst="rect">
            <a:avLst/>
          </a:prstGeom>
        </p:spPr>
      </p:pic>
      <p:pic>
        <p:nvPicPr>
          <p:cNvPr id="16" name="图片 15" descr="图片包含 室内, 服装, 窗户, 植物&#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243" y="0"/>
            <a:ext cx="5145338" cy="6858000"/>
          </a:xfrm>
          <a:prstGeom prst="rect">
            <a:avLst/>
          </a:prstGeom>
        </p:spPr>
      </p:pic>
      <p:sp>
        <p:nvSpPr>
          <p:cNvPr id="4" name="矩形 3"/>
          <p:cNvSpPr/>
          <p:nvPr/>
        </p:nvSpPr>
        <p:spPr>
          <a:xfrm>
            <a:off x="3384928" y="1206604"/>
            <a:ext cx="5614986" cy="3386137"/>
          </a:xfrm>
          <a:prstGeom prst="rect">
            <a:avLst/>
          </a:prstGeom>
          <a:solidFill>
            <a:schemeClr val="bg1"/>
          </a:solidFill>
          <a:ln w="25400">
            <a:solidFill>
              <a:srgbClr val="728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367883" y="1647011"/>
            <a:ext cx="4212039" cy="22467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endParaRPr lang="zh-CN" altLang="en-US" sz="1000" dirty="0">
              <a:solidFill>
                <a:schemeClr val="tx1"/>
              </a:solidFill>
              <a:latin typeface="华文细黑" panose="02010600040101010101" charset="-122"/>
              <a:ea typeface="华文细黑" panose="02010600040101010101" charset="-122"/>
              <a:sym typeface="+mn-ea"/>
            </a:endParaRPr>
          </a:p>
          <a:p>
            <a:pPr algn="l" fontAlgn="auto">
              <a:lnSpc>
                <a:spcPct val="200000"/>
              </a:lnSpc>
            </a:pPr>
            <a:r>
              <a:rPr lang="zh-CN" altLang="en-US" sz="1000" dirty="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17" name="PA_矩形 23"/>
          <p:cNvSpPr/>
          <p:nvPr>
            <p:custDataLst>
              <p:tags r:id="rId3"/>
            </p:custDataLst>
          </p:nvPr>
        </p:nvSpPr>
        <p:spPr>
          <a:xfrm flipV="1">
            <a:off x="0" y="0"/>
            <a:ext cx="6095999" cy="68580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                          </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23355" y="859530"/>
            <a:ext cx="5648946" cy="5648946"/>
          </a:xfrm>
          <a:prstGeom prst="ellipse">
            <a:avLst/>
          </a:prstGeom>
          <a:pattFill prst="pct5">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583532" y="1119707"/>
            <a:ext cx="5128591" cy="5128591"/>
          </a:xfrm>
          <a:prstGeom prst="ellipse">
            <a:avLst/>
          </a:pr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1900238" y="714376"/>
            <a:ext cx="5686425" cy="4514850"/>
          </a:xfrm>
          <a:prstGeom prst="line">
            <a:avLst/>
          </a:prstGeom>
          <a:ln w="12700">
            <a:solidFill>
              <a:srgbClr val="728DB8"/>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3919227" y="219595"/>
            <a:ext cx="457200" cy="457200"/>
          </a:xfrm>
          <a:prstGeom prst="ellipse">
            <a:avLst/>
          </a:prstGeom>
          <a:solidFill>
            <a:srgbClr val="94B2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a:off x="1084660" y="3768589"/>
            <a:ext cx="1631156" cy="1400175"/>
          </a:xfrm>
          <a:prstGeom prst="triangle">
            <a:avLst/>
          </a:prstGeom>
          <a:solidFill>
            <a:srgbClr val="DBEEDA">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219015" y="385248"/>
            <a:ext cx="1928812" cy="1928812"/>
          </a:xfrm>
          <a:prstGeom prst="ellipse">
            <a:avLst/>
          </a:prstGeom>
          <a:blipFill dpi="0" rotWithShape="1">
            <a:blip r:embed="rId2"/>
            <a:srcRect/>
            <a:stretch>
              <a:fillRect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289007" y="2728912"/>
            <a:ext cx="4902994" cy="1228725"/>
          </a:xfrm>
          <a:prstGeom prst="rect">
            <a:avLst/>
          </a:prstGeom>
          <a:solidFill>
            <a:srgbClr val="DB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400" dirty="0">
                <a:solidFill>
                  <a:schemeClr val="bg2">
                    <a:lumMod val="50000"/>
                  </a:schemeClr>
                </a:solidFill>
              </a:rPr>
              <a:t>谢谢观看</a:t>
            </a:r>
            <a:endParaRPr lang="zh-CN" altLang="en-US" sz="4400" dirty="0">
              <a:solidFill>
                <a:schemeClr val="bg2">
                  <a:lumMod val="50000"/>
                </a:schemeClr>
              </a:solidFill>
            </a:endParaRPr>
          </a:p>
        </p:txBody>
      </p:sp>
      <p:sp>
        <p:nvSpPr>
          <p:cNvPr id="14" name="文本框 13"/>
          <p:cNvSpPr txBox="1"/>
          <p:nvPr/>
        </p:nvSpPr>
        <p:spPr>
          <a:xfrm>
            <a:off x="7549184" y="2204150"/>
            <a:ext cx="6162343" cy="5059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zh-CN" altLang="en-US" sz="2400" b="1" dirty="0">
                <a:solidFill>
                  <a:srgbClr val="77B8B0"/>
                </a:solidFill>
                <a:latin typeface="Poppins SemiBold" panose="02000000000000000000" charset="0"/>
                <a:ea typeface="华文细黑" panose="02010600040101010101" charset="-122"/>
                <a:sym typeface="+mn-ea"/>
              </a:rPr>
              <a:t>ALL OR NOTHING NOW OR NEVER</a:t>
            </a:r>
            <a:endParaRPr lang="zh-CN" altLang="en-US" sz="2400" b="1" dirty="0">
              <a:solidFill>
                <a:srgbClr val="77B8B0"/>
              </a:solidFill>
              <a:latin typeface="Poppins SemiBold" panose="02000000000000000000" charset="0"/>
              <a:ea typeface="华文细黑" panose="0201060004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7305</Words>
  <Application>WPS 演示</Application>
  <PresentationFormat>宽屏</PresentationFormat>
  <Paragraphs>127</Paragraphs>
  <Slides>18</Slides>
  <Notes>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18</vt:i4>
      </vt:variant>
    </vt:vector>
  </HeadingPairs>
  <TitlesOfParts>
    <vt:vector size="31" baseType="lpstr">
      <vt:lpstr>Arial</vt:lpstr>
      <vt:lpstr>宋体</vt:lpstr>
      <vt:lpstr>Wingdings</vt:lpstr>
      <vt:lpstr>Poppins SemiBold</vt:lpstr>
      <vt:lpstr>华文细黑</vt:lpstr>
      <vt:lpstr>Lora</vt:lpstr>
      <vt:lpstr>Calibri</vt:lpstr>
      <vt:lpstr>微软雅黑</vt:lpstr>
      <vt:lpstr>等线</vt:lpstr>
      <vt:lpstr>Zootopia JPosters.com.ar</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MSoffice</dc:creator>
  <cp:lastModifiedBy>曼曼</cp:lastModifiedBy>
  <cp:revision>14</cp:revision>
  <dcterms:created xsi:type="dcterms:W3CDTF">2018-03-08T12:26:00Z</dcterms:created>
  <dcterms:modified xsi:type="dcterms:W3CDTF">2018-03-20T08:57:13Z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